
<file path=[Content_Types].xml><?xml version="1.0" encoding="utf-8"?>
<Types xmlns="http://schemas.openxmlformats.org/package/2006/content-types">
  <Default Extension="emf" ContentType="image/x-emf"/>
  <Default Extension="jfif" ContentType="image/jpeg"/>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notesSlides/notesSlide2.xml" ContentType="application/vnd.openxmlformats-officedocument.presentationml.notesSlide+xml"/>
  <Override PartName="/ppt/theme/themeOverride4.xml" ContentType="application/vnd.openxmlformats-officedocument.themeOverride+xml"/>
  <Override PartName="/ppt/notesSlides/notesSlide3.xml" ContentType="application/vnd.openxmlformats-officedocument.presentationml.notesSlide+xml"/>
  <Override PartName="/ppt/theme/themeOverride5.xml" ContentType="application/vnd.openxmlformats-officedocument.themeOverride+xml"/>
  <Override PartName="/ppt/theme/themeOverride6.xml" ContentType="application/vnd.openxmlformats-officedocument.themeOverride+xml"/>
  <Override PartName="/ppt/notesSlides/notesSlide4.xml" ContentType="application/vnd.openxmlformats-officedocument.presentationml.notesSlide+xml"/>
  <Override PartName="/ppt/theme/themeOverride7.xml" ContentType="application/vnd.openxmlformats-officedocument.themeOverride+xml"/>
  <Override PartName="/ppt/notesSlides/notesSlide5.xml" ContentType="application/vnd.openxmlformats-officedocument.presentationml.notesSlide+xml"/>
  <Override PartName="/ppt/theme/themeOverride8.xml" ContentType="application/vnd.openxmlformats-officedocument.themeOverride+xml"/>
  <Override PartName="/ppt/notesSlides/notesSlide6.xml" ContentType="application/vnd.openxmlformats-officedocument.presentationml.notesSlide+xml"/>
  <Override PartName="/ppt/theme/themeOverride9.xml" ContentType="application/vnd.openxmlformats-officedocument.themeOverride+xml"/>
  <Override PartName="/ppt/notesSlides/notesSlide7.xml" ContentType="application/vnd.openxmlformats-officedocument.presentationml.notesSlide+xml"/>
  <Override PartName="/ppt/theme/themeOverride10.xml" ContentType="application/vnd.openxmlformats-officedocument.themeOverride+xml"/>
  <Override PartName="/ppt/notesSlides/notesSlide8.xml" ContentType="application/vnd.openxmlformats-officedocument.presentationml.notesSlide+xml"/>
  <Override PartName="/ppt/theme/themeOverride11.xml" ContentType="application/vnd.openxmlformats-officedocument.themeOverride+xml"/>
  <Override PartName="/ppt/notesSlides/notesSlide9.xml" ContentType="application/vnd.openxmlformats-officedocument.presentationml.notesSlide+xml"/>
  <Override PartName="/ppt/theme/themeOverride12.xml" ContentType="application/vnd.openxmlformats-officedocument.themeOverride+xml"/>
  <Override PartName="/ppt/notesSlides/notesSlide10.xml" ContentType="application/vnd.openxmlformats-officedocument.presentationml.notesSlide+xml"/>
  <Override PartName="/ppt/theme/themeOverride13.xml" ContentType="application/vnd.openxmlformats-officedocument.themeOverride+xml"/>
  <Override PartName="/ppt/notesSlides/notesSlide11.xml" ContentType="application/vnd.openxmlformats-officedocument.presentationml.notesSlide+xml"/>
  <Override PartName="/ppt/theme/themeOverride14.xml" ContentType="application/vnd.openxmlformats-officedocument.themeOverride+xml"/>
  <Override PartName="/ppt/notesSlides/notesSlide12.xml" ContentType="application/vnd.openxmlformats-officedocument.presentationml.notesSlide+xml"/>
  <Override PartName="/ppt/theme/themeOverride15.xml" ContentType="application/vnd.openxmlformats-officedocument.themeOverride+xml"/>
  <Override PartName="/ppt/notesSlides/notesSlide13.xml" ContentType="application/vnd.openxmlformats-officedocument.presentationml.notesSlide+xml"/>
  <Override PartName="/ppt/theme/themeOverride16.xml" ContentType="application/vnd.openxmlformats-officedocument.themeOverr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heme/themeOverride17.xml" ContentType="application/vnd.openxmlformats-officedocument.themeOverride+xml"/>
  <Override PartName="/ppt/notesSlides/notesSlide16.xml" ContentType="application/vnd.openxmlformats-officedocument.presentationml.notesSlide+xml"/>
  <Override PartName="/ppt/theme/themeOverride18.xml" ContentType="application/vnd.openxmlformats-officedocument.themeOverride+xml"/>
  <Override PartName="/ppt/notesSlides/notesSlide17.xml" ContentType="application/vnd.openxmlformats-officedocument.presentationml.notesSlide+xml"/>
  <Override PartName="/ppt/theme/themeOverride19.xml" ContentType="application/vnd.openxmlformats-officedocument.themeOverride+xml"/>
  <Override PartName="/ppt/notesSlides/notesSlide18.xml" ContentType="application/vnd.openxmlformats-officedocument.presentationml.notesSlide+xml"/>
  <Override PartName="/ppt/theme/themeOverride20.xml" ContentType="application/vnd.openxmlformats-officedocument.themeOverride+xml"/>
  <Override PartName="/ppt/notesSlides/notesSlide19.xml" ContentType="application/vnd.openxmlformats-officedocument.presentationml.notesSlide+xml"/>
  <Override PartName="/ppt/theme/themeOverride21.xml" ContentType="application/vnd.openxmlformats-officedocument.themeOverride+xml"/>
  <Override PartName="/ppt/notesSlides/notesSlide20.xml" ContentType="application/vnd.openxmlformats-officedocument.presentationml.notesSlide+xml"/>
  <Override PartName="/ppt/theme/themeOverride22.xml" ContentType="application/vnd.openxmlformats-officedocument.themeOverride+xml"/>
  <Override PartName="/ppt/notesSlides/notesSlide21.xml" ContentType="application/vnd.openxmlformats-officedocument.presentationml.notesSlide+xml"/>
  <Override PartName="/ppt/theme/themeOverride23.xml" ContentType="application/vnd.openxmlformats-officedocument.themeOverride+xml"/>
  <Override PartName="/ppt/notesSlides/notesSlide22.xml" ContentType="application/vnd.openxmlformats-officedocument.presentationml.notesSlide+xml"/>
  <Override PartName="/ppt/theme/themeOverride24.xml" ContentType="application/vnd.openxmlformats-officedocument.themeOverr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heme/themeOverride25.xml" ContentType="application/vnd.openxmlformats-officedocument.themeOverride+xml"/>
  <Override PartName="/ppt/notesSlides/notesSlide25.xml" ContentType="application/vnd.openxmlformats-officedocument.presentationml.notesSlide+xml"/>
  <Override PartName="/ppt/theme/themeOverride26.xml" ContentType="application/vnd.openxmlformats-officedocument.themeOverride+xml"/>
  <Override PartName="/ppt/notesSlides/notesSlide26.xml" ContentType="application/vnd.openxmlformats-officedocument.presentationml.notesSlide+xml"/>
  <Override PartName="/ppt/theme/themeOverride27.xml" ContentType="application/vnd.openxmlformats-officedocument.themeOverride+xml"/>
  <Override PartName="/ppt/notesSlides/notesSlide27.xml" ContentType="application/vnd.openxmlformats-officedocument.presentationml.notesSlide+xml"/>
  <Override PartName="/ppt/theme/themeOverride28.xml" ContentType="application/vnd.openxmlformats-officedocument.themeOverride+xml"/>
  <Override PartName="/ppt/notesSlides/notesSlide28.xml" ContentType="application/vnd.openxmlformats-officedocument.presentationml.notesSlide+xml"/>
  <Override PartName="/ppt/theme/themeOverride29.xml" ContentType="application/vnd.openxmlformats-officedocument.themeOverride+xml"/>
  <Override PartName="/ppt/notesSlides/notesSlide29.xml" ContentType="application/vnd.openxmlformats-officedocument.presentationml.notesSlide+xml"/>
  <Override PartName="/ppt/theme/themeOverride30.xml" ContentType="application/vnd.openxmlformats-officedocument.themeOverride+xml"/>
  <Override PartName="/ppt/notesSlides/notesSlide30.xml" ContentType="application/vnd.openxmlformats-officedocument.presentationml.notesSlide+xml"/>
  <Override PartName="/ppt/theme/themeOverride31.xml" ContentType="application/vnd.openxmlformats-officedocument.themeOverride+xml"/>
  <Override PartName="/ppt/notesSlides/notesSlide31.xml" ContentType="application/vnd.openxmlformats-officedocument.presentationml.notesSlide+xml"/>
  <Override PartName="/ppt/theme/themeOverride32.xml" ContentType="application/vnd.openxmlformats-officedocument.themeOverride+xml"/>
  <Override PartName="/ppt/notesSlides/notesSlide32.xml" ContentType="application/vnd.openxmlformats-officedocument.presentationml.notesSlide+xml"/>
  <Override PartName="/ppt/theme/themeOverride33.xml" ContentType="application/vnd.openxmlformats-officedocument.themeOverride+xml"/>
  <Override PartName="/ppt/notesSlides/notesSlide33.xml" ContentType="application/vnd.openxmlformats-officedocument.presentationml.notesSlide+xml"/>
  <Override PartName="/ppt/theme/themeOverride34.xml" ContentType="application/vnd.openxmlformats-officedocument.themeOverride+xml"/>
  <Override PartName="/ppt/notesSlides/notesSlide34.xml" ContentType="application/vnd.openxmlformats-officedocument.presentationml.notesSlide+xml"/>
  <Override PartName="/ppt/theme/themeOverride35.xml" ContentType="application/vnd.openxmlformats-officedocument.themeOverride+xml"/>
  <Override PartName="/ppt/notesSlides/notesSlide35.xml" ContentType="application/vnd.openxmlformats-officedocument.presentationml.notesSlide+xml"/>
  <Override PartName="/ppt/theme/themeOverride36.xml" ContentType="application/vnd.openxmlformats-officedocument.themeOverride+xml"/>
  <Override PartName="/ppt/notesSlides/notesSlide36.xml" ContentType="application/vnd.openxmlformats-officedocument.presentationml.notesSlide+xml"/>
  <Override PartName="/ppt/theme/themeOverride37.xml" ContentType="application/vnd.openxmlformats-officedocument.themeOverride+xml"/>
  <Override PartName="/ppt/notesSlides/notesSlide37.xml" ContentType="application/vnd.openxmlformats-officedocument.presentationml.notesSlide+xml"/>
  <Override PartName="/ppt/theme/themeOverride38.xml" ContentType="application/vnd.openxmlformats-officedocument.themeOverride+xml"/>
  <Override PartName="/ppt/notesSlides/notesSlide38.xml" ContentType="application/vnd.openxmlformats-officedocument.presentationml.notesSlide+xml"/>
  <Override PartName="/ppt/theme/themeOverride39.xml" ContentType="application/vnd.openxmlformats-officedocument.themeOverride+xml"/>
  <Override PartName="/ppt/notesSlides/notesSlide39.xml" ContentType="application/vnd.openxmlformats-officedocument.presentationml.notesSlide+xml"/>
  <Override PartName="/ppt/theme/themeOverride40.xml" ContentType="application/vnd.openxmlformats-officedocument.themeOverride+xml"/>
  <Override PartName="/ppt/notesSlides/notesSlide40.xml" ContentType="application/vnd.openxmlformats-officedocument.presentationml.notesSlide+xml"/>
  <Override PartName="/ppt/theme/themeOverride41.xml" ContentType="application/vnd.openxmlformats-officedocument.themeOverride+xml"/>
  <Override PartName="/ppt/notesSlides/notesSlide41.xml" ContentType="application/vnd.openxmlformats-officedocument.presentationml.notesSlide+xml"/>
  <Override PartName="/ppt/theme/themeOverride42.xml" ContentType="application/vnd.openxmlformats-officedocument.themeOverride+xml"/>
  <Override PartName="/ppt/notesSlides/notesSlide42.xml" ContentType="application/vnd.openxmlformats-officedocument.presentationml.notesSlide+xml"/>
  <Override PartName="/ppt/theme/themeOverride43.xml" ContentType="application/vnd.openxmlformats-officedocument.themeOverride+xml"/>
  <Override PartName="/ppt/notesSlides/notesSlide43.xml" ContentType="application/vnd.openxmlformats-officedocument.presentationml.notesSlide+xml"/>
  <Override PartName="/ppt/theme/themeOverride44.xml" ContentType="application/vnd.openxmlformats-officedocument.themeOverride+xml"/>
  <Override PartName="/ppt/notesSlides/notesSlide44.xml" ContentType="application/vnd.openxmlformats-officedocument.presentationml.notesSlide+xml"/>
  <Override PartName="/ppt/theme/themeOverride45.xml" ContentType="application/vnd.openxmlformats-officedocument.themeOverride+xml"/>
  <Override PartName="/ppt/notesSlides/notesSlide45.xml" ContentType="application/vnd.openxmlformats-officedocument.presentationml.notesSlide+xml"/>
  <Override PartName="/ppt/theme/themeOverride46.xml" ContentType="application/vnd.openxmlformats-officedocument.themeOverr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theme/themeOverride47.xml" ContentType="application/vnd.openxmlformats-officedocument.themeOverride+xml"/>
  <Override PartName="/ppt/notesSlides/notesSlide48.xml" ContentType="application/vnd.openxmlformats-officedocument.presentationml.notesSlide+xml"/>
  <Override PartName="/ppt/theme/themeOverride48.xml" ContentType="application/vnd.openxmlformats-officedocument.themeOverride+xml"/>
  <Override PartName="/ppt/notesSlides/notesSlide49.xml" ContentType="application/vnd.openxmlformats-officedocument.presentationml.notesSlide+xml"/>
  <Override PartName="/ppt/theme/themeOverride49.xml" ContentType="application/vnd.openxmlformats-officedocument.themeOverride+xml"/>
  <Override PartName="/ppt/notesSlides/notesSlide50.xml" ContentType="application/vnd.openxmlformats-officedocument.presentationml.notesSlide+xml"/>
  <Override PartName="/ppt/theme/themeOverride50.xml" ContentType="application/vnd.openxmlformats-officedocument.themeOverride+xml"/>
  <Override PartName="/ppt/notesSlides/notesSlide51.xml" ContentType="application/vnd.openxmlformats-officedocument.presentationml.notesSlide+xml"/>
  <Override PartName="/ppt/theme/themeOverride51.xml" ContentType="application/vnd.openxmlformats-officedocument.themeOverride+xml"/>
  <Override PartName="/ppt/notesSlides/notesSlide52.xml" ContentType="application/vnd.openxmlformats-officedocument.presentationml.notesSlide+xml"/>
  <Override PartName="/ppt/theme/themeOverride52.xml" ContentType="application/vnd.openxmlformats-officedocument.themeOverride+xml"/>
  <Override PartName="/ppt/notesSlides/notesSlide53.xml" ContentType="application/vnd.openxmlformats-officedocument.presentationml.notesSlide+xml"/>
  <Override PartName="/ppt/theme/themeOverride53.xml" ContentType="application/vnd.openxmlformats-officedocument.themeOverride+xml"/>
  <Override PartName="/ppt/notesSlides/notesSlide54.xml" ContentType="application/vnd.openxmlformats-officedocument.presentationml.notesSlide+xml"/>
  <Override PartName="/ppt/theme/themeOverride54.xml" ContentType="application/vnd.openxmlformats-officedocument.themeOverride+xml"/>
  <Override PartName="/ppt/notesSlides/notesSlide55.xml" ContentType="application/vnd.openxmlformats-officedocument.presentationml.notesSlide+xml"/>
  <Override PartName="/ppt/theme/themeOverride55.xml" ContentType="application/vnd.openxmlformats-officedocument.themeOverride+xml"/>
  <Override PartName="/ppt/notesSlides/notesSlide56.xml" ContentType="application/vnd.openxmlformats-officedocument.presentationml.notesSlide+xml"/>
  <Override PartName="/ppt/theme/themeOverride56.xml" ContentType="application/vnd.openxmlformats-officedocument.themeOverride+xml"/>
  <Override PartName="/ppt/notesSlides/notesSlide57.xml" ContentType="application/vnd.openxmlformats-officedocument.presentationml.notesSlide+xml"/>
  <Override PartName="/ppt/theme/themeOverride57.xml" ContentType="application/vnd.openxmlformats-officedocument.themeOverride+xml"/>
  <Override PartName="/ppt/notesSlides/notesSlide58.xml" ContentType="application/vnd.openxmlformats-officedocument.presentationml.notesSlide+xml"/>
  <Override PartName="/ppt/theme/themeOverride58.xml" ContentType="application/vnd.openxmlformats-officedocument.themeOverride+xml"/>
  <Override PartName="/ppt/notesSlides/notesSlide59.xml" ContentType="application/vnd.openxmlformats-officedocument.presentationml.notesSlide+xml"/>
  <Override PartName="/ppt/theme/themeOverride59.xml" ContentType="application/vnd.openxmlformats-officedocument.themeOverride+xml"/>
  <Override PartName="/ppt/notesSlides/notesSlide60.xml" ContentType="application/vnd.openxmlformats-officedocument.presentationml.notesSlide+xml"/>
  <Override PartName="/ppt/theme/themeOverride60.xml" ContentType="application/vnd.openxmlformats-officedocument.themeOverride+xml"/>
  <Override PartName="/ppt/notesSlides/notesSlide61.xml" ContentType="application/vnd.openxmlformats-officedocument.presentationml.notesSlide+xml"/>
  <Override PartName="/ppt/theme/themeOverride61.xml" ContentType="application/vnd.openxmlformats-officedocument.themeOverride+xml"/>
  <Override PartName="/ppt/notesSlides/notesSlide62.xml" ContentType="application/vnd.openxmlformats-officedocument.presentationml.notesSlide+xml"/>
  <Override PartName="/ppt/theme/themeOverride62.xml" ContentType="application/vnd.openxmlformats-officedocument.themeOverride+xml"/>
  <Override PartName="/ppt/notesSlides/notesSlide63.xml" ContentType="application/vnd.openxmlformats-officedocument.presentationml.notesSlide+xml"/>
  <Override PartName="/ppt/theme/themeOverride63.xml" ContentType="application/vnd.openxmlformats-officedocument.themeOverride+xml"/>
  <Override PartName="/ppt/notesSlides/notesSlide64.xml" ContentType="application/vnd.openxmlformats-officedocument.presentationml.notesSlide+xml"/>
  <Override PartName="/ppt/theme/themeOverride64.xml" ContentType="application/vnd.openxmlformats-officedocument.themeOverride+xml"/>
  <Override PartName="/ppt/notesSlides/notesSlide65.xml" ContentType="application/vnd.openxmlformats-officedocument.presentationml.notesSlide+xml"/>
  <Override PartName="/ppt/theme/themeOverride65.xml" ContentType="application/vnd.openxmlformats-officedocument.themeOverride+xml"/>
  <Override PartName="/ppt/notesSlides/notesSlide66.xml" ContentType="application/vnd.openxmlformats-officedocument.presentationml.notesSlide+xml"/>
  <Override PartName="/ppt/theme/themeOverride66.xml" ContentType="application/vnd.openxmlformats-officedocument.themeOverride+xml"/>
  <Override PartName="/ppt/notesSlides/notesSlide67.xml" ContentType="application/vnd.openxmlformats-officedocument.presentationml.notesSlide+xml"/>
  <Override PartName="/ppt/theme/themeOverride67.xml" ContentType="application/vnd.openxmlformats-officedocument.themeOverride+xml"/>
  <Override PartName="/ppt/notesSlides/notesSlide68.xml" ContentType="application/vnd.openxmlformats-officedocument.presentationml.notesSlide+xml"/>
  <Override PartName="/ppt/theme/themeOverride68.xml" ContentType="application/vnd.openxmlformats-officedocument.themeOverride+xml"/>
  <Override PartName="/ppt/notesSlides/notesSlide69.xml" ContentType="application/vnd.openxmlformats-officedocument.presentationml.notesSlide+xml"/>
  <Override PartName="/ppt/theme/themeOverride69.xml" ContentType="application/vnd.openxmlformats-officedocument.themeOverr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theme/themeOverride70.xml" ContentType="application/vnd.openxmlformats-officedocument.themeOverride+xml"/>
  <Override PartName="/ppt/notesSlides/notesSlide72.xml" ContentType="application/vnd.openxmlformats-officedocument.presentationml.notesSlide+xml"/>
  <Override PartName="/ppt/theme/themeOverride71.xml" ContentType="application/vnd.openxmlformats-officedocument.themeOverride+xml"/>
  <Override PartName="/ppt/notesSlides/notesSlide73.xml" ContentType="application/vnd.openxmlformats-officedocument.presentationml.notesSlide+xml"/>
  <Override PartName="/ppt/theme/themeOverride72.xml" ContentType="application/vnd.openxmlformats-officedocument.themeOverride+xml"/>
  <Override PartName="/ppt/notesSlides/notesSlide74.xml" ContentType="application/vnd.openxmlformats-officedocument.presentationml.notesSlide+xml"/>
  <Override PartName="/ppt/theme/themeOverride73.xml" ContentType="application/vnd.openxmlformats-officedocument.themeOverride+xml"/>
  <Override PartName="/ppt/notesSlides/notesSlide75.xml" ContentType="application/vnd.openxmlformats-officedocument.presentationml.notesSlide+xml"/>
  <Override PartName="/ppt/theme/themeOverride74.xml" ContentType="application/vnd.openxmlformats-officedocument.themeOverride+xml"/>
  <Override PartName="/ppt/notesSlides/notesSlide76.xml" ContentType="application/vnd.openxmlformats-officedocument.presentationml.notesSlide+xml"/>
  <Override PartName="/ppt/theme/themeOverride75.xml" ContentType="application/vnd.openxmlformats-officedocument.themeOverride+xml"/>
  <Override PartName="/ppt/notesSlides/notesSlide77.xml" ContentType="application/vnd.openxmlformats-officedocument.presentationml.notesSlide+xml"/>
  <Override PartName="/ppt/theme/themeOverride76.xml" ContentType="application/vnd.openxmlformats-officedocument.themeOverride+xml"/>
  <Override PartName="/ppt/notesSlides/notesSlide78.xml" ContentType="application/vnd.openxmlformats-officedocument.presentationml.notesSlide+xml"/>
  <Override PartName="/ppt/theme/themeOverride77.xml" ContentType="application/vnd.openxmlformats-officedocument.themeOverride+xml"/>
  <Override PartName="/ppt/notesSlides/notesSlide79.xml" ContentType="application/vnd.openxmlformats-officedocument.presentationml.notesSlide+xml"/>
  <Override PartName="/ppt/theme/themeOverride78.xml" ContentType="application/vnd.openxmlformats-officedocument.themeOverride+xml"/>
  <Override PartName="/ppt/notesSlides/notesSlide80.xml" ContentType="application/vnd.openxmlformats-officedocument.presentationml.notesSlide+xml"/>
  <Override PartName="/ppt/theme/themeOverride79.xml" ContentType="application/vnd.openxmlformats-officedocument.themeOverride+xml"/>
  <Override PartName="/ppt/notesSlides/notesSlide81.xml" ContentType="application/vnd.openxmlformats-officedocument.presentationml.notesSlide+xml"/>
  <Override PartName="/ppt/theme/themeOverride80.xml" ContentType="application/vnd.openxmlformats-officedocument.themeOverride+xml"/>
  <Override PartName="/ppt/notesSlides/notesSlide82.xml" ContentType="application/vnd.openxmlformats-officedocument.presentationml.notesSlide+xml"/>
  <Override PartName="/ppt/theme/themeOverride81.xml" ContentType="application/vnd.openxmlformats-officedocument.themeOverride+xml"/>
  <Override PartName="/ppt/notesSlides/notesSlide83.xml" ContentType="application/vnd.openxmlformats-officedocument.presentationml.notesSlide+xml"/>
  <Override PartName="/ppt/theme/themeOverride82.xml" ContentType="application/vnd.openxmlformats-officedocument.themeOverride+xml"/>
  <Override PartName="/ppt/notesSlides/notesSlide84.xml" ContentType="application/vnd.openxmlformats-officedocument.presentationml.notesSlide+xml"/>
  <Override PartName="/ppt/theme/themeOverride83.xml" ContentType="application/vnd.openxmlformats-officedocument.themeOverride+xml"/>
  <Override PartName="/ppt/notesSlides/notesSlide85.xml" ContentType="application/vnd.openxmlformats-officedocument.presentationml.notesSlide+xml"/>
  <Override PartName="/ppt/theme/themeOverride84.xml" ContentType="application/vnd.openxmlformats-officedocument.themeOverride+xml"/>
  <Override PartName="/ppt/notesSlides/notesSlide86.xml" ContentType="application/vnd.openxmlformats-officedocument.presentationml.notesSlide+xml"/>
  <Override PartName="/ppt/theme/themeOverride85.xml" ContentType="application/vnd.openxmlformats-officedocument.themeOverride+xml"/>
  <Override PartName="/ppt/notesSlides/notesSlide87.xml" ContentType="application/vnd.openxmlformats-officedocument.presentationml.notesSlide+xml"/>
  <Override PartName="/ppt/theme/themeOverride86.xml" ContentType="application/vnd.openxmlformats-officedocument.themeOverride+xml"/>
  <Override PartName="/ppt/notesSlides/notesSlide88.xml" ContentType="application/vnd.openxmlformats-officedocument.presentationml.notesSlide+xml"/>
  <Override PartName="/ppt/theme/themeOverride87.xml" ContentType="application/vnd.openxmlformats-officedocument.themeOverride+xml"/>
  <Override PartName="/ppt/notesSlides/notesSlide89.xml" ContentType="application/vnd.openxmlformats-officedocument.presentationml.notesSlide+xml"/>
  <Override PartName="/ppt/theme/themeOverride88.xml" ContentType="application/vnd.openxmlformats-officedocument.themeOverride+xml"/>
  <Override PartName="/ppt/notesSlides/notesSlide90.xml" ContentType="application/vnd.openxmlformats-officedocument.presentationml.notesSlide+xml"/>
  <Override PartName="/ppt/theme/themeOverride89.xml" ContentType="application/vnd.openxmlformats-officedocument.themeOverride+xml"/>
  <Override PartName="/ppt/notesSlides/notesSlide91.xml" ContentType="application/vnd.openxmlformats-officedocument.presentationml.notesSlide+xml"/>
  <Override PartName="/ppt/theme/themeOverride90.xml" ContentType="application/vnd.openxmlformats-officedocument.themeOverride+xml"/>
  <Override PartName="/ppt/notesSlides/notesSlide92.xml" ContentType="application/vnd.openxmlformats-officedocument.presentationml.notesSlide+xml"/>
  <Override PartName="/ppt/theme/themeOverride91.xml" ContentType="application/vnd.openxmlformats-officedocument.themeOverride+xml"/>
  <Override PartName="/ppt/notesSlides/notesSlide93.xml" ContentType="application/vnd.openxmlformats-officedocument.presentationml.notesSlide+xml"/>
  <Override PartName="/ppt/theme/themeOverride92.xml" ContentType="application/vnd.openxmlformats-officedocument.themeOverride+xml"/>
  <Override PartName="/ppt/notesSlides/notesSlide94.xml" ContentType="application/vnd.openxmlformats-officedocument.presentationml.notesSlide+xml"/>
  <Override PartName="/ppt/theme/themeOverride93.xml" ContentType="application/vnd.openxmlformats-officedocument.themeOverride+xml"/>
  <Override PartName="/ppt/notesSlides/notesSlide95.xml" ContentType="application/vnd.openxmlformats-officedocument.presentationml.notesSlide+xml"/>
  <Override PartName="/ppt/theme/themeOverride94.xml" ContentType="application/vnd.openxmlformats-officedocument.themeOverride+xml"/>
  <Override PartName="/ppt/notesSlides/notesSlide96.xml" ContentType="application/vnd.openxmlformats-officedocument.presentationml.notesSlide+xml"/>
  <Override PartName="/ppt/theme/themeOverride95.xml" ContentType="application/vnd.openxmlformats-officedocument.themeOverride+xml"/>
  <Override PartName="/ppt/notesSlides/notesSlide97.xml" ContentType="application/vnd.openxmlformats-officedocument.presentationml.notesSlide+xml"/>
  <Override PartName="/ppt/theme/themeOverride96.xml" ContentType="application/vnd.openxmlformats-officedocument.themeOverride+xml"/>
  <Override PartName="/ppt/notesSlides/notesSlide98.xml" ContentType="application/vnd.openxmlformats-officedocument.presentationml.notesSlide+xml"/>
  <Override PartName="/ppt/theme/themeOverride97.xml" ContentType="application/vnd.openxmlformats-officedocument.themeOverride+xml"/>
  <Override PartName="/ppt/notesSlides/notesSlide99.xml" ContentType="application/vnd.openxmlformats-officedocument.presentationml.notesSlide+xml"/>
  <Override PartName="/ppt/theme/themeOverride98.xml" ContentType="application/vnd.openxmlformats-officedocument.themeOverride+xml"/>
  <Override PartName="/ppt/notesSlides/notesSlide100.xml" ContentType="application/vnd.openxmlformats-officedocument.presentationml.notesSlide+xml"/>
  <Override PartName="/ppt/theme/themeOverride99.xml" ContentType="application/vnd.openxmlformats-officedocument.themeOverride+xml"/>
  <Override PartName="/ppt/notesSlides/notesSlide101.xml" ContentType="application/vnd.openxmlformats-officedocument.presentationml.notesSlide+xml"/>
  <Override PartName="/ppt/theme/themeOverride100.xml" ContentType="application/vnd.openxmlformats-officedocument.themeOverride+xml"/>
  <Override PartName="/ppt/notesSlides/notesSlide102.xml" ContentType="application/vnd.openxmlformats-officedocument.presentationml.notesSlide+xml"/>
  <Override PartName="/ppt/theme/themeOverride101.xml" ContentType="application/vnd.openxmlformats-officedocument.themeOverr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theme/themeOverride102.xml" ContentType="application/vnd.openxmlformats-officedocument.themeOverride+xml"/>
  <Override PartName="/ppt/notesSlides/notesSlide105.xml" ContentType="application/vnd.openxmlformats-officedocument.presentationml.notesSlide+xml"/>
  <Override PartName="/ppt/theme/themeOverride103.xml" ContentType="application/vnd.openxmlformats-officedocument.themeOverride+xml"/>
  <Override PartName="/ppt/notesSlides/notesSlide106.xml" ContentType="application/vnd.openxmlformats-officedocument.presentationml.notesSlide+xml"/>
  <Override PartName="/ppt/theme/themeOverride104.xml" ContentType="application/vnd.openxmlformats-officedocument.themeOverride+xml"/>
  <Override PartName="/ppt/notesSlides/notesSlide107.xml" ContentType="application/vnd.openxmlformats-officedocument.presentationml.notesSlide+xml"/>
  <Override PartName="/ppt/theme/themeOverride105.xml" ContentType="application/vnd.openxmlformats-officedocument.themeOverride+xml"/>
  <Override PartName="/ppt/notesSlides/notesSlide108.xml" ContentType="application/vnd.openxmlformats-officedocument.presentationml.notesSlide+xml"/>
  <Override PartName="/ppt/theme/themeOverride106.xml" ContentType="application/vnd.openxmlformats-officedocument.themeOverride+xml"/>
  <Override PartName="/ppt/notesSlides/notesSlide109.xml" ContentType="application/vnd.openxmlformats-officedocument.presentationml.notesSlide+xml"/>
  <Override PartName="/ppt/theme/themeOverride107.xml" ContentType="application/vnd.openxmlformats-officedocument.themeOverr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4" r:id="rId3"/>
  </p:sldMasterIdLst>
  <p:notesMasterIdLst>
    <p:notesMasterId r:id="rId136"/>
  </p:notesMasterIdLst>
  <p:sldIdLst>
    <p:sldId id="544" r:id="rId4"/>
    <p:sldId id="1298" r:id="rId5"/>
    <p:sldId id="1299" r:id="rId6"/>
    <p:sldId id="1300" r:id="rId7"/>
    <p:sldId id="1301" r:id="rId8"/>
    <p:sldId id="268" r:id="rId9"/>
    <p:sldId id="873" r:id="rId10"/>
    <p:sldId id="275" r:id="rId11"/>
    <p:sldId id="269" r:id="rId12"/>
    <p:sldId id="270" r:id="rId13"/>
    <p:sldId id="271" r:id="rId14"/>
    <p:sldId id="276" r:id="rId15"/>
    <p:sldId id="1166" r:id="rId16"/>
    <p:sldId id="1164" r:id="rId17"/>
    <p:sldId id="1167" r:id="rId18"/>
    <p:sldId id="1168" r:id="rId19"/>
    <p:sldId id="1165" r:id="rId20"/>
    <p:sldId id="1169" r:id="rId21"/>
    <p:sldId id="1170" r:id="rId22"/>
    <p:sldId id="1171" r:id="rId23"/>
    <p:sldId id="1172" r:id="rId24"/>
    <p:sldId id="1175" r:id="rId25"/>
    <p:sldId id="1173" r:id="rId26"/>
    <p:sldId id="1176" r:id="rId27"/>
    <p:sldId id="1177" r:id="rId28"/>
    <p:sldId id="1179" r:id="rId29"/>
    <p:sldId id="1180" r:id="rId30"/>
    <p:sldId id="1178" r:id="rId31"/>
    <p:sldId id="1181" r:id="rId32"/>
    <p:sldId id="1182" r:id="rId33"/>
    <p:sldId id="1183" r:id="rId34"/>
    <p:sldId id="1190" r:id="rId35"/>
    <p:sldId id="1187" r:id="rId36"/>
    <p:sldId id="1188" r:id="rId37"/>
    <p:sldId id="1195" r:id="rId38"/>
    <p:sldId id="1191" r:id="rId39"/>
    <p:sldId id="1196" r:id="rId40"/>
    <p:sldId id="1192" r:id="rId41"/>
    <p:sldId id="1193" r:id="rId42"/>
    <p:sldId id="1184" r:id="rId43"/>
    <p:sldId id="1185" r:id="rId44"/>
    <p:sldId id="1174" r:id="rId45"/>
    <p:sldId id="1189" r:id="rId46"/>
    <p:sldId id="1186" r:id="rId47"/>
    <p:sldId id="1199" r:id="rId48"/>
    <p:sldId id="1194" r:id="rId49"/>
    <p:sldId id="1200" r:id="rId50"/>
    <p:sldId id="1201" r:id="rId51"/>
    <p:sldId id="1202" r:id="rId52"/>
    <p:sldId id="1203" r:id="rId53"/>
    <p:sldId id="1204" r:id="rId54"/>
    <p:sldId id="1208" r:id="rId55"/>
    <p:sldId id="1205" r:id="rId56"/>
    <p:sldId id="1206" r:id="rId57"/>
    <p:sldId id="1209" r:id="rId58"/>
    <p:sldId id="1207" r:id="rId59"/>
    <p:sldId id="1210" r:id="rId60"/>
    <p:sldId id="1211" r:id="rId61"/>
    <p:sldId id="1221" r:id="rId62"/>
    <p:sldId id="1222" r:id="rId63"/>
    <p:sldId id="1216" r:id="rId64"/>
    <p:sldId id="1225" r:id="rId65"/>
    <p:sldId id="1223" r:id="rId66"/>
    <p:sldId id="1224" r:id="rId67"/>
    <p:sldId id="1226" r:id="rId68"/>
    <p:sldId id="1228" r:id="rId69"/>
    <p:sldId id="1229" r:id="rId70"/>
    <p:sldId id="1227" r:id="rId71"/>
    <p:sldId id="1230" r:id="rId72"/>
    <p:sldId id="1233" r:id="rId73"/>
    <p:sldId id="1234" r:id="rId74"/>
    <p:sldId id="1231" r:id="rId75"/>
    <p:sldId id="1238" r:id="rId76"/>
    <p:sldId id="1239" r:id="rId77"/>
    <p:sldId id="1236" r:id="rId78"/>
    <p:sldId id="1240" r:id="rId79"/>
    <p:sldId id="1241" r:id="rId80"/>
    <p:sldId id="1242" r:id="rId81"/>
    <p:sldId id="1243" r:id="rId82"/>
    <p:sldId id="1244" r:id="rId83"/>
    <p:sldId id="1245" r:id="rId84"/>
    <p:sldId id="1246" r:id="rId85"/>
    <p:sldId id="1247" r:id="rId86"/>
    <p:sldId id="1248" r:id="rId87"/>
    <p:sldId id="1249" r:id="rId88"/>
    <p:sldId id="1250" r:id="rId89"/>
    <p:sldId id="1251" r:id="rId90"/>
    <p:sldId id="1257" r:id="rId91"/>
    <p:sldId id="1252" r:id="rId92"/>
    <p:sldId id="1258" r:id="rId93"/>
    <p:sldId id="1259" r:id="rId94"/>
    <p:sldId id="1260" r:id="rId95"/>
    <p:sldId id="1262" r:id="rId96"/>
    <p:sldId id="1261" r:id="rId97"/>
    <p:sldId id="1266" r:id="rId98"/>
    <p:sldId id="1263" r:id="rId99"/>
    <p:sldId id="1267" r:id="rId100"/>
    <p:sldId id="1264" r:id="rId101"/>
    <p:sldId id="1268" r:id="rId102"/>
    <p:sldId id="1269" r:id="rId103"/>
    <p:sldId id="1270" r:id="rId104"/>
    <p:sldId id="1272" r:id="rId105"/>
    <p:sldId id="1273" r:id="rId106"/>
    <p:sldId id="1271" r:id="rId107"/>
    <p:sldId id="1274" r:id="rId108"/>
    <p:sldId id="1275" r:id="rId109"/>
    <p:sldId id="1277" r:id="rId110"/>
    <p:sldId id="1276" r:id="rId111"/>
    <p:sldId id="1278" r:id="rId112"/>
    <p:sldId id="1279" r:id="rId113"/>
    <p:sldId id="1280" r:id="rId114"/>
    <p:sldId id="1265" r:id="rId115"/>
    <p:sldId id="1253" r:id="rId116"/>
    <p:sldId id="1281" r:id="rId117"/>
    <p:sldId id="1282" r:id="rId118"/>
    <p:sldId id="1283" r:id="rId119"/>
    <p:sldId id="1285" r:id="rId120"/>
    <p:sldId id="1284" r:id="rId121"/>
    <p:sldId id="1286" r:id="rId122"/>
    <p:sldId id="1254" r:id="rId123"/>
    <p:sldId id="1287" r:id="rId124"/>
    <p:sldId id="1288" r:id="rId125"/>
    <p:sldId id="1292" r:id="rId126"/>
    <p:sldId id="1293" r:id="rId127"/>
    <p:sldId id="1289" r:id="rId128"/>
    <p:sldId id="1290" r:id="rId129"/>
    <p:sldId id="1294" r:id="rId130"/>
    <p:sldId id="1291" r:id="rId131"/>
    <p:sldId id="1295" r:id="rId132"/>
    <p:sldId id="1296" r:id="rId133"/>
    <p:sldId id="1297" r:id="rId134"/>
    <p:sldId id="1235" r:id="rId135"/>
  </p:sldIdLst>
  <p:sldSz cx="12192000" cy="6858000"/>
  <p:notesSz cx="6858000" cy="9144000"/>
  <p:defaultText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7F5F6"/>
    <a:srgbClr val="FE9C00"/>
    <a:srgbClr val="606060"/>
    <a:srgbClr val="FF8964"/>
    <a:srgbClr val="FAFAFA"/>
    <a:srgbClr val="959595"/>
    <a:srgbClr val="F8096F"/>
    <a:srgbClr val="0093AC"/>
    <a:srgbClr val="00C3E6"/>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529" autoAdjust="0"/>
    <p:restoredTop sz="94061" autoAdjust="0"/>
  </p:normalViewPr>
  <p:slideViewPr>
    <p:cSldViewPr snapToGrid="0">
      <p:cViewPr>
        <p:scale>
          <a:sx n="70" d="100"/>
          <a:sy n="70" d="100"/>
        </p:scale>
        <p:origin x="666" y="-18"/>
      </p:cViewPr>
      <p:guideLst>
        <p:guide orient="horz" pos="2160"/>
        <p:guide pos="3840"/>
      </p:guideLst>
    </p:cSldViewPr>
  </p:slideViewPr>
  <p:notesTextViewPr>
    <p:cViewPr>
      <p:scale>
        <a:sx n="1" d="1"/>
        <a:sy n="1" d="1"/>
      </p:scale>
      <p:origin x="0" y="-516"/>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4.xml"/><Relationship Id="rId21" Type="http://schemas.openxmlformats.org/officeDocument/2006/relationships/slide" Target="slides/slide18.xml"/><Relationship Id="rId42" Type="http://schemas.openxmlformats.org/officeDocument/2006/relationships/slide" Target="slides/slide39.xml"/><Relationship Id="rId63" Type="http://schemas.openxmlformats.org/officeDocument/2006/relationships/slide" Target="slides/slide60.xml"/><Relationship Id="rId84" Type="http://schemas.openxmlformats.org/officeDocument/2006/relationships/slide" Target="slides/slide81.xml"/><Relationship Id="rId138" Type="http://schemas.openxmlformats.org/officeDocument/2006/relationships/viewProps" Target="viewProps.xml"/><Relationship Id="rId16" Type="http://schemas.openxmlformats.org/officeDocument/2006/relationships/slide" Target="slides/slide13.xml"/><Relationship Id="rId107" Type="http://schemas.openxmlformats.org/officeDocument/2006/relationships/slide" Target="slides/slide104.xml"/><Relationship Id="rId11" Type="http://schemas.openxmlformats.org/officeDocument/2006/relationships/slide" Target="slides/slide8.xml"/><Relationship Id="rId32" Type="http://schemas.openxmlformats.org/officeDocument/2006/relationships/slide" Target="slides/slide29.xml"/><Relationship Id="rId37" Type="http://schemas.openxmlformats.org/officeDocument/2006/relationships/slide" Target="slides/slide34.xml"/><Relationship Id="rId53" Type="http://schemas.openxmlformats.org/officeDocument/2006/relationships/slide" Target="slides/slide50.xml"/><Relationship Id="rId58" Type="http://schemas.openxmlformats.org/officeDocument/2006/relationships/slide" Target="slides/slide55.xml"/><Relationship Id="rId74" Type="http://schemas.openxmlformats.org/officeDocument/2006/relationships/slide" Target="slides/slide71.xml"/><Relationship Id="rId79" Type="http://schemas.openxmlformats.org/officeDocument/2006/relationships/slide" Target="slides/slide76.xml"/><Relationship Id="rId102" Type="http://schemas.openxmlformats.org/officeDocument/2006/relationships/slide" Target="slides/slide99.xml"/><Relationship Id="rId123" Type="http://schemas.openxmlformats.org/officeDocument/2006/relationships/slide" Target="slides/slide120.xml"/><Relationship Id="rId128" Type="http://schemas.openxmlformats.org/officeDocument/2006/relationships/slide" Target="slides/slide125.xml"/><Relationship Id="rId5" Type="http://schemas.openxmlformats.org/officeDocument/2006/relationships/slide" Target="slides/slide2.xml"/><Relationship Id="rId90" Type="http://schemas.openxmlformats.org/officeDocument/2006/relationships/slide" Target="slides/slide87.xml"/><Relationship Id="rId95" Type="http://schemas.openxmlformats.org/officeDocument/2006/relationships/slide" Target="slides/slide92.xml"/><Relationship Id="rId22" Type="http://schemas.openxmlformats.org/officeDocument/2006/relationships/slide" Target="slides/slide19.xml"/><Relationship Id="rId27" Type="http://schemas.openxmlformats.org/officeDocument/2006/relationships/slide" Target="slides/slide24.xml"/><Relationship Id="rId43" Type="http://schemas.openxmlformats.org/officeDocument/2006/relationships/slide" Target="slides/slide40.xml"/><Relationship Id="rId48" Type="http://schemas.openxmlformats.org/officeDocument/2006/relationships/slide" Target="slides/slide45.xml"/><Relationship Id="rId64" Type="http://schemas.openxmlformats.org/officeDocument/2006/relationships/slide" Target="slides/slide61.xml"/><Relationship Id="rId69" Type="http://schemas.openxmlformats.org/officeDocument/2006/relationships/slide" Target="slides/slide66.xml"/><Relationship Id="rId113" Type="http://schemas.openxmlformats.org/officeDocument/2006/relationships/slide" Target="slides/slide110.xml"/><Relationship Id="rId118" Type="http://schemas.openxmlformats.org/officeDocument/2006/relationships/slide" Target="slides/slide115.xml"/><Relationship Id="rId134" Type="http://schemas.openxmlformats.org/officeDocument/2006/relationships/slide" Target="slides/slide131.xml"/><Relationship Id="rId139" Type="http://schemas.openxmlformats.org/officeDocument/2006/relationships/theme" Target="theme/theme1.xml"/><Relationship Id="rId80" Type="http://schemas.openxmlformats.org/officeDocument/2006/relationships/slide" Target="slides/slide77.xml"/><Relationship Id="rId85" Type="http://schemas.openxmlformats.org/officeDocument/2006/relationships/slide" Target="slides/slide82.xml"/><Relationship Id="rId12" Type="http://schemas.openxmlformats.org/officeDocument/2006/relationships/slide" Target="slides/slide9.xml"/><Relationship Id="rId17" Type="http://schemas.openxmlformats.org/officeDocument/2006/relationships/slide" Target="slides/slide14.xml"/><Relationship Id="rId33" Type="http://schemas.openxmlformats.org/officeDocument/2006/relationships/slide" Target="slides/slide30.xml"/><Relationship Id="rId38" Type="http://schemas.openxmlformats.org/officeDocument/2006/relationships/slide" Target="slides/slide35.xml"/><Relationship Id="rId59" Type="http://schemas.openxmlformats.org/officeDocument/2006/relationships/slide" Target="slides/slide56.xml"/><Relationship Id="rId103" Type="http://schemas.openxmlformats.org/officeDocument/2006/relationships/slide" Target="slides/slide100.xml"/><Relationship Id="rId108" Type="http://schemas.openxmlformats.org/officeDocument/2006/relationships/slide" Target="slides/slide105.xml"/><Relationship Id="rId124" Type="http://schemas.openxmlformats.org/officeDocument/2006/relationships/slide" Target="slides/slide121.xml"/><Relationship Id="rId129" Type="http://schemas.openxmlformats.org/officeDocument/2006/relationships/slide" Target="slides/slide126.xml"/><Relationship Id="rId54" Type="http://schemas.openxmlformats.org/officeDocument/2006/relationships/slide" Target="slides/slide51.xml"/><Relationship Id="rId70" Type="http://schemas.openxmlformats.org/officeDocument/2006/relationships/slide" Target="slides/slide67.xml"/><Relationship Id="rId75" Type="http://schemas.openxmlformats.org/officeDocument/2006/relationships/slide" Target="slides/slide72.xml"/><Relationship Id="rId91" Type="http://schemas.openxmlformats.org/officeDocument/2006/relationships/slide" Target="slides/slide88.xml"/><Relationship Id="rId96" Type="http://schemas.openxmlformats.org/officeDocument/2006/relationships/slide" Target="slides/slide93.xml"/><Relationship Id="rId14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23" Type="http://schemas.openxmlformats.org/officeDocument/2006/relationships/slide" Target="slides/slide20.xml"/><Relationship Id="rId28" Type="http://schemas.openxmlformats.org/officeDocument/2006/relationships/slide" Target="slides/slide25.xml"/><Relationship Id="rId49" Type="http://schemas.openxmlformats.org/officeDocument/2006/relationships/slide" Target="slides/slide46.xml"/><Relationship Id="rId114" Type="http://schemas.openxmlformats.org/officeDocument/2006/relationships/slide" Target="slides/slide111.xml"/><Relationship Id="rId119" Type="http://schemas.openxmlformats.org/officeDocument/2006/relationships/slide" Target="slides/slide116.xml"/><Relationship Id="rId44" Type="http://schemas.openxmlformats.org/officeDocument/2006/relationships/slide" Target="slides/slide41.xml"/><Relationship Id="rId60" Type="http://schemas.openxmlformats.org/officeDocument/2006/relationships/slide" Target="slides/slide57.xml"/><Relationship Id="rId65" Type="http://schemas.openxmlformats.org/officeDocument/2006/relationships/slide" Target="slides/slide62.xml"/><Relationship Id="rId81" Type="http://schemas.openxmlformats.org/officeDocument/2006/relationships/slide" Target="slides/slide78.xml"/><Relationship Id="rId86" Type="http://schemas.openxmlformats.org/officeDocument/2006/relationships/slide" Target="slides/slide83.xml"/><Relationship Id="rId130" Type="http://schemas.openxmlformats.org/officeDocument/2006/relationships/slide" Target="slides/slide127.xml"/><Relationship Id="rId135" Type="http://schemas.openxmlformats.org/officeDocument/2006/relationships/slide" Target="slides/slide132.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109" Type="http://schemas.openxmlformats.org/officeDocument/2006/relationships/slide" Target="slides/slide10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slide" Target="slides/slide73.xml"/><Relationship Id="rId97" Type="http://schemas.openxmlformats.org/officeDocument/2006/relationships/slide" Target="slides/slide94.xml"/><Relationship Id="rId104" Type="http://schemas.openxmlformats.org/officeDocument/2006/relationships/slide" Target="slides/slide101.xml"/><Relationship Id="rId120" Type="http://schemas.openxmlformats.org/officeDocument/2006/relationships/slide" Target="slides/slide117.xml"/><Relationship Id="rId125" Type="http://schemas.openxmlformats.org/officeDocument/2006/relationships/slide" Target="slides/slide122.xml"/><Relationship Id="rId7" Type="http://schemas.openxmlformats.org/officeDocument/2006/relationships/slide" Target="slides/slide4.xml"/><Relationship Id="rId71" Type="http://schemas.openxmlformats.org/officeDocument/2006/relationships/slide" Target="slides/slide68.xml"/><Relationship Id="rId92" Type="http://schemas.openxmlformats.org/officeDocument/2006/relationships/slide" Target="slides/slide89.xml"/><Relationship Id="rId2" Type="http://schemas.openxmlformats.org/officeDocument/2006/relationships/slideMaster" Target="slideMasters/slideMaster2.xml"/><Relationship Id="rId29" Type="http://schemas.openxmlformats.org/officeDocument/2006/relationships/slide" Target="slides/slide26.xml"/><Relationship Id="rId24" Type="http://schemas.openxmlformats.org/officeDocument/2006/relationships/slide" Target="slides/slide21.xml"/><Relationship Id="rId40" Type="http://schemas.openxmlformats.org/officeDocument/2006/relationships/slide" Target="slides/slide37.xml"/><Relationship Id="rId45" Type="http://schemas.openxmlformats.org/officeDocument/2006/relationships/slide" Target="slides/slide42.xml"/><Relationship Id="rId66" Type="http://schemas.openxmlformats.org/officeDocument/2006/relationships/slide" Target="slides/slide63.xml"/><Relationship Id="rId87" Type="http://schemas.openxmlformats.org/officeDocument/2006/relationships/slide" Target="slides/slide84.xml"/><Relationship Id="rId110" Type="http://schemas.openxmlformats.org/officeDocument/2006/relationships/slide" Target="slides/slide107.xml"/><Relationship Id="rId115" Type="http://schemas.openxmlformats.org/officeDocument/2006/relationships/slide" Target="slides/slide112.xml"/><Relationship Id="rId131" Type="http://schemas.openxmlformats.org/officeDocument/2006/relationships/slide" Target="slides/slide128.xml"/><Relationship Id="rId136" Type="http://schemas.openxmlformats.org/officeDocument/2006/relationships/notesMaster" Target="notesMasters/notesMaster1.xml"/><Relationship Id="rId61" Type="http://schemas.openxmlformats.org/officeDocument/2006/relationships/slide" Target="slides/slide58.xml"/><Relationship Id="rId82" Type="http://schemas.openxmlformats.org/officeDocument/2006/relationships/slide" Target="slides/slide79.xml"/><Relationship Id="rId19" Type="http://schemas.openxmlformats.org/officeDocument/2006/relationships/slide" Target="slides/slide16.xml"/><Relationship Id="rId14" Type="http://schemas.openxmlformats.org/officeDocument/2006/relationships/slide" Target="slides/slide11.xml"/><Relationship Id="rId30" Type="http://schemas.openxmlformats.org/officeDocument/2006/relationships/slide" Target="slides/slide27.xml"/><Relationship Id="rId35" Type="http://schemas.openxmlformats.org/officeDocument/2006/relationships/slide" Target="slides/slide32.xml"/><Relationship Id="rId56" Type="http://schemas.openxmlformats.org/officeDocument/2006/relationships/slide" Target="slides/slide53.xml"/><Relationship Id="rId77" Type="http://schemas.openxmlformats.org/officeDocument/2006/relationships/slide" Target="slides/slide74.xml"/><Relationship Id="rId100" Type="http://schemas.openxmlformats.org/officeDocument/2006/relationships/slide" Target="slides/slide97.xml"/><Relationship Id="rId105" Type="http://schemas.openxmlformats.org/officeDocument/2006/relationships/slide" Target="slides/slide102.xml"/><Relationship Id="rId126" Type="http://schemas.openxmlformats.org/officeDocument/2006/relationships/slide" Target="slides/slide123.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93" Type="http://schemas.openxmlformats.org/officeDocument/2006/relationships/slide" Target="slides/slide90.xml"/><Relationship Id="rId98" Type="http://schemas.openxmlformats.org/officeDocument/2006/relationships/slide" Target="slides/slide95.xml"/><Relationship Id="rId121" Type="http://schemas.openxmlformats.org/officeDocument/2006/relationships/slide" Target="slides/slide118.xml"/><Relationship Id="rId3" Type="http://schemas.openxmlformats.org/officeDocument/2006/relationships/slideMaster" Target="slideMasters/slideMaster3.xml"/><Relationship Id="rId25" Type="http://schemas.openxmlformats.org/officeDocument/2006/relationships/slide" Target="slides/slide22.xml"/><Relationship Id="rId46" Type="http://schemas.openxmlformats.org/officeDocument/2006/relationships/slide" Target="slides/slide43.xml"/><Relationship Id="rId67" Type="http://schemas.openxmlformats.org/officeDocument/2006/relationships/slide" Target="slides/slide64.xml"/><Relationship Id="rId116" Type="http://schemas.openxmlformats.org/officeDocument/2006/relationships/slide" Target="slides/slide113.xml"/><Relationship Id="rId137" Type="http://schemas.openxmlformats.org/officeDocument/2006/relationships/presProps" Target="presProps.xml"/><Relationship Id="rId20" Type="http://schemas.openxmlformats.org/officeDocument/2006/relationships/slide" Target="slides/slide17.xml"/><Relationship Id="rId41" Type="http://schemas.openxmlformats.org/officeDocument/2006/relationships/slide" Target="slides/slide38.xml"/><Relationship Id="rId62" Type="http://schemas.openxmlformats.org/officeDocument/2006/relationships/slide" Target="slides/slide59.xml"/><Relationship Id="rId83" Type="http://schemas.openxmlformats.org/officeDocument/2006/relationships/slide" Target="slides/slide80.xml"/><Relationship Id="rId88" Type="http://schemas.openxmlformats.org/officeDocument/2006/relationships/slide" Target="slides/slide85.xml"/><Relationship Id="rId111" Type="http://schemas.openxmlformats.org/officeDocument/2006/relationships/slide" Target="slides/slide108.xml"/><Relationship Id="rId132" Type="http://schemas.openxmlformats.org/officeDocument/2006/relationships/slide" Target="slides/slide129.xml"/><Relationship Id="rId15" Type="http://schemas.openxmlformats.org/officeDocument/2006/relationships/slide" Target="slides/slide12.xml"/><Relationship Id="rId36" Type="http://schemas.openxmlformats.org/officeDocument/2006/relationships/slide" Target="slides/slide33.xml"/><Relationship Id="rId57" Type="http://schemas.openxmlformats.org/officeDocument/2006/relationships/slide" Target="slides/slide54.xml"/><Relationship Id="rId106" Type="http://schemas.openxmlformats.org/officeDocument/2006/relationships/slide" Target="slides/slide103.xml"/><Relationship Id="rId127" Type="http://schemas.openxmlformats.org/officeDocument/2006/relationships/slide" Target="slides/slide124.xml"/><Relationship Id="rId10" Type="http://schemas.openxmlformats.org/officeDocument/2006/relationships/slide" Target="slides/slide7.xml"/><Relationship Id="rId31" Type="http://schemas.openxmlformats.org/officeDocument/2006/relationships/slide" Target="slides/slide28.xml"/><Relationship Id="rId52" Type="http://schemas.openxmlformats.org/officeDocument/2006/relationships/slide" Target="slides/slide49.xml"/><Relationship Id="rId73" Type="http://schemas.openxmlformats.org/officeDocument/2006/relationships/slide" Target="slides/slide70.xml"/><Relationship Id="rId78" Type="http://schemas.openxmlformats.org/officeDocument/2006/relationships/slide" Target="slides/slide75.xml"/><Relationship Id="rId94" Type="http://schemas.openxmlformats.org/officeDocument/2006/relationships/slide" Target="slides/slide91.xml"/><Relationship Id="rId99" Type="http://schemas.openxmlformats.org/officeDocument/2006/relationships/slide" Target="slides/slide96.xml"/><Relationship Id="rId101" Type="http://schemas.openxmlformats.org/officeDocument/2006/relationships/slide" Target="slides/slide98.xml"/><Relationship Id="rId122" Type="http://schemas.openxmlformats.org/officeDocument/2006/relationships/slide" Target="slides/slide119.xml"/><Relationship Id="rId4" Type="http://schemas.openxmlformats.org/officeDocument/2006/relationships/slide" Target="slides/slide1.xml"/><Relationship Id="rId9" Type="http://schemas.openxmlformats.org/officeDocument/2006/relationships/slide" Target="slides/slide6.xml"/><Relationship Id="rId26" Type="http://schemas.openxmlformats.org/officeDocument/2006/relationships/slide" Target="slides/slide23.xml"/><Relationship Id="rId47" Type="http://schemas.openxmlformats.org/officeDocument/2006/relationships/slide" Target="slides/slide44.xml"/><Relationship Id="rId68" Type="http://schemas.openxmlformats.org/officeDocument/2006/relationships/slide" Target="slides/slide65.xml"/><Relationship Id="rId89" Type="http://schemas.openxmlformats.org/officeDocument/2006/relationships/slide" Target="slides/slide86.xml"/><Relationship Id="rId112" Type="http://schemas.openxmlformats.org/officeDocument/2006/relationships/slide" Target="slides/slide109.xml"/><Relationship Id="rId133" Type="http://schemas.openxmlformats.org/officeDocument/2006/relationships/slide" Target="slides/slide13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ar-EG"/>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A3DCF2C7-3E82-424E-80A4-C0EBB0ECC60C}" type="datetimeFigureOut">
              <a:rPr lang="ar-EG" smtClean="0"/>
              <a:t>18/02/1448</a:t>
            </a:fld>
            <a:endParaRPr lang="ar-EG"/>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1" anchor="ctr"/>
          <a:lstStyle/>
          <a:p>
            <a:endParaRPr lang="ar-EG"/>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ar-EG"/>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0DEAC9C4-6D0F-42A9-93AB-9871E4798633}" type="slidenum">
              <a:rPr lang="ar-EG" smtClean="0"/>
              <a:t>‹#›</a:t>
            </a:fld>
            <a:endParaRPr lang="ar-EG"/>
          </a:p>
        </p:txBody>
      </p:sp>
    </p:spTree>
    <p:extLst>
      <p:ext uri="{BB962C8B-B14F-4D97-AF65-F5344CB8AC3E}">
        <p14:creationId xmlns:p14="http://schemas.microsoft.com/office/powerpoint/2010/main" val="373703464"/>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0DEAC9C4-6D0F-42A9-93AB-9871E4798633}" type="slidenum">
              <a:rPr lang="ar-EG" smtClean="0"/>
              <a:t>1</a:t>
            </a:fld>
            <a:endParaRPr lang="ar-EG"/>
          </a:p>
        </p:txBody>
      </p:sp>
    </p:spTree>
    <p:extLst>
      <p:ext uri="{BB962C8B-B14F-4D97-AF65-F5344CB8AC3E}">
        <p14:creationId xmlns:p14="http://schemas.microsoft.com/office/powerpoint/2010/main" val="26333204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0DEAC9C4-6D0F-42A9-93AB-9871E4798633}" type="slidenum">
              <a:rPr lang="ar-EG" smtClean="0"/>
              <a:t>17</a:t>
            </a:fld>
            <a:endParaRPr lang="ar-EG"/>
          </a:p>
        </p:txBody>
      </p:sp>
    </p:spTree>
    <p:extLst>
      <p:ext uri="{BB962C8B-B14F-4D97-AF65-F5344CB8AC3E}">
        <p14:creationId xmlns:p14="http://schemas.microsoft.com/office/powerpoint/2010/main" val="2610259449"/>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120</a:t>
            </a:fld>
            <a:endParaRPr lang="ar-EG"/>
          </a:p>
        </p:txBody>
      </p:sp>
    </p:spTree>
    <p:extLst>
      <p:ext uri="{BB962C8B-B14F-4D97-AF65-F5344CB8AC3E}">
        <p14:creationId xmlns:p14="http://schemas.microsoft.com/office/powerpoint/2010/main" val="2793311706"/>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0DEAC9C4-6D0F-42A9-93AB-9871E4798633}" type="slidenum">
              <a:rPr lang="ar-EG" smtClean="0"/>
              <a:t>121</a:t>
            </a:fld>
            <a:endParaRPr lang="ar-EG"/>
          </a:p>
        </p:txBody>
      </p:sp>
    </p:spTree>
    <p:extLst>
      <p:ext uri="{BB962C8B-B14F-4D97-AF65-F5344CB8AC3E}">
        <p14:creationId xmlns:p14="http://schemas.microsoft.com/office/powerpoint/2010/main" val="1774049764"/>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122</a:t>
            </a:fld>
            <a:endParaRPr lang="ar-EG"/>
          </a:p>
        </p:txBody>
      </p:sp>
    </p:spTree>
    <p:extLst>
      <p:ext uri="{BB962C8B-B14F-4D97-AF65-F5344CB8AC3E}">
        <p14:creationId xmlns:p14="http://schemas.microsoft.com/office/powerpoint/2010/main" val="3008549900"/>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0DEAC9C4-6D0F-42A9-93AB-9871E4798633}" type="slidenum">
              <a:rPr lang="ar-EG" smtClean="0"/>
              <a:t>123</a:t>
            </a:fld>
            <a:endParaRPr lang="ar-EG"/>
          </a:p>
        </p:txBody>
      </p:sp>
    </p:spTree>
    <p:extLst>
      <p:ext uri="{BB962C8B-B14F-4D97-AF65-F5344CB8AC3E}">
        <p14:creationId xmlns:p14="http://schemas.microsoft.com/office/powerpoint/2010/main" val="391565957"/>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0DEAC9C4-6D0F-42A9-93AB-9871E4798633}" type="slidenum">
              <a:rPr lang="ar-EG" smtClean="0"/>
              <a:t>124</a:t>
            </a:fld>
            <a:endParaRPr lang="ar-EG"/>
          </a:p>
        </p:txBody>
      </p:sp>
    </p:spTree>
    <p:extLst>
      <p:ext uri="{BB962C8B-B14F-4D97-AF65-F5344CB8AC3E}">
        <p14:creationId xmlns:p14="http://schemas.microsoft.com/office/powerpoint/2010/main" val="3025819813"/>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0DEAC9C4-6D0F-42A9-93AB-9871E4798633}" type="slidenum">
              <a:rPr lang="ar-EG" smtClean="0"/>
              <a:t>125</a:t>
            </a:fld>
            <a:endParaRPr lang="ar-EG"/>
          </a:p>
        </p:txBody>
      </p:sp>
    </p:spTree>
    <p:extLst>
      <p:ext uri="{BB962C8B-B14F-4D97-AF65-F5344CB8AC3E}">
        <p14:creationId xmlns:p14="http://schemas.microsoft.com/office/powerpoint/2010/main" val="2895642313"/>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126</a:t>
            </a:fld>
            <a:endParaRPr lang="ar-EG"/>
          </a:p>
        </p:txBody>
      </p:sp>
    </p:spTree>
    <p:extLst>
      <p:ext uri="{BB962C8B-B14F-4D97-AF65-F5344CB8AC3E}">
        <p14:creationId xmlns:p14="http://schemas.microsoft.com/office/powerpoint/2010/main" val="2633784707"/>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128</a:t>
            </a:fld>
            <a:endParaRPr lang="ar-EG"/>
          </a:p>
        </p:txBody>
      </p:sp>
    </p:spTree>
    <p:extLst>
      <p:ext uri="{BB962C8B-B14F-4D97-AF65-F5344CB8AC3E}">
        <p14:creationId xmlns:p14="http://schemas.microsoft.com/office/powerpoint/2010/main" val="661082659"/>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0DEAC9C4-6D0F-42A9-93AB-9871E4798633}" type="slidenum">
              <a:rPr lang="ar-EG" smtClean="0"/>
              <a:t>129</a:t>
            </a:fld>
            <a:endParaRPr lang="ar-EG"/>
          </a:p>
        </p:txBody>
      </p:sp>
    </p:spTree>
    <p:extLst>
      <p:ext uri="{BB962C8B-B14F-4D97-AF65-F5344CB8AC3E}">
        <p14:creationId xmlns:p14="http://schemas.microsoft.com/office/powerpoint/2010/main" val="2087182538"/>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130</a:t>
            </a:fld>
            <a:endParaRPr lang="ar-EG"/>
          </a:p>
        </p:txBody>
      </p:sp>
    </p:spTree>
    <p:extLst>
      <p:ext uri="{BB962C8B-B14F-4D97-AF65-F5344CB8AC3E}">
        <p14:creationId xmlns:p14="http://schemas.microsoft.com/office/powerpoint/2010/main" val="14106959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18</a:t>
            </a:fld>
            <a:endParaRPr lang="ar-EG"/>
          </a:p>
        </p:txBody>
      </p:sp>
    </p:spTree>
    <p:extLst>
      <p:ext uri="{BB962C8B-B14F-4D97-AF65-F5344CB8AC3E}">
        <p14:creationId xmlns:p14="http://schemas.microsoft.com/office/powerpoint/2010/main" val="1643089972"/>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0DEAC9C4-6D0F-42A9-93AB-9871E4798633}" type="slidenum">
              <a:rPr lang="ar-EG" smtClean="0"/>
              <a:t>131</a:t>
            </a:fld>
            <a:endParaRPr lang="ar-EG"/>
          </a:p>
        </p:txBody>
      </p:sp>
    </p:spTree>
    <p:extLst>
      <p:ext uri="{BB962C8B-B14F-4D97-AF65-F5344CB8AC3E}">
        <p14:creationId xmlns:p14="http://schemas.microsoft.com/office/powerpoint/2010/main" val="2174118016"/>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a:t>
            </a:r>
            <a:r>
              <a:rPr lang="ar-SA" sz="1200" b="1" kern="1200">
                <a:solidFill>
                  <a:schemeClr val="tx1"/>
                </a:solidFill>
                <a:effectLst/>
                <a:latin typeface="+mn-lt"/>
                <a:ea typeface="+mn-ea"/>
                <a:cs typeface="+mn-cs"/>
              </a:rPr>
              <a:t>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0DEAC9C4-6D0F-42A9-93AB-9871E4798633}" type="slidenum">
              <a:rPr lang="ar-EG" smtClean="0"/>
              <a:t>132</a:t>
            </a:fld>
            <a:endParaRPr lang="ar-EG"/>
          </a:p>
        </p:txBody>
      </p:sp>
    </p:spTree>
    <p:extLst>
      <p:ext uri="{BB962C8B-B14F-4D97-AF65-F5344CB8AC3E}">
        <p14:creationId xmlns:p14="http://schemas.microsoft.com/office/powerpoint/2010/main" val="33653043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0DEAC9C4-6D0F-42A9-93AB-9871E4798633}" type="slidenum">
              <a:rPr lang="ar-EG" smtClean="0"/>
              <a:t>19</a:t>
            </a:fld>
            <a:endParaRPr lang="ar-EG"/>
          </a:p>
        </p:txBody>
      </p:sp>
    </p:spTree>
    <p:extLst>
      <p:ext uri="{BB962C8B-B14F-4D97-AF65-F5344CB8AC3E}">
        <p14:creationId xmlns:p14="http://schemas.microsoft.com/office/powerpoint/2010/main" val="10876698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20</a:t>
            </a:fld>
            <a:endParaRPr lang="ar-EG"/>
          </a:p>
        </p:txBody>
      </p:sp>
    </p:spTree>
    <p:extLst>
      <p:ext uri="{BB962C8B-B14F-4D97-AF65-F5344CB8AC3E}">
        <p14:creationId xmlns:p14="http://schemas.microsoft.com/office/powerpoint/2010/main" val="10249872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0DEAC9C4-6D0F-42A9-93AB-9871E4798633}" type="slidenum">
              <a:rPr lang="ar-EG" smtClean="0"/>
              <a:t>21</a:t>
            </a:fld>
            <a:endParaRPr lang="ar-EG"/>
          </a:p>
        </p:txBody>
      </p:sp>
    </p:spTree>
    <p:extLst>
      <p:ext uri="{BB962C8B-B14F-4D97-AF65-F5344CB8AC3E}">
        <p14:creationId xmlns:p14="http://schemas.microsoft.com/office/powerpoint/2010/main" val="3791910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0DEAC9C4-6D0F-42A9-93AB-9871E4798633}" type="slidenum">
              <a:rPr lang="ar-EG" smtClean="0"/>
              <a:t>22</a:t>
            </a:fld>
            <a:endParaRPr lang="ar-EG"/>
          </a:p>
        </p:txBody>
      </p:sp>
    </p:spTree>
    <p:extLst>
      <p:ext uri="{BB962C8B-B14F-4D97-AF65-F5344CB8AC3E}">
        <p14:creationId xmlns:p14="http://schemas.microsoft.com/office/powerpoint/2010/main" val="41933200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0DEAC9C4-6D0F-42A9-93AB-9871E4798633}" type="slidenum">
              <a:rPr lang="ar-EG" smtClean="0"/>
              <a:t>23</a:t>
            </a:fld>
            <a:endParaRPr lang="ar-EG"/>
          </a:p>
        </p:txBody>
      </p:sp>
    </p:spTree>
    <p:extLst>
      <p:ext uri="{BB962C8B-B14F-4D97-AF65-F5344CB8AC3E}">
        <p14:creationId xmlns:p14="http://schemas.microsoft.com/office/powerpoint/2010/main" val="12477946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24</a:t>
            </a:fld>
            <a:endParaRPr lang="ar-EG"/>
          </a:p>
        </p:txBody>
      </p:sp>
    </p:spTree>
    <p:extLst>
      <p:ext uri="{BB962C8B-B14F-4D97-AF65-F5344CB8AC3E}">
        <p14:creationId xmlns:p14="http://schemas.microsoft.com/office/powerpoint/2010/main" val="10735594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0DEAC9C4-6D0F-42A9-93AB-9871E4798633}" type="slidenum">
              <a:rPr lang="ar-EG" smtClean="0"/>
              <a:t>25</a:t>
            </a:fld>
            <a:endParaRPr lang="ar-EG"/>
          </a:p>
        </p:txBody>
      </p:sp>
    </p:spTree>
    <p:extLst>
      <p:ext uri="{BB962C8B-B14F-4D97-AF65-F5344CB8AC3E}">
        <p14:creationId xmlns:p14="http://schemas.microsoft.com/office/powerpoint/2010/main" val="276610542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26</a:t>
            </a:fld>
            <a:endParaRPr lang="ar-EG"/>
          </a:p>
        </p:txBody>
      </p:sp>
    </p:spTree>
    <p:extLst>
      <p:ext uri="{BB962C8B-B14F-4D97-AF65-F5344CB8AC3E}">
        <p14:creationId xmlns:p14="http://schemas.microsoft.com/office/powerpoint/2010/main" val="35306877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0DEAC9C4-6D0F-42A9-93AB-9871E4798633}" type="slidenum">
              <a:rPr lang="ar-EG" smtClean="0"/>
              <a:t>4</a:t>
            </a:fld>
            <a:endParaRPr lang="ar-EG"/>
          </a:p>
        </p:txBody>
      </p:sp>
    </p:spTree>
    <p:extLst>
      <p:ext uri="{BB962C8B-B14F-4D97-AF65-F5344CB8AC3E}">
        <p14:creationId xmlns:p14="http://schemas.microsoft.com/office/powerpoint/2010/main" val="394983272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28</a:t>
            </a:fld>
            <a:endParaRPr lang="ar-EG"/>
          </a:p>
        </p:txBody>
      </p:sp>
    </p:spTree>
    <p:extLst>
      <p:ext uri="{BB962C8B-B14F-4D97-AF65-F5344CB8AC3E}">
        <p14:creationId xmlns:p14="http://schemas.microsoft.com/office/powerpoint/2010/main" val="7392468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0DEAC9C4-6D0F-42A9-93AB-9871E4798633}" type="slidenum">
              <a:rPr lang="ar-EG" smtClean="0"/>
              <a:t>29</a:t>
            </a:fld>
            <a:endParaRPr lang="ar-EG"/>
          </a:p>
        </p:txBody>
      </p:sp>
    </p:spTree>
    <p:extLst>
      <p:ext uri="{BB962C8B-B14F-4D97-AF65-F5344CB8AC3E}">
        <p14:creationId xmlns:p14="http://schemas.microsoft.com/office/powerpoint/2010/main" val="166332465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30</a:t>
            </a:fld>
            <a:endParaRPr lang="ar-EG"/>
          </a:p>
        </p:txBody>
      </p:sp>
    </p:spTree>
    <p:extLst>
      <p:ext uri="{BB962C8B-B14F-4D97-AF65-F5344CB8AC3E}">
        <p14:creationId xmlns:p14="http://schemas.microsoft.com/office/powerpoint/2010/main" val="275147953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0DEAC9C4-6D0F-42A9-93AB-9871E4798633}" type="slidenum">
              <a:rPr lang="ar-EG" smtClean="0"/>
              <a:t>31</a:t>
            </a:fld>
            <a:endParaRPr lang="ar-EG"/>
          </a:p>
        </p:txBody>
      </p:sp>
    </p:spTree>
    <p:extLst>
      <p:ext uri="{BB962C8B-B14F-4D97-AF65-F5344CB8AC3E}">
        <p14:creationId xmlns:p14="http://schemas.microsoft.com/office/powerpoint/2010/main" val="70191665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0DEAC9C4-6D0F-42A9-93AB-9871E4798633}" type="slidenum">
              <a:rPr lang="ar-EG" smtClean="0"/>
              <a:t>32</a:t>
            </a:fld>
            <a:endParaRPr lang="ar-EG"/>
          </a:p>
        </p:txBody>
      </p:sp>
    </p:spTree>
    <p:extLst>
      <p:ext uri="{BB962C8B-B14F-4D97-AF65-F5344CB8AC3E}">
        <p14:creationId xmlns:p14="http://schemas.microsoft.com/office/powerpoint/2010/main" val="289027885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33</a:t>
            </a:fld>
            <a:endParaRPr lang="ar-EG"/>
          </a:p>
        </p:txBody>
      </p:sp>
    </p:spTree>
    <p:extLst>
      <p:ext uri="{BB962C8B-B14F-4D97-AF65-F5344CB8AC3E}">
        <p14:creationId xmlns:p14="http://schemas.microsoft.com/office/powerpoint/2010/main" val="41118465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34</a:t>
            </a:fld>
            <a:endParaRPr lang="ar-EG"/>
          </a:p>
        </p:txBody>
      </p:sp>
    </p:spTree>
    <p:extLst>
      <p:ext uri="{BB962C8B-B14F-4D97-AF65-F5344CB8AC3E}">
        <p14:creationId xmlns:p14="http://schemas.microsoft.com/office/powerpoint/2010/main" val="385002407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36</a:t>
            </a:fld>
            <a:endParaRPr lang="ar-EG"/>
          </a:p>
        </p:txBody>
      </p:sp>
    </p:spTree>
    <p:extLst>
      <p:ext uri="{BB962C8B-B14F-4D97-AF65-F5344CB8AC3E}">
        <p14:creationId xmlns:p14="http://schemas.microsoft.com/office/powerpoint/2010/main" val="406646252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38</a:t>
            </a:fld>
            <a:endParaRPr lang="ar-EG"/>
          </a:p>
        </p:txBody>
      </p:sp>
    </p:spTree>
    <p:extLst>
      <p:ext uri="{BB962C8B-B14F-4D97-AF65-F5344CB8AC3E}">
        <p14:creationId xmlns:p14="http://schemas.microsoft.com/office/powerpoint/2010/main" val="349720744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0DEAC9C4-6D0F-42A9-93AB-9871E4798633}" type="slidenum">
              <a:rPr lang="ar-EG" smtClean="0"/>
              <a:t>39</a:t>
            </a:fld>
            <a:endParaRPr lang="ar-EG"/>
          </a:p>
        </p:txBody>
      </p:sp>
    </p:spTree>
    <p:extLst>
      <p:ext uri="{BB962C8B-B14F-4D97-AF65-F5344CB8AC3E}">
        <p14:creationId xmlns:p14="http://schemas.microsoft.com/office/powerpoint/2010/main" val="37053832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0DEAC9C4-6D0F-42A9-93AB-9871E4798633}" type="slidenum">
              <a:rPr lang="ar-EG" smtClean="0"/>
              <a:t>6</a:t>
            </a:fld>
            <a:endParaRPr lang="ar-EG"/>
          </a:p>
        </p:txBody>
      </p:sp>
    </p:spTree>
    <p:extLst>
      <p:ext uri="{BB962C8B-B14F-4D97-AF65-F5344CB8AC3E}">
        <p14:creationId xmlns:p14="http://schemas.microsoft.com/office/powerpoint/2010/main" val="236214399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0DEAC9C4-6D0F-42A9-93AB-9871E4798633}" type="slidenum">
              <a:rPr lang="ar-EG" smtClean="0"/>
              <a:t>40</a:t>
            </a:fld>
            <a:endParaRPr lang="ar-EG"/>
          </a:p>
        </p:txBody>
      </p:sp>
    </p:spTree>
    <p:extLst>
      <p:ext uri="{BB962C8B-B14F-4D97-AF65-F5344CB8AC3E}">
        <p14:creationId xmlns:p14="http://schemas.microsoft.com/office/powerpoint/2010/main" val="240990839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42</a:t>
            </a:fld>
            <a:endParaRPr lang="ar-EG"/>
          </a:p>
        </p:txBody>
      </p:sp>
    </p:spTree>
    <p:extLst>
      <p:ext uri="{BB962C8B-B14F-4D97-AF65-F5344CB8AC3E}">
        <p14:creationId xmlns:p14="http://schemas.microsoft.com/office/powerpoint/2010/main" val="229493584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44</a:t>
            </a:fld>
            <a:endParaRPr lang="ar-EG"/>
          </a:p>
        </p:txBody>
      </p:sp>
    </p:spTree>
    <p:extLst>
      <p:ext uri="{BB962C8B-B14F-4D97-AF65-F5344CB8AC3E}">
        <p14:creationId xmlns:p14="http://schemas.microsoft.com/office/powerpoint/2010/main" val="302286698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46</a:t>
            </a:fld>
            <a:endParaRPr lang="ar-EG"/>
          </a:p>
        </p:txBody>
      </p:sp>
    </p:spTree>
    <p:extLst>
      <p:ext uri="{BB962C8B-B14F-4D97-AF65-F5344CB8AC3E}">
        <p14:creationId xmlns:p14="http://schemas.microsoft.com/office/powerpoint/2010/main" val="257217868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0DEAC9C4-6D0F-42A9-93AB-9871E4798633}" type="slidenum">
              <a:rPr lang="ar-EG" smtClean="0"/>
              <a:t>47</a:t>
            </a:fld>
            <a:endParaRPr lang="ar-EG"/>
          </a:p>
        </p:txBody>
      </p:sp>
    </p:spTree>
    <p:extLst>
      <p:ext uri="{BB962C8B-B14F-4D97-AF65-F5344CB8AC3E}">
        <p14:creationId xmlns:p14="http://schemas.microsoft.com/office/powerpoint/2010/main" val="188802798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48</a:t>
            </a:fld>
            <a:endParaRPr lang="ar-EG"/>
          </a:p>
        </p:txBody>
      </p:sp>
    </p:spTree>
    <p:extLst>
      <p:ext uri="{BB962C8B-B14F-4D97-AF65-F5344CB8AC3E}">
        <p14:creationId xmlns:p14="http://schemas.microsoft.com/office/powerpoint/2010/main" val="29465775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0DEAC9C4-6D0F-42A9-93AB-9871E4798633}" type="slidenum">
              <a:rPr lang="ar-EG" smtClean="0"/>
              <a:t>49</a:t>
            </a:fld>
            <a:endParaRPr lang="ar-EG"/>
          </a:p>
        </p:txBody>
      </p:sp>
    </p:spTree>
    <p:extLst>
      <p:ext uri="{BB962C8B-B14F-4D97-AF65-F5344CB8AC3E}">
        <p14:creationId xmlns:p14="http://schemas.microsoft.com/office/powerpoint/2010/main" val="70275883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50</a:t>
            </a:fld>
            <a:endParaRPr lang="ar-EG"/>
          </a:p>
        </p:txBody>
      </p:sp>
    </p:spTree>
    <p:extLst>
      <p:ext uri="{BB962C8B-B14F-4D97-AF65-F5344CB8AC3E}">
        <p14:creationId xmlns:p14="http://schemas.microsoft.com/office/powerpoint/2010/main" val="428522486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0DEAC9C4-6D0F-42A9-93AB-9871E4798633}" type="slidenum">
              <a:rPr lang="ar-EG" smtClean="0"/>
              <a:t>51</a:t>
            </a:fld>
            <a:endParaRPr lang="ar-EG"/>
          </a:p>
        </p:txBody>
      </p:sp>
    </p:spTree>
    <p:extLst>
      <p:ext uri="{BB962C8B-B14F-4D97-AF65-F5344CB8AC3E}">
        <p14:creationId xmlns:p14="http://schemas.microsoft.com/office/powerpoint/2010/main" val="300031093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52</a:t>
            </a:fld>
            <a:endParaRPr lang="ar-EG"/>
          </a:p>
        </p:txBody>
      </p:sp>
    </p:spTree>
    <p:extLst>
      <p:ext uri="{BB962C8B-B14F-4D97-AF65-F5344CB8AC3E}">
        <p14:creationId xmlns:p14="http://schemas.microsoft.com/office/powerpoint/2010/main" val="13788769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0DEAC9C4-6D0F-42A9-93AB-9871E4798633}" type="slidenum">
              <a:rPr lang="ar-EG" smtClean="0"/>
              <a:t>8</a:t>
            </a:fld>
            <a:endParaRPr lang="ar-EG"/>
          </a:p>
        </p:txBody>
      </p:sp>
    </p:spTree>
    <p:extLst>
      <p:ext uri="{BB962C8B-B14F-4D97-AF65-F5344CB8AC3E}">
        <p14:creationId xmlns:p14="http://schemas.microsoft.com/office/powerpoint/2010/main" val="424340049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0DEAC9C4-6D0F-42A9-93AB-9871E4798633}" type="slidenum">
              <a:rPr lang="ar-EG" smtClean="0"/>
              <a:t>53</a:t>
            </a:fld>
            <a:endParaRPr lang="ar-EG"/>
          </a:p>
        </p:txBody>
      </p:sp>
    </p:spTree>
    <p:extLst>
      <p:ext uri="{BB962C8B-B14F-4D97-AF65-F5344CB8AC3E}">
        <p14:creationId xmlns:p14="http://schemas.microsoft.com/office/powerpoint/2010/main" val="68630403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54</a:t>
            </a:fld>
            <a:endParaRPr lang="ar-EG"/>
          </a:p>
        </p:txBody>
      </p:sp>
    </p:spTree>
    <p:extLst>
      <p:ext uri="{BB962C8B-B14F-4D97-AF65-F5344CB8AC3E}">
        <p14:creationId xmlns:p14="http://schemas.microsoft.com/office/powerpoint/2010/main" val="372131757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56</a:t>
            </a:fld>
            <a:endParaRPr lang="ar-EG"/>
          </a:p>
        </p:txBody>
      </p:sp>
    </p:spTree>
    <p:extLst>
      <p:ext uri="{BB962C8B-B14F-4D97-AF65-F5344CB8AC3E}">
        <p14:creationId xmlns:p14="http://schemas.microsoft.com/office/powerpoint/2010/main" val="297551999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0DEAC9C4-6D0F-42A9-93AB-9871E4798633}" type="slidenum">
              <a:rPr lang="ar-EG" smtClean="0"/>
              <a:t>57</a:t>
            </a:fld>
            <a:endParaRPr lang="ar-EG"/>
          </a:p>
        </p:txBody>
      </p:sp>
    </p:spTree>
    <p:extLst>
      <p:ext uri="{BB962C8B-B14F-4D97-AF65-F5344CB8AC3E}">
        <p14:creationId xmlns:p14="http://schemas.microsoft.com/office/powerpoint/2010/main" val="207575120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58</a:t>
            </a:fld>
            <a:endParaRPr lang="ar-EG"/>
          </a:p>
        </p:txBody>
      </p:sp>
    </p:spTree>
    <p:extLst>
      <p:ext uri="{BB962C8B-B14F-4D97-AF65-F5344CB8AC3E}">
        <p14:creationId xmlns:p14="http://schemas.microsoft.com/office/powerpoint/2010/main" val="405671841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0DEAC9C4-6D0F-42A9-93AB-9871E4798633}" type="slidenum">
              <a:rPr lang="ar-EG" smtClean="0"/>
              <a:t>60</a:t>
            </a:fld>
            <a:endParaRPr lang="ar-EG"/>
          </a:p>
        </p:txBody>
      </p:sp>
    </p:spTree>
    <p:extLst>
      <p:ext uri="{BB962C8B-B14F-4D97-AF65-F5344CB8AC3E}">
        <p14:creationId xmlns:p14="http://schemas.microsoft.com/office/powerpoint/2010/main" val="226864309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0DEAC9C4-6D0F-42A9-93AB-9871E4798633}" type="slidenum">
              <a:rPr lang="ar-EG" smtClean="0"/>
              <a:t>61</a:t>
            </a:fld>
            <a:endParaRPr lang="ar-EG"/>
          </a:p>
        </p:txBody>
      </p:sp>
    </p:spTree>
    <p:extLst>
      <p:ext uri="{BB962C8B-B14F-4D97-AF65-F5344CB8AC3E}">
        <p14:creationId xmlns:p14="http://schemas.microsoft.com/office/powerpoint/2010/main" val="86831700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0DEAC9C4-6D0F-42A9-93AB-9871E4798633}" type="slidenum">
              <a:rPr lang="ar-EG" smtClean="0"/>
              <a:t>62</a:t>
            </a:fld>
            <a:endParaRPr lang="ar-EG"/>
          </a:p>
        </p:txBody>
      </p:sp>
    </p:spTree>
    <p:extLst>
      <p:ext uri="{BB962C8B-B14F-4D97-AF65-F5344CB8AC3E}">
        <p14:creationId xmlns:p14="http://schemas.microsoft.com/office/powerpoint/2010/main" val="207150269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0DEAC9C4-6D0F-42A9-93AB-9871E4798633}" type="slidenum">
              <a:rPr lang="ar-EG" smtClean="0"/>
              <a:t>63</a:t>
            </a:fld>
            <a:endParaRPr lang="ar-EG"/>
          </a:p>
        </p:txBody>
      </p:sp>
    </p:spTree>
    <p:extLst>
      <p:ext uri="{BB962C8B-B14F-4D97-AF65-F5344CB8AC3E}">
        <p14:creationId xmlns:p14="http://schemas.microsoft.com/office/powerpoint/2010/main" val="84047478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64</a:t>
            </a:fld>
            <a:endParaRPr lang="ar-EG"/>
          </a:p>
        </p:txBody>
      </p:sp>
    </p:spTree>
    <p:extLst>
      <p:ext uri="{BB962C8B-B14F-4D97-AF65-F5344CB8AC3E}">
        <p14:creationId xmlns:p14="http://schemas.microsoft.com/office/powerpoint/2010/main" val="22465680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0DEAC9C4-6D0F-42A9-93AB-9871E4798633}" type="slidenum">
              <a:rPr lang="ar-EG" smtClean="0"/>
              <a:t>10</a:t>
            </a:fld>
            <a:endParaRPr lang="ar-EG"/>
          </a:p>
        </p:txBody>
      </p:sp>
    </p:spTree>
    <p:extLst>
      <p:ext uri="{BB962C8B-B14F-4D97-AF65-F5344CB8AC3E}">
        <p14:creationId xmlns:p14="http://schemas.microsoft.com/office/powerpoint/2010/main" val="312341227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0DEAC9C4-6D0F-42A9-93AB-9871E4798633}" type="slidenum">
              <a:rPr lang="ar-EG" smtClean="0"/>
              <a:t>65</a:t>
            </a:fld>
            <a:endParaRPr lang="ar-EG"/>
          </a:p>
        </p:txBody>
      </p:sp>
    </p:spTree>
    <p:extLst>
      <p:ext uri="{BB962C8B-B14F-4D97-AF65-F5344CB8AC3E}">
        <p14:creationId xmlns:p14="http://schemas.microsoft.com/office/powerpoint/2010/main" val="142662815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66</a:t>
            </a:fld>
            <a:endParaRPr lang="ar-EG"/>
          </a:p>
        </p:txBody>
      </p:sp>
    </p:spTree>
    <p:extLst>
      <p:ext uri="{BB962C8B-B14F-4D97-AF65-F5344CB8AC3E}">
        <p14:creationId xmlns:p14="http://schemas.microsoft.com/office/powerpoint/2010/main" val="174089289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0DEAC9C4-6D0F-42A9-93AB-9871E4798633}" type="slidenum">
              <a:rPr lang="ar-EG" smtClean="0"/>
              <a:t>67</a:t>
            </a:fld>
            <a:endParaRPr lang="ar-EG"/>
          </a:p>
        </p:txBody>
      </p:sp>
    </p:spTree>
    <p:extLst>
      <p:ext uri="{BB962C8B-B14F-4D97-AF65-F5344CB8AC3E}">
        <p14:creationId xmlns:p14="http://schemas.microsoft.com/office/powerpoint/2010/main" val="198187212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68</a:t>
            </a:fld>
            <a:endParaRPr lang="ar-EG"/>
          </a:p>
        </p:txBody>
      </p:sp>
    </p:spTree>
    <p:extLst>
      <p:ext uri="{BB962C8B-B14F-4D97-AF65-F5344CB8AC3E}">
        <p14:creationId xmlns:p14="http://schemas.microsoft.com/office/powerpoint/2010/main" val="302031159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0DEAC9C4-6D0F-42A9-93AB-9871E4798633}" type="slidenum">
              <a:rPr lang="ar-EG" smtClean="0"/>
              <a:t>69</a:t>
            </a:fld>
            <a:endParaRPr lang="ar-EG"/>
          </a:p>
        </p:txBody>
      </p:sp>
    </p:spTree>
    <p:extLst>
      <p:ext uri="{BB962C8B-B14F-4D97-AF65-F5344CB8AC3E}">
        <p14:creationId xmlns:p14="http://schemas.microsoft.com/office/powerpoint/2010/main" val="242873976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70</a:t>
            </a:fld>
            <a:endParaRPr lang="ar-EG"/>
          </a:p>
        </p:txBody>
      </p:sp>
    </p:spTree>
    <p:extLst>
      <p:ext uri="{BB962C8B-B14F-4D97-AF65-F5344CB8AC3E}">
        <p14:creationId xmlns:p14="http://schemas.microsoft.com/office/powerpoint/2010/main" val="329190958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72</a:t>
            </a:fld>
            <a:endParaRPr lang="ar-EG"/>
          </a:p>
        </p:txBody>
      </p:sp>
    </p:spTree>
    <p:extLst>
      <p:ext uri="{BB962C8B-B14F-4D97-AF65-F5344CB8AC3E}">
        <p14:creationId xmlns:p14="http://schemas.microsoft.com/office/powerpoint/2010/main" val="389414053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0DEAC9C4-6D0F-42A9-93AB-9871E4798633}" type="slidenum">
              <a:rPr lang="ar-EG" smtClean="0"/>
              <a:t>74</a:t>
            </a:fld>
            <a:endParaRPr lang="ar-EG"/>
          </a:p>
        </p:txBody>
      </p:sp>
    </p:spTree>
    <p:extLst>
      <p:ext uri="{BB962C8B-B14F-4D97-AF65-F5344CB8AC3E}">
        <p14:creationId xmlns:p14="http://schemas.microsoft.com/office/powerpoint/2010/main" val="175931394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0DEAC9C4-6D0F-42A9-93AB-9871E4798633}" type="slidenum">
              <a:rPr lang="ar-EG" smtClean="0"/>
              <a:t>75</a:t>
            </a:fld>
            <a:endParaRPr lang="ar-EG"/>
          </a:p>
        </p:txBody>
      </p:sp>
    </p:spTree>
    <p:extLst>
      <p:ext uri="{BB962C8B-B14F-4D97-AF65-F5344CB8AC3E}">
        <p14:creationId xmlns:p14="http://schemas.microsoft.com/office/powerpoint/2010/main" val="265572779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76</a:t>
            </a:fld>
            <a:endParaRPr lang="ar-EG"/>
          </a:p>
        </p:txBody>
      </p:sp>
    </p:spTree>
    <p:extLst>
      <p:ext uri="{BB962C8B-B14F-4D97-AF65-F5344CB8AC3E}">
        <p14:creationId xmlns:p14="http://schemas.microsoft.com/office/powerpoint/2010/main" val="39810859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12</a:t>
            </a:fld>
            <a:endParaRPr lang="ar-EG"/>
          </a:p>
        </p:txBody>
      </p:sp>
    </p:spTree>
    <p:extLst>
      <p:ext uri="{BB962C8B-B14F-4D97-AF65-F5344CB8AC3E}">
        <p14:creationId xmlns:p14="http://schemas.microsoft.com/office/powerpoint/2010/main" val="101559477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0DEAC9C4-6D0F-42A9-93AB-9871E4798633}" type="slidenum">
              <a:rPr lang="ar-EG" smtClean="0"/>
              <a:t>77</a:t>
            </a:fld>
            <a:endParaRPr lang="ar-EG"/>
          </a:p>
        </p:txBody>
      </p:sp>
    </p:spTree>
    <p:extLst>
      <p:ext uri="{BB962C8B-B14F-4D97-AF65-F5344CB8AC3E}">
        <p14:creationId xmlns:p14="http://schemas.microsoft.com/office/powerpoint/2010/main" val="55721698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78</a:t>
            </a:fld>
            <a:endParaRPr lang="ar-EG"/>
          </a:p>
        </p:txBody>
      </p:sp>
    </p:spTree>
    <p:extLst>
      <p:ext uri="{BB962C8B-B14F-4D97-AF65-F5344CB8AC3E}">
        <p14:creationId xmlns:p14="http://schemas.microsoft.com/office/powerpoint/2010/main" val="343969371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0DEAC9C4-6D0F-42A9-93AB-9871E4798633}" type="slidenum">
              <a:rPr lang="ar-EG" smtClean="0"/>
              <a:t>79</a:t>
            </a:fld>
            <a:endParaRPr lang="ar-EG"/>
          </a:p>
        </p:txBody>
      </p:sp>
    </p:spTree>
    <p:extLst>
      <p:ext uri="{BB962C8B-B14F-4D97-AF65-F5344CB8AC3E}">
        <p14:creationId xmlns:p14="http://schemas.microsoft.com/office/powerpoint/2010/main" val="134406166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80</a:t>
            </a:fld>
            <a:endParaRPr lang="ar-EG"/>
          </a:p>
        </p:txBody>
      </p:sp>
    </p:spTree>
    <p:extLst>
      <p:ext uri="{BB962C8B-B14F-4D97-AF65-F5344CB8AC3E}">
        <p14:creationId xmlns:p14="http://schemas.microsoft.com/office/powerpoint/2010/main" val="5192902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0DEAC9C4-6D0F-42A9-93AB-9871E4798633}" type="slidenum">
              <a:rPr lang="ar-EG" smtClean="0"/>
              <a:t>81</a:t>
            </a:fld>
            <a:endParaRPr lang="ar-EG"/>
          </a:p>
        </p:txBody>
      </p:sp>
    </p:spTree>
    <p:extLst>
      <p:ext uri="{BB962C8B-B14F-4D97-AF65-F5344CB8AC3E}">
        <p14:creationId xmlns:p14="http://schemas.microsoft.com/office/powerpoint/2010/main" val="165625103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82</a:t>
            </a:fld>
            <a:endParaRPr lang="ar-EG"/>
          </a:p>
        </p:txBody>
      </p:sp>
    </p:spTree>
    <p:extLst>
      <p:ext uri="{BB962C8B-B14F-4D97-AF65-F5344CB8AC3E}">
        <p14:creationId xmlns:p14="http://schemas.microsoft.com/office/powerpoint/2010/main" val="395585016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0DEAC9C4-6D0F-42A9-93AB-9871E4798633}" type="slidenum">
              <a:rPr lang="ar-EG" smtClean="0"/>
              <a:t>83</a:t>
            </a:fld>
            <a:endParaRPr lang="ar-EG"/>
          </a:p>
        </p:txBody>
      </p:sp>
    </p:spTree>
    <p:extLst>
      <p:ext uri="{BB962C8B-B14F-4D97-AF65-F5344CB8AC3E}">
        <p14:creationId xmlns:p14="http://schemas.microsoft.com/office/powerpoint/2010/main" val="142873954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84</a:t>
            </a:fld>
            <a:endParaRPr lang="ar-EG"/>
          </a:p>
        </p:txBody>
      </p:sp>
    </p:spTree>
    <p:extLst>
      <p:ext uri="{BB962C8B-B14F-4D97-AF65-F5344CB8AC3E}">
        <p14:creationId xmlns:p14="http://schemas.microsoft.com/office/powerpoint/2010/main" val="95601360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0DEAC9C4-6D0F-42A9-93AB-9871E4798633}" type="slidenum">
              <a:rPr lang="ar-EG" smtClean="0"/>
              <a:t>85</a:t>
            </a:fld>
            <a:endParaRPr lang="ar-EG"/>
          </a:p>
        </p:txBody>
      </p:sp>
    </p:spTree>
    <p:extLst>
      <p:ext uri="{BB962C8B-B14F-4D97-AF65-F5344CB8AC3E}">
        <p14:creationId xmlns:p14="http://schemas.microsoft.com/office/powerpoint/2010/main" val="148666173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86</a:t>
            </a:fld>
            <a:endParaRPr lang="ar-EG"/>
          </a:p>
        </p:txBody>
      </p:sp>
    </p:spTree>
    <p:extLst>
      <p:ext uri="{BB962C8B-B14F-4D97-AF65-F5344CB8AC3E}">
        <p14:creationId xmlns:p14="http://schemas.microsoft.com/office/powerpoint/2010/main" val="37638100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14</a:t>
            </a:fld>
            <a:endParaRPr lang="ar-EG"/>
          </a:p>
        </p:txBody>
      </p:sp>
    </p:spTree>
    <p:extLst>
      <p:ext uri="{BB962C8B-B14F-4D97-AF65-F5344CB8AC3E}">
        <p14:creationId xmlns:p14="http://schemas.microsoft.com/office/powerpoint/2010/main" val="1453615274"/>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0DEAC9C4-6D0F-42A9-93AB-9871E4798633}" type="slidenum">
              <a:rPr lang="ar-EG" smtClean="0"/>
              <a:t>87</a:t>
            </a:fld>
            <a:endParaRPr lang="ar-EG"/>
          </a:p>
        </p:txBody>
      </p:sp>
    </p:spTree>
    <p:extLst>
      <p:ext uri="{BB962C8B-B14F-4D97-AF65-F5344CB8AC3E}">
        <p14:creationId xmlns:p14="http://schemas.microsoft.com/office/powerpoint/2010/main" val="1915562648"/>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0DEAC9C4-6D0F-42A9-93AB-9871E4798633}" type="slidenum">
              <a:rPr lang="ar-EG" smtClean="0"/>
              <a:t>88</a:t>
            </a:fld>
            <a:endParaRPr lang="ar-EG"/>
          </a:p>
        </p:txBody>
      </p:sp>
    </p:spTree>
    <p:extLst>
      <p:ext uri="{BB962C8B-B14F-4D97-AF65-F5344CB8AC3E}">
        <p14:creationId xmlns:p14="http://schemas.microsoft.com/office/powerpoint/2010/main" val="3120160919"/>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0DEAC9C4-6D0F-42A9-93AB-9871E4798633}" type="slidenum">
              <a:rPr lang="ar-EG" smtClean="0"/>
              <a:t>89</a:t>
            </a:fld>
            <a:endParaRPr lang="ar-EG"/>
          </a:p>
        </p:txBody>
      </p:sp>
    </p:spTree>
    <p:extLst>
      <p:ext uri="{BB962C8B-B14F-4D97-AF65-F5344CB8AC3E}">
        <p14:creationId xmlns:p14="http://schemas.microsoft.com/office/powerpoint/2010/main" val="894326577"/>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90</a:t>
            </a:fld>
            <a:endParaRPr lang="ar-EG"/>
          </a:p>
        </p:txBody>
      </p:sp>
    </p:spTree>
    <p:extLst>
      <p:ext uri="{BB962C8B-B14F-4D97-AF65-F5344CB8AC3E}">
        <p14:creationId xmlns:p14="http://schemas.microsoft.com/office/powerpoint/2010/main" val="2275068710"/>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0DEAC9C4-6D0F-42A9-93AB-9871E4798633}" type="slidenum">
              <a:rPr lang="ar-EG" smtClean="0"/>
              <a:t>91</a:t>
            </a:fld>
            <a:endParaRPr lang="ar-EG"/>
          </a:p>
        </p:txBody>
      </p:sp>
    </p:spTree>
    <p:extLst>
      <p:ext uri="{BB962C8B-B14F-4D97-AF65-F5344CB8AC3E}">
        <p14:creationId xmlns:p14="http://schemas.microsoft.com/office/powerpoint/2010/main" val="2470259439"/>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92</a:t>
            </a:fld>
            <a:endParaRPr lang="ar-EG"/>
          </a:p>
        </p:txBody>
      </p:sp>
    </p:spTree>
    <p:extLst>
      <p:ext uri="{BB962C8B-B14F-4D97-AF65-F5344CB8AC3E}">
        <p14:creationId xmlns:p14="http://schemas.microsoft.com/office/powerpoint/2010/main" val="388376935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0DEAC9C4-6D0F-42A9-93AB-9871E4798633}" type="slidenum">
              <a:rPr lang="ar-EG" smtClean="0"/>
              <a:t>93</a:t>
            </a:fld>
            <a:endParaRPr lang="ar-EG"/>
          </a:p>
        </p:txBody>
      </p:sp>
    </p:spTree>
    <p:extLst>
      <p:ext uri="{BB962C8B-B14F-4D97-AF65-F5344CB8AC3E}">
        <p14:creationId xmlns:p14="http://schemas.microsoft.com/office/powerpoint/2010/main" val="1680994333"/>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94</a:t>
            </a:fld>
            <a:endParaRPr lang="ar-EG"/>
          </a:p>
        </p:txBody>
      </p:sp>
    </p:spTree>
    <p:extLst>
      <p:ext uri="{BB962C8B-B14F-4D97-AF65-F5344CB8AC3E}">
        <p14:creationId xmlns:p14="http://schemas.microsoft.com/office/powerpoint/2010/main" val="1226197427"/>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0DEAC9C4-6D0F-42A9-93AB-9871E4798633}" type="slidenum">
              <a:rPr lang="ar-EG" smtClean="0"/>
              <a:t>95</a:t>
            </a:fld>
            <a:endParaRPr lang="ar-EG"/>
          </a:p>
        </p:txBody>
      </p:sp>
    </p:spTree>
    <p:extLst>
      <p:ext uri="{BB962C8B-B14F-4D97-AF65-F5344CB8AC3E}">
        <p14:creationId xmlns:p14="http://schemas.microsoft.com/office/powerpoint/2010/main" val="150144508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96</a:t>
            </a:fld>
            <a:endParaRPr lang="ar-EG"/>
          </a:p>
        </p:txBody>
      </p:sp>
    </p:spTree>
    <p:extLst>
      <p:ext uri="{BB962C8B-B14F-4D97-AF65-F5344CB8AC3E}">
        <p14:creationId xmlns:p14="http://schemas.microsoft.com/office/powerpoint/2010/main" val="4269325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0DEAC9C4-6D0F-42A9-93AB-9871E4798633}" type="slidenum">
              <a:rPr lang="ar-EG" smtClean="0"/>
              <a:t>15</a:t>
            </a:fld>
            <a:endParaRPr lang="ar-EG"/>
          </a:p>
        </p:txBody>
      </p:sp>
    </p:spTree>
    <p:extLst>
      <p:ext uri="{BB962C8B-B14F-4D97-AF65-F5344CB8AC3E}">
        <p14:creationId xmlns:p14="http://schemas.microsoft.com/office/powerpoint/2010/main" val="1772502922"/>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98</a:t>
            </a:fld>
            <a:endParaRPr lang="ar-EG"/>
          </a:p>
        </p:txBody>
      </p:sp>
    </p:spTree>
    <p:extLst>
      <p:ext uri="{BB962C8B-B14F-4D97-AF65-F5344CB8AC3E}">
        <p14:creationId xmlns:p14="http://schemas.microsoft.com/office/powerpoint/2010/main" val="456660458"/>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0DEAC9C4-6D0F-42A9-93AB-9871E4798633}" type="slidenum">
              <a:rPr lang="ar-EG" smtClean="0"/>
              <a:t>99</a:t>
            </a:fld>
            <a:endParaRPr lang="ar-EG"/>
          </a:p>
        </p:txBody>
      </p:sp>
    </p:spTree>
    <p:extLst>
      <p:ext uri="{BB962C8B-B14F-4D97-AF65-F5344CB8AC3E}">
        <p14:creationId xmlns:p14="http://schemas.microsoft.com/office/powerpoint/2010/main" val="702055973"/>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100</a:t>
            </a:fld>
            <a:endParaRPr lang="ar-EG"/>
          </a:p>
        </p:txBody>
      </p:sp>
    </p:spTree>
    <p:extLst>
      <p:ext uri="{BB962C8B-B14F-4D97-AF65-F5344CB8AC3E}">
        <p14:creationId xmlns:p14="http://schemas.microsoft.com/office/powerpoint/2010/main" val="848623127"/>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0DEAC9C4-6D0F-42A9-93AB-9871E4798633}" type="slidenum">
              <a:rPr lang="ar-EG" smtClean="0"/>
              <a:t>101</a:t>
            </a:fld>
            <a:endParaRPr lang="ar-EG"/>
          </a:p>
        </p:txBody>
      </p:sp>
    </p:spTree>
    <p:extLst>
      <p:ext uri="{BB962C8B-B14F-4D97-AF65-F5344CB8AC3E}">
        <p14:creationId xmlns:p14="http://schemas.microsoft.com/office/powerpoint/2010/main" val="2221458607"/>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0DEAC9C4-6D0F-42A9-93AB-9871E4798633}" type="slidenum">
              <a:rPr lang="ar-EG" smtClean="0"/>
              <a:t>102</a:t>
            </a:fld>
            <a:endParaRPr lang="ar-EG"/>
          </a:p>
        </p:txBody>
      </p:sp>
    </p:spTree>
    <p:extLst>
      <p:ext uri="{BB962C8B-B14F-4D97-AF65-F5344CB8AC3E}">
        <p14:creationId xmlns:p14="http://schemas.microsoft.com/office/powerpoint/2010/main" val="1770228489"/>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104</a:t>
            </a:fld>
            <a:endParaRPr lang="ar-EG"/>
          </a:p>
        </p:txBody>
      </p:sp>
    </p:spTree>
    <p:extLst>
      <p:ext uri="{BB962C8B-B14F-4D97-AF65-F5344CB8AC3E}">
        <p14:creationId xmlns:p14="http://schemas.microsoft.com/office/powerpoint/2010/main" val="129546676"/>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0DEAC9C4-6D0F-42A9-93AB-9871E4798633}" type="slidenum">
              <a:rPr lang="ar-EG" smtClean="0"/>
              <a:t>105</a:t>
            </a:fld>
            <a:endParaRPr lang="ar-EG"/>
          </a:p>
        </p:txBody>
      </p:sp>
    </p:spTree>
    <p:extLst>
      <p:ext uri="{BB962C8B-B14F-4D97-AF65-F5344CB8AC3E}">
        <p14:creationId xmlns:p14="http://schemas.microsoft.com/office/powerpoint/2010/main" val="1927276043"/>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106</a:t>
            </a:fld>
            <a:endParaRPr lang="ar-EG"/>
          </a:p>
        </p:txBody>
      </p:sp>
    </p:spTree>
    <p:extLst>
      <p:ext uri="{BB962C8B-B14F-4D97-AF65-F5344CB8AC3E}">
        <p14:creationId xmlns:p14="http://schemas.microsoft.com/office/powerpoint/2010/main" val="3439285388"/>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108</a:t>
            </a:fld>
            <a:endParaRPr lang="ar-EG"/>
          </a:p>
        </p:txBody>
      </p:sp>
    </p:spTree>
    <p:extLst>
      <p:ext uri="{BB962C8B-B14F-4D97-AF65-F5344CB8AC3E}">
        <p14:creationId xmlns:p14="http://schemas.microsoft.com/office/powerpoint/2010/main" val="892220276"/>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0DEAC9C4-6D0F-42A9-93AB-9871E4798633}" type="slidenum">
              <a:rPr lang="ar-EG" smtClean="0"/>
              <a:t>109</a:t>
            </a:fld>
            <a:endParaRPr lang="ar-EG"/>
          </a:p>
        </p:txBody>
      </p:sp>
    </p:spTree>
    <p:extLst>
      <p:ext uri="{BB962C8B-B14F-4D97-AF65-F5344CB8AC3E}">
        <p14:creationId xmlns:p14="http://schemas.microsoft.com/office/powerpoint/2010/main" val="24736117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16</a:t>
            </a:fld>
            <a:endParaRPr lang="ar-EG"/>
          </a:p>
        </p:txBody>
      </p:sp>
    </p:spTree>
    <p:extLst>
      <p:ext uri="{BB962C8B-B14F-4D97-AF65-F5344CB8AC3E}">
        <p14:creationId xmlns:p14="http://schemas.microsoft.com/office/powerpoint/2010/main" val="2760204404"/>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110</a:t>
            </a:fld>
            <a:endParaRPr lang="ar-EG"/>
          </a:p>
        </p:txBody>
      </p:sp>
    </p:spTree>
    <p:extLst>
      <p:ext uri="{BB962C8B-B14F-4D97-AF65-F5344CB8AC3E}">
        <p14:creationId xmlns:p14="http://schemas.microsoft.com/office/powerpoint/2010/main" val="3427639554"/>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0DEAC9C4-6D0F-42A9-93AB-9871E4798633}" type="slidenum">
              <a:rPr lang="ar-EG" smtClean="0"/>
              <a:t>111</a:t>
            </a:fld>
            <a:endParaRPr lang="ar-EG"/>
          </a:p>
        </p:txBody>
      </p:sp>
    </p:spTree>
    <p:extLst>
      <p:ext uri="{BB962C8B-B14F-4D97-AF65-F5344CB8AC3E}">
        <p14:creationId xmlns:p14="http://schemas.microsoft.com/office/powerpoint/2010/main" val="1545877491"/>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112</a:t>
            </a:fld>
            <a:endParaRPr lang="ar-EG"/>
          </a:p>
        </p:txBody>
      </p:sp>
    </p:spTree>
    <p:extLst>
      <p:ext uri="{BB962C8B-B14F-4D97-AF65-F5344CB8AC3E}">
        <p14:creationId xmlns:p14="http://schemas.microsoft.com/office/powerpoint/2010/main" val="3580998242"/>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0DEAC9C4-6D0F-42A9-93AB-9871E4798633}" type="slidenum">
              <a:rPr lang="ar-EG" smtClean="0"/>
              <a:t>113</a:t>
            </a:fld>
            <a:endParaRPr lang="ar-EG"/>
          </a:p>
        </p:txBody>
      </p:sp>
    </p:spTree>
    <p:extLst>
      <p:ext uri="{BB962C8B-B14F-4D97-AF65-F5344CB8AC3E}">
        <p14:creationId xmlns:p14="http://schemas.microsoft.com/office/powerpoint/2010/main" val="3383716234"/>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114</a:t>
            </a:fld>
            <a:endParaRPr lang="ar-EG"/>
          </a:p>
        </p:txBody>
      </p:sp>
    </p:spTree>
    <p:extLst>
      <p:ext uri="{BB962C8B-B14F-4D97-AF65-F5344CB8AC3E}">
        <p14:creationId xmlns:p14="http://schemas.microsoft.com/office/powerpoint/2010/main" val="1598741426"/>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0DEAC9C4-6D0F-42A9-93AB-9871E4798633}" type="slidenum">
              <a:rPr lang="ar-EG" smtClean="0"/>
              <a:t>115</a:t>
            </a:fld>
            <a:endParaRPr lang="ar-EG"/>
          </a:p>
        </p:txBody>
      </p:sp>
    </p:spTree>
    <p:extLst>
      <p:ext uri="{BB962C8B-B14F-4D97-AF65-F5344CB8AC3E}">
        <p14:creationId xmlns:p14="http://schemas.microsoft.com/office/powerpoint/2010/main" val="3044803135"/>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116</a:t>
            </a:fld>
            <a:endParaRPr lang="ar-EG"/>
          </a:p>
        </p:txBody>
      </p:sp>
    </p:spTree>
    <p:extLst>
      <p:ext uri="{BB962C8B-B14F-4D97-AF65-F5344CB8AC3E}">
        <p14:creationId xmlns:p14="http://schemas.microsoft.com/office/powerpoint/2010/main" val="1810929686"/>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0DEAC9C4-6D0F-42A9-93AB-9871E4798633}" type="slidenum">
              <a:rPr lang="ar-EG" smtClean="0"/>
              <a:t>117</a:t>
            </a:fld>
            <a:endParaRPr lang="ar-EG"/>
          </a:p>
        </p:txBody>
      </p:sp>
    </p:spTree>
    <p:extLst>
      <p:ext uri="{BB962C8B-B14F-4D97-AF65-F5344CB8AC3E}">
        <p14:creationId xmlns:p14="http://schemas.microsoft.com/office/powerpoint/2010/main" val="2164299672"/>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DEAC9C4-6D0F-42A9-93AB-9871E4798633}" type="slidenum">
              <a:rPr lang="ar-EG" smtClean="0"/>
              <a:t>118</a:t>
            </a:fld>
            <a:endParaRPr lang="ar-EG"/>
          </a:p>
        </p:txBody>
      </p:sp>
    </p:spTree>
    <p:extLst>
      <p:ext uri="{BB962C8B-B14F-4D97-AF65-F5344CB8AC3E}">
        <p14:creationId xmlns:p14="http://schemas.microsoft.com/office/powerpoint/2010/main" val="903696956"/>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0DEAC9C4-6D0F-42A9-93AB-9871E4798633}" type="slidenum">
              <a:rPr lang="ar-EG" smtClean="0"/>
              <a:t>119</a:t>
            </a:fld>
            <a:endParaRPr lang="ar-EG"/>
          </a:p>
        </p:txBody>
      </p:sp>
    </p:spTree>
    <p:extLst>
      <p:ext uri="{BB962C8B-B14F-4D97-AF65-F5344CB8AC3E}">
        <p14:creationId xmlns:p14="http://schemas.microsoft.com/office/powerpoint/2010/main" val="27049156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14" y="1122363"/>
            <a:ext cx="9144000" cy="2387600"/>
          </a:xfrm>
        </p:spPr>
        <p:txBody>
          <a:bodyPr anchor="b"/>
          <a:lstStyle>
            <a:lvl1pPr algn="ctr">
              <a:defRPr sz="6000"/>
            </a:lvl1pPr>
          </a:lstStyle>
          <a:p>
            <a:r>
              <a:rPr lang="en-US"/>
              <a:t>Click to edit Master title style</a:t>
            </a:r>
            <a:endParaRPr lang="ar-EG"/>
          </a:p>
        </p:txBody>
      </p:sp>
      <p:sp>
        <p:nvSpPr>
          <p:cNvPr id="3" name="Subtitle 2"/>
          <p:cNvSpPr>
            <a:spLocks noGrp="1"/>
          </p:cNvSpPr>
          <p:nvPr>
            <p:ph type="subTitle" idx="1"/>
          </p:nvPr>
        </p:nvSpPr>
        <p:spPr>
          <a:xfrm>
            <a:off x="1524014"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ar-EG"/>
          </a:p>
        </p:txBody>
      </p:sp>
      <p:sp>
        <p:nvSpPr>
          <p:cNvPr id="4" name="Date Placeholder 3"/>
          <p:cNvSpPr>
            <a:spLocks noGrp="1"/>
          </p:cNvSpPr>
          <p:nvPr>
            <p:ph type="dt" sz="half" idx="10"/>
          </p:nvPr>
        </p:nvSpPr>
        <p:spPr/>
        <p:txBody>
          <a:bodyPr/>
          <a:lstStyle/>
          <a:p>
            <a:fld id="{9E8C1E46-98E4-47FF-8312-87551EFE31BF}" type="datetime8">
              <a:rPr lang="ar-EG" smtClean="0">
                <a:solidFill>
                  <a:prstClr val="black">
                    <a:tint val="75000"/>
                  </a:prstClr>
                </a:solidFill>
              </a:rPr>
              <a:t>02 آب، 26</a:t>
            </a:fld>
            <a:endParaRPr lang="ar-EG">
              <a:solidFill>
                <a:prstClr val="black">
                  <a:tint val="75000"/>
                </a:prstClr>
              </a:solidFill>
            </a:endParaRPr>
          </a:p>
        </p:txBody>
      </p:sp>
      <p:sp>
        <p:nvSpPr>
          <p:cNvPr id="5" name="Footer Placeholder 4"/>
          <p:cNvSpPr>
            <a:spLocks noGrp="1"/>
          </p:cNvSpPr>
          <p:nvPr>
            <p:ph type="ftr" sz="quarter" idx="11"/>
          </p:nvPr>
        </p:nvSpPr>
        <p:spPr/>
        <p:txBody>
          <a:bodyPr/>
          <a:lstStyle/>
          <a:p>
            <a:endParaRPr lang="ar-EG">
              <a:solidFill>
                <a:prstClr val="black">
                  <a:tint val="75000"/>
                </a:prstClr>
              </a:solidFill>
            </a:endParaRPr>
          </a:p>
        </p:txBody>
      </p:sp>
      <p:sp>
        <p:nvSpPr>
          <p:cNvPr id="6" name="Slide Number Placeholder 5"/>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8629992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2A8458D2-38F9-4E51-ABCB-1C5E4E2638D2}" type="datetime8">
              <a:rPr lang="ar-EG" smtClean="0">
                <a:solidFill>
                  <a:prstClr val="black">
                    <a:tint val="75000"/>
                  </a:prstClr>
                </a:solidFill>
              </a:rPr>
              <a:t>02 آب، 26</a:t>
            </a:fld>
            <a:endParaRPr lang="ar-EG">
              <a:solidFill>
                <a:prstClr val="black">
                  <a:tint val="75000"/>
                </a:prstClr>
              </a:solidFill>
            </a:endParaRPr>
          </a:p>
        </p:txBody>
      </p:sp>
      <p:sp>
        <p:nvSpPr>
          <p:cNvPr id="5" name="Footer Placeholder 4"/>
          <p:cNvSpPr>
            <a:spLocks noGrp="1"/>
          </p:cNvSpPr>
          <p:nvPr>
            <p:ph type="ftr" sz="quarter" idx="11"/>
          </p:nvPr>
        </p:nvSpPr>
        <p:spPr/>
        <p:txBody>
          <a:bodyPr/>
          <a:lstStyle/>
          <a:p>
            <a:endParaRPr lang="ar-EG">
              <a:solidFill>
                <a:prstClr val="black">
                  <a:tint val="75000"/>
                </a:prstClr>
              </a:solidFill>
            </a:endParaRPr>
          </a:p>
        </p:txBody>
      </p:sp>
      <p:sp>
        <p:nvSpPr>
          <p:cNvPr id="6" name="Slide Number Placeholder 5"/>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15375774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ar-EG"/>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3C017E20-E631-4DEE-8A71-36EF6BCA7B94}" type="datetime8">
              <a:rPr lang="ar-EG" smtClean="0">
                <a:solidFill>
                  <a:prstClr val="black">
                    <a:tint val="75000"/>
                  </a:prstClr>
                </a:solidFill>
              </a:rPr>
              <a:t>02 آب، 26</a:t>
            </a:fld>
            <a:endParaRPr lang="ar-EG">
              <a:solidFill>
                <a:prstClr val="black">
                  <a:tint val="75000"/>
                </a:prstClr>
              </a:solidFill>
            </a:endParaRPr>
          </a:p>
        </p:txBody>
      </p:sp>
      <p:sp>
        <p:nvSpPr>
          <p:cNvPr id="5" name="Footer Placeholder 4"/>
          <p:cNvSpPr>
            <a:spLocks noGrp="1"/>
          </p:cNvSpPr>
          <p:nvPr>
            <p:ph type="ftr" sz="quarter" idx="11"/>
          </p:nvPr>
        </p:nvSpPr>
        <p:spPr/>
        <p:txBody>
          <a:bodyPr/>
          <a:lstStyle/>
          <a:p>
            <a:endParaRPr lang="ar-EG">
              <a:solidFill>
                <a:prstClr val="black">
                  <a:tint val="75000"/>
                </a:prstClr>
              </a:solidFill>
            </a:endParaRPr>
          </a:p>
        </p:txBody>
      </p:sp>
      <p:sp>
        <p:nvSpPr>
          <p:cNvPr id="6" name="Slide Number Placeholder 5"/>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33295952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ar-EG"/>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ar-EG"/>
          </a:p>
        </p:txBody>
      </p:sp>
      <p:sp>
        <p:nvSpPr>
          <p:cNvPr id="4" name="Date Placeholder 3"/>
          <p:cNvSpPr>
            <a:spLocks noGrp="1"/>
          </p:cNvSpPr>
          <p:nvPr>
            <p:ph type="dt" sz="half" idx="10"/>
          </p:nvPr>
        </p:nvSpPr>
        <p:spPr/>
        <p:txBody>
          <a:bodyPr/>
          <a:lstStyle/>
          <a:p>
            <a:fld id="{0C7532AD-C12A-424F-A9CE-28E7DCC0F3E2}" type="datetimeFigureOut">
              <a:rPr lang="ar-EG" smtClean="0"/>
              <a:t>18/02/1448</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147CA049-C2CB-489C-8AC7-71ACC615A809}" type="slidenum">
              <a:rPr lang="ar-EG" smtClean="0"/>
              <a:t>‹#›</a:t>
            </a:fld>
            <a:endParaRPr lang="ar-EG"/>
          </a:p>
        </p:txBody>
      </p:sp>
    </p:spTree>
    <p:extLst>
      <p:ext uri="{BB962C8B-B14F-4D97-AF65-F5344CB8AC3E}">
        <p14:creationId xmlns:p14="http://schemas.microsoft.com/office/powerpoint/2010/main" val="38054891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0C7532AD-C12A-424F-A9CE-28E7DCC0F3E2}" type="datetimeFigureOut">
              <a:rPr lang="ar-EG" smtClean="0"/>
              <a:t>18/02/1448</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147CA049-C2CB-489C-8AC7-71ACC615A809}" type="slidenum">
              <a:rPr lang="ar-EG" smtClean="0"/>
              <a:t>‹#›</a:t>
            </a:fld>
            <a:endParaRPr lang="ar-EG"/>
          </a:p>
        </p:txBody>
      </p:sp>
    </p:spTree>
    <p:extLst>
      <p:ext uri="{BB962C8B-B14F-4D97-AF65-F5344CB8AC3E}">
        <p14:creationId xmlns:p14="http://schemas.microsoft.com/office/powerpoint/2010/main" val="334570619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ar-EG"/>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C7532AD-C12A-424F-A9CE-28E7DCC0F3E2}" type="datetimeFigureOut">
              <a:rPr lang="ar-EG" smtClean="0"/>
              <a:t>18/02/1448</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147CA049-C2CB-489C-8AC7-71ACC615A809}" type="slidenum">
              <a:rPr lang="ar-EG" smtClean="0"/>
              <a:t>‹#›</a:t>
            </a:fld>
            <a:endParaRPr lang="ar-EG"/>
          </a:p>
        </p:txBody>
      </p:sp>
    </p:spTree>
    <p:extLst>
      <p:ext uri="{BB962C8B-B14F-4D97-AF65-F5344CB8AC3E}">
        <p14:creationId xmlns:p14="http://schemas.microsoft.com/office/powerpoint/2010/main" val="21053044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Date Placeholder 4"/>
          <p:cNvSpPr>
            <a:spLocks noGrp="1"/>
          </p:cNvSpPr>
          <p:nvPr>
            <p:ph type="dt" sz="half" idx="10"/>
          </p:nvPr>
        </p:nvSpPr>
        <p:spPr/>
        <p:txBody>
          <a:bodyPr/>
          <a:lstStyle/>
          <a:p>
            <a:fld id="{0C7532AD-C12A-424F-A9CE-28E7DCC0F3E2}" type="datetimeFigureOut">
              <a:rPr lang="ar-EG" smtClean="0"/>
              <a:t>18/02/1448</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147CA049-C2CB-489C-8AC7-71ACC615A809}" type="slidenum">
              <a:rPr lang="ar-EG" smtClean="0"/>
              <a:t>‹#›</a:t>
            </a:fld>
            <a:endParaRPr lang="ar-EG"/>
          </a:p>
        </p:txBody>
      </p:sp>
    </p:spTree>
    <p:extLst>
      <p:ext uri="{BB962C8B-B14F-4D97-AF65-F5344CB8AC3E}">
        <p14:creationId xmlns:p14="http://schemas.microsoft.com/office/powerpoint/2010/main" val="176816649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ar-EG"/>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7" name="Date Placeholder 6"/>
          <p:cNvSpPr>
            <a:spLocks noGrp="1"/>
          </p:cNvSpPr>
          <p:nvPr>
            <p:ph type="dt" sz="half" idx="10"/>
          </p:nvPr>
        </p:nvSpPr>
        <p:spPr/>
        <p:txBody>
          <a:bodyPr/>
          <a:lstStyle/>
          <a:p>
            <a:fld id="{0C7532AD-C12A-424F-A9CE-28E7DCC0F3E2}" type="datetimeFigureOut">
              <a:rPr lang="ar-EG" smtClean="0"/>
              <a:t>18/02/1448</a:t>
            </a:fld>
            <a:endParaRPr lang="ar-EG"/>
          </a:p>
        </p:txBody>
      </p:sp>
      <p:sp>
        <p:nvSpPr>
          <p:cNvPr id="8" name="Footer Placeholder 7"/>
          <p:cNvSpPr>
            <a:spLocks noGrp="1"/>
          </p:cNvSpPr>
          <p:nvPr>
            <p:ph type="ftr" sz="quarter" idx="11"/>
          </p:nvPr>
        </p:nvSpPr>
        <p:spPr/>
        <p:txBody>
          <a:bodyPr/>
          <a:lstStyle/>
          <a:p>
            <a:endParaRPr lang="ar-EG"/>
          </a:p>
        </p:txBody>
      </p:sp>
      <p:sp>
        <p:nvSpPr>
          <p:cNvPr id="9" name="Slide Number Placeholder 8"/>
          <p:cNvSpPr>
            <a:spLocks noGrp="1"/>
          </p:cNvSpPr>
          <p:nvPr>
            <p:ph type="sldNum" sz="quarter" idx="12"/>
          </p:nvPr>
        </p:nvSpPr>
        <p:spPr/>
        <p:txBody>
          <a:bodyPr/>
          <a:lstStyle/>
          <a:p>
            <a:fld id="{147CA049-C2CB-489C-8AC7-71ACC615A809}" type="slidenum">
              <a:rPr lang="ar-EG" smtClean="0"/>
              <a:t>‹#›</a:t>
            </a:fld>
            <a:endParaRPr lang="ar-EG"/>
          </a:p>
        </p:txBody>
      </p:sp>
    </p:spTree>
    <p:extLst>
      <p:ext uri="{BB962C8B-B14F-4D97-AF65-F5344CB8AC3E}">
        <p14:creationId xmlns:p14="http://schemas.microsoft.com/office/powerpoint/2010/main" val="112459806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Date Placeholder 2"/>
          <p:cNvSpPr>
            <a:spLocks noGrp="1"/>
          </p:cNvSpPr>
          <p:nvPr>
            <p:ph type="dt" sz="half" idx="10"/>
          </p:nvPr>
        </p:nvSpPr>
        <p:spPr/>
        <p:txBody>
          <a:bodyPr/>
          <a:lstStyle/>
          <a:p>
            <a:fld id="{0C7532AD-C12A-424F-A9CE-28E7DCC0F3E2}" type="datetimeFigureOut">
              <a:rPr lang="ar-EG" smtClean="0"/>
              <a:t>18/02/1448</a:t>
            </a:fld>
            <a:endParaRPr lang="ar-EG"/>
          </a:p>
        </p:txBody>
      </p:sp>
      <p:sp>
        <p:nvSpPr>
          <p:cNvPr id="4" name="Footer Placeholder 3"/>
          <p:cNvSpPr>
            <a:spLocks noGrp="1"/>
          </p:cNvSpPr>
          <p:nvPr>
            <p:ph type="ftr" sz="quarter" idx="11"/>
          </p:nvPr>
        </p:nvSpPr>
        <p:spPr/>
        <p:txBody>
          <a:bodyPr/>
          <a:lstStyle/>
          <a:p>
            <a:endParaRPr lang="ar-EG"/>
          </a:p>
        </p:txBody>
      </p:sp>
      <p:sp>
        <p:nvSpPr>
          <p:cNvPr id="5" name="Slide Number Placeholder 4"/>
          <p:cNvSpPr>
            <a:spLocks noGrp="1"/>
          </p:cNvSpPr>
          <p:nvPr>
            <p:ph type="sldNum" sz="quarter" idx="12"/>
          </p:nvPr>
        </p:nvSpPr>
        <p:spPr/>
        <p:txBody>
          <a:bodyPr/>
          <a:lstStyle/>
          <a:p>
            <a:fld id="{147CA049-C2CB-489C-8AC7-71ACC615A809}" type="slidenum">
              <a:rPr lang="ar-EG" smtClean="0"/>
              <a:t>‹#›</a:t>
            </a:fld>
            <a:endParaRPr lang="ar-EG"/>
          </a:p>
        </p:txBody>
      </p:sp>
    </p:spTree>
    <p:extLst>
      <p:ext uri="{BB962C8B-B14F-4D97-AF65-F5344CB8AC3E}">
        <p14:creationId xmlns:p14="http://schemas.microsoft.com/office/powerpoint/2010/main" val="10911240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C7532AD-C12A-424F-A9CE-28E7DCC0F3E2}" type="datetimeFigureOut">
              <a:rPr lang="ar-EG" smtClean="0"/>
              <a:t>18/02/1448</a:t>
            </a:fld>
            <a:endParaRPr lang="ar-EG"/>
          </a:p>
        </p:txBody>
      </p:sp>
      <p:sp>
        <p:nvSpPr>
          <p:cNvPr id="3" name="Footer Placeholder 2"/>
          <p:cNvSpPr>
            <a:spLocks noGrp="1"/>
          </p:cNvSpPr>
          <p:nvPr>
            <p:ph type="ftr" sz="quarter" idx="11"/>
          </p:nvPr>
        </p:nvSpPr>
        <p:spPr/>
        <p:txBody>
          <a:bodyPr/>
          <a:lstStyle/>
          <a:p>
            <a:endParaRPr lang="ar-EG"/>
          </a:p>
        </p:txBody>
      </p:sp>
      <p:sp>
        <p:nvSpPr>
          <p:cNvPr id="4" name="Slide Number Placeholder 3"/>
          <p:cNvSpPr>
            <a:spLocks noGrp="1"/>
          </p:cNvSpPr>
          <p:nvPr>
            <p:ph type="sldNum" sz="quarter" idx="12"/>
          </p:nvPr>
        </p:nvSpPr>
        <p:spPr/>
        <p:txBody>
          <a:bodyPr/>
          <a:lstStyle/>
          <a:p>
            <a:fld id="{147CA049-C2CB-489C-8AC7-71ACC615A809}" type="slidenum">
              <a:rPr lang="ar-EG" smtClean="0"/>
              <a:t>‹#›</a:t>
            </a:fld>
            <a:endParaRPr lang="ar-EG"/>
          </a:p>
        </p:txBody>
      </p:sp>
    </p:spTree>
    <p:extLst>
      <p:ext uri="{BB962C8B-B14F-4D97-AF65-F5344CB8AC3E}">
        <p14:creationId xmlns:p14="http://schemas.microsoft.com/office/powerpoint/2010/main" val="246802674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EG"/>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C7532AD-C12A-424F-A9CE-28E7DCC0F3E2}" type="datetimeFigureOut">
              <a:rPr lang="ar-EG" smtClean="0"/>
              <a:t>18/02/1448</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147CA049-C2CB-489C-8AC7-71ACC615A809}" type="slidenum">
              <a:rPr lang="ar-EG" smtClean="0"/>
              <a:t>‹#›</a:t>
            </a:fld>
            <a:endParaRPr lang="ar-EG"/>
          </a:p>
        </p:txBody>
      </p:sp>
    </p:spTree>
    <p:extLst>
      <p:ext uri="{BB962C8B-B14F-4D97-AF65-F5344CB8AC3E}">
        <p14:creationId xmlns:p14="http://schemas.microsoft.com/office/powerpoint/2010/main" val="40338751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273BD716-4BAF-48C8-B5C1-50C9FA900E5E}" type="datetime8">
              <a:rPr lang="ar-EG" smtClean="0">
                <a:solidFill>
                  <a:prstClr val="black">
                    <a:tint val="75000"/>
                  </a:prstClr>
                </a:solidFill>
              </a:rPr>
              <a:t>02 آب، 26</a:t>
            </a:fld>
            <a:endParaRPr lang="ar-EG">
              <a:solidFill>
                <a:prstClr val="black">
                  <a:tint val="75000"/>
                </a:prstClr>
              </a:solidFill>
            </a:endParaRPr>
          </a:p>
        </p:txBody>
      </p:sp>
      <p:sp>
        <p:nvSpPr>
          <p:cNvPr id="5" name="Footer Placeholder 4"/>
          <p:cNvSpPr>
            <a:spLocks noGrp="1"/>
          </p:cNvSpPr>
          <p:nvPr>
            <p:ph type="ftr" sz="quarter" idx="11"/>
          </p:nvPr>
        </p:nvSpPr>
        <p:spPr/>
        <p:txBody>
          <a:bodyPr/>
          <a:lstStyle/>
          <a:p>
            <a:endParaRPr lang="ar-EG">
              <a:solidFill>
                <a:prstClr val="black">
                  <a:tint val="75000"/>
                </a:prstClr>
              </a:solidFill>
            </a:endParaRPr>
          </a:p>
        </p:txBody>
      </p:sp>
      <p:sp>
        <p:nvSpPr>
          <p:cNvPr id="6" name="Slide Number Placeholder 5"/>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111476136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EG"/>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C7532AD-C12A-424F-A9CE-28E7DCC0F3E2}" type="datetimeFigureOut">
              <a:rPr lang="ar-EG" smtClean="0"/>
              <a:t>18/02/1448</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147CA049-C2CB-489C-8AC7-71ACC615A809}" type="slidenum">
              <a:rPr lang="ar-EG" smtClean="0"/>
              <a:t>‹#›</a:t>
            </a:fld>
            <a:endParaRPr lang="ar-EG"/>
          </a:p>
        </p:txBody>
      </p:sp>
    </p:spTree>
    <p:extLst>
      <p:ext uri="{BB962C8B-B14F-4D97-AF65-F5344CB8AC3E}">
        <p14:creationId xmlns:p14="http://schemas.microsoft.com/office/powerpoint/2010/main" val="366025065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0C7532AD-C12A-424F-A9CE-28E7DCC0F3E2}" type="datetimeFigureOut">
              <a:rPr lang="ar-EG" smtClean="0"/>
              <a:t>18/02/1448</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147CA049-C2CB-489C-8AC7-71ACC615A809}" type="slidenum">
              <a:rPr lang="ar-EG" smtClean="0"/>
              <a:t>‹#›</a:t>
            </a:fld>
            <a:endParaRPr lang="ar-EG"/>
          </a:p>
        </p:txBody>
      </p:sp>
    </p:spTree>
    <p:extLst>
      <p:ext uri="{BB962C8B-B14F-4D97-AF65-F5344CB8AC3E}">
        <p14:creationId xmlns:p14="http://schemas.microsoft.com/office/powerpoint/2010/main" val="236135902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ar-EG"/>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0C7532AD-C12A-424F-A9CE-28E7DCC0F3E2}" type="datetimeFigureOut">
              <a:rPr lang="ar-EG" smtClean="0"/>
              <a:t>18/02/1448</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147CA049-C2CB-489C-8AC7-71ACC615A809}" type="slidenum">
              <a:rPr lang="ar-EG" smtClean="0"/>
              <a:t>‹#›</a:t>
            </a:fld>
            <a:endParaRPr lang="ar-EG"/>
          </a:p>
        </p:txBody>
      </p:sp>
    </p:spTree>
    <p:extLst>
      <p:ext uri="{BB962C8B-B14F-4D97-AF65-F5344CB8AC3E}">
        <p14:creationId xmlns:p14="http://schemas.microsoft.com/office/powerpoint/2010/main" val="125764268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8D0B90F-7D57-4860-ADB4-2632AF43176F}" type="datetimeFigureOut">
              <a:rPr lang="ar-EG" smtClean="0">
                <a:solidFill>
                  <a:prstClr val="black">
                    <a:tint val="75000"/>
                  </a:prstClr>
                </a:solidFill>
              </a:rPr>
              <a:pPr/>
              <a:t>18/02/1448</a:t>
            </a:fld>
            <a:endParaRPr lang="ar-EG">
              <a:solidFill>
                <a:prstClr val="black">
                  <a:tint val="75000"/>
                </a:prstClr>
              </a:solidFill>
            </a:endParaRPr>
          </a:p>
        </p:txBody>
      </p:sp>
      <p:sp>
        <p:nvSpPr>
          <p:cNvPr id="5" name="Footer Placeholder 4"/>
          <p:cNvSpPr>
            <a:spLocks noGrp="1"/>
          </p:cNvSpPr>
          <p:nvPr>
            <p:ph type="ftr" sz="quarter" idx="11"/>
          </p:nvPr>
        </p:nvSpPr>
        <p:spPr/>
        <p:txBody>
          <a:bodyPr/>
          <a:lstStyle/>
          <a:p>
            <a:endParaRPr lang="ar-EG">
              <a:solidFill>
                <a:prstClr val="black">
                  <a:tint val="75000"/>
                </a:prstClr>
              </a:solidFill>
            </a:endParaRPr>
          </a:p>
        </p:txBody>
      </p:sp>
      <p:sp>
        <p:nvSpPr>
          <p:cNvPr id="6" name="Slide Number Placeholder 5"/>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188032850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8D0B90F-7D57-4860-ADB4-2632AF43176F}" type="datetimeFigureOut">
              <a:rPr lang="ar-EG" smtClean="0">
                <a:solidFill>
                  <a:prstClr val="black">
                    <a:tint val="75000"/>
                  </a:prstClr>
                </a:solidFill>
              </a:rPr>
              <a:pPr/>
              <a:t>18/02/1448</a:t>
            </a:fld>
            <a:endParaRPr lang="ar-EG">
              <a:solidFill>
                <a:prstClr val="black">
                  <a:tint val="75000"/>
                </a:prstClr>
              </a:solidFill>
            </a:endParaRPr>
          </a:p>
        </p:txBody>
      </p:sp>
      <p:sp>
        <p:nvSpPr>
          <p:cNvPr id="5" name="Footer Placeholder 4"/>
          <p:cNvSpPr>
            <a:spLocks noGrp="1"/>
          </p:cNvSpPr>
          <p:nvPr>
            <p:ph type="ftr" sz="quarter" idx="11"/>
          </p:nvPr>
        </p:nvSpPr>
        <p:spPr/>
        <p:txBody>
          <a:bodyPr/>
          <a:lstStyle/>
          <a:p>
            <a:endParaRPr lang="ar-EG">
              <a:solidFill>
                <a:prstClr val="black">
                  <a:tint val="75000"/>
                </a:prstClr>
              </a:solidFill>
            </a:endParaRPr>
          </a:p>
        </p:txBody>
      </p:sp>
      <p:sp>
        <p:nvSpPr>
          <p:cNvPr id="6" name="Slide Number Placeholder 5"/>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pic>
        <p:nvPicPr>
          <p:cNvPr id="8" name="صورة 7">
            <a:extLst>
              <a:ext uri="{FF2B5EF4-FFF2-40B4-BE49-F238E27FC236}">
                <a16:creationId xmlns:a16="http://schemas.microsoft.com/office/drawing/2014/main" id="{F8E8E21A-D91F-A6EF-CACC-5803454D44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28070" y="6424505"/>
            <a:ext cx="1563559" cy="228814"/>
          </a:xfrm>
          <a:prstGeom prst="rect">
            <a:avLst/>
          </a:prstGeom>
        </p:spPr>
      </p:pic>
    </p:spTree>
    <p:extLst>
      <p:ext uri="{BB962C8B-B14F-4D97-AF65-F5344CB8AC3E}">
        <p14:creationId xmlns:p14="http://schemas.microsoft.com/office/powerpoint/2010/main" val="56882619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8D0B90F-7D57-4860-ADB4-2632AF43176F}" type="datetimeFigureOut">
              <a:rPr lang="ar-EG" smtClean="0">
                <a:solidFill>
                  <a:prstClr val="black">
                    <a:tint val="75000"/>
                  </a:prstClr>
                </a:solidFill>
              </a:rPr>
              <a:pPr/>
              <a:t>18/02/1448</a:t>
            </a:fld>
            <a:endParaRPr lang="ar-EG">
              <a:solidFill>
                <a:prstClr val="black">
                  <a:tint val="75000"/>
                </a:prstClr>
              </a:solidFill>
            </a:endParaRPr>
          </a:p>
        </p:txBody>
      </p:sp>
      <p:sp>
        <p:nvSpPr>
          <p:cNvPr id="5" name="Footer Placeholder 4"/>
          <p:cNvSpPr>
            <a:spLocks noGrp="1"/>
          </p:cNvSpPr>
          <p:nvPr>
            <p:ph type="ftr" sz="quarter" idx="11"/>
          </p:nvPr>
        </p:nvSpPr>
        <p:spPr/>
        <p:txBody>
          <a:bodyPr/>
          <a:lstStyle/>
          <a:p>
            <a:endParaRPr lang="ar-EG">
              <a:solidFill>
                <a:prstClr val="black">
                  <a:tint val="75000"/>
                </a:prstClr>
              </a:solidFill>
            </a:endParaRPr>
          </a:p>
        </p:txBody>
      </p:sp>
      <p:sp>
        <p:nvSpPr>
          <p:cNvPr id="6" name="Slide Number Placeholder 5"/>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393562262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8D0B90F-7D57-4860-ADB4-2632AF43176F}" type="datetimeFigureOut">
              <a:rPr lang="ar-EG" smtClean="0">
                <a:solidFill>
                  <a:prstClr val="black">
                    <a:tint val="75000"/>
                  </a:prstClr>
                </a:solidFill>
              </a:rPr>
              <a:pPr/>
              <a:t>18/02/1448</a:t>
            </a:fld>
            <a:endParaRPr lang="ar-EG">
              <a:solidFill>
                <a:prstClr val="black">
                  <a:tint val="75000"/>
                </a:prstClr>
              </a:solidFill>
            </a:endParaRPr>
          </a:p>
        </p:txBody>
      </p:sp>
      <p:sp>
        <p:nvSpPr>
          <p:cNvPr id="6" name="Footer Placeholder 5"/>
          <p:cNvSpPr>
            <a:spLocks noGrp="1"/>
          </p:cNvSpPr>
          <p:nvPr>
            <p:ph type="ftr" sz="quarter" idx="11"/>
          </p:nvPr>
        </p:nvSpPr>
        <p:spPr/>
        <p:txBody>
          <a:bodyPr/>
          <a:lstStyle/>
          <a:p>
            <a:endParaRPr lang="ar-EG">
              <a:solidFill>
                <a:prstClr val="black">
                  <a:tint val="75000"/>
                </a:prstClr>
              </a:solidFill>
            </a:endParaRPr>
          </a:p>
        </p:txBody>
      </p:sp>
      <p:sp>
        <p:nvSpPr>
          <p:cNvPr id="7" name="Slide Number Placeholder 6"/>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185739607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8D0B90F-7D57-4860-ADB4-2632AF43176F}" type="datetimeFigureOut">
              <a:rPr lang="ar-EG" smtClean="0">
                <a:solidFill>
                  <a:prstClr val="black">
                    <a:tint val="75000"/>
                  </a:prstClr>
                </a:solidFill>
              </a:rPr>
              <a:pPr/>
              <a:t>18/02/1448</a:t>
            </a:fld>
            <a:endParaRPr lang="ar-EG">
              <a:solidFill>
                <a:prstClr val="black">
                  <a:tint val="75000"/>
                </a:prstClr>
              </a:solidFill>
            </a:endParaRPr>
          </a:p>
        </p:txBody>
      </p:sp>
      <p:sp>
        <p:nvSpPr>
          <p:cNvPr id="8" name="Footer Placeholder 7"/>
          <p:cNvSpPr>
            <a:spLocks noGrp="1"/>
          </p:cNvSpPr>
          <p:nvPr>
            <p:ph type="ftr" sz="quarter" idx="11"/>
          </p:nvPr>
        </p:nvSpPr>
        <p:spPr/>
        <p:txBody>
          <a:bodyPr/>
          <a:lstStyle/>
          <a:p>
            <a:endParaRPr lang="ar-EG">
              <a:solidFill>
                <a:prstClr val="black">
                  <a:tint val="75000"/>
                </a:prstClr>
              </a:solidFill>
            </a:endParaRPr>
          </a:p>
        </p:txBody>
      </p:sp>
      <p:sp>
        <p:nvSpPr>
          <p:cNvPr id="9" name="Slide Number Placeholder 8"/>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41847243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8D0B90F-7D57-4860-ADB4-2632AF43176F}" type="datetimeFigureOut">
              <a:rPr lang="ar-EG" smtClean="0">
                <a:solidFill>
                  <a:prstClr val="black">
                    <a:tint val="75000"/>
                  </a:prstClr>
                </a:solidFill>
              </a:rPr>
              <a:pPr/>
              <a:t>18/02/1448</a:t>
            </a:fld>
            <a:endParaRPr lang="ar-EG">
              <a:solidFill>
                <a:prstClr val="black">
                  <a:tint val="75000"/>
                </a:prstClr>
              </a:solidFill>
            </a:endParaRPr>
          </a:p>
        </p:txBody>
      </p:sp>
      <p:sp>
        <p:nvSpPr>
          <p:cNvPr id="4" name="Footer Placeholder 3"/>
          <p:cNvSpPr>
            <a:spLocks noGrp="1"/>
          </p:cNvSpPr>
          <p:nvPr>
            <p:ph type="ftr" sz="quarter" idx="11"/>
          </p:nvPr>
        </p:nvSpPr>
        <p:spPr/>
        <p:txBody>
          <a:bodyPr/>
          <a:lstStyle/>
          <a:p>
            <a:endParaRPr lang="ar-EG">
              <a:solidFill>
                <a:prstClr val="black">
                  <a:tint val="75000"/>
                </a:prstClr>
              </a:solidFill>
            </a:endParaRPr>
          </a:p>
        </p:txBody>
      </p:sp>
      <p:sp>
        <p:nvSpPr>
          <p:cNvPr id="5" name="Slide Number Placeholder 4"/>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pic>
        <p:nvPicPr>
          <p:cNvPr id="7" name="صورة 6">
            <a:extLst>
              <a:ext uri="{FF2B5EF4-FFF2-40B4-BE49-F238E27FC236}">
                <a16:creationId xmlns:a16="http://schemas.microsoft.com/office/drawing/2014/main" id="{C12A9A6A-F7AC-EEFD-902A-B816E49A2FC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70933" y="6507162"/>
            <a:ext cx="1563559" cy="228814"/>
          </a:xfrm>
          <a:prstGeom prst="rect">
            <a:avLst/>
          </a:prstGeom>
        </p:spPr>
      </p:pic>
    </p:spTree>
    <p:extLst>
      <p:ext uri="{BB962C8B-B14F-4D97-AF65-F5344CB8AC3E}">
        <p14:creationId xmlns:p14="http://schemas.microsoft.com/office/powerpoint/2010/main" val="426425810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8D0B90F-7D57-4860-ADB4-2632AF43176F}" type="datetimeFigureOut">
              <a:rPr lang="ar-EG" smtClean="0">
                <a:solidFill>
                  <a:prstClr val="black">
                    <a:tint val="75000"/>
                  </a:prstClr>
                </a:solidFill>
              </a:rPr>
              <a:pPr/>
              <a:t>18/02/1448</a:t>
            </a:fld>
            <a:endParaRPr lang="ar-EG">
              <a:solidFill>
                <a:prstClr val="black">
                  <a:tint val="75000"/>
                </a:prstClr>
              </a:solidFill>
            </a:endParaRPr>
          </a:p>
        </p:txBody>
      </p:sp>
      <p:sp>
        <p:nvSpPr>
          <p:cNvPr id="3" name="Footer Placeholder 2"/>
          <p:cNvSpPr>
            <a:spLocks noGrp="1"/>
          </p:cNvSpPr>
          <p:nvPr>
            <p:ph type="ftr" sz="quarter" idx="11"/>
          </p:nvPr>
        </p:nvSpPr>
        <p:spPr/>
        <p:txBody>
          <a:bodyPr/>
          <a:lstStyle/>
          <a:p>
            <a:endParaRPr lang="ar-EG">
              <a:solidFill>
                <a:prstClr val="black">
                  <a:tint val="75000"/>
                </a:prstClr>
              </a:solidFill>
            </a:endParaRPr>
          </a:p>
        </p:txBody>
      </p:sp>
      <p:sp>
        <p:nvSpPr>
          <p:cNvPr id="4" name="Slide Number Placeholder 3"/>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679799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66"/>
            <a:ext cx="10515600" cy="2852737"/>
          </a:xfrm>
        </p:spPr>
        <p:txBody>
          <a:bodyPr anchor="b"/>
          <a:lstStyle>
            <a:lvl1pPr>
              <a:defRPr sz="6000"/>
            </a:lvl1pPr>
          </a:lstStyle>
          <a:p>
            <a:r>
              <a:rPr lang="en-US"/>
              <a:t>Click to edit Master title style</a:t>
            </a:r>
            <a:endParaRPr lang="ar-EG"/>
          </a:p>
        </p:txBody>
      </p:sp>
      <p:sp>
        <p:nvSpPr>
          <p:cNvPr id="3" name="Text Placeholder 2"/>
          <p:cNvSpPr>
            <a:spLocks noGrp="1"/>
          </p:cNvSpPr>
          <p:nvPr>
            <p:ph type="body" idx="1"/>
          </p:nvPr>
        </p:nvSpPr>
        <p:spPr>
          <a:xfrm>
            <a:off x="831850" y="4589491"/>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E47F944-923A-41C6-A3CB-646778D88EF7}" type="datetime8">
              <a:rPr lang="ar-EG" smtClean="0">
                <a:solidFill>
                  <a:prstClr val="black">
                    <a:tint val="75000"/>
                  </a:prstClr>
                </a:solidFill>
              </a:rPr>
              <a:t>02 آب، 26</a:t>
            </a:fld>
            <a:endParaRPr lang="ar-EG">
              <a:solidFill>
                <a:prstClr val="black">
                  <a:tint val="75000"/>
                </a:prstClr>
              </a:solidFill>
            </a:endParaRPr>
          </a:p>
        </p:txBody>
      </p:sp>
      <p:sp>
        <p:nvSpPr>
          <p:cNvPr id="5" name="Footer Placeholder 4"/>
          <p:cNvSpPr>
            <a:spLocks noGrp="1"/>
          </p:cNvSpPr>
          <p:nvPr>
            <p:ph type="ftr" sz="quarter" idx="11"/>
          </p:nvPr>
        </p:nvSpPr>
        <p:spPr/>
        <p:txBody>
          <a:bodyPr/>
          <a:lstStyle/>
          <a:p>
            <a:endParaRPr lang="ar-EG">
              <a:solidFill>
                <a:prstClr val="black">
                  <a:tint val="75000"/>
                </a:prstClr>
              </a:solidFill>
            </a:endParaRPr>
          </a:p>
        </p:txBody>
      </p:sp>
      <p:sp>
        <p:nvSpPr>
          <p:cNvPr id="6" name="Slide Number Placeholder 5"/>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220955547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8D0B90F-7D57-4860-ADB4-2632AF43176F}" type="datetimeFigureOut">
              <a:rPr lang="ar-EG" smtClean="0">
                <a:solidFill>
                  <a:prstClr val="black">
                    <a:tint val="75000"/>
                  </a:prstClr>
                </a:solidFill>
              </a:rPr>
              <a:pPr/>
              <a:t>18/02/1448</a:t>
            </a:fld>
            <a:endParaRPr lang="ar-EG">
              <a:solidFill>
                <a:prstClr val="black">
                  <a:tint val="75000"/>
                </a:prstClr>
              </a:solidFill>
            </a:endParaRPr>
          </a:p>
        </p:txBody>
      </p:sp>
      <p:sp>
        <p:nvSpPr>
          <p:cNvPr id="6" name="Footer Placeholder 5"/>
          <p:cNvSpPr>
            <a:spLocks noGrp="1"/>
          </p:cNvSpPr>
          <p:nvPr>
            <p:ph type="ftr" sz="quarter" idx="11"/>
          </p:nvPr>
        </p:nvSpPr>
        <p:spPr/>
        <p:txBody>
          <a:bodyPr/>
          <a:lstStyle/>
          <a:p>
            <a:endParaRPr lang="ar-EG">
              <a:solidFill>
                <a:prstClr val="black">
                  <a:tint val="75000"/>
                </a:prstClr>
              </a:solidFill>
            </a:endParaRPr>
          </a:p>
        </p:txBody>
      </p:sp>
      <p:sp>
        <p:nvSpPr>
          <p:cNvPr id="7" name="Slide Number Placeholder 6"/>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309990796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8D0B90F-7D57-4860-ADB4-2632AF43176F}" type="datetimeFigureOut">
              <a:rPr lang="ar-EG" smtClean="0">
                <a:solidFill>
                  <a:prstClr val="black">
                    <a:tint val="75000"/>
                  </a:prstClr>
                </a:solidFill>
              </a:rPr>
              <a:pPr/>
              <a:t>18/02/1448</a:t>
            </a:fld>
            <a:endParaRPr lang="ar-EG">
              <a:solidFill>
                <a:prstClr val="black">
                  <a:tint val="75000"/>
                </a:prstClr>
              </a:solidFill>
            </a:endParaRPr>
          </a:p>
        </p:txBody>
      </p:sp>
      <p:sp>
        <p:nvSpPr>
          <p:cNvPr id="6" name="Footer Placeholder 5"/>
          <p:cNvSpPr>
            <a:spLocks noGrp="1"/>
          </p:cNvSpPr>
          <p:nvPr>
            <p:ph type="ftr" sz="quarter" idx="11"/>
          </p:nvPr>
        </p:nvSpPr>
        <p:spPr/>
        <p:txBody>
          <a:bodyPr/>
          <a:lstStyle/>
          <a:p>
            <a:endParaRPr lang="ar-EG">
              <a:solidFill>
                <a:prstClr val="black">
                  <a:tint val="75000"/>
                </a:prstClr>
              </a:solidFill>
            </a:endParaRPr>
          </a:p>
        </p:txBody>
      </p:sp>
      <p:sp>
        <p:nvSpPr>
          <p:cNvPr id="7" name="Slide Number Placeholder 6"/>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41570428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8D0B90F-7D57-4860-ADB4-2632AF43176F}" type="datetimeFigureOut">
              <a:rPr lang="ar-EG" smtClean="0">
                <a:solidFill>
                  <a:prstClr val="black">
                    <a:tint val="75000"/>
                  </a:prstClr>
                </a:solidFill>
              </a:rPr>
              <a:pPr/>
              <a:t>18/02/1448</a:t>
            </a:fld>
            <a:endParaRPr lang="ar-EG">
              <a:solidFill>
                <a:prstClr val="black">
                  <a:tint val="75000"/>
                </a:prstClr>
              </a:solidFill>
            </a:endParaRPr>
          </a:p>
        </p:txBody>
      </p:sp>
      <p:sp>
        <p:nvSpPr>
          <p:cNvPr id="5" name="Footer Placeholder 4"/>
          <p:cNvSpPr>
            <a:spLocks noGrp="1"/>
          </p:cNvSpPr>
          <p:nvPr>
            <p:ph type="ftr" sz="quarter" idx="11"/>
          </p:nvPr>
        </p:nvSpPr>
        <p:spPr/>
        <p:txBody>
          <a:bodyPr/>
          <a:lstStyle/>
          <a:p>
            <a:endParaRPr lang="ar-EG">
              <a:solidFill>
                <a:prstClr val="black">
                  <a:tint val="75000"/>
                </a:prstClr>
              </a:solidFill>
            </a:endParaRPr>
          </a:p>
        </p:txBody>
      </p:sp>
      <p:sp>
        <p:nvSpPr>
          <p:cNvPr id="6" name="Slide Number Placeholder 5"/>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102373150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8D0B90F-7D57-4860-ADB4-2632AF43176F}" type="datetimeFigureOut">
              <a:rPr lang="ar-EG" smtClean="0">
                <a:solidFill>
                  <a:prstClr val="black">
                    <a:tint val="75000"/>
                  </a:prstClr>
                </a:solidFill>
              </a:rPr>
              <a:pPr/>
              <a:t>18/02/1448</a:t>
            </a:fld>
            <a:endParaRPr lang="ar-EG">
              <a:solidFill>
                <a:prstClr val="black">
                  <a:tint val="75000"/>
                </a:prstClr>
              </a:solidFill>
            </a:endParaRPr>
          </a:p>
        </p:txBody>
      </p:sp>
      <p:sp>
        <p:nvSpPr>
          <p:cNvPr id="5" name="Footer Placeholder 4"/>
          <p:cNvSpPr>
            <a:spLocks noGrp="1"/>
          </p:cNvSpPr>
          <p:nvPr>
            <p:ph type="ftr" sz="quarter" idx="11"/>
          </p:nvPr>
        </p:nvSpPr>
        <p:spPr/>
        <p:txBody>
          <a:bodyPr/>
          <a:lstStyle/>
          <a:p>
            <a:endParaRPr lang="ar-EG">
              <a:solidFill>
                <a:prstClr val="black">
                  <a:tint val="75000"/>
                </a:prstClr>
              </a:solidFill>
            </a:endParaRPr>
          </a:p>
        </p:txBody>
      </p:sp>
      <p:sp>
        <p:nvSpPr>
          <p:cNvPr id="6" name="Slide Number Placeholder 5"/>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38602851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sz="half" idx="1"/>
          </p:nvPr>
        </p:nvSpPr>
        <p:spPr>
          <a:xfrm>
            <a:off x="838214"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Date Placeholder 4"/>
          <p:cNvSpPr>
            <a:spLocks noGrp="1"/>
          </p:cNvSpPr>
          <p:nvPr>
            <p:ph type="dt" sz="half" idx="10"/>
          </p:nvPr>
        </p:nvSpPr>
        <p:spPr/>
        <p:txBody>
          <a:bodyPr/>
          <a:lstStyle/>
          <a:p>
            <a:fld id="{5604D348-0D0B-41B0-A1D4-2D2AD2634336}" type="datetime8">
              <a:rPr lang="ar-EG" smtClean="0">
                <a:solidFill>
                  <a:prstClr val="black">
                    <a:tint val="75000"/>
                  </a:prstClr>
                </a:solidFill>
              </a:rPr>
              <a:t>02 آب، 26</a:t>
            </a:fld>
            <a:endParaRPr lang="ar-EG">
              <a:solidFill>
                <a:prstClr val="black">
                  <a:tint val="75000"/>
                </a:prstClr>
              </a:solidFill>
            </a:endParaRPr>
          </a:p>
        </p:txBody>
      </p:sp>
      <p:sp>
        <p:nvSpPr>
          <p:cNvPr id="6" name="Footer Placeholder 5"/>
          <p:cNvSpPr>
            <a:spLocks noGrp="1"/>
          </p:cNvSpPr>
          <p:nvPr>
            <p:ph type="ftr" sz="quarter" idx="11"/>
          </p:nvPr>
        </p:nvSpPr>
        <p:spPr/>
        <p:txBody>
          <a:bodyPr/>
          <a:lstStyle/>
          <a:p>
            <a:endParaRPr lang="ar-EG">
              <a:solidFill>
                <a:prstClr val="black">
                  <a:tint val="75000"/>
                </a:prstClr>
              </a:solidFill>
            </a:endParaRPr>
          </a:p>
        </p:txBody>
      </p:sp>
      <p:sp>
        <p:nvSpPr>
          <p:cNvPr id="7" name="Slide Number Placeholder 6"/>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1790048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9"/>
            <a:ext cx="10515600" cy="1325563"/>
          </a:xfrm>
        </p:spPr>
        <p:txBody>
          <a:bodyPr/>
          <a:lstStyle/>
          <a:p>
            <a:r>
              <a:rPr lang="en-US"/>
              <a:t>Click to edit Master title style</a:t>
            </a:r>
            <a:endParaRPr lang="ar-EG"/>
          </a:p>
        </p:txBody>
      </p:sp>
      <p:sp>
        <p:nvSpPr>
          <p:cNvPr id="3" name="Text Placeholder 2"/>
          <p:cNvSpPr>
            <a:spLocks noGrp="1"/>
          </p:cNvSpPr>
          <p:nvPr>
            <p:ph type="body" idx="1"/>
          </p:nvPr>
        </p:nvSpPr>
        <p:spPr>
          <a:xfrm>
            <a:off x="839802"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802"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7" name="Date Placeholder 6"/>
          <p:cNvSpPr>
            <a:spLocks noGrp="1"/>
          </p:cNvSpPr>
          <p:nvPr>
            <p:ph type="dt" sz="half" idx="10"/>
          </p:nvPr>
        </p:nvSpPr>
        <p:spPr/>
        <p:txBody>
          <a:bodyPr/>
          <a:lstStyle/>
          <a:p>
            <a:fld id="{2A898483-53E3-4CC3-9904-4DCBEB7A6ECC}" type="datetime8">
              <a:rPr lang="ar-EG" smtClean="0">
                <a:solidFill>
                  <a:prstClr val="black">
                    <a:tint val="75000"/>
                  </a:prstClr>
                </a:solidFill>
              </a:rPr>
              <a:t>02 آب، 26</a:t>
            </a:fld>
            <a:endParaRPr lang="ar-EG">
              <a:solidFill>
                <a:prstClr val="black">
                  <a:tint val="75000"/>
                </a:prstClr>
              </a:solidFill>
            </a:endParaRPr>
          </a:p>
        </p:txBody>
      </p:sp>
      <p:sp>
        <p:nvSpPr>
          <p:cNvPr id="8" name="Footer Placeholder 7"/>
          <p:cNvSpPr>
            <a:spLocks noGrp="1"/>
          </p:cNvSpPr>
          <p:nvPr>
            <p:ph type="ftr" sz="quarter" idx="11"/>
          </p:nvPr>
        </p:nvSpPr>
        <p:spPr/>
        <p:txBody>
          <a:bodyPr/>
          <a:lstStyle/>
          <a:p>
            <a:endParaRPr lang="ar-EG">
              <a:solidFill>
                <a:prstClr val="black">
                  <a:tint val="75000"/>
                </a:prstClr>
              </a:solidFill>
            </a:endParaRPr>
          </a:p>
        </p:txBody>
      </p:sp>
      <p:sp>
        <p:nvSpPr>
          <p:cNvPr id="9" name="Slide Number Placeholder 8"/>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22156090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Date Placeholder 2"/>
          <p:cNvSpPr>
            <a:spLocks noGrp="1"/>
          </p:cNvSpPr>
          <p:nvPr>
            <p:ph type="dt" sz="half" idx="10"/>
          </p:nvPr>
        </p:nvSpPr>
        <p:spPr/>
        <p:txBody>
          <a:bodyPr/>
          <a:lstStyle/>
          <a:p>
            <a:fld id="{29752421-4A24-44DB-B653-86AEF57C76F5}" type="datetime8">
              <a:rPr lang="ar-EG" smtClean="0">
                <a:solidFill>
                  <a:prstClr val="black">
                    <a:tint val="75000"/>
                  </a:prstClr>
                </a:solidFill>
              </a:rPr>
              <a:t>02 آب، 26</a:t>
            </a:fld>
            <a:endParaRPr lang="ar-EG">
              <a:solidFill>
                <a:prstClr val="black">
                  <a:tint val="75000"/>
                </a:prstClr>
              </a:solidFill>
            </a:endParaRPr>
          </a:p>
        </p:txBody>
      </p:sp>
      <p:sp>
        <p:nvSpPr>
          <p:cNvPr id="4" name="Footer Placeholder 3"/>
          <p:cNvSpPr>
            <a:spLocks noGrp="1"/>
          </p:cNvSpPr>
          <p:nvPr>
            <p:ph type="ftr" sz="quarter" idx="11"/>
          </p:nvPr>
        </p:nvSpPr>
        <p:spPr/>
        <p:txBody>
          <a:bodyPr/>
          <a:lstStyle/>
          <a:p>
            <a:endParaRPr lang="ar-EG">
              <a:solidFill>
                <a:prstClr val="black">
                  <a:tint val="75000"/>
                </a:prstClr>
              </a:solidFill>
            </a:endParaRPr>
          </a:p>
        </p:txBody>
      </p:sp>
      <p:sp>
        <p:nvSpPr>
          <p:cNvPr id="5" name="Slide Number Placeholder 4"/>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18842557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6603DDF-6B05-4C40-A836-554E8F0470EE}" type="datetime8">
              <a:rPr lang="ar-EG" smtClean="0">
                <a:solidFill>
                  <a:prstClr val="black">
                    <a:tint val="75000"/>
                  </a:prstClr>
                </a:solidFill>
              </a:rPr>
              <a:t>02 آب، 26</a:t>
            </a:fld>
            <a:endParaRPr lang="ar-EG">
              <a:solidFill>
                <a:prstClr val="black">
                  <a:tint val="75000"/>
                </a:prstClr>
              </a:solidFill>
            </a:endParaRPr>
          </a:p>
        </p:txBody>
      </p:sp>
      <p:sp>
        <p:nvSpPr>
          <p:cNvPr id="3" name="Footer Placeholder 2"/>
          <p:cNvSpPr>
            <a:spLocks noGrp="1"/>
          </p:cNvSpPr>
          <p:nvPr>
            <p:ph type="ftr" sz="quarter" idx="11"/>
          </p:nvPr>
        </p:nvSpPr>
        <p:spPr/>
        <p:txBody>
          <a:bodyPr/>
          <a:lstStyle/>
          <a:p>
            <a:endParaRPr lang="ar-EG">
              <a:solidFill>
                <a:prstClr val="black">
                  <a:tint val="75000"/>
                </a:prstClr>
              </a:solidFill>
            </a:endParaRPr>
          </a:p>
        </p:txBody>
      </p:sp>
      <p:sp>
        <p:nvSpPr>
          <p:cNvPr id="4" name="Slide Number Placeholder 3"/>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36439488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802" y="457200"/>
            <a:ext cx="3932237" cy="1600200"/>
          </a:xfrm>
        </p:spPr>
        <p:txBody>
          <a:bodyPr anchor="b"/>
          <a:lstStyle>
            <a:lvl1pPr>
              <a:defRPr sz="3200"/>
            </a:lvl1pPr>
          </a:lstStyle>
          <a:p>
            <a:r>
              <a:rPr lang="en-US"/>
              <a:t>Click to edit Master title style</a:t>
            </a:r>
            <a:endParaRPr lang="ar-EG"/>
          </a:p>
        </p:txBody>
      </p:sp>
      <p:sp>
        <p:nvSpPr>
          <p:cNvPr id="3" name="Content Placeholder 2"/>
          <p:cNvSpPr>
            <a:spLocks noGrp="1"/>
          </p:cNvSpPr>
          <p:nvPr>
            <p:ph idx="1"/>
          </p:nvPr>
        </p:nvSpPr>
        <p:spPr>
          <a:xfrm>
            <a:off x="5183188" y="987453"/>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Text Placeholder 3"/>
          <p:cNvSpPr>
            <a:spLocks noGrp="1"/>
          </p:cNvSpPr>
          <p:nvPr>
            <p:ph type="body" sz="half" idx="2"/>
          </p:nvPr>
        </p:nvSpPr>
        <p:spPr>
          <a:xfrm>
            <a:off x="839802"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87D70A4-B7FB-4A27-A24B-6E0B54CEC4CB}" type="datetime8">
              <a:rPr lang="ar-EG" smtClean="0">
                <a:solidFill>
                  <a:prstClr val="black">
                    <a:tint val="75000"/>
                  </a:prstClr>
                </a:solidFill>
              </a:rPr>
              <a:t>02 آب، 26</a:t>
            </a:fld>
            <a:endParaRPr lang="ar-EG">
              <a:solidFill>
                <a:prstClr val="black">
                  <a:tint val="75000"/>
                </a:prstClr>
              </a:solidFill>
            </a:endParaRPr>
          </a:p>
        </p:txBody>
      </p:sp>
      <p:sp>
        <p:nvSpPr>
          <p:cNvPr id="6" name="Footer Placeholder 5"/>
          <p:cNvSpPr>
            <a:spLocks noGrp="1"/>
          </p:cNvSpPr>
          <p:nvPr>
            <p:ph type="ftr" sz="quarter" idx="11"/>
          </p:nvPr>
        </p:nvSpPr>
        <p:spPr/>
        <p:txBody>
          <a:bodyPr/>
          <a:lstStyle/>
          <a:p>
            <a:endParaRPr lang="ar-EG">
              <a:solidFill>
                <a:prstClr val="black">
                  <a:tint val="75000"/>
                </a:prstClr>
              </a:solidFill>
            </a:endParaRPr>
          </a:p>
        </p:txBody>
      </p:sp>
      <p:sp>
        <p:nvSpPr>
          <p:cNvPr id="7" name="Slide Number Placeholder 6"/>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2209016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802" y="457200"/>
            <a:ext cx="3932237" cy="1600200"/>
          </a:xfrm>
        </p:spPr>
        <p:txBody>
          <a:bodyPr anchor="b"/>
          <a:lstStyle>
            <a:lvl1pPr>
              <a:defRPr sz="3200"/>
            </a:lvl1pPr>
          </a:lstStyle>
          <a:p>
            <a:r>
              <a:rPr lang="en-US"/>
              <a:t>Click to edit Master title style</a:t>
            </a:r>
            <a:endParaRPr lang="ar-EG"/>
          </a:p>
        </p:txBody>
      </p:sp>
      <p:sp>
        <p:nvSpPr>
          <p:cNvPr id="3" name="Picture Placeholder 2"/>
          <p:cNvSpPr>
            <a:spLocks noGrp="1"/>
          </p:cNvSpPr>
          <p:nvPr>
            <p:ph type="pic" idx="1"/>
          </p:nvPr>
        </p:nvSpPr>
        <p:spPr>
          <a:xfrm>
            <a:off x="5183188" y="987453"/>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EG"/>
          </a:p>
        </p:txBody>
      </p:sp>
      <p:sp>
        <p:nvSpPr>
          <p:cNvPr id="4" name="Text Placeholder 3"/>
          <p:cNvSpPr>
            <a:spLocks noGrp="1"/>
          </p:cNvSpPr>
          <p:nvPr>
            <p:ph type="body" sz="half" idx="2"/>
          </p:nvPr>
        </p:nvSpPr>
        <p:spPr>
          <a:xfrm>
            <a:off x="839802"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399DC5D-3652-4EC8-AFF9-0E1C06F49D3C}" type="datetime8">
              <a:rPr lang="ar-EG" smtClean="0">
                <a:solidFill>
                  <a:prstClr val="black">
                    <a:tint val="75000"/>
                  </a:prstClr>
                </a:solidFill>
              </a:rPr>
              <a:t>02 آب، 26</a:t>
            </a:fld>
            <a:endParaRPr lang="ar-EG">
              <a:solidFill>
                <a:prstClr val="black">
                  <a:tint val="75000"/>
                </a:prstClr>
              </a:solidFill>
            </a:endParaRPr>
          </a:p>
        </p:txBody>
      </p:sp>
      <p:sp>
        <p:nvSpPr>
          <p:cNvPr id="6" name="Footer Placeholder 5"/>
          <p:cNvSpPr>
            <a:spLocks noGrp="1"/>
          </p:cNvSpPr>
          <p:nvPr>
            <p:ph type="ftr" sz="quarter" idx="11"/>
          </p:nvPr>
        </p:nvSpPr>
        <p:spPr/>
        <p:txBody>
          <a:bodyPr/>
          <a:lstStyle/>
          <a:p>
            <a:endParaRPr lang="ar-EG">
              <a:solidFill>
                <a:prstClr val="black">
                  <a:tint val="75000"/>
                </a:prstClr>
              </a:solidFill>
            </a:endParaRPr>
          </a:p>
        </p:txBody>
      </p:sp>
      <p:sp>
        <p:nvSpPr>
          <p:cNvPr id="7" name="Slide Number Placeholder 6"/>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14981622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2.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7" name="Rectangle 6"/>
          <p:cNvSpPr/>
          <p:nvPr userDrawn="1"/>
        </p:nvSpPr>
        <p:spPr>
          <a:xfrm>
            <a:off x="10764982" y="5247409"/>
            <a:ext cx="1427018" cy="16105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2" name="Title Placeholder 1"/>
          <p:cNvSpPr>
            <a:spLocks noGrp="1"/>
          </p:cNvSpPr>
          <p:nvPr>
            <p:ph type="title"/>
          </p:nvPr>
        </p:nvSpPr>
        <p:spPr>
          <a:xfrm>
            <a:off x="838201" y="365129"/>
            <a:ext cx="10515600" cy="1325563"/>
          </a:xfrm>
          <a:prstGeom prst="rect">
            <a:avLst/>
          </a:prstGeom>
        </p:spPr>
        <p:txBody>
          <a:bodyPr vert="horz" lIns="91440" tIns="45720" rIns="91440" bIns="45720" rtlCol="1" anchor="ctr">
            <a:normAutofit/>
          </a:bodyPr>
          <a:lstStyle/>
          <a:p>
            <a:r>
              <a:rPr lang="en-US"/>
              <a:t>Click to edit Master title style</a:t>
            </a:r>
            <a:endParaRPr lang="ar-EG"/>
          </a:p>
        </p:txBody>
      </p:sp>
      <p:sp>
        <p:nvSpPr>
          <p:cNvPr id="3" name="Text Placeholder 2"/>
          <p:cNvSpPr>
            <a:spLocks noGrp="1"/>
          </p:cNvSpPr>
          <p:nvPr>
            <p:ph type="body" idx="1"/>
          </p:nvPr>
        </p:nvSpPr>
        <p:spPr>
          <a:xfrm>
            <a:off x="838201" y="1825625"/>
            <a:ext cx="10515600" cy="4351338"/>
          </a:xfrm>
          <a:prstGeom prst="rect">
            <a:avLst/>
          </a:prstGeom>
        </p:spPr>
        <p:txBody>
          <a:bodyPr vert="horz" lIns="91440" tIns="45720" rIns="91440" bIns="45720" rtlCol="1">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ar-EG" dirty="0"/>
          </a:p>
        </p:txBody>
      </p:sp>
      <p:sp>
        <p:nvSpPr>
          <p:cNvPr id="4" name="Date Placeholder 3"/>
          <p:cNvSpPr>
            <a:spLocks noGrp="1"/>
          </p:cNvSpPr>
          <p:nvPr>
            <p:ph type="dt" sz="half" idx="2"/>
          </p:nvPr>
        </p:nvSpPr>
        <p:spPr>
          <a:xfrm>
            <a:off x="8610600" y="6356378"/>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3BA6E90A-A39B-4E90-B417-6DDC84F1DCD0}" type="datetime8">
              <a:rPr lang="ar-EG" smtClean="0">
                <a:solidFill>
                  <a:prstClr val="black">
                    <a:tint val="75000"/>
                  </a:prstClr>
                </a:solidFill>
              </a:rPr>
              <a:t>02 آب، 26</a:t>
            </a:fld>
            <a:endParaRPr lang="ar-EG">
              <a:solidFill>
                <a:prstClr val="black">
                  <a:tint val="75000"/>
                </a:prstClr>
              </a:solidFill>
            </a:endParaRPr>
          </a:p>
        </p:txBody>
      </p:sp>
      <p:sp>
        <p:nvSpPr>
          <p:cNvPr id="5" name="Footer Placeholder 4"/>
          <p:cNvSpPr>
            <a:spLocks noGrp="1"/>
          </p:cNvSpPr>
          <p:nvPr>
            <p:ph type="ftr" sz="quarter" idx="3"/>
          </p:nvPr>
        </p:nvSpPr>
        <p:spPr>
          <a:xfrm>
            <a:off x="4038601" y="6356378"/>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EG">
              <a:solidFill>
                <a:prstClr val="black">
                  <a:tint val="75000"/>
                </a:prstClr>
              </a:solidFill>
            </a:endParaRPr>
          </a:p>
        </p:txBody>
      </p:sp>
      <p:sp>
        <p:nvSpPr>
          <p:cNvPr id="6" name="Slide Number Placeholder 5"/>
          <p:cNvSpPr>
            <a:spLocks noGrp="1"/>
          </p:cNvSpPr>
          <p:nvPr>
            <p:ph type="sldNum" sz="quarter" idx="4"/>
          </p:nvPr>
        </p:nvSpPr>
        <p:spPr>
          <a:xfrm>
            <a:off x="1" y="6266670"/>
            <a:ext cx="838200" cy="544540"/>
          </a:xfrm>
          <a:prstGeom prst="rect">
            <a:avLst/>
          </a:prstGeom>
        </p:spPr>
        <p:txBody>
          <a:bodyPr vert="horz" lIns="91440" tIns="45720" rIns="91440" bIns="45720" rtlCol="1" anchor="ctr"/>
          <a:lstStyle>
            <a:lvl1pPr marL="0" algn="ctr" defTabSz="914400" rtl="1" eaLnBrk="1" latinLnBrk="0" hangingPunct="1">
              <a:defRPr lang="ar-EG" sz="3200" b="1" kern="1200" smtClean="0">
                <a:ln>
                  <a:solidFill>
                    <a:schemeClr val="tx1"/>
                  </a:solidFill>
                </a:ln>
                <a:solidFill>
                  <a:schemeClr val="tx1"/>
                </a:solidFill>
                <a:latin typeface="Sakkal Majalla" panose="02000000000000000000" pitchFamily="2" charset="-78"/>
                <a:ea typeface="+mn-ea"/>
                <a:cs typeface="Sakkal Majalla" panose="02000000000000000000" pitchFamily="2" charset="-78"/>
              </a:defRPr>
            </a:lvl1pPr>
          </a:lstStyle>
          <a:p>
            <a:fld id="{F0C0E137-212D-48BF-BD2D-C24450D8AE18}" type="slidenum">
              <a:rPr lang="en-ZA" smtClean="0"/>
              <a:pPr/>
              <a:t>‹#›</a:t>
            </a:fld>
            <a:endParaRPr lang="en-ZA" dirty="0"/>
          </a:p>
        </p:txBody>
      </p:sp>
      <p:pic>
        <p:nvPicPr>
          <p:cNvPr id="9" name="صورة 8">
            <a:extLst>
              <a:ext uri="{FF2B5EF4-FFF2-40B4-BE49-F238E27FC236}">
                <a16:creationId xmlns:a16="http://schemas.microsoft.com/office/drawing/2014/main" id="{08D43F22-D62A-17BA-3C00-1BC38645C07F}"/>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1301871" y="6607096"/>
            <a:ext cx="1563559" cy="228814"/>
          </a:xfrm>
          <a:prstGeom prst="rect">
            <a:avLst/>
          </a:prstGeom>
        </p:spPr>
      </p:pic>
    </p:spTree>
    <p:extLst>
      <p:ext uri="{BB962C8B-B14F-4D97-AF65-F5344CB8AC3E}">
        <p14:creationId xmlns:p14="http://schemas.microsoft.com/office/powerpoint/2010/main" val="170560972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1" anchor="ctr">
            <a:normAutofit/>
          </a:bodyPr>
          <a:lstStyle/>
          <a:p>
            <a:r>
              <a:rPr lang="en-US"/>
              <a:t>Click to edit Master title style</a:t>
            </a:r>
            <a:endParaRPr lang="ar-EG"/>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0C7532AD-C12A-424F-A9CE-28E7DCC0F3E2}" type="datetimeFigureOut">
              <a:rPr lang="ar-EG" smtClean="0"/>
              <a:t>18/02/1448</a:t>
            </a:fld>
            <a:endParaRPr lang="ar-EG"/>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EG"/>
          </a:p>
        </p:txBody>
      </p:sp>
      <p:sp>
        <p:nvSpPr>
          <p:cNvPr id="6" name="Slide Number Placeholder 5"/>
          <p:cNvSpPr>
            <a:spLocks noGrp="1"/>
          </p:cNvSpPr>
          <p:nvPr>
            <p:ph type="sldNum" sz="quarter" idx="4"/>
          </p:nvPr>
        </p:nvSpPr>
        <p:spPr>
          <a:xfrm>
            <a:off x="838200" y="6356350"/>
            <a:ext cx="27432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147CA049-C2CB-489C-8AC7-71ACC615A809}" type="slidenum">
              <a:rPr lang="ar-EG" smtClean="0"/>
              <a:t>‹#›</a:t>
            </a:fld>
            <a:endParaRPr lang="ar-EG"/>
          </a:p>
        </p:txBody>
      </p:sp>
    </p:spTree>
    <p:extLst>
      <p:ext uri="{BB962C8B-B14F-4D97-AF65-F5344CB8AC3E}">
        <p14:creationId xmlns:p14="http://schemas.microsoft.com/office/powerpoint/2010/main" val="427330045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D0B90F-7D57-4860-ADB4-2632AF43176F}" type="datetimeFigureOut">
              <a:rPr lang="ar-EG" smtClean="0">
                <a:solidFill>
                  <a:prstClr val="black">
                    <a:tint val="75000"/>
                  </a:prstClr>
                </a:solidFill>
              </a:rPr>
              <a:pPr/>
              <a:t>18/02/1448</a:t>
            </a:fld>
            <a:endParaRPr lang="ar-EG">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ar-EG">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pic>
        <p:nvPicPr>
          <p:cNvPr id="8" name="صورة 7">
            <a:extLst>
              <a:ext uri="{FF2B5EF4-FFF2-40B4-BE49-F238E27FC236}">
                <a16:creationId xmlns:a16="http://schemas.microsoft.com/office/drawing/2014/main" id="{DEF260C0-CB3C-DE48-761E-E148881325AB}"/>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1842357" y="6427787"/>
            <a:ext cx="1563559" cy="228814"/>
          </a:xfrm>
          <a:prstGeom prst="rect">
            <a:avLst/>
          </a:prstGeom>
        </p:spPr>
      </p:pic>
    </p:spTree>
    <p:extLst>
      <p:ext uri="{BB962C8B-B14F-4D97-AF65-F5344CB8AC3E}">
        <p14:creationId xmlns:p14="http://schemas.microsoft.com/office/powerpoint/2010/main" val="3847302990"/>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4.xml"/><Relationship Id="rId4" Type="http://schemas.openxmlformats.org/officeDocument/2006/relationships/image" Target="../media/image4.jp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8.xml"/><Relationship Id="rId1" Type="http://schemas.openxmlformats.org/officeDocument/2006/relationships/themeOverride" Target="../theme/themeOverride7.xml"/><Relationship Id="rId5" Type="http://schemas.openxmlformats.org/officeDocument/2006/relationships/image" Target="../media/image15.png"/><Relationship Id="rId4" Type="http://schemas.openxmlformats.org/officeDocument/2006/relationships/image" Target="../media/image14.PNG"/></Relationships>
</file>

<file path=ppt/slides/_rels/slide100.xml.rels><?xml version="1.0" encoding="UTF-8" standalone="yes"?>
<Relationships xmlns="http://schemas.openxmlformats.org/package/2006/relationships"><Relationship Id="rId3" Type="http://schemas.openxmlformats.org/officeDocument/2006/relationships/notesSlide" Target="../notesSlides/notesSlide82.xml"/><Relationship Id="rId2" Type="http://schemas.openxmlformats.org/officeDocument/2006/relationships/slideLayout" Target="../slideLayouts/slideLayout2.xml"/><Relationship Id="rId1" Type="http://schemas.openxmlformats.org/officeDocument/2006/relationships/themeOverride" Target="../theme/themeOverride80.xml"/><Relationship Id="rId5" Type="http://schemas.openxmlformats.org/officeDocument/2006/relationships/image" Target="../media/image149.emf"/><Relationship Id="rId4" Type="http://schemas.openxmlformats.org/officeDocument/2006/relationships/image" Target="../media/image1.PNG"/></Relationships>
</file>

<file path=ppt/slides/_rels/slide101.xml.rels><?xml version="1.0" encoding="UTF-8" standalone="yes"?>
<Relationships xmlns="http://schemas.openxmlformats.org/package/2006/relationships"><Relationship Id="rId3" Type="http://schemas.openxmlformats.org/officeDocument/2006/relationships/notesSlide" Target="../notesSlides/notesSlide83.xml"/><Relationship Id="rId2" Type="http://schemas.openxmlformats.org/officeDocument/2006/relationships/slideLayout" Target="../slideLayouts/slideLayout2.xml"/><Relationship Id="rId1" Type="http://schemas.openxmlformats.org/officeDocument/2006/relationships/themeOverride" Target="../theme/themeOverride81.xml"/><Relationship Id="rId5" Type="http://schemas.openxmlformats.org/officeDocument/2006/relationships/image" Target="../media/image150.jpeg"/><Relationship Id="rId4" Type="http://schemas.openxmlformats.org/officeDocument/2006/relationships/image" Target="../media/image1.PNG"/></Relationships>
</file>

<file path=ppt/slides/_rels/slide102.xml.rels><?xml version="1.0" encoding="UTF-8" standalone="yes"?>
<Relationships xmlns="http://schemas.openxmlformats.org/package/2006/relationships"><Relationship Id="rId3" Type="http://schemas.openxmlformats.org/officeDocument/2006/relationships/notesSlide" Target="../notesSlides/notesSlide84.xml"/><Relationship Id="rId2" Type="http://schemas.openxmlformats.org/officeDocument/2006/relationships/slideLayout" Target="../slideLayouts/slideLayout18.xml"/><Relationship Id="rId1" Type="http://schemas.openxmlformats.org/officeDocument/2006/relationships/themeOverride" Target="../theme/themeOverride82.xml"/><Relationship Id="rId5" Type="http://schemas.openxmlformats.org/officeDocument/2006/relationships/image" Target="../media/image15.png"/><Relationship Id="rId4" Type="http://schemas.openxmlformats.org/officeDocument/2006/relationships/image" Target="../media/image14.PNG"/></Relationships>
</file>

<file path=ppt/slides/_rels/slide10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8.xml"/></Relationships>
</file>

<file path=ppt/slides/_rels/slide104.xml.rels><?xml version="1.0" encoding="UTF-8" standalone="yes"?>
<Relationships xmlns="http://schemas.openxmlformats.org/package/2006/relationships"><Relationship Id="rId3" Type="http://schemas.openxmlformats.org/officeDocument/2006/relationships/notesSlide" Target="../notesSlides/notesSlide85.xml"/><Relationship Id="rId2" Type="http://schemas.openxmlformats.org/officeDocument/2006/relationships/slideLayout" Target="../slideLayouts/slideLayout2.xml"/><Relationship Id="rId1" Type="http://schemas.openxmlformats.org/officeDocument/2006/relationships/themeOverride" Target="../theme/themeOverride83.xml"/><Relationship Id="rId5" Type="http://schemas.openxmlformats.org/officeDocument/2006/relationships/image" Target="../media/image151.jpg"/><Relationship Id="rId4" Type="http://schemas.openxmlformats.org/officeDocument/2006/relationships/image" Target="../media/image1.PNG"/></Relationships>
</file>

<file path=ppt/slides/_rels/slide105.xml.rels><?xml version="1.0" encoding="UTF-8" standalone="yes"?>
<Relationships xmlns="http://schemas.openxmlformats.org/package/2006/relationships"><Relationship Id="rId8" Type="http://schemas.openxmlformats.org/officeDocument/2006/relationships/image" Target="../media/image155.png"/><Relationship Id="rId3" Type="http://schemas.openxmlformats.org/officeDocument/2006/relationships/notesSlide" Target="../notesSlides/notesSlide86.xml"/><Relationship Id="rId7" Type="http://schemas.openxmlformats.org/officeDocument/2006/relationships/image" Target="../media/image154.png"/><Relationship Id="rId2" Type="http://schemas.openxmlformats.org/officeDocument/2006/relationships/slideLayout" Target="../slideLayouts/slideLayout2.xml"/><Relationship Id="rId1" Type="http://schemas.openxmlformats.org/officeDocument/2006/relationships/themeOverride" Target="../theme/themeOverride84.xml"/><Relationship Id="rId6" Type="http://schemas.openxmlformats.org/officeDocument/2006/relationships/image" Target="../media/image153.png"/><Relationship Id="rId5" Type="http://schemas.openxmlformats.org/officeDocument/2006/relationships/image" Target="../media/image152.png"/><Relationship Id="rId4" Type="http://schemas.openxmlformats.org/officeDocument/2006/relationships/image" Target="../media/image1.PNG"/><Relationship Id="rId9" Type="http://schemas.openxmlformats.org/officeDocument/2006/relationships/image" Target="../media/image156.png"/></Relationships>
</file>

<file path=ppt/slides/_rels/slide106.xml.rels><?xml version="1.0" encoding="UTF-8" standalone="yes"?>
<Relationships xmlns="http://schemas.openxmlformats.org/package/2006/relationships"><Relationship Id="rId8" Type="http://schemas.openxmlformats.org/officeDocument/2006/relationships/image" Target="../media/image160.emf"/><Relationship Id="rId3" Type="http://schemas.openxmlformats.org/officeDocument/2006/relationships/notesSlide" Target="../notesSlides/notesSlide87.xml"/><Relationship Id="rId7" Type="http://schemas.openxmlformats.org/officeDocument/2006/relationships/image" Target="../media/image159.emf"/><Relationship Id="rId2" Type="http://schemas.openxmlformats.org/officeDocument/2006/relationships/slideLayout" Target="../slideLayouts/slideLayout2.xml"/><Relationship Id="rId1" Type="http://schemas.openxmlformats.org/officeDocument/2006/relationships/themeOverride" Target="../theme/themeOverride85.xml"/><Relationship Id="rId6" Type="http://schemas.openxmlformats.org/officeDocument/2006/relationships/image" Target="../media/image158.jpg"/><Relationship Id="rId11" Type="http://schemas.openxmlformats.org/officeDocument/2006/relationships/image" Target="../media/image163.emf"/><Relationship Id="rId5" Type="http://schemas.openxmlformats.org/officeDocument/2006/relationships/image" Target="../media/image157.jpeg"/><Relationship Id="rId10" Type="http://schemas.openxmlformats.org/officeDocument/2006/relationships/image" Target="../media/image162.emf"/><Relationship Id="rId4" Type="http://schemas.openxmlformats.org/officeDocument/2006/relationships/image" Target="../media/image1.PNG"/><Relationship Id="rId9" Type="http://schemas.openxmlformats.org/officeDocument/2006/relationships/image" Target="../media/image161.emf"/></Relationships>
</file>

<file path=ppt/slides/_rels/slide10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8.xml"/></Relationships>
</file>

<file path=ppt/slides/_rels/slide108.xml.rels><?xml version="1.0" encoding="UTF-8" standalone="yes"?>
<Relationships xmlns="http://schemas.openxmlformats.org/package/2006/relationships"><Relationship Id="rId3" Type="http://schemas.openxmlformats.org/officeDocument/2006/relationships/notesSlide" Target="../notesSlides/notesSlide88.xml"/><Relationship Id="rId2" Type="http://schemas.openxmlformats.org/officeDocument/2006/relationships/slideLayout" Target="../slideLayouts/slideLayout2.xml"/><Relationship Id="rId1" Type="http://schemas.openxmlformats.org/officeDocument/2006/relationships/themeOverride" Target="../theme/themeOverride86.xml"/><Relationship Id="rId5" Type="http://schemas.openxmlformats.org/officeDocument/2006/relationships/image" Target="../media/image164.jpeg"/><Relationship Id="rId4" Type="http://schemas.openxmlformats.org/officeDocument/2006/relationships/image" Target="../media/image1.PNG"/></Relationships>
</file>

<file path=ppt/slides/_rels/slide109.xml.rels><?xml version="1.0" encoding="UTF-8" standalone="yes"?>
<Relationships xmlns="http://schemas.openxmlformats.org/package/2006/relationships"><Relationship Id="rId3" Type="http://schemas.openxmlformats.org/officeDocument/2006/relationships/notesSlide" Target="../notesSlides/notesSlide89.xml"/><Relationship Id="rId2" Type="http://schemas.openxmlformats.org/officeDocument/2006/relationships/slideLayout" Target="../slideLayouts/slideLayout2.xml"/><Relationship Id="rId1" Type="http://schemas.openxmlformats.org/officeDocument/2006/relationships/themeOverride" Target="../theme/themeOverride87.xml"/><Relationship Id="rId6" Type="http://schemas.openxmlformats.org/officeDocument/2006/relationships/image" Target="../media/image166.png"/><Relationship Id="rId5" Type="http://schemas.openxmlformats.org/officeDocument/2006/relationships/image" Target="../media/image165.png"/><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8.xml"/></Relationships>
</file>

<file path=ppt/slides/_rels/slide110.xml.rels><?xml version="1.0" encoding="UTF-8" standalone="yes"?>
<Relationships xmlns="http://schemas.openxmlformats.org/package/2006/relationships"><Relationship Id="rId8" Type="http://schemas.openxmlformats.org/officeDocument/2006/relationships/image" Target="../media/image170.png"/><Relationship Id="rId3" Type="http://schemas.openxmlformats.org/officeDocument/2006/relationships/notesSlide" Target="../notesSlides/notesSlide90.xml"/><Relationship Id="rId7" Type="http://schemas.openxmlformats.org/officeDocument/2006/relationships/image" Target="../media/image169.png"/><Relationship Id="rId2" Type="http://schemas.openxmlformats.org/officeDocument/2006/relationships/slideLayout" Target="../slideLayouts/slideLayout2.xml"/><Relationship Id="rId1" Type="http://schemas.openxmlformats.org/officeDocument/2006/relationships/themeOverride" Target="../theme/themeOverride88.xml"/><Relationship Id="rId6" Type="http://schemas.openxmlformats.org/officeDocument/2006/relationships/image" Target="../media/image168.png"/><Relationship Id="rId5" Type="http://schemas.openxmlformats.org/officeDocument/2006/relationships/image" Target="../media/image167.png"/><Relationship Id="rId4" Type="http://schemas.openxmlformats.org/officeDocument/2006/relationships/image" Target="../media/image1.PNG"/></Relationships>
</file>

<file path=ppt/slides/_rels/slide111.xml.rels><?xml version="1.0" encoding="UTF-8" standalone="yes"?>
<Relationships xmlns="http://schemas.openxmlformats.org/package/2006/relationships"><Relationship Id="rId3" Type="http://schemas.openxmlformats.org/officeDocument/2006/relationships/notesSlide" Target="../notesSlides/notesSlide91.xml"/><Relationship Id="rId2" Type="http://schemas.openxmlformats.org/officeDocument/2006/relationships/slideLayout" Target="../slideLayouts/slideLayout2.xml"/><Relationship Id="rId1" Type="http://schemas.openxmlformats.org/officeDocument/2006/relationships/themeOverride" Target="../theme/themeOverride89.xml"/><Relationship Id="rId6" Type="http://schemas.openxmlformats.org/officeDocument/2006/relationships/image" Target="../media/image168.png"/><Relationship Id="rId5" Type="http://schemas.openxmlformats.org/officeDocument/2006/relationships/image" Target="../media/image171.png"/><Relationship Id="rId4" Type="http://schemas.openxmlformats.org/officeDocument/2006/relationships/image" Target="../media/image1.PNG"/></Relationships>
</file>

<file path=ppt/slides/_rels/slide112.xml.rels><?xml version="1.0" encoding="UTF-8" standalone="yes"?>
<Relationships xmlns="http://schemas.openxmlformats.org/package/2006/relationships"><Relationship Id="rId3" Type="http://schemas.openxmlformats.org/officeDocument/2006/relationships/notesSlide" Target="../notesSlides/notesSlide92.xml"/><Relationship Id="rId2" Type="http://schemas.openxmlformats.org/officeDocument/2006/relationships/slideLayout" Target="../slideLayouts/slideLayout2.xml"/><Relationship Id="rId1" Type="http://schemas.openxmlformats.org/officeDocument/2006/relationships/themeOverride" Target="../theme/themeOverride90.xml"/><Relationship Id="rId6" Type="http://schemas.openxmlformats.org/officeDocument/2006/relationships/image" Target="../media/image173.png"/><Relationship Id="rId5" Type="http://schemas.openxmlformats.org/officeDocument/2006/relationships/image" Target="../media/image172.png"/><Relationship Id="rId4" Type="http://schemas.openxmlformats.org/officeDocument/2006/relationships/image" Target="../media/image1.PNG"/></Relationships>
</file>

<file path=ppt/slides/_rels/slide113.xml.rels><?xml version="1.0" encoding="UTF-8" standalone="yes"?>
<Relationships xmlns="http://schemas.openxmlformats.org/package/2006/relationships"><Relationship Id="rId3" Type="http://schemas.openxmlformats.org/officeDocument/2006/relationships/notesSlide" Target="../notesSlides/notesSlide93.xml"/><Relationship Id="rId2" Type="http://schemas.openxmlformats.org/officeDocument/2006/relationships/slideLayout" Target="../slideLayouts/slideLayout2.xml"/><Relationship Id="rId1" Type="http://schemas.openxmlformats.org/officeDocument/2006/relationships/themeOverride" Target="../theme/themeOverride91.xml"/><Relationship Id="rId6" Type="http://schemas.openxmlformats.org/officeDocument/2006/relationships/image" Target="../media/image174.jpg"/><Relationship Id="rId5" Type="http://schemas.openxmlformats.org/officeDocument/2006/relationships/image" Target="../media/image168.png"/><Relationship Id="rId4" Type="http://schemas.openxmlformats.org/officeDocument/2006/relationships/image" Target="../media/image1.PNG"/></Relationships>
</file>

<file path=ppt/slides/_rels/slide114.xml.rels><?xml version="1.0" encoding="UTF-8" standalone="yes"?>
<Relationships xmlns="http://schemas.openxmlformats.org/package/2006/relationships"><Relationship Id="rId3" Type="http://schemas.openxmlformats.org/officeDocument/2006/relationships/notesSlide" Target="../notesSlides/notesSlide94.xml"/><Relationship Id="rId2" Type="http://schemas.openxmlformats.org/officeDocument/2006/relationships/slideLayout" Target="../slideLayouts/slideLayout2.xml"/><Relationship Id="rId1" Type="http://schemas.openxmlformats.org/officeDocument/2006/relationships/themeOverride" Target="../theme/themeOverride92.xml"/><Relationship Id="rId4" Type="http://schemas.openxmlformats.org/officeDocument/2006/relationships/image" Target="../media/image1.PNG"/></Relationships>
</file>

<file path=ppt/slides/_rels/slide115.xml.rels><?xml version="1.0" encoding="UTF-8" standalone="yes"?>
<Relationships xmlns="http://schemas.openxmlformats.org/package/2006/relationships"><Relationship Id="rId8" Type="http://schemas.openxmlformats.org/officeDocument/2006/relationships/image" Target="../media/image177.png"/><Relationship Id="rId3" Type="http://schemas.openxmlformats.org/officeDocument/2006/relationships/notesSlide" Target="../notesSlides/notesSlide95.xml"/><Relationship Id="rId7" Type="http://schemas.openxmlformats.org/officeDocument/2006/relationships/image" Target="../media/image176.png"/><Relationship Id="rId2" Type="http://schemas.openxmlformats.org/officeDocument/2006/relationships/slideLayout" Target="../slideLayouts/slideLayout2.xml"/><Relationship Id="rId1" Type="http://schemas.openxmlformats.org/officeDocument/2006/relationships/themeOverride" Target="../theme/themeOverride93.xml"/><Relationship Id="rId6" Type="http://schemas.openxmlformats.org/officeDocument/2006/relationships/image" Target="../media/image175.png"/><Relationship Id="rId5" Type="http://schemas.openxmlformats.org/officeDocument/2006/relationships/image" Target="../media/image168.png"/><Relationship Id="rId4" Type="http://schemas.openxmlformats.org/officeDocument/2006/relationships/image" Target="../media/image1.PNG"/></Relationships>
</file>

<file path=ppt/slides/_rels/slide116.xml.rels><?xml version="1.0" encoding="UTF-8" standalone="yes"?>
<Relationships xmlns="http://schemas.openxmlformats.org/package/2006/relationships"><Relationship Id="rId3" Type="http://schemas.openxmlformats.org/officeDocument/2006/relationships/notesSlide" Target="../notesSlides/notesSlide96.xml"/><Relationship Id="rId2" Type="http://schemas.openxmlformats.org/officeDocument/2006/relationships/slideLayout" Target="../slideLayouts/slideLayout2.xml"/><Relationship Id="rId1" Type="http://schemas.openxmlformats.org/officeDocument/2006/relationships/themeOverride" Target="../theme/themeOverride94.xml"/><Relationship Id="rId6" Type="http://schemas.openxmlformats.org/officeDocument/2006/relationships/image" Target="../media/image178.png"/><Relationship Id="rId5" Type="http://schemas.openxmlformats.org/officeDocument/2006/relationships/image" Target="../media/image165.png"/><Relationship Id="rId4" Type="http://schemas.openxmlformats.org/officeDocument/2006/relationships/image" Target="../media/image1.PNG"/></Relationships>
</file>

<file path=ppt/slides/_rels/slide117.xml.rels><?xml version="1.0" encoding="UTF-8" standalone="yes"?>
<Relationships xmlns="http://schemas.openxmlformats.org/package/2006/relationships"><Relationship Id="rId3" Type="http://schemas.openxmlformats.org/officeDocument/2006/relationships/notesSlide" Target="../notesSlides/notesSlide97.xml"/><Relationship Id="rId2" Type="http://schemas.openxmlformats.org/officeDocument/2006/relationships/slideLayout" Target="../slideLayouts/slideLayout2.xml"/><Relationship Id="rId1" Type="http://schemas.openxmlformats.org/officeDocument/2006/relationships/themeOverride" Target="../theme/themeOverride95.xml"/><Relationship Id="rId6" Type="http://schemas.openxmlformats.org/officeDocument/2006/relationships/image" Target="../media/image168.png"/><Relationship Id="rId5" Type="http://schemas.openxmlformats.org/officeDocument/2006/relationships/image" Target="../media/image179.png"/><Relationship Id="rId4" Type="http://schemas.openxmlformats.org/officeDocument/2006/relationships/image" Target="../media/image1.PNG"/></Relationships>
</file>

<file path=ppt/slides/_rels/slide118.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notesSlide" Target="../notesSlides/notesSlide98.xml"/><Relationship Id="rId7" Type="http://schemas.openxmlformats.org/officeDocument/2006/relationships/image" Target="../media/image81.png"/><Relationship Id="rId2" Type="http://schemas.openxmlformats.org/officeDocument/2006/relationships/slideLayout" Target="../slideLayouts/slideLayout2.xml"/><Relationship Id="rId1" Type="http://schemas.openxmlformats.org/officeDocument/2006/relationships/themeOverride" Target="../theme/themeOverride96.xml"/><Relationship Id="rId6" Type="http://schemas.openxmlformats.org/officeDocument/2006/relationships/image" Target="../media/image80.png"/><Relationship Id="rId5" Type="http://schemas.openxmlformats.org/officeDocument/2006/relationships/image" Target="../media/image168.png"/><Relationship Id="rId4" Type="http://schemas.openxmlformats.org/officeDocument/2006/relationships/image" Target="../media/image1.PNG"/></Relationships>
</file>

<file path=ppt/slides/_rels/slide119.xml.rels><?xml version="1.0" encoding="UTF-8" standalone="yes"?>
<Relationships xmlns="http://schemas.openxmlformats.org/package/2006/relationships"><Relationship Id="rId8" Type="http://schemas.openxmlformats.org/officeDocument/2006/relationships/image" Target="../media/image158.jpg"/><Relationship Id="rId3" Type="http://schemas.openxmlformats.org/officeDocument/2006/relationships/notesSlide" Target="../notesSlides/notesSlide99.xml"/><Relationship Id="rId7" Type="http://schemas.openxmlformats.org/officeDocument/2006/relationships/image" Target="../media/image181.jpeg"/><Relationship Id="rId2" Type="http://schemas.openxmlformats.org/officeDocument/2006/relationships/slideLayout" Target="../slideLayouts/slideLayout2.xml"/><Relationship Id="rId1" Type="http://schemas.openxmlformats.org/officeDocument/2006/relationships/themeOverride" Target="../theme/themeOverride97.xml"/><Relationship Id="rId6" Type="http://schemas.openxmlformats.org/officeDocument/2006/relationships/image" Target="../media/image180.emf"/><Relationship Id="rId5" Type="http://schemas.openxmlformats.org/officeDocument/2006/relationships/image" Target="../media/image168.png"/><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hemeOverride" Target="../theme/themeOverride8.xml"/><Relationship Id="rId5" Type="http://schemas.openxmlformats.org/officeDocument/2006/relationships/image" Target="../media/image18.png"/><Relationship Id="rId4" Type="http://schemas.openxmlformats.org/officeDocument/2006/relationships/image" Target="../media/image1.PNG"/></Relationships>
</file>

<file path=ppt/slides/_rels/slide120.xml.rels><?xml version="1.0" encoding="UTF-8" standalone="yes"?>
<Relationships xmlns="http://schemas.openxmlformats.org/package/2006/relationships"><Relationship Id="rId8" Type="http://schemas.openxmlformats.org/officeDocument/2006/relationships/image" Target="../media/image182.jpg"/><Relationship Id="rId3" Type="http://schemas.openxmlformats.org/officeDocument/2006/relationships/notesSlide" Target="../notesSlides/notesSlide100.xml"/><Relationship Id="rId7" Type="http://schemas.openxmlformats.org/officeDocument/2006/relationships/image" Target="../media/image173.png"/><Relationship Id="rId2" Type="http://schemas.openxmlformats.org/officeDocument/2006/relationships/slideLayout" Target="../slideLayouts/slideLayout2.xml"/><Relationship Id="rId1" Type="http://schemas.openxmlformats.org/officeDocument/2006/relationships/themeOverride" Target="../theme/themeOverride98.xml"/><Relationship Id="rId6" Type="http://schemas.openxmlformats.org/officeDocument/2006/relationships/image" Target="../media/image172.png"/><Relationship Id="rId5" Type="http://schemas.openxmlformats.org/officeDocument/2006/relationships/image" Target="../media/image168.png"/><Relationship Id="rId4" Type="http://schemas.openxmlformats.org/officeDocument/2006/relationships/image" Target="../media/image1.PNG"/></Relationships>
</file>

<file path=ppt/slides/_rels/slide121.xml.rels><?xml version="1.0" encoding="UTF-8" standalone="yes"?>
<Relationships xmlns="http://schemas.openxmlformats.org/package/2006/relationships"><Relationship Id="rId3" Type="http://schemas.openxmlformats.org/officeDocument/2006/relationships/notesSlide" Target="../notesSlides/notesSlide101.xml"/><Relationship Id="rId2" Type="http://schemas.openxmlformats.org/officeDocument/2006/relationships/slideLayout" Target="../slideLayouts/slideLayout2.xml"/><Relationship Id="rId1" Type="http://schemas.openxmlformats.org/officeDocument/2006/relationships/themeOverride" Target="../theme/themeOverride99.xml"/><Relationship Id="rId6" Type="http://schemas.openxmlformats.org/officeDocument/2006/relationships/image" Target="../media/image183.png"/><Relationship Id="rId5" Type="http://schemas.openxmlformats.org/officeDocument/2006/relationships/image" Target="../media/image165.png"/><Relationship Id="rId4" Type="http://schemas.openxmlformats.org/officeDocument/2006/relationships/image" Target="../media/image1.PNG"/></Relationships>
</file>

<file path=ppt/slides/_rels/slide122.xml.rels><?xml version="1.0" encoding="UTF-8" standalone="yes"?>
<Relationships xmlns="http://schemas.openxmlformats.org/package/2006/relationships"><Relationship Id="rId8" Type="http://schemas.openxmlformats.org/officeDocument/2006/relationships/image" Target="../media/image186.jfif"/><Relationship Id="rId3" Type="http://schemas.openxmlformats.org/officeDocument/2006/relationships/notesSlide" Target="../notesSlides/notesSlide102.xml"/><Relationship Id="rId7" Type="http://schemas.openxmlformats.org/officeDocument/2006/relationships/image" Target="../media/image185.emf"/><Relationship Id="rId2" Type="http://schemas.openxmlformats.org/officeDocument/2006/relationships/slideLayout" Target="../slideLayouts/slideLayout2.xml"/><Relationship Id="rId1" Type="http://schemas.openxmlformats.org/officeDocument/2006/relationships/themeOverride" Target="../theme/themeOverride100.xml"/><Relationship Id="rId6" Type="http://schemas.openxmlformats.org/officeDocument/2006/relationships/image" Target="../media/image184.emf"/><Relationship Id="rId5" Type="http://schemas.openxmlformats.org/officeDocument/2006/relationships/image" Target="../media/image168.png"/><Relationship Id="rId4" Type="http://schemas.openxmlformats.org/officeDocument/2006/relationships/image" Target="../media/image1.PNG"/></Relationships>
</file>

<file path=ppt/slides/_rels/slide123.xml.rels><?xml version="1.0" encoding="UTF-8" standalone="yes"?>
<Relationships xmlns="http://schemas.openxmlformats.org/package/2006/relationships"><Relationship Id="rId8" Type="http://schemas.openxmlformats.org/officeDocument/2006/relationships/image" Target="../media/image189.jpg"/><Relationship Id="rId3" Type="http://schemas.openxmlformats.org/officeDocument/2006/relationships/notesSlide" Target="../notesSlides/notesSlide103.xml"/><Relationship Id="rId7" Type="http://schemas.openxmlformats.org/officeDocument/2006/relationships/image" Target="../media/image188.jpeg"/><Relationship Id="rId2" Type="http://schemas.openxmlformats.org/officeDocument/2006/relationships/slideLayout" Target="../slideLayouts/slideLayout2.xml"/><Relationship Id="rId1" Type="http://schemas.openxmlformats.org/officeDocument/2006/relationships/themeOverride" Target="../theme/themeOverride101.xml"/><Relationship Id="rId6" Type="http://schemas.openxmlformats.org/officeDocument/2006/relationships/image" Target="../media/image187.png"/><Relationship Id="rId5" Type="http://schemas.openxmlformats.org/officeDocument/2006/relationships/image" Target="../media/image168.png"/><Relationship Id="rId4" Type="http://schemas.openxmlformats.org/officeDocument/2006/relationships/image" Target="../media/image1.PNG"/></Relationships>
</file>

<file path=ppt/slides/_rels/slide1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4.xml"/><Relationship Id="rId1" Type="http://schemas.openxmlformats.org/officeDocument/2006/relationships/slideLayout" Target="../slideLayouts/slideLayout18.xml"/><Relationship Id="rId4" Type="http://schemas.openxmlformats.org/officeDocument/2006/relationships/image" Target="../media/image17.png"/></Relationships>
</file>

<file path=ppt/slides/_rels/slide125.xml.rels><?xml version="1.0" encoding="UTF-8" standalone="yes"?>
<Relationships xmlns="http://schemas.openxmlformats.org/package/2006/relationships"><Relationship Id="rId3" Type="http://schemas.openxmlformats.org/officeDocument/2006/relationships/notesSlide" Target="../notesSlides/notesSlide105.xml"/><Relationship Id="rId2" Type="http://schemas.openxmlformats.org/officeDocument/2006/relationships/slideLayout" Target="../slideLayouts/slideLayout2.xml"/><Relationship Id="rId1" Type="http://schemas.openxmlformats.org/officeDocument/2006/relationships/themeOverride" Target="../theme/themeOverride102.xml"/><Relationship Id="rId6" Type="http://schemas.openxmlformats.org/officeDocument/2006/relationships/image" Target="../media/image189.jpg"/><Relationship Id="rId5" Type="http://schemas.openxmlformats.org/officeDocument/2006/relationships/image" Target="../media/image188.jpeg"/><Relationship Id="rId4" Type="http://schemas.openxmlformats.org/officeDocument/2006/relationships/image" Target="../media/image1.PNG"/></Relationships>
</file>

<file path=ppt/slides/_rels/slide126.xml.rels><?xml version="1.0" encoding="UTF-8" standalone="yes"?>
<Relationships xmlns="http://schemas.openxmlformats.org/package/2006/relationships"><Relationship Id="rId8" Type="http://schemas.openxmlformats.org/officeDocument/2006/relationships/image" Target="../media/image109.emf"/><Relationship Id="rId3" Type="http://schemas.openxmlformats.org/officeDocument/2006/relationships/notesSlide" Target="../notesSlides/notesSlide106.xml"/><Relationship Id="rId7" Type="http://schemas.openxmlformats.org/officeDocument/2006/relationships/image" Target="../media/image108.emf"/><Relationship Id="rId12" Type="http://schemas.openxmlformats.org/officeDocument/2006/relationships/image" Target="../media/image191.jpeg"/><Relationship Id="rId2" Type="http://schemas.openxmlformats.org/officeDocument/2006/relationships/slideLayout" Target="../slideLayouts/slideLayout2.xml"/><Relationship Id="rId1" Type="http://schemas.openxmlformats.org/officeDocument/2006/relationships/themeOverride" Target="../theme/themeOverride103.xml"/><Relationship Id="rId6" Type="http://schemas.openxmlformats.org/officeDocument/2006/relationships/image" Target="../media/image107.emf"/><Relationship Id="rId11" Type="http://schemas.openxmlformats.org/officeDocument/2006/relationships/image" Target="../media/image112.emf"/><Relationship Id="rId5" Type="http://schemas.openxmlformats.org/officeDocument/2006/relationships/image" Target="../media/image190.png"/><Relationship Id="rId10" Type="http://schemas.openxmlformats.org/officeDocument/2006/relationships/image" Target="../media/image111.emf"/><Relationship Id="rId4" Type="http://schemas.openxmlformats.org/officeDocument/2006/relationships/image" Target="../media/image1.PNG"/><Relationship Id="rId9" Type="http://schemas.openxmlformats.org/officeDocument/2006/relationships/image" Target="../media/image110.emf"/></Relationships>
</file>

<file path=ppt/slides/_rels/slide12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8.xml"/></Relationships>
</file>

<file path=ppt/slides/_rels/slide128.xml.rels><?xml version="1.0" encoding="UTF-8" standalone="yes"?>
<Relationships xmlns="http://schemas.openxmlformats.org/package/2006/relationships"><Relationship Id="rId8" Type="http://schemas.openxmlformats.org/officeDocument/2006/relationships/image" Target="../media/image195.png"/><Relationship Id="rId3" Type="http://schemas.openxmlformats.org/officeDocument/2006/relationships/notesSlide" Target="../notesSlides/notesSlide107.xml"/><Relationship Id="rId7" Type="http://schemas.openxmlformats.org/officeDocument/2006/relationships/image" Target="../media/image194.png"/><Relationship Id="rId2" Type="http://schemas.openxmlformats.org/officeDocument/2006/relationships/slideLayout" Target="../slideLayouts/slideLayout2.xml"/><Relationship Id="rId1" Type="http://schemas.openxmlformats.org/officeDocument/2006/relationships/themeOverride" Target="../theme/themeOverride104.xml"/><Relationship Id="rId6" Type="http://schemas.openxmlformats.org/officeDocument/2006/relationships/image" Target="../media/image193.png"/><Relationship Id="rId5" Type="http://schemas.openxmlformats.org/officeDocument/2006/relationships/image" Target="../media/image192.png"/><Relationship Id="rId4" Type="http://schemas.openxmlformats.org/officeDocument/2006/relationships/image" Target="../media/image1.PNG"/></Relationships>
</file>

<file path=ppt/slides/_rels/slide129.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notesSlide" Target="../notesSlides/notesSlide108.xml"/><Relationship Id="rId7" Type="http://schemas.openxmlformats.org/officeDocument/2006/relationships/image" Target="../media/image197.png"/><Relationship Id="rId2" Type="http://schemas.openxmlformats.org/officeDocument/2006/relationships/slideLayout" Target="../slideLayouts/slideLayout2.xml"/><Relationship Id="rId1" Type="http://schemas.openxmlformats.org/officeDocument/2006/relationships/themeOverride" Target="../theme/themeOverride105.xml"/><Relationship Id="rId6" Type="http://schemas.microsoft.com/office/2007/relationships/hdphoto" Target="../media/hdphoto2.wdp"/><Relationship Id="rId5" Type="http://schemas.openxmlformats.org/officeDocument/2006/relationships/image" Target="../media/image196.png"/><Relationship Id="rId4" Type="http://schemas.openxmlformats.org/officeDocument/2006/relationships/image" Target="../media/image1.PNG"/></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8.xml"/></Relationships>
</file>

<file path=ppt/slides/_rels/slide130.xml.rels><?xml version="1.0" encoding="UTF-8" standalone="yes"?>
<Relationships xmlns="http://schemas.openxmlformats.org/package/2006/relationships"><Relationship Id="rId3" Type="http://schemas.openxmlformats.org/officeDocument/2006/relationships/notesSlide" Target="../notesSlides/notesSlide109.xml"/><Relationship Id="rId7" Type="http://schemas.openxmlformats.org/officeDocument/2006/relationships/image" Target="../media/image199.png"/><Relationship Id="rId2" Type="http://schemas.openxmlformats.org/officeDocument/2006/relationships/slideLayout" Target="../slideLayouts/slideLayout2.xml"/><Relationship Id="rId1" Type="http://schemas.openxmlformats.org/officeDocument/2006/relationships/themeOverride" Target="../theme/themeOverride106.xml"/><Relationship Id="rId6" Type="http://schemas.openxmlformats.org/officeDocument/2006/relationships/image" Target="../media/image198.png"/><Relationship Id="rId5" Type="http://schemas.openxmlformats.org/officeDocument/2006/relationships/image" Target="../media/image115.png"/><Relationship Id="rId4" Type="http://schemas.openxmlformats.org/officeDocument/2006/relationships/image" Target="../media/image1.PNG"/></Relationships>
</file>

<file path=ppt/slides/_rels/slide131.xml.rels><?xml version="1.0" encoding="UTF-8" standalone="yes"?>
<Relationships xmlns="http://schemas.openxmlformats.org/package/2006/relationships"><Relationship Id="rId3" Type="http://schemas.openxmlformats.org/officeDocument/2006/relationships/notesSlide" Target="../notesSlides/notesSlide110.xml"/><Relationship Id="rId2" Type="http://schemas.openxmlformats.org/officeDocument/2006/relationships/slideLayout" Target="../slideLayouts/slideLayout2.xml"/><Relationship Id="rId1" Type="http://schemas.openxmlformats.org/officeDocument/2006/relationships/themeOverride" Target="../theme/themeOverride107.xml"/><Relationship Id="rId6" Type="http://schemas.openxmlformats.org/officeDocument/2006/relationships/image" Target="../media/image200.png"/><Relationship Id="rId5" Type="http://schemas.openxmlformats.org/officeDocument/2006/relationships/image" Target="../media/image198.png"/><Relationship Id="rId4" Type="http://schemas.openxmlformats.org/officeDocument/2006/relationships/image" Target="../media/image1.PNG"/></Relationships>
</file>

<file path=ppt/slides/_rels/slide13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11.xml"/><Relationship Id="rId1" Type="http://schemas.openxmlformats.org/officeDocument/2006/relationships/slideLayout" Target="../slideLayouts/slideLayout24.xml"/><Relationship Id="rId4" Type="http://schemas.openxmlformats.org/officeDocument/2006/relationships/image" Target="../media/image4.jp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hemeOverride" Target="../theme/themeOverride9.xml"/><Relationship Id="rId5" Type="http://schemas.openxmlformats.org/officeDocument/2006/relationships/image" Target="../media/image19.png"/><Relationship Id="rId4"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hemeOverride" Target="../theme/themeOverride10.xml"/><Relationship Id="rId6" Type="http://schemas.openxmlformats.org/officeDocument/2006/relationships/image" Target="../media/image21.emf"/><Relationship Id="rId5" Type="http://schemas.openxmlformats.org/officeDocument/2006/relationships/image" Target="../media/image20.png"/><Relationship Id="rId4"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hemeOverride" Target="../theme/themeOverride11.xml"/><Relationship Id="rId4" Type="http://schemas.openxmlformats.org/officeDocument/2006/relationships/image" Target="../media/image1.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hemeOverride" Target="../theme/themeOverride1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1.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hemeOverride" Target="../theme/themeOverride13.xml"/><Relationship Id="rId6" Type="http://schemas.openxmlformats.org/officeDocument/2006/relationships/image" Target="../media/image24.png"/><Relationship Id="rId5" Type="http://schemas.openxmlformats.org/officeDocument/2006/relationships/image" Target="../media/image21.emf"/><Relationship Id="rId4" Type="http://schemas.openxmlformats.org/officeDocument/2006/relationships/image" Target="../media/image1.PNG"/></Relationships>
</file>

<file path=ppt/slides/_rels/slide19.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notesSlide" Target="../notesSlides/notesSlide12.xml"/><Relationship Id="rId7" Type="http://schemas.openxmlformats.org/officeDocument/2006/relationships/image" Target="../media/image27.png"/><Relationship Id="rId2" Type="http://schemas.openxmlformats.org/officeDocument/2006/relationships/slideLayout" Target="../slideLayouts/slideLayout2.xml"/><Relationship Id="rId1" Type="http://schemas.openxmlformats.org/officeDocument/2006/relationships/themeOverride" Target="../theme/themeOverride14.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7.xml"/><Relationship Id="rId1" Type="http://schemas.openxmlformats.org/officeDocument/2006/relationships/themeOverride" Target="../theme/themeOverride1.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8" Type="http://schemas.openxmlformats.org/officeDocument/2006/relationships/image" Target="../media/image32.emf"/><Relationship Id="rId3" Type="http://schemas.openxmlformats.org/officeDocument/2006/relationships/notesSlide" Target="../notesSlides/notesSlide13.xml"/><Relationship Id="rId7" Type="http://schemas.openxmlformats.org/officeDocument/2006/relationships/image" Target="../media/image31.emf"/><Relationship Id="rId2" Type="http://schemas.openxmlformats.org/officeDocument/2006/relationships/slideLayout" Target="../slideLayouts/slideLayout2.xml"/><Relationship Id="rId1" Type="http://schemas.openxmlformats.org/officeDocument/2006/relationships/themeOverride" Target="../theme/themeOverride15.xml"/><Relationship Id="rId6" Type="http://schemas.openxmlformats.org/officeDocument/2006/relationships/image" Target="../media/image30.emf"/><Relationship Id="rId5" Type="http://schemas.openxmlformats.org/officeDocument/2006/relationships/image" Target="../media/image29.emf"/><Relationship Id="rId4" Type="http://schemas.openxmlformats.org/officeDocument/2006/relationships/image" Target="../media/image1.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4.xml"/><Relationship Id="rId7" Type="http://schemas.openxmlformats.org/officeDocument/2006/relationships/image" Target="../media/image35.png"/><Relationship Id="rId2" Type="http://schemas.openxmlformats.org/officeDocument/2006/relationships/slideLayout" Target="../slideLayouts/slideLayout2.xml"/><Relationship Id="rId1" Type="http://schemas.openxmlformats.org/officeDocument/2006/relationships/themeOverride" Target="../theme/themeOverride16.xml"/><Relationship Id="rId6" Type="http://schemas.openxmlformats.org/officeDocument/2006/relationships/image" Target="../media/image34.png"/><Relationship Id="rId5" Type="http://schemas.openxmlformats.org/officeDocument/2006/relationships/image" Target="../media/image33.emf"/><Relationship Id="rId4" Type="http://schemas.openxmlformats.org/officeDocument/2006/relationships/image" Target="../media/image1.PNG"/></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18.xml"/><Relationship Id="rId4" Type="http://schemas.openxmlformats.org/officeDocument/2006/relationships/image" Target="../media/image17.png"/></Relationships>
</file>

<file path=ppt/slides/_rels/slide23.xml.rels><?xml version="1.0" encoding="UTF-8" standalone="yes"?>
<Relationships xmlns="http://schemas.openxmlformats.org/package/2006/relationships"><Relationship Id="rId8" Type="http://schemas.openxmlformats.org/officeDocument/2006/relationships/image" Target="../media/image31.emf"/><Relationship Id="rId3" Type="http://schemas.openxmlformats.org/officeDocument/2006/relationships/notesSlide" Target="../notesSlides/notesSlide16.xml"/><Relationship Id="rId7" Type="http://schemas.openxmlformats.org/officeDocument/2006/relationships/image" Target="../media/image30.emf"/><Relationship Id="rId2" Type="http://schemas.openxmlformats.org/officeDocument/2006/relationships/slideLayout" Target="../slideLayouts/slideLayout2.xml"/><Relationship Id="rId1" Type="http://schemas.openxmlformats.org/officeDocument/2006/relationships/themeOverride" Target="../theme/themeOverride17.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1.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hemeOverride" Target="../theme/themeOverride18.xml"/><Relationship Id="rId5" Type="http://schemas.openxmlformats.org/officeDocument/2006/relationships/image" Target="../media/image30.emf"/><Relationship Id="rId4" Type="http://schemas.openxmlformats.org/officeDocument/2006/relationships/image" Target="../media/image1.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8.xml"/><Relationship Id="rId7" Type="http://schemas.openxmlformats.org/officeDocument/2006/relationships/image" Target="../media/image38.png"/><Relationship Id="rId2" Type="http://schemas.openxmlformats.org/officeDocument/2006/relationships/slideLayout" Target="../slideLayouts/slideLayout2.xml"/><Relationship Id="rId1" Type="http://schemas.openxmlformats.org/officeDocument/2006/relationships/themeOverride" Target="../theme/themeOverride19.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1.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hemeOverride" Target="../theme/themeOverride20.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1.PNG"/></Relationships>
</file>

<file path=ppt/slides/_rels/slide2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hemeOverride" Target="../theme/themeOverride21.xml"/><Relationship Id="rId5" Type="http://schemas.openxmlformats.org/officeDocument/2006/relationships/image" Target="../media/image39.png"/><Relationship Id="rId4" Type="http://schemas.openxmlformats.org/officeDocument/2006/relationships/image" Target="../media/image1.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hemeOverride" Target="../theme/themeOverride22.xml"/><Relationship Id="rId5" Type="http://schemas.openxmlformats.org/officeDocument/2006/relationships/image" Target="../media/image40.png"/><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7.xml"/><Relationship Id="rId1" Type="http://schemas.openxmlformats.org/officeDocument/2006/relationships/themeOverride" Target="../theme/themeOverride2.xml"/><Relationship Id="rId4" Type="http://schemas.openxmlformats.org/officeDocument/2006/relationships/image" Target="../media/image7.jp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hemeOverride" Target="../theme/themeOverride23.xml"/><Relationship Id="rId5" Type="http://schemas.openxmlformats.org/officeDocument/2006/relationships/image" Target="../media/image40.png"/><Relationship Id="rId4" Type="http://schemas.openxmlformats.org/officeDocument/2006/relationships/image" Target="../media/image1.PNG"/></Relationships>
</file>

<file path=ppt/slides/_rels/slide31.xml.rels><?xml version="1.0" encoding="UTF-8" standalone="yes"?>
<Relationships xmlns="http://schemas.openxmlformats.org/package/2006/relationships"><Relationship Id="rId8" Type="http://schemas.openxmlformats.org/officeDocument/2006/relationships/image" Target="../media/image43.emf"/><Relationship Id="rId3" Type="http://schemas.openxmlformats.org/officeDocument/2006/relationships/notesSlide" Target="../notesSlides/notesSlide23.xml"/><Relationship Id="rId7" Type="http://schemas.openxmlformats.org/officeDocument/2006/relationships/image" Target="../media/image42.emf"/><Relationship Id="rId2" Type="http://schemas.openxmlformats.org/officeDocument/2006/relationships/slideLayout" Target="../slideLayouts/slideLayout2.xml"/><Relationship Id="rId1" Type="http://schemas.openxmlformats.org/officeDocument/2006/relationships/themeOverride" Target="../theme/themeOverride24.xml"/><Relationship Id="rId6" Type="http://schemas.openxmlformats.org/officeDocument/2006/relationships/image" Target="../media/image41.emf"/><Relationship Id="rId5" Type="http://schemas.openxmlformats.org/officeDocument/2006/relationships/image" Target="../media/image40.png"/><Relationship Id="rId4" Type="http://schemas.openxmlformats.org/officeDocument/2006/relationships/image" Target="../media/image1.PNG"/><Relationship Id="rId9" Type="http://schemas.openxmlformats.org/officeDocument/2006/relationships/image" Target="../media/image44.emf"/></Relationships>
</file>

<file path=ppt/slides/_rels/slide3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4.xml"/><Relationship Id="rId1" Type="http://schemas.openxmlformats.org/officeDocument/2006/relationships/slideLayout" Target="../slideLayouts/slideLayout18.xml"/><Relationship Id="rId4" Type="http://schemas.openxmlformats.org/officeDocument/2006/relationships/image" Target="../media/image17.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hemeOverride" Target="../theme/themeOverride25.xml"/><Relationship Id="rId5" Type="http://schemas.openxmlformats.org/officeDocument/2006/relationships/image" Target="../media/image45.png"/><Relationship Id="rId4" Type="http://schemas.openxmlformats.org/officeDocument/2006/relationships/image" Target="../media/image1.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hemeOverride" Target="../theme/themeOverride26.xml"/><Relationship Id="rId6" Type="http://schemas.openxmlformats.org/officeDocument/2006/relationships/image" Target="../media/image47.jpeg"/><Relationship Id="rId5" Type="http://schemas.openxmlformats.org/officeDocument/2006/relationships/image" Target="../media/image46.png"/><Relationship Id="rId4" Type="http://schemas.openxmlformats.org/officeDocument/2006/relationships/image" Target="../media/image1.PNG"/></Relationships>
</file>

<file path=ppt/slides/_rels/slide3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8" Type="http://schemas.openxmlformats.org/officeDocument/2006/relationships/image" Target="../media/image51.png"/><Relationship Id="rId13" Type="http://schemas.openxmlformats.org/officeDocument/2006/relationships/image" Target="../media/image56.png"/><Relationship Id="rId3" Type="http://schemas.openxmlformats.org/officeDocument/2006/relationships/notesSlide" Target="../notesSlides/notesSlide27.xml"/><Relationship Id="rId7" Type="http://schemas.openxmlformats.org/officeDocument/2006/relationships/image" Target="../media/image50.png"/><Relationship Id="rId12" Type="http://schemas.openxmlformats.org/officeDocument/2006/relationships/image" Target="../media/image55.png"/><Relationship Id="rId2" Type="http://schemas.openxmlformats.org/officeDocument/2006/relationships/slideLayout" Target="../slideLayouts/slideLayout2.xml"/><Relationship Id="rId1" Type="http://schemas.openxmlformats.org/officeDocument/2006/relationships/themeOverride" Target="../theme/themeOverride27.xml"/><Relationship Id="rId6" Type="http://schemas.openxmlformats.org/officeDocument/2006/relationships/image" Target="../media/image49.png"/><Relationship Id="rId11" Type="http://schemas.openxmlformats.org/officeDocument/2006/relationships/image" Target="../media/image54.png"/><Relationship Id="rId5" Type="http://schemas.openxmlformats.org/officeDocument/2006/relationships/image" Target="../media/image48.png"/><Relationship Id="rId15" Type="http://schemas.openxmlformats.org/officeDocument/2006/relationships/image" Target="../media/image58.png"/><Relationship Id="rId10" Type="http://schemas.openxmlformats.org/officeDocument/2006/relationships/image" Target="../media/image53.png"/><Relationship Id="rId4" Type="http://schemas.openxmlformats.org/officeDocument/2006/relationships/image" Target="../media/image1.PNG"/><Relationship Id="rId9" Type="http://schemas.openxmlformats.org/officeDocument/2006/relationships/image" Target="../media/image52.png"/><Relationship Id="rId14" Type="http://schemas.openxmlformats.org/officeDocument/2006/relationships/image" Target="../media/image57.png"/></Relationships>
</file>

<file path=ppt/slides/_rels/slide3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themeOverride" Target="../theme/themeOverride28.xml"/><Relationship Id="rId5" Type="http://schemas.openxmlformats.org/officeDocument/2006/relationships/image" Target="../media/image59.emf"/><Relationship Id="rId4" Type="http://schemas.openxmlformats.org/officeDocument/2006/relationships/image" Target="../media/image1.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29.xml"/><Relationship Id="rId7" Type="http://schemas.openxmlformats.org/officeDocument/2006/relationships/image" Target="../media/image62.jpeg"/><Relationship Id="rId2" Type="http://schemas.openxmlformats.org/officeDocument/2006/relationships/slideLayout" Target="../slideLayouts/slideLayout2.xml"/><Relationship Id="rId1" Type="http://schemas.openxmlformats.org/officeDocument/2006/relationships/themeOverride" Target="../theme/themeOverride29.xml"/><Relationship Id="rId6" Type="http://schemas.openxmlformats.org/officeDocument/2006/relationships/image" Target="../media/image61.emf"/><Relationship Id="rId5" Type="http://schemas.openxmlformats.org/officeDocument/2006/relationships/image" Target="../media/image60.png"/><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hemeOverride" Target="../theme/themeOverride3.xml"/><Relationship Id="rId5" Type="http://schemas.openxmlformats.org/officeDocument/2006/relationships/image" Target="../media/image7.jpg"/><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8.xml"/><Relationship Id="rId1" Type="http://schemas.openxmlformats.org/officeDocument/2006/relationships/themeOverride" Target="../theme/themeOverride30.xml"/><Relationship Id="rId5" Type="http://schemas.openxmlformats.org/officeDocument/2006/relationships/image" Target="../media/image15.png"/><Relationship Id="rId4" Type="http://schemas.openxmlformats.org/officeDocument/2006/relationships/image" Target="../media/image14.PNG"/></Relationships>
</file>

<file path=ppt/slides/_rels/slide4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8.xml"/></Relationships>
</file>

<file path=ppt/slides/_rels/slide42.xml.rels><?xml version="1.0" encoding="UTF-8" standalone="yes"?>
<Relationships xmlns="http://schemas.openxmlformats.org/package/2006/relationships"><Relationship Id="rId8" Type="http://schemas.openxmlformats.org/officeDocument/2006/relationships/image" Target="../media/image66.png"/><Relationship Id="rId13" Type="http://schemas.openxmlformats.org/officeDocument/2006/relationships/image" Target="../media/image71.png"/><Relationship Id="rId3" Type="http://schemas.openxmlformats.org/officeDocument/2006/relationships/notesSlide" Target="../notesSlides/notesSlide31.xml"/><Relationship Id="rId7" Type="http://schemas.openxmlformats.org/officeDocument/2006/relationships/image" Target="../media/image65.png"/><Relationship Id="rId12" Type="http://schemas.openxmlformats.org/officeDocument/2006/relationships/image" Target="../media/image70.png"/><Relationship Id="rId2" Type="http://schemas.openxmlformats.org/officeDocument/2006/relationships/slideLayout" Target="../slideLayouts/slideLayout2.xml"/><Relationship Id="rId1" Type="http://schemas.openxmlformats.org/officeDocument/2006/relationships/themeOverride" Target="../theme/themeOverride31.xml"/><Relationship Id="rId6" Type="http://schemas.openxmlformats.org/officeDocument/2006/relationships/image" Target="../media/image64.png"/><Relationship Id="rId11" Type="http://schemas.openxmlformats.org/officeDocument/2006/relationships/image" Target="../media/image69.png"/><Relationship Id="rId5" Type="http://schemas.openxmlformats.org/officeDocument/2006/relationships/image" Target="../media/image63.png"/><Relationship Id="rId15" Type="http://schemas.openxmlformats.org/officeDocument/2006/relationships/image" Target="../media/image73.png"/><Relationship Id="rId10" Type="http://schemas.openxmlformats.org/officeDocument/2006/relationships/image" Target="../media/image68.png"/><Relationship Id="rId4" Type="http://schemas.openxmlformats.org/officeDocument/2006/relationships/image" Target="../media/image1.PNG"/><Relationship Id="rId9" Type="http://schemas.openxmlformats.org/officeDocument/2006/relationships/image" Target="../media/image67.png"/><Relationship Id="rId14" Type="http://schemas.openxmlformats.org/officeDocument/2006/relationships/image" Target="../media/image72.png"/></Relationships>
</file>

<file path=ppt/slides/_rels/slide4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8.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themeOverride" Target="../theme/themeOverride32.xml"/><Relationship Id="rId5" Type="http://schemas.openxmlformats.org/officeDocument/2006/relationships/image" Target="../media/image74.emf"/><Relationship Id="rId4" Type="http://schemas.openxmlformats.org/officeDocument/2006/relationships/image" Target="../media/image1.PNG"/></Relationships>
</file>

<file path=ppt/slides/_rels/slide4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8.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themeOverride" Target="../theme/themeOverride33.xml"/><Relationship Id="rId5" Type="http://schemas.openxmlformats.org/officeDocument/2006/relationships/image" Target="../media/image75.png"/><Relationship Id="rId4" Type="http://schemas.openxmlformats.org/officeDocument/2006/relationships/image" Target="../media/image1.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themeOverride" Target="../theme/themeOverride34.xml"/><Relationship Id="rId6" Type="http://schemas.openxmlformats.org/officeDocument/2006/relationships/image" Target="../media/image77.png"/><Relationship Id="rId5" Type="http://schemas.openxmlformats.org/officeDocument/2006/relationships/image" Target="../media/image76.png"/><Relationship Id="rId4" Type="http://schemas.openxmlformats.org/officeDocument/2006/relationships/image" Target="../media/image1.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themeOverride" Target="../theme/themeOverride35.xml"/><Relationship Id="rId6" Type="http://schemas.openxmlformats.org/officeDocument/2006/relationships/image" Target="../media/image78.jpg"/><Relationship Id="rId5" Type="http://schemas.openxmlformats.org/officeDocument/2006/relationships/image" Target="../media/image77.png"/><Relationship Id="rId4" Type="http://schemas.openxmlformats.org/officeDocument/2006/relationships/image" Target="../media/image1.PN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themeOverride" Target="../theme/themeOverride36.xml"/><Relationship Id="rId6" Type="http://schemas.openxmlformats.org/officeDocument/2006/relationships/image" Target="../media/image19.png"/><Relationship Id="rId5" Type="http://schemas.openxmlformats.org/officeDocument/2006/relationships/image" Target="../media/image76.png"/><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7.xml"/><Relationship Id="rId1" Type="http://schemas.openxmlformats.org/officeDocument/2006/relationships/themeOverride" Target="../theme/themeOverride4.xml"/><Relationship Id="rId4" Type="http://schemas.openxmlformats.org/officeDocument/2006/relationships/image" Target="../media/image7.jpg"/></Relationships>
</file>

<file path=ppt/slides/_rels/slide50.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notesSlide" Target="../notesSlides/notesSlide37.xml"/><Relationship Id="rId7" Type="http://schemas.openxmlformats.org/officeDocument/2006/relationships/image" Target="../media/image81.png"/><Relationship Id="rId2" Type="http://schemas.openxmlformats.org/officeDocument/2006/relationships/slideLayout" Target="../slideLayouts/slideLayout2.xml"/><Relationship Id="rId1" Type="http://schemas.openxmlformats.org/officeDocument/2006/relationships/themeOverride" Target="../theme/themeOverride37.xml"/><Relationship Id="rId6" Type="http://schemas.openxmlformats.org/officeDocument/2006/relationships/image" Target="../media/image80.png"/><Relationship Id="rId5" Type="http://schemas.openxmlformats.org/officeDocument/2006/relationships/image" Target="../media/image79.png"/><Relationship Id="rId4" Type="http://schemas.openxmlformats.org/officeDocument/2006/relationships/image" Target="../media/image1.PN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themeOverride" Target="../theme/themeOverride38.xml"/><Relationship Id="rId5" Type="http://schemas.openxmlformats.org/officeDocument/2006/relationships/image" Target="../media/image83.png"/><Relationship Id="rId4" Type="http://schemas.openxmlformats.org/officeDocument/2006/relationships/image" Target="../media/image1.PN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2.xml"/><Relationship Id="rId1" Type="http://schemas.openxmlformats.org/officeDocument/2006/relationships/themeOverride" Target="../theme/themeOverride39.xml"/><Relationship Id="rId5" Type="http://schemas.openxmlformats.org/officeDocument/2006/relationships/image" Target="../media/image83.png"/><Relationship Id="rId4" Type="http://schemas.openxmlformats.org/officeDocument/2006/relationships/image" Target="../media/image1.PNG"/></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2.xml"/><Relationship Id="rId1" Type="http://schemas.openxmlformats.org/officeDocument/2006/relationships/themeOverride" Target="../theme/themeOverride40.xml"/><Relationship Id="rId6" Type="http://schemas.openxmlformats.org/officeDocument/2006/relationships/image" Target="../media/image84.png"/><Relationship Id="rId5" Type="http://schemas.openxmlformats.org/officeDocument/2006/relationships/image" Target="../media/image76.png"/><Relationship Id="rId4" Type="http://schemas.openxmlformats.org/officeDocument/2006/relationships/image" Target="../media/image1.PN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2.xml"/><Relationship Id="rId1" Type="http://schemas.openxmlformats.org/officeDocument/2006/relationships/themeOverride" Target="../theme/themeOverride41.xml"/><Relationship Id="rId5" Type="http://schemas.openxmlformats.org/officeDocument/2006/relationships/image" Target="../media/image85.png"/><Relationship Id="rId4" Type="http://schemas.openxmlformats.org/officeDocument/2006/relationships/image" Target="../media/image1.PNG"/></Relationships>
</file>

<file path=ppt/slides/_rels/slide5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8.xml"/></Relationships>
</file>

<file path=ppt/slides/_rels/slide56.xml.rels><?xml version="1.0" encoding="UTF-8" standalone="yes"?>
<Relationships xmlns="http://schemas.openxmlformats.org/package/2006/relationships"><Relationship Id="rId8" Type="http://schemas.openxmlformats.org/officeDocument/2006/relationships/image" Target="../media/image89.png"/><Relationship Id="rId3" Type="http://schemas.openxmlformats.org/officeDocument/2006/relationships/notesSlide" Target="../notesSlides/notesSlide42.xml"/><Relationship Id="rId7" Type="http://schemas.openxmlformats.org/officeDocument/2006/relationships/image" Target="../media/image88.png"/><Relationship Id="rId2" Type="http://schemas.openxmlformats.org/officeDocument/2006/relationships/slideLayout" Target="../slideLayouts/slideLayout2.xml"/><Relationship Id="rId1" Type="http://schemas.openxmlformats.org/officeDocument/2006/relationships/themeOverride" Target="../theme/themeOverride42.xml"/><Relationship Id="rId6" Type="http://schemas.openxmlformats.org/officeDocument/2006/relationships/image" Target="../media/image87.emf"/><Relationship Id="rId5" Type="http://schemas.openxmlformats.org/officeDocument/2006/relationships/image" Target="../media/image86.png"/><Relationship Id="rId4" Type="http://schemas.openxmlformats.org/officeDocument/2006/relationships/image" Target="../media/image1.PNG"/></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43.xml"/><Relationship Id="rId7" Type="http://schemas.openxmlformats.org/officeDocument/2006/relationships/image" Target="../media/image92.jpeg"/><Relationship Id="rId2" Type="http://schemas.openxmlformats.org/officeDocument/2006/relationships/slideLayout" Target="../slideLayouts/slideLayout2.xml"/><Relationship Id="rId1" Type="http://schemas.openxmlformats.org/officeDocument/2006/relationships/themeOverride" Target="../theme/themeOverride43.xml"/><Relationship Id="rId6" Type="http://schemas.openxmlformats.org/officeDocument/2006/relationships/image" Target="../media/image91.png"/><Relationship Id="rId5" Type="http://schemas.openxmlformats.org/officeDocument/2006/relationships/image" Target="../media/image90.png"/><Relationship Id="rId4" Type="http://schemas.openxmlformats.org/officeDocument/2006/relationships/image" Target="../media/image1.PNG"/></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2.xml"/><Relationship Id="rId1" Type="http://schemas.openxmlformats.org/officeDocument/2006/relationships/themeOverride" Target="../theme/themeOverride44.xml"/><Relationship Id="rId4" Type="http://schemas.openxmlformats.org/officeDocument/2006/relationships/image" Target="../media/image1.PNG"/></Relationships>
</file>

<file path=ppt/slides/_rels/slide5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18.xml"/><Relationship Id="rId1" Type="http://schemas.openxmlformats.org/officeDocument/2006/relationships/themeOverride" Target="../theme/themeOverride45.xml"/><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5.xml"/><Relationship Id="rId1" Type="http://schemas.openxmlformats.org/officeDocument/2006/relationships/slideLayout" Target="../slideLayouts/slideLayout18.xml"/><Relationship Id="rId4" Type="http://schemas.openxmlformats.org/officeDocument/2006/relationships/image" Target="../media/image17.png"/></Relationships>
</file>

<file path=ppt/slides/_rels/slide61.xml.rels><?xml version="1.0" encoding="UTF-8" standalone="yes"?>
<Relationships xmlns="http://schemas.openxmlformats.org/package/2006/relationships"><Relationship Id="rId8" Type="http://schemas.openxmlformats.org/officeDocument/2006/relationships/image" Target="../media/image96.png"/><Relationship Id="rId3" Type="http://schemas.openxmlformats.org/officeDocument/2006/relationships/notesSlide" Target="../notesSlides/notesSlide46.xml"/><Relationship Id="rId7" Type="http://schemas.openxmlformats.org/officeDocument/2006/relationships/image" Target="../media/image95.png"/><Relationship Id="rId2" Type="http://schemas.openxmlformats.org/officeDocument/2006/relationships/slideLayout" Target="../slideLayouts/slideLayout2.xml"/><Relationship Id="rId1" Type="http://schemas.openxmlformats.org/officeDocument/2006/relationships/themeOverride" Target="../theme/themeOverride46.xml"/><Relationship Id="rId6" Type="http://schemas.openxmlformats.org/officeDocument/2006/relationships/image" Target="../media/image94.png"/><Relationship Id="rId11" Type="http://schemas.openxmlformats.org/officeDocument/2006/relationships/image" Target="../media/image99.png"/><Relationship Id="rId5" Type="http://schemas.openxmlformats.org/officeDocument/2006/relationships/image" Target="../media/image93.png"/><Relationship Id="rId10" Type="http://schemas.openxmlformats.org/officeDocument/2006/relationships/image" Target="../media/image98.png"/><Relationship Id="rId4" Type="http://schemas.openxmlformats.org/officeDocument/2006/relationships/image" Target="../media/image1.PNG"/><Relationship Id="rId9" Type="http://schemas.openxmlformats.org/officeDocument/2006/relationships/image" Target="../media/image97.png"/></Relationships>
</file>

<file path=ppt/slides/_rels/slide6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7.xml"/><Relationship Id="rId1" Type="http://schemas.openxmlformats.org/officeDocument/2006/relationships/slideLayout" Target="../slideLayouts/slideLayout18.xml"/><Relationship Id="rId4" Type="http://schemas.openxmlformats.org/officeDocument/2006/relationships/image" Target="../media/image17.png"/></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2.xml"/><Relationship Id="rId1" Type="http://schemas.openxmlformats.org/officeDocument/2006/relationships/themeOverride" Target="../theme/themeOverride47.xml"/><Relationship Id="rId6" Type="http://schemas.openxmlformats.org/officeDocument/2006/relationships/image" Target="../media/image100.png"/><Relationship Id="rId5" Type="http://schemas.openxmlformats.org/officeDocument/2006/relationships/image" Target="../media/image21.emf"/><Relationship Id="rId4" Type="http://schemas.openxmlformats.org/officeDocument/2006/relationships/image" Target="../media/image1.PNG"/></Relationships>
</file>

<file path=ppt/slides/_rels/slide64.xml.rels><?xml version="1.0" encoding="UTF-8" standalone="yes"?>
<Relationships xmlns="http://schemas.openxmlformats.org/package/2006/relationships"><Relationship Id="rId8" Type="http://schemas.openxmlformats.org/officeDocument/2006/relationships/image" Target="../media/image31.emf"/><Relationship Id="rId3" Type="http://schemas.openxmlformats.org/officeDocument/2006/relationships/notesSlide" Target="../notesSlides/notesSlide49.xml"/><Relationship Id="rId7" Type="http://schemas.openxmlformats.org/officeDocument/2006/relationships/image" Target="../media/image30.emf"/><Relationship Id="rId2" Type="http://schemas.openxmlformats.org/officeDocument/2006/relationships/slideLayout" Target="../slideLayouts/slideLayout2.xml"/><Relationship Id="rId1" Type="http://schemas.openxmlformats.org/officeDocument/2006/relationships/themeOverride" Target="../theme/themeOverride48.xml"/><Relationship Id="rId6" Type="http://schemas.openxmlformats.org/officeDocument/2006/relationships/image" Target="../media/image29.emf"/><Relationship Id="rId5" Type="http://schemas.openxmlformats.org/officeDocument/2006/relationships/image" Target="../media/image101.png"/><Relationship Id="rId4" Type="http://schemas.openxmlformats.org/officeDocument/2006/relationships/image" Target="../media/image1.PNG"/><Relationship Id="rId9" Type="http://schemas.openxmlformats.org/officeDocument/2006/relationships/image" Target="../media/image32.emf"/></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2.xml"/><Relationship Id="rId1" Type="http://schemas.openxmlformats.org/officeDocument/2006/relationships/themeOverride" Target="../theme/themeOverride49.xml"/><Relationship Id="rId6" Type="http://schemas.openxmlformats.org/officeDocument/2006/relationships/image" Target="../media/image102.jpg"/><Relationship Id="rId5" Type="http://schemas.openxmlformats.org/officeDocument/2006/relationships/image" Target="../media/image101.png"/><Relationship Id="rId4" Type="http://schemas.openxmlformats.org/officeDocument/2006/relationships/image" Target="../media/image1.PNG"/></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2.xml"/><Relationship Id="rId1" Type="http://schemas.openxmlformats.org/officeDocument/2006/relationships/themeOverride" Target="../theme/themeOverride50.xml"/><Relationship Id="rId6" Type="http://schemas.openxmlformats.org/officeDocument/2006/relationships/image" Target="../media/image104.png"/><Relationship Id="rId5" Type="http://schemas.openxmlformats.org/officeDocument/2006/relationships/image" Target="../media/image103.png"/><Relationship Id="rId4" Type="http://schemas.openxmlformats.org/officeDocument/2006/relationships/image" Target="../media/image1.PNG"/></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2.xml"/><Relationship Id="rId1" Type="http://schemas.openxmlformats.org/officeDocument/2006/relationships/themeOverride" Target="../theme/themeOverride51.xml"/><Relationship Id="rId5" Type="http://schemas.openxmlformats.org/officeDocument/2006/relationships/image" Target="../media/image104.png"/><Relationship Id="rId4" Type="http://schemas.openxmlformats.org/officeDocument/2006/relationships/image" Target="../media/image1.PNG"/></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2.xml"/><Relationship Id="rId1" Type="http://schemas.openxmlformats.org/officeDocument/2006/relationships/themeOverride" Target="../theme/themeOverride52.xml"/><Relationship Id="rId5" Type="http://schemas.openxmlformats.org/officeDocument/2006/relationships/image" Target="../media/image21.emf"/><Relationship Id="rId4" Type="http://schemas.openxmlformats.org/officeDocument/2006/relationships/image" Target="../media/image1.PNG"/></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2.xml"/><Relationship Id="rId1" Type="http://schemas.openxmlformats.org/officeDocument/2006/relationships/themeOverride" Target="../theme/themeOverride53.xml"/><Relationship Id="rId5" Type="http://schemas.openxmlformats.org/officeDocument/2006/relationships/image" Target="../media/image105.png"/><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themeOverride" Target="../theme/themeOverride5.xml"/><Relationship Id="rId5" Type="http://schemas.openxmlformats.org/officeDocument/2006/relationships/image" Target="../media/image11.png"/><Relationship Id="rId4" Type="http://schemas.openxmlformats.org/officeDocument/2006/relationships/image" Target="../media/image10.emf"/></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2.xml"/><Relationship Id="rId1" Type="http://schemas.openxmlformats.org/officeDocument/2006/relationships/themeOverride" Target="../theme/themeOverride54.xml"/><Relationship Id="rId6" Type="http://schemas.openxmlformats.org/officeDocument/2006/relationships/image" Target="../media/image106.png"/><Relationship Id="rId5" Type="http://schemas.openxmlformats.org/officeDocument/2006/relationships/image" Target="../media/image105.png"/><Relationship Id="rId4" Type="http://schemas.openxmlformats.org/officeDocument/2006/relationships/image" Target="../media/image1.PNG"/></Relationships>
</file>

<file path=ppt/slides/_rels/slide7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8.xml"/></Relationships>
</file>

<file path=ppt/slides/_rels/slide72.xml.rels><?xml version="1.0" encoding="UTF-8" standalone="yes"?>
<Relationships xmlns="http://schemas.openxmlformats.org/package/2006/relationships"><Relationship Id="rId8" Type="http://schemas.openxmlformats.org/officeDocument/2006/relationships/image" Target="../media/image110.emf"/><Relationship Id="rId3" Type="http://schemas.openxmlformats.org/officeDocument/2006/relationships/notesSlide" Target="../notesSlides/notesSlide56.xml"/><Relationship Id="rId7" Type="http://schemas.openxmlformats.org/officeDocument/2006/relationships/image" Target="../media/image109.emf"/><Relationship Id="rId2" Type="http://schemas.openxmlformats.org/officeDocument/2006/relationships/slideLayout" Target="../slideLayouts/slideLayout2.xml"/><Relationship Id="rId1" Type="http://schemas.openxmlformats.org/officeDocument/2006/relationships/themeOverride" Target="../theme/themeOverride55.xml"/><Relationship Id="rId6" Type="http://schemas.openxmlformats.org/officeDocument/2006/relationships/image" Target="../media/image108.emf"/><Relationship Id="rId5" Type="http://schemas.openxmlformats.org/officeDocument/2006/relationships/image" Target="../media/image107.emf"/><Relationship Id="rId10" Type="http://schemas.openxmlformats.org/officeDocument/2006/relationships/image" Target="../media/image112.emf"/><Relationship Id="rId4" Type="http://schemas.openxmlformats.org/officeDocument/2006/relationships/image" Target="../media/image1.PNG"/><Relationship Id="rId9" Type="http://schemas.openxmlformats.org/officeDocument/2006/relationships/image" Target="../media/image111.emf"/></Relationships>
</file>

<file path=ppt/slides/_rels/slide7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18.xml"/><Relationship Id="rId1" Type="http://schemas.openxmlformats.org/officeDocument/2006/relationships/themeOverride" Target="../theme/themeOverride56.xml"/><Relationship Id="rId4" Type="http://schemas.openxmlformats.org/officeDocument/2006/relationships/image" Target="../media/image15.png"/></Relationships>
</file>

<file path=ppt/slides/_rels/slide7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7.xml"/><Relationship Id="rId1" Type="http://schemas.openxmlformats.org/officeDocument/2006/relationships/slideLayout" Target="../slideLayouts/slideLayout18.xml"/><Relationship Id="rId4" Type="http://schemas.openxmlformats.org/officeDocument/2006/relationships/image" Target="../media/image17.png"/></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2.xml"/><Relationship Id="rId1" Type="http://schemas.openxmlformats.org/officeDocument/2006/relationships/themeOverride" Target="../theme/themeOverride57.xml"/><Relationship Id="rId6" Type="http://schemas.openxmlformats.org/officeDocument/2006/relationships/image" Target="../media/image114.png"/><Relationship Id="rId5" Type="http://schemas.openxmlformats.org/officeDocument/2006/relationships/image" Target="../media/image113.png"/><Relationship Id="rId4" Type="http://schemas.openxmlformats.org/officeDocument/2006/relationships/image" Target="../media/image1.PNG"/></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2.xml"/><Relationship Id="rId1" Type="http://schemas.openxmlformats.org/officeDocument/2006/relationships/themeOverride" Target="../theme/themeOverride58.xml"/><Relationship Id="rId4" Type="http://schemas.openxmlformats.org/officeDocument/2006/relationships/image" Target="../media/image1.PNG"/></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2.xml"/><Relationship Id="rId1" Type="http://schemas.openxmlformats.org/officeDocument/2006/relationships/themeOverride" Target="../theme/themeOverride59.xml"/><Relationship Id="rId6" Type="http://schemas.openxmlformats.org/officeDocument/2006/relationships/image" Target="../media/image116.png"/><Relationship Id="rId5" Type="http://schemas.openxmlformats.org/officeDocument/2006/relationships/image" Target="../media/image115.png"/><Relationship Id="rId4" Type="http://schemas.openxmlformats.org/officeDocument/2006/relationships/image" Target="../media/image1.PNG"/></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61.xml"/><Relationship Id="rId7" Type="http://schemas.openxmlformats.org/officeDocument/2006/relationships/image" Target="../media/image118.jpeg"/><Relationship Id="rId2" Type="http://schemas.openxmlformats.org/officeDocument/2006/relationships/slideLayout" Target="../slideLayouts/slideLayout2.xml"/><Relationship Id="rId1" Type="http://schemas.openxmlformats.org/officeDocument/2006/relationships/themeOverride" Target="../theme/themeOverride60.xml"/><Relationship Id="rId6" Type="http://schemas.openxmlformats.org/officeDocument/2006/relationships/image" Target="../media/image117.png"/><Relationship Id="rId5" Type="http://schemas.openxmlformats.org/officeDocument/2006/relationships/image" Target="../media/image113.png"/><Relationship Id="rId4" Type="http://schemas.openxmlformats.org/officeDocument/2006/relationships/image" Target="../media/image1.PNG"/></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2.xml"/><Relationship Id="rId1" Type="http://schemas.openxmlformats.org/officeDocument/2006/relationships/themeOverride" Target="../theme/themeOverride61.xml"/><Relationship Id="rId5" Type="http://schemas.openxmlformats.org/officeDocument/2006/relationships/image" Target="../media/image117.png"/><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hemeOverride" Target="../theme/themeOverride6.xml"/><Relationship Id="rId5" Type="http://schemas.openxmlformats.org/officeDocument/2006/relationships/image" Target="../media/image12.png"/><Relationship Id="rId4" Type="http://schemas.openxmlformats.org/officeDocument/2006/relationships/image" Target="../media/image9.png"/></Relationships>
</file>

<file path=ppt/slides/_rels/slide80.xml.rels><?xml version="1.0" encoding="UTF-8" standalone="yes"?>
<Relationships xmlns="http://schemas.openxmlformats.org/package/2006/relationships"><Relationship Id="rId8" Type="http://schemas.openxmlformats.org/officeDocument/2006/relationships/image" Target="../media/image121.emf"/><Relationship Id="rId3" Type="http://schemas.openxmlformats.org/officeDocument/2006/relationships/notesSlide" Target="../notesSlides/notesSlide63.xml"/><Relationship Id="rId7" Type="http://schemas.openxmlformats.org/officeDocument/2006/relationships/image" Target="../media/image120.emf"/><Relationship Id="rId2" Type="http://schemas.openxmlformats.org/officeDocument/2006/relationships/slideLayout" Target="../slideLayouts/slideLayout2.xml"/><Relationship Id="rId1" Type="http://schemas.openxmlformats.org/officeDocument/2006/relationships/themeOverride" Target="../theme/themeOverride62.xml"/><Relationship Id="rId6" Type="http://schemas.openxmlformats.org/officeDocument/2006/relationships/image" Target="../media/image119.emf"/><Relationship Id="rId5" Type="http://schemas.openxmlformats.org/officeDocument/2006/relationships/image" Target="../media/image115.png"/><Relationship Id="rId4" Type="http://schemas.openxmlformats.org/officeDocument/2006/relationships/image" Target="../media/image1.PNG"/></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2.xml"/><Relationship Id="rId1" Type="http://schemas.openxmlformats.org/officeDocument/2006/relationships/themeOverride" Target="../theme/themeOverride63.xml"/><Relationship Id="rId6" Type="http://schemas.openxmlformats.org/officeDocument/2006/relationships/image" Target="../media/image123.png"/><Relationship Id="rId5" Type="http://schemas.openxmlformats.org/officeDocument/2006/relationships/image" Target="../media/image122.png"/><Relationship Id="rId4" Type="http://schemas.openxmlformats.org/officeDocument/2006/relationships/image" Target="../media/image1.PNG"/></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2.xml"/><Relationship Id="rId1" Type="http://schemas.openxmlformats.org/officeDocument/2006/relationships/themeOverride" Target="../theme/themeOverride64.xml"/><Relationship Id="rId5" Type="http://schemas.openxmlformats.org/officeDocument/2006/relationships/image" Target="../media/image124.png"/><Relationship Id="rId4" Type="http://schemas.openxmlformats.org/officeDocument/2006/relationships/image" Target="../media/image1.PNG"/></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66.xml"/><Relationship Id="rId7" Type="http://schemas.microsoft.com/office/2007/relationships/hdphoto" Target="../media/hdphoto1.wdp"/><Relationship Id="rId2" Type="http://schemas.openxmlformats.org/officeDocument/2006/relationships/slideLayout" Target="../slideLayouts/slideLayout2.xml"/><Relationship Id="rId1" Type="http://schemas.openxmlformats.org/officeDocument/2006/relationships/themeOverride" Target="../theme/themeOverride65.xml"/><Relationship Id="rId6" Type="http://schemas.openxmlformats.org/officeDocument/2006/relationships/image" Target="../media/image125.png"/><Relationship Id="rId5" Type="http://schemas.openxmlformats.org/officeDocument/2006/relationships/image" Target="../media/image113.png"/><Relationship Id="rId4" Type="http://schemas.openxmlformats.org/officeDocument/2006/relationships/image" Target="../media/image1.PNG"/></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2.xml"/><Relationship Id="rId1" Type="http://schemas.openxmlformats.org/officeDocument/2006/relationships/themeOverride" Target="../theme/themeOverride66.xml"/><Relationship Id="rId6" Type="http://schemas.openxmlformats.org/officeDocument/2006/relationships/image" Target="../media/image124.png"/><Relationship Id="rId5" Type="http://schemas.openxmlformats.org/officeDocument/2006/relationships/image" Target="../media/image115.png"/><Relationship Id="rId4" Type="http://schemas.openxmlformats.org/officeDocument/2006/relationships/image" Target="../media/image1.PNG"/></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2.xml"/><Relationship Id="rId1" Type="http://schemas.openxmlformats.org/officeDocument/2006/relationships/themeOverride" Target="../theme/themeOverride67.xml"/><Relationship Id="rId6" Type="http://schemas.openxmlformats.org/officeDocument/2006/relationships/image" Target="../media/image126.png"/><Relationship Id="rId5" Type="http://schemas.openxmlformats.org/officeDocument/2006/relationships/image" Target="../media/image113.png"/><Relationship Id="rId4" Type="http://schemas.openxmlformats.org/officeDocument/2006/relationships/image" Target="../media/image1.PNG"/></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2.xml"/><Relationship Id="rId1" Type="http://schemas.openxmlformats.org/officeDocument/2006/relationships/themeOverride" Target="../theme/themeOverride68.xml"/><Relationship Id="rId5" Type="http://schemas.openxmlformats.org/officeDocument/2006/relationships/image" Target="../media/image127.png"/><Relationship Id="rId4" Type="http://schemas.openxmlformats.org/officeDocument/2006/relationships/image" Target="../media/image1.PNG"/></Relationships>
</file>

<file path=ppt/slides/_rels/slide87.xml.rels><?xml version="1.0" encoding="UTF-8" standalone="yes"?>
<Relationships xmlns="http://schemas.openxmlformats.org/package/2006/relationships"><Relationship Id="rId8" Type="http://schemas.openxmlformats.org/officeDocument/2006/relationships/image" Target="../media/image131.png"/><Relationship Id="rId3" Type="http://schemas.openxmlformats.org/officeDocument/2006/relationships/notesSlide" Target="../notesSlides/notesSlide70.xml"/><Relationship Id="rId7" Type="http://schemas.openxmlformats.org/officeDocument/2006/relationships/image" Target="../media/image130.png"/><Relationship Id="rId2" Type="http://schemas.openxmlformats.org/officeDocument/2006/relationships/slideLayout" Target="../slideLayouts/slideLayout2.xml"/><Relationship Id="rId1" Type="http://schemas.openxmlformats.org/officeDocument/2006/relationships/themeOverride" Target="../theme/themeOverride69.xml"/><Relationship Id="rId6" Type="http://schemas.openxmlformats.org/officeDocument/2006/relationships/image" Target="../media/image129.png"/><Relationship Id="rId5" Type="http://schemas.openxmlformats.org/officeDocument/2006/relationships/image" Target="../media/image128.png"/><Relationship Id="rId4" Type="http://schemas.openxmlformats.org/officeDocument/2006/relationships/image" Target="../media/image1.PNG"/><Relationship Id="rId9" Type="http://schemas.openxmlformats.org/officeDocument/2006/relationships/image" Target="../media/image132.png"/></Relationships>
</file>

<file path=ppt/slides/_rels/slide8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1.xml"/><Relationship Id="rId1" Type="http://schemas.openxmlformats.org/officeDocument/2006/relationships/slideLayout" Target="../slideLayouts/slideLayout18.xml"/><Relationship Id="rId4" Type="http://schemas.openxmlformats.org/officeDocument/2006/relationships/image" Target="../media/image17.png"/></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2.xml"/><Relationship Id="rId1" Type="http://schemas.openxmlformats.org/officeDocument/2006/relationships/themeOverride" Target="../theme/themeOverride70.xml"/><Relationship Id="rId6" Type="http://schemas.openxmlformats.org/officeDocument/2006/relationships/image" Target="../media/image134.png"/><Relationship Id="rId5" Type="http://schemas.openxmlformats.org/officeDocument/2006/relationships/image" Target="../media/image133.png"/><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8.xml"/></Relationships>
</file>

<file path=ppt/slides/_rels/slide90.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2.xml"/><Relationship Id="rId1" Type="http://schemas.openxmlformats.org/officeDocument/2006/relationships/themeOverride" Target="../theme/themeOverride71.xml"/><Relationship Id="rId5" Type="http://schemas.openxmlformats.org/officeDocument/2006/relationships/image" Target="../media/image135.jpg"/><Relationship Id="rId4" Type="http://schemas.openxmlformats.org/officeDocument/2006/relationships/image" Target="../media/image1.PNG"/></Relationships>
</file>

<file path=ppt/slides/_rels/slide91.xml.rels><?xml version="1.0" encoding="UTF-8" standalone="yes"?>
<Relationships xmlns="http://schemas.openxmlformats.org/package/2006/relationships"><Relationship Id="rId8" Type="http://schemas.openxmlformats.org/officeDocument/2006/relationships/image" Target="../media/image139.png"/><Relationship Id="rId3" Type="http://schemas.openxmlformats.org/officeDocument/2006/relationships/notesSlide" Target="../notesSlides/notesSlide74.xml"/><Relationship Id="rId7" Type="http://schemas.openxmlformats.org/officeDocument/2006/relationships/image" Target="../media/image138.png"/><Relationship Id="rId2" Type="http://schemas.openxmlformats.org/officeDocument/2006/relationships/slideLayout" Target="../slideLayouts/slideLayout2.xml"/><Relationship Id="rId1" Type="http://schemas.openxmlformats.org/officeDocument/2006/relationships/themeOverride" Target="../theme/themeOverride72.xml"/><Relationship Id="rId6" Type="http://schemas.openxmlformats.org/officeDocument/2006/relationships/image" Target="../media/image137.png"/><Relationship Id="rId11" Type="http://schemas.openxmlformats.org/officeDocument/2006/relationships/image" Target="../media/image142.png"/><Relationship Id="rId5" Type="http://schemas.openxmlformats.org/officeDocument/2006/relationships/image" Target="../media/image136.png"/><Relationship Id="rId10" Type="http://schemas.openxmlformats.org/officeDocument/2006/relationships/image" Target="../media/image141.png"/><Relationship Id="rId4" Type="http://schemas.openxmlformats.org/officeDocument/2006/relationships/image" Target="../media/image1.PNG"/><Relationship Id="rId9" Type="http://schemas.openxmlformats.org/officeDocument/2006/relationships/image" Target="../media/image140.png"/></Relationships>
</file>

<file path=ppt/slides/_rels/slide92.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2.xml"/><Relationship Id="rId1" Type="http://schemas.openxmlformats.org/officeDocument/2006/relationships/themeOverride" Target="../theme/themeOverride73.xml"/><Relationship Id="rId6" Type="http://schemas.openxmlformats.org/officeDocument/2006/relationships/image" Target="../media/image143.png"/><Relationship Id="rId5" Type="http://schemas.openxmlformats.org/officeDocument/2006/relationships/image" Target="../media/image133.png"/><Relationship Id="rId4" Type="http://schemas.openxmlformats.org/officeDocument/2006/relationships/image" Target="../media/image1.PNG"/></Relationships>
</file>

<file path=ppt/slides/_rels/slide93.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2.xml"/><Relationship Id="rId1" Type="http://schemas.openxmlformats.org/officeDocument/2006/relationships/themeOverride" Target="../theme/themeOverride74.xml"/><Relationship Id="rId5" Type="http://schemas.openxmlformats.org/officeDocument/2006/relationships/image" Target="../media/image143.png"/><Relationship Id="rId4" Type="http://schemas.openxmlformats.org/officeDocument/2006/relationships/image" Target="../media/image1.PNG"/></Relationships>
</file>

<file path=ppt/slides/_rels/slide94.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2.xml"/><Relationship Id="rId1" Type="http://schemas.openxmlformats.org/officeDocument/2006/relationships/themeOverride" Target="../theme/themeOverride75.xml"/><Relationship Id="rId6" Type="http://schemas.openxmlformats.org/officeDocument/2006/relationships/image" Target="../media/image145.png"/><Relationship Id="rId5" Type="http://schemas.openxmlformats.org/officeDocument/2006/relationships/image" Target="../media/image144.png"/><Relationship Id="rId4" Type="http://schemas.openxmlformats.org/officeDocument/2006/relationships/image" Target="../media/image1.PNG"/></Relationships>
</file>

<file path=ppt/slides/_rels/slide95.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2.xml"/><Relationship Id="rId1" Type="http://schemas.openxmlformats.org/officeDocument/2006/relationships/themeOverride" Target="../theme/themeOverride76.xml"/><Relationship Id="rId5" Type="http://schemas.openxmlformats.org/officeDocument/2006/relationships/image" Target="../media/image145.png"/><Relationship Id="rId4" Type="http://schemas.openxmlformats.org/officeDocument/2006/relationships/image" Target="../media/image1.PNG"/></Relationships>
</file>

<file path=ppt/slides/_rels/slide96.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2.xml"/><Relationship Id="rId1" Type="http://schemas.openxmlformats.org/officeDocument/2006/relationships/themeOverride" Target="../theme/themeOverride77.xml"/><Relationship Id="rId6" Type="http://schemas.openxmlformats.org/officeDocument/2006/relationships/image" Target="../media/image146.png"/><Relationship Id="rId5" Type="http://schemas.openxmlformats.org/officeDocument/2006/relationships/image" Target="../media/image133.png"/><Relationship Id="rId4" Type="http://schemas.openxmlformats.org/officeDocument/2006/relationships/image" Target="../media/image1.PNG"/></Relationships>
</file>

<file path=ppt/slides/_rels/slide9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8.xml"/></Relationships>
</file>

<file path=ppt/slides/_rels/slide98.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2.xml"/><Relationship Id="rId1" Type="http://schemas.openxmlformats.org/officeDocument/2006/relationships/themeOverride" Target="../theme/themeOverride78.xml"/><Relationship Id="rId6" Type="http://schemas.openxmlformats.org/officeDocument/2006/relationships/image" Target="../media/image148.png"/><Relationship Id="rId5" Type="http://schemas.openxmlformats.org/officeDocument/2006/relationships/image" Target="../media/image147.jpeg"/><Relationship Id="rId4" Type="http://schemas.openxmlformats.org/officeDocument/2006/relationships/image" Target="../media/image1.PNG"/></Relationships>
</file>

<file path=ppt/slides/_rels/slide99.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2.xml"/><Relationship Id="rId1" Type="http://schemas.openxmlformats.org/officeDocument/2006/relationships/themeOverride" Target="../theme/themeOverride79.xml"/><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40" name="Rectangle 39"/>
          <p:cNvSpPr/>
          <p:nvPr/>
        </p:nvSpPr>
        <p:spPr>
          <a:xfrm>
            <a:off x="0" y="0"/>
            <a:ext cx="12192000" cy="6857999"/>
          </a:xfrm>
          <a:prstGeom prst="rect">
            <a:avLst/>
          </a:prstGeom>
          <a:solidFill>
            <a:srgbClr val="07A1EB"/>
          </a:solidFill>
          <a:ln>
            <a:noFill/>
          </a:ln>
        </p:spPr>
        <p:style>
          <a:lnRef idx="0">
            <a:schemeClr val="accent4"/>
          </a:lnRef>
          <a:fillRef idx="3">
            <a:schemeClr val="accent4"/>
          </a:fillRef>
          <a:effectRef idx="3">
            <a:schemeClr val="accent4"/>
          </a:effectRef>
          <a:fontRef idx="minor">
            <a:schemeClr val="lt1"/>
          </a:fontRef>
        </p:style>
        <p:txBody>
          <a:bodyPr rtlCol="1" anchor="ctr"/>
          <a:lstStyle/>
          <a:p>
            <a:pPr algn="ctr"/>
            <a:endParaRPr lang="ar-EG">
              <a:solidFill>
                <a:prstClr val="white"/>
              </a:solidFill>
            </a:endParaRPr>
          </a:p>
        </p:txBody>
      </p:sp>
      <p:sp>
        <p:nvSpPr>
          <p:cNvPr id="19" name="Parallelogram 18"/>
          <p:cNvSpPr/>
          <p:nvPr/>
        </p:nvSpPr>
        <p:spPr>
          <a:xfrm>
            <a:off x="1397594" y="0"/>
            <a:ext cx="6197006" cy="6858000"/>
          </a:xfrm>
          <a:prstGeom prst="parallelogram">
            <a:avLst>
              <a:gd name="adj" fmla="val 70733"/>
            </a:avLst>
          </a:prstGeom>
          <a:solidFill>
            <a:srgbClr val="99D9F7"/>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solidFill>
                <a:prstClr val="white"/>
              </a:solidFill>
            </a:endParaRPr>
          </a:p>
        </p:txBody>
      </p:sp>
      <p:grpSp>
        <p:nvGrpSpPr>
          <p:cNvPr id="39" name="Group 38"/>
          <p:cNvGrpSpPr/>
          <p:nvPr/>
        </p:nvGrpSpPr>
        <p:grpSpPr>
          <a:xfrm>
            <a:off x="869183" y="-130630"/>
            <a:ext cx="12798320" cy="7014867"/>
            <a:chOff x="869183" y="-130630"/>
            <a:chExt cx="12798320" cy="7014867"/>
          </a:xfrm>
          <a:blipFill>
            <a:blip r:embed="rId4"/>
            <a:stretch>
              <a:fillRect l="-3000" t="-3000" b="-3000"/>
            </a:stretch>
          </a:blipFill>
        </p:grpSpPr>
        <p:sp>
          <p:nvSpPr>
            <p:cNvPr id="35" name="Parallelogram 34"/>
            <p:cNvSpPr/>
            <p:nvPr/>
          </p:nvSpPr>
          <p:spPr>
            <a:xfrm>
              <a:off x="869183" y="5868237"/>
              <a:ext cx="994786" cy="989762"/>
            </a:xfrm>
            <a:prstGeom prst="parallelogram">
              <a:avLst>
                <a:gd name="adj" fmla="val 64211"/>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solidFill>
                  <a:prstClr val="white"/>
                </a:solidFill>
              </a:endParaRPr>
            </a:p>
          </p:txBody>
        </p:sp>
        <p:sp>
          <p:nvSpPr>
            <p:cNvPr id="38" name="Freeform 37"/>
            <p:cNvSpPr/>
            <p:nvPr/>
          </p:nvSpPr>
          <p:spPr>
            <a:xfrm>
              <a:off x="1692839" y="-130630"/>
              <a:ext cx="11974664" cy="7014867"/>
            </a:xfrm>
            <a:custGeom>
              <a:avLst/>
              <a:gdLst>
                <a:gd name="connsiteX0" fmla="*/ 10547544 w 11974664"/>
                <a:gd name="connsiteY0" fmla="*/ 2421653 h 6988630"/>
                <a:gd name="connsiteX1" fmla="*/ 10547544 w 11974664"/>
                <a:gd name="connsiteY1" fmla="*/ 6988630 h 6988630"/>
                <a:gd name="connsiteX2" fmla="*/ 7336280 w 11974664"/>
                <a:gd name="connsiteY2" fmla="*/ 6988630 h 6988630"/>
                <a:gd name="connsiteX3" fmla="*/ 5867572 w 11974664"/>
                <a:gd name="connsiteY3" fmla="*/ 130630 h 6988630"/>
                <a:gd name="connsiteX4" fmla="*/ 9701392 w 11974664"/>
                <a:gd name="connsiteY4" fmla="*/ 130630 h 6988630"/>
                <a:gd name="connsiteX5" fmla="*/ 5104601 w 11974664"/>
                <a:gd name="connsiteY5" fmla="*/ 6988630 h 6988630"/>
                <a:gd name="connsiteX6" fmla="*/ 1270781 w 11974664"/>
                <a:gd name="connsiteY6" fmla="*/ 6988630 h 6988630"/>
                <a:gd name="connsiteX7" fmla="*/ 1270782 w 11974664"/>
                <a:gd name="connsiteY7" fmla="*/ 6988629 h 6988630"/>
                <a:gd name="connsiteX8" fmla="*/ 0 w 11974664"/>
                <a:gd name="connsiteY8" fmla="*/ 6988629 h 6988630"/>
                <a:gd name="connsiteX9" fmla="*/ 1763549 w 11974664"/>
                <a:gd name="connsiteY9" fmla="*/ 4019342 h 6988630"/>
                <a:gd name="connsiteX10" fmla="*/ 3261040 w 11974664"/>
                <a:gd name="connsiteY10" fmla="*/ 4019342 h 6988630"/>
                <a:gd name="connsiteX11" fmla="*/ 10013517 w 11974664"/>
                <a:gd name="connsiteY11" fmla="*/ 0 h 6988630"/>
                <a:gd name="connsiteX12" fmla="*/ 11974664 w 11974664"/>
                <a:gd name="connsiteY12" fmla="*/ 0 h 6988630"/>
                <a:gd name="connsiteX13" fmla="*/ 7187196 w 11974664"/>
                <a:gd name="connsiteY13" fmla="*/ 6988629 h 6988630"/>
                <a:gd name="connsiteX14" fmla="*/ 5226049 w 11974664"/>
                <a:gd name="connsiteY14" fmla="*/ 6988629 h 6988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974664" h="6988630">
                  <a:moveTo>
                    <a:pt x="10547544" y="2421653"/>
                  </a:moveTo>
                  <a:lnTo>
                    <a:pt x="10547544" y="6988630"/>
                  </a:lnTo>
                  <a:lnTo>
                    <a:pt x="7336280" y="6988630"/>
                  </a:lnTo>
                  <a:close/>
                  <a:moveTo>
                    <a:pt x="5867572" y="130630"/>
                  </a:moveTo>
                  <a:lnTo>
                    <a:pt x="9701392" y="130630"/>
                  </a:lnTo>
                  <a:lnTo>
                    <a:pt x="5104601" y="6988630"/>
                  </a:lnTo>
                  <a:lnTo>
                    <a:pt x="1270781" y="6988630"/>
                  </a:lnTo>
                  <a:lnTo>
                    <a:pt x="1270782" y="6988629"/>
                  </a:lnTo>
                  <a:lnTo>
                    <a:pt x="0" y="6988629"/>
                  </a:lnTo>
                  <a:lnTo>
                    <a:pt x="1763549" y="4019342"/>
                  </a:lnTo>
                  <a:lnTo>
                    <a:pt x="3261040" y="4019342"/>
                  </a:lnTo>
                  <a:close/>
                  <a:moveTo>
                    <a:pt x="10013517" y="0"/>
                  </a:moveTo>
                  <a:lnTo>
                    <a:pt x="11974664" y="0"/>
                  </a:lnTo>
                  <a:lnTo>
                    <a:pt x="7187196" y="6988629"/>
                  </a:lnTo>
                  <a:lnTo>
                    <a:pt x="5226049" y="698862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solidFill>
                  <a:prstClr val="white"/>
                </a:solidFill>
              </a:endParaRPr>
            </a:p>
          </p:txBody>
        </p:sp>
        <p:sp>
          <p:nvSpPr>
            <p:cNvPr id="24" name="Parallelogram 23"/>
            <p:cNvSpPr/>
            <p:nvPr/>
          </p:nvSpPr>
          <p:spPr>
            <a:xfrm>
              <a:off x="1135463" y="3034602"/>
              <a:ext cx="2833634" cy="3823397"/>
            </a:xfrm>
            <a:prstGeom prst="parallelogram">
              <a:avLst>
                <a:gd name="adj" fmla="val 83580"/>
              </a:avLst>
            </a:prstGeom>
            <a:grpFill/>
            <a:ln>
              <a:solidFill>
                <a:srgbClr val="99D9F7"/>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solidFill>
                  <a:prstClr val="white"/>
                </a:solidFill>
              </a:endParaRPr>
            </a:p>
          </p:txBody>
        </p:sp>
      </p:grpSp>
      <p:sp>
        <p:nvSpPr>
          <p:cNvPr id="36" name="Rectangle 35"/>
          <p:cNvSpPr/>
          <p:nvPr/>
        </p:nvSpPr>
        <p:spPr>
          <a:xfrm>
            <a:off x="12192000" y="-130630"/>
            <a:ext cx="1638300" cy="2302330"/>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solidFill>
                <a:prstClr val="white"/>
              </a:solidFill>
            </a:endParaRPr>
          </a:p>
        </p:txBody>
      </p:sp>
      <p:sp>
        <p:nvSpPr>
          <p:cNvPr id="37" name="Rectangle 36"/>
          <p:cNvSpPr/>
          <p:nvPr/>
        </p:nvSpPr>
        <p:spPr>
          <a:xfrm>
            <a:off x="10553700" y="-330200"/>
            <a:ext cx="1638300" cy="330200"/>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solidFill>
                <a:prstClr val="white"/>
              </a:solidFill>
            </a:endParaRPr>
          </a:p>
        </p:txBody>
      </p:sp>
      <p:sp>
        <p:nvSpPr>
          <p:cNvPr id="55" name="Title 30">
            <a:extLst>
              <a:ext uri="{FF2B5EF4-FFF2-40B4-BE49-F238E27FC236}">
                <a16:creationId xmlns:a16="http://schemas.microsoft.com/office/drawing/2014/main" id="{A2370289-1017-40C1-BBC3-6AA03B3A56F0}"/>
              </a:ext>
            </a:extLst>
          </p:cNvPr>
          <p:cNvSpPr txBox="1">
            <a:spLocks/>
          </p:cNvSpPr>
          <p:nvPr/>
        </p:nvSpPr>
        <p:spPr>
          <a:xfrm>
            <a:off x="232174" y="268314"/>
            <a:ext cx="2921330" cy="2497975"/>
          </a:xfrm>
          <a:prstGeom prst="rect">
            <a:avLst/>
          </a:prstGeom>
        </p:spPr>
        <p:txBody>
          <a:bodyPr vert="horz" lIns="0" tIns="60949" rIns="0" bIns="60949" rtlCol="0" anchor="ctr">
            <a:noAutofit/>
          </a:bodyPr>
          <a:lstStyle>
            <a:lvl1pPr algn="l" defTabSz="1218987" rtl="0" eaLnBrk="1" latinLnBrk="0" hangingPunct="1">
              <a:lnSpc>
                <a:spcPct val="80000"/>
              </a:lnSpc>
              <a:spcBef>
                <a:spcPct val="0"/>
              </a:spcBef>
              <a:buNone/>
              <a:defRPr lang="en-US" sz="6600" b="1" kern="1200" smtClean="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algn="ctr" rtl="1">
              <a:lnSpc>
                <a:spcPct val="125000"/>
              </a:lnSpc>
              <a:defRPr/>
            </a:pPr>
            <a:r>
              <a:rPr lang="ar-EG" dirty="0">
                <a:ln>
                  <a:solidFill>
                    <a:sysClr val="window" lastClr="FFFFFF"/>
                  </a:solidFill>
                </a:ln>
                <a:solidFill>
                  <a:sysClr val="window" lastClr="FFFFFF"/>
                </a:solidFill>
                <a:effectLst>
                  <a:glow rad="63500">
                    <a:srgbClr val="0070C0">
                      <a:satMod val="175000"/>
                      <a:alpha val="40000"/>
                    </a:srgbClr>
                  </a:glow>
                </a:effectLst>
                <a:latin typeface="Sakkal Majalla" pitchFamily="2" charset="-78"/>
                <a:cs typeface="Sakkal Majalla" pitchFamily="2" charset="-78"/>
              </a:rPr>
              <a:t>الذكاء الاصطناعي</a:t>
            </a:r>
            <a:endParaRPr lang="en-IN" dirty="0">
              <a:ln>
                <a:solidFill>
                  <a:sysClr val="window" lastClr="FFFFFF"/>
                </a:solidFill>
              </a:ln>
              <a:solidFill>
                <a:sysClr val="window" lastClr="FFFFFF"/>
              </a:solidFill>
              <a:effectLst>
                <a:glow rad="63500">
                  <a:srgbClr val="0070C0">
                    <a:satMod val="175000"/>
                    <a:alpha val="40000"/>
                  </a:srgbClr>
                </a:glow>
              </a:effectLst>
              <a:latin typeface="Sakkal Majalla" pitchFamily="2" charset="-78"/>
              <a:cs typeface="Sakkal Majalla" pitchFamily="2" charset="-78"/>
            </a:endParaRPr>
          </a:p>
        </p:txBody>
      </p:sp>
    </p:spTree>
    <p:extLst>
      <p:ext uri="{BB962C8B-B14F-4D97-AF65-F5344CB8AC3E}">
        <p14:creationId xmlns:p14="http://schemas.microsoft.com/office/powerpoint/2010/main" val="2724780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6" name="Rectangle 5"/>
          <p:cNvSpPr/>
          <p:nvPr/>
        </p:nvSpPr>
        <p:spPr>
          <a:xfrm>
            <a:off x="473338" y="627861"/>
            <a:ext cx="5411094" cy="1015663"/>
          </a:xfrm>
          <a:prstGeom prst="rect">
            <a:avLst/>
          </a:prstGeom>
        </p:spPr>
        <p:txBody>
          <a:bodyPr wrap="square">
            <a:spAutoFit/>
          </a:bodyPr>
          <a:lstStyle/>
          <a:p>
            <a:pPr algn="ctr"/>
            <a:r>
              <a:rPr lang="ar-EG" sz="6000" b="1" dirty="0">
                <a:solidFill>
                  <a:prstClr val="black"/>
                </a:solidFill>
                <a:latin typeface="Sakkal Majalla" pitchFamily="2" charset="-78"/>
                <a:cs typeface="Sakkal Majalla" pitchFamily="2" charset="-78"/>
              </a:rPr>
              <a:t>الجلسة التدريبية الأولى</a:t>
            </a:r>
          </a:p>
        </p:txBody>
      </p:sp>
      <p:sp>
        <p:nvSpPr>
          <p:cNvPr id="8" name="Rectangle 7"/>
          <p:cNvSpPr/>
          <p:nvPr/>
        </p:nvSpPr>
        <p:spPr>
          <a:xfrm>
            <a:off x="0" y="4410988"/>
            <a:ext cx="5290968" cy="1107996"/>
          </a:xfrm>
          <a:prstGeom prst="rect">
            <a:avLst/>
          </a:prstGeom>
        </p:spPr>
        <p:txBody>
          <a:bodyPr wrap="square">
            <a:spAutoFit/>
          </a:bodyPr>
          <a:lstStyle/>
          <a:p>
            <a:pPr algn="ctr">
              <a:lnSpc>
                <a:spcPct val="150000"/>
              </a:lnSpc>
            </a:pPr>
            <a:r>
              <a:rPr lang="ar-EG" sz="4800" b="1" dirty="0">
                <a:solidFill>
                  <a:srgbClr val="23ACEE"/>
                </a:solidFill>
                <a:latin typeface="Sakkal Majalla" pitchFamily="2" charset="-78"/>
                <a:cs typeface="Sakkal Majalla" pitchFamily="2" charset="-78"/>
              </a:rPr>
              <a:t>الذكاء الاصطناعي</a:t>
            </a:r>
          </a:p>
        </p:txBody>
      </p:sp>
      <p:sp>
        <p:nvSpPr>
          <p:cNvPr id="4" name="Slide Number Placeholder 3"/>
          <p:cNvSpPr>
            <a:spLocks noGrp="1"/>
          </p:cNvSpPr>
          <p:nvPr>
            <p:ph type="sldNum" sz="quarter" idx="12"/>
          </p:nvPr>
        </p:nvSpPr>
        <p:spPr/>
        <p:txBody>
          <a:bodyPr/>
          <a:lstStyle/>
          <a:p>
            <a:fld id="{F0C0E137-212D-48BF-BD2D-C24450D8AE18}" type="slidenum">
              <a:rPr lang="ar-EG" smtClean="0">
                <a:solidFill>
                  <a:prstClr val="black">
                    <a:tint val="75000"/>
                  </a:prstClr>
                </a:solidFill>
              </a:rPr>
              <a:pPr/>
              <a:t>10</a:t>
            </a:fld>
            <a:endParaRPr lang="ar-EG">
              <a:solidFill>
                <a:prstClr val="black">
                  <a:tint val="75000"/>
                </a:prstClr>
              </a:solidFill>
            </a:endParaRPr>
          </a:p>
        </p:txBody>
      </p:sp>
      <p:pic>
        <p:nvPicPr>
          <p:cNvPr id="3" name="Picture 2"/>
          <p:cNvPicPr>
            <a:picLocks noChangeAspect="1"/>
          </p:cNvPicPr>
          <p:nvPr/>
        </p:nvPicPr>
        <p:blipFill>
          <a:blip r:embed="rId5"/>
          <a:stretch>
            <a:fillRect/>
          </a:stretch>
        </p:blipFill>
        <p:spPr>
          <a:xfrm>
            <a:off x="5760720" y="688820"/>
            <a:ext cx="5192298" cy="4538499"/>
          </a:xfrm>
          <a:prstGeom prst="ellipse">
            <a:avLst/>
          </a:prstGeom>
          <a:ln>
            <a:noFill/>
          </a:ln>
          <a:effectLst/>
        </p:spPr>
      </p:pic>
    </p:spTree>
    <p:extLst>
      <p:ext uri="{BB962C8B-B14F-4D97-AF65-F5344CB8AC3E}">
        <p14:creationId xmlns:p14="http://schemas.microsoft.com/office/powerpoint/2010/main" val="221586909"/>
      </p:ext>
    </p:extLst>
  </p:cSld>
  <p:clrMapOvr>
    <a:overrideClrMapping bg1="lt1" tx1="dk1" bg2="lt2" tx2="dk2" accent1="accent1" accent2="accent2" accent3="accent3" accent4="accent4" accent5="accent5" accent6="accent6" hlink="hlink" folHlink="folHlink"/>
  </p:clrMapOvr>
</p:sld>
</file>

<file path=ppt/slides/slide100.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100</a:t>
            </a:fld>
            <a:endParaRPr lang="ar-EG">
              <a:solidFill>
                <a:prstClr val="black">
                  <a:tint val="75000"/>
                </a:prstClr>
              </a:solidFill>
            </a:endParaRPr>
          </a:p>
        </p:txBody>
      </p:sp>
      <p:sp>
        <p:nvSpPr>
          <p:cNvPr id="4" name="Rectangle 3"/>
          <p:cNvSpPr/>
          <p:nvPr/>
        </p:nvSpPr>
        <p:spPr>
          <a:xfrm>
            <a:off x="7100047" y="179293"/>
            <a:ext cx="5091953" cy="630942"/>
          </a:xfrm>
          <a:prstGeom prst="rect">
            <a:avLst/>
          </a:prstGeom>
        </p:spPr>
        <p:txBody>
          <a:bodyPr wrap="square">
            <a:spAutoFit/>
          </a:bodyPr>
          <a:lstStyle/>
          <a:p>
            <a:pPr algn="ctr">
              <a:lnSpc>
                <a:spcPct val="125000"/>
              </a:lnSpc>
            </a:pPr>
            <a:r>
              <a:rPr lang="ar-EG" sz="2800" b="1" dirty="0">
                <a:solidFill>
                  <a:schemeClr val="bg1"/>
                </a:solidFill>
                <a:latin typeface="Sakkal Majalla" pitchFamily="2" charset="-78"/>
                <a:cs typeface="Sakkal Majalla" pitchFamily="2" charset="-78"/>
              </a:rPr>
              <a:t>إعداد خارطة الطريق الأولى</a:t>
            </a:r>
          </a:p>
        </p:txBody>
      </p:sp>
      <p:grpSp>
        <p:nvGrpSpPr>
          <p:cNvPr id="5" name="Group 4"/>
          <p:cNvGrpSpPr/>
          <p:nvPr/>
        </p:nvGrpSpPr>
        <p:grpSpPr>
          <a:xfrm>
            <a:off x="2506252" y="1858716"/>
            <a:ext cx="6687276" cy="3579001"/>
            <a:chOff x="2779455" y="1706659"/>
            <a:chExt cx="6687276" cy="3579001"/>
          </a:xfrm>
        </p:grpSpPr>
        <p:pic>
          <p:nvPicPr>
            <p:cNvPr id="6" name="Picture 5"/>
            <p:cNvPicPr>
              <a:picLocks noChangeAspect="1"/>
            </p:cNvPicPr>
            <p:nvPr/>
          </p:nvPicPr>
          <p:blipFill>
            <a:blip r:embed="rId5"/>
            <a:stretch>
              <a:fillRect/>
            </a:stretch>
          </p:blipFill>
          <p:spPr>
            <a:xfrm>
              <a:off x="2779455" y="1706659"/>
              <a:ext cx="6687276" cy="3579001"/>
            </a:xfrm>
            <a:prstGeom prst="rect">
              <a:avLst/>
            </a:prstGeom>
          </p:spPr>
        </p:pic>
        <p:sp>
          <p:nvSpPr>
            <p:cNvPr id="7" name="Rectangle 6"/>
            <p:cNvSpPr/>
            <p:nvPr/>
          </p:nvSpPr>
          <p:spPr>
            <a:xfrm>
              <a:off x="4728834" y="3352506"/>
              <a:ext cx="2976481" cy="1477328"/>
            </a:xfrm>
            <a:prstGeom prst="rect">
              <a:avLst/>
            </a:prstGeom>
          </p:spPr>
          <p:txBody>
            <a:bodyPr wrap="square">
              <a:spAutoFit/>
            </a:bodyPr>
            <a:lstStyle/>
            <a:p>
              <a:pPr algn="ctr">
                <a:lnSpc>
                  <a:spcPct val="125000"/>
                </a:lnSpc>
              </a:pPr>
              <a:r>
                <a:rPr lang="ar-EG" sz="2400" b="1" dirty="0">
                  <a:solidFill>
                    <a:srgbClr val="C00000"/>
                  </a:solidFill>
                  <a:latin typeface="Sakkal Majalla" panose="02000000000000000000" pitchFamily="2" charset="-78"/>
                  <a:cs typeface="Sakkal Majalla" panose="02000000000000000000" pitchFamily="2" charset="-78"/>
                </a:rPr>
                <a:t>أن يكون لدى الشخص المعرفة الرياضية </a:t>
              </a:r>
              <a:r>
                <a:rPr lang="en-US" sz="2400" b="1" dirty="0">
                  <a:solidFill>
                    <a:srgbClr val="C00000"/>
                  </a:solidFill>
                  <a:latin typeface="Sakkal Majalla" panose="02000000000000000000" pitchFamily="2" charset="-78"/>
                  <a:cs typeface="Sakkal Majalla" panose="02000000000000000000" pitchFamily="2" charset="-78"/>
                </a:rPr>
                <a:t>Mathematical Knowledge</a:t>
              </a:r>
              <a:r>
                <a:rPr lang="ar-EG" sz="2400" b="1" dirty="0">
                  <a:solidFill>
                    <a:srgbClr val="C00000"/>
                  </a:solidFill>
                  <a:latin typeface="Sakkal Majalla" panose="02000000000000000000" pitchFamily="2" charset="-78"/>
                  <a:cs typeface="Sakkal Majalla" panose="02000000000000000000" pitchFamily="2" charset="-78"/>
                </a:rPr>
                <a:t>من خلال تعلم </a:t>
              </a:r>
            </a:p>
          </p:txBody>
        </p:sp>
      </p:grpSp>
      <p:sp>
        <p:nvSpPr>
          <p:cNvPr id="8" name="Rectangle 7"/>
          <p:cNvSpPr/>
          <p:nvPr/>
        </p:nvSpPr>
        <p:spPr>
          <a:xfrm>
            <a:off x="8588398" y="5126229"/>
            <a:ext cx="3218329" cy="461665"/>
          </a:xfrm>
          <a:prstGeom prst="rect">
            <a:avLst/>
          </a:prstGeom>
        </p:spPr>
        <p:txBody>
          <a:bodyPr wrap="square">
            <a:spAutoFit/>
          </a:bodyPr>
          <a:lstStyle/>
          <a:p>
            <a:pPr algn="ctr"/>
            <a:r>
              <a:rPr lang="ar-EG" sz="2400" b="1" dirty="0">
                <a:solidFill>
                  <a:srgbClr val="002060"/>
                </a:solidFill>
                <a:latin typeface="Sakkal Majalla" panose="02000000000000000000" pitchFamily="2" charset="-78"/>
                <a:cs typeface="Sakkal Majalla" panose="02000000000000000000" pitchFamily="2" charset="-78"/>
              </a:rPr>
              <a:t>الجبر الخطي </a:t>
            </a:r>
            <a:r>
              <a:rPr lang="en-US" sz="2400" b="1" dirty="0">
                <a:solidFill>
                  <a:srgbClr val="002060"/>
                </a:solidFill>
                <a:latin typeface="Sakkal Majalla" panose="02000000000000000000" pitchFamily="2" charset="-78"/>
                <a:cs typeface="Sakkal Majalla" panose="02000000000000000000" pitchFamily="2" charset="-78"/>
              </a:rPr>
              <a:t>Linear Algebra </a:t>
            </a:r>
            <a:endParaRPr lang="ar-EG" sz="2400" b="1" dirty="0">
              <a:solidFill>
                <a:srgbClr val="002060"/>
              </a:solidFill>
              <a:latin typeface="Sakkal Majalla" panose="02000000000000000000" pitchFamily="2" charset="-78"/>
              <a:cs typeface="Sakkal Majalla" panose="02000000000000000000" pitchFamily="2" charset="-78"/>
            </a:endParaRPr>
          </a:p>
        </p:txBody>
      </p:sp>
      <p:sp>
        <p:nvSpPr>
          <p:cNvPr id="9" name="Rectangle 8"/>
          <p:cNvSpPr/>
          <p:nvPr/>
        </p:nvSpPr>
        <p:spPr>
          <a:xfrm>
            <a:off x="8368775" y="2753530"/>
            <a:ext cx="3070190" cy="830997"/>
          </a:xfrm>
          <a:prstGeom prst="rect">
            <a:avLst/>
          </a:prstGeom>
        </p:spPr>
        <p:txBody>
          <a:bodyPr wrap="square">
            <a:spAutoFit/>
          </a:bodyPr>
          <a:lstStyle/>
          <a:p>
            <a:pPr algn="ctr"/>
            <a:r>
              <a:rPr lang="ar-EG" sz="2400" b="1" dirty="0">
                <a:solidFill>
                  <a:srgbClr val="002060"/>
                </a:solidFill>
                <a:latin typeface="Sakkal Majalla" panose="02000000000000000000" pitchFamily="2" charset="-78"/>
                <a:cs typeface="Sakkal Majalla" panose="02000000000000000000" pitchFamily="2" charset="-78"/>
              </a:rPr>
              <a:t>التوزيع والاحتمالات </a:t>
            </a:r>
            <a:r>
              <a:rPr lang="en-US" sz="2400" b="1" dirty="0">
                <a:solidFill>
                  <a:srgbClr val="002060"/>
                </a:solidFill>
                <a:latin typeface="Sakkal Majalla" panose="02000000000000000000" pitchFamily="2" charset="-78"/>
                <a:cs typeface="Sakkal Majalla" panose="02000000000000000000" pitchFamily="2" charset="-78"/>
              </a:rPr>
              <a:t>Probability and Distribution </a:t>
            </a:r>
            <a:endParaRPr lang="ar-EG" sz="2400" b="1" dirty="0">
              <a:solidFill>
                <a:srgbClr val="002060"/>
              </a:solidFill>
              <a:latin typeface="Sakkal Majalla" panose="02000000000000000000" pitchFamily="2" charset="-78"/>
              <a:cs typeface="Sakkal Majalla" panose="02000000000000000000" pitchFamily="2" charset="-78"/>
            </a:endParaRPr>
          </a:p>
        </p:txBody>
      </p:sp>
      <p:sp>
        <p:nvSpPr>
          <p:cNvPr id="10" name="Rectangle 9"/>
          <p:cNvSpPr/>
          <p:nvPr/>
        </p:nvSpPr>
        <p:spPr>
          <a:xfrm>
            <a:off x="6464378" y="2141688"/>
            <a:ext cx="2464679" cy="461665"/>
          </a:xfrm>
          <a:prstGeom prst="rect">
            <a:avLst/>
          </a:prstGeom>
        </p:spPr>
        <p:txBody>
          <a:bodyPr wrap="square">
            <a:spAutoFit/>
          </a:bodyPr>
          <a:lstStyle/>
          <a:p>
            <a:pPr algn="ctr"/>
            <a:r>
              <a:rPr lang="ar-EG" sz="2400" b="1" dirty="0">
                <a:solidFill>
                  <a:srgbClr val="002060"/>
                </a:solidFill>
                <a:latin typeface="Sakkal Majalla" panose="02000000000000000000" pitchFamily="2" charset="-78"/>
                <a:cs typeface="Sakkal Majalla" panose="02000000000000000000" pitchFamily="2" charset="-78"/>
              </a:rPr>
              <a:t>الإحصاء </a:t>
            </a:r>
            <a:r>
              <a:rPr lang="en-US" sz="2400" b="1" dirty="0">
                <a:solidFill>
                  <a:srgbClr val="002060"/>
                </a:solidFill>
                <a:latin typeface="Sakkal Majalla" panose="02000000000000000000" pitchFamily="2" charset="-78"/>
                <a:cs typeface="Sakkal Majalla" panose="02000000000000000000" pitchFamily="2" charset="-78"/>
              </a:rPr>
              <a:t>Statistics </a:t>
            </a:r>
            <a:endParaRPr lang="ar-EG" sz="2400" b="1" dirty="0">
              <a:solidFill>
                <a:srgbClr val="002060"/>
              </a:solidFill>
              <a:latin typeface="Sakkal Majalla" panose="02000000000000000000" pitchFamily="2" charset="-78"/>
              <a:cs typeface="Sakkal Majalla" panose="02000000000000000000" pitchFamily="2" charset="-78"/>
            </a:endParaRPr>
          </a:p>
        </p:txBody>
      </p:sp>
      <p:sp>
        <p:nvSpPr>
          <p:cNvPr id="11" name="Rectangle 10"/>
          <p:cNvSpPr/>
          <p:nvPr/>
        </p:nvSpPr>
        <p:spPr>
          <a:xfrm>
            <a:off x="2506251" y="1716816"/>
            <a:ext cx="3185127" cy="830997"/>
          </a:xfrm>
          <a:prstGeom prst="rect">
            <a:avLst/>
          </a:prstGeom>
        </p:spPr>
        <p:txBody>
          <a:bodyPr wrap="square">
            <a:spAutoFit/>
          </a:bodyPr>
          <a:lstStyle/>
          <a:p>
            <a:pPr algn="ctr"/>
            <a:r>
              <a:rPr lang="ar-EG" sz="2400" b="1" dirty="0">
                <a:solidFill>
                  <a:srgbClr val="002060"/>
                </a:solidFill>
                <a:latin typeface="Sakkal Majalla" panose="02000000000000000000" pitchFamily="2" charset="-78"/>
                <a:cs typeface="Sakkal Majalla" panose="02000000000000000000" pitchFamily="2" charset="-78"/>
              </a:rPr>
              <a:t>التفاضل والتكامل</a:t>
            </a:r>
            <a:r>
              <a:rPr lang="en-US" sz="2400" b="1" dirty="0">
                <a:solidFill>
                  <a:srgbClr val="002060"/>
                </a:solidFill>
                <a:latin typeface="Sakkal Majalla" panose="02000000000000000000" pitchFamily="2" charset="-78"/>
                <a:cs typeface="Sakkal Majalla" panose="02000000000000000000" pitchFamily="2" charset="-78"/>
              </a:rPr>
              <a:t> </a:t>
            </a:r>
            <a:br>
              <a:rPr lang="ar-EG" sz="2400" b="1" dirty="0">
                <a:solidFill>
                  <a:srgbClr val="002060"/>
                </a:solidFill>
                <a:latin typeface="Sakkal Majalla" panose="02000000000000000000" pitchFamily="2" charset="-78"/>
                <a:cs typeface="Sakkal Majalla" panose="02000000000000000000" pitchFamily="2" charset="-78"/>
              </a:rPr>
            </a:br>
            <a:r>
              <a:rPr lang="ar-EG" sz="2400" b="1" dirty="0">
                <a:solidFill>
                  <a:srgbClr val="002060"/>
                </a:solidFill>
                <a:latin typeface="Sakkal Majalla" panose="02000000000000000000" pitchFamily="2" charset="-78"/>
                <a:cs typeface="Sakkal Majalla" panose="02000000000000000000" pitchFamily="2" charset="-78"/>
              </a:rPr>
              <a:t>أو </a:t>
            </a:r>
            <a:r>
              <a:rPr lang="en-US" sz="2400" b="1" dirty="0">
                <a:solidFill>
                  <a:srgbClr val="002060"/>
                </a:solidFill>
                <a:latin typeface="Sakkal Majalla" panose="02000000000000000000" pitchFamily="2" charset="-78"/>
                <a:cs typeface="Sakkal Majalla" panose="02000000000000000000" pitchFamily="2" charset="-78"/>
              </a:rPr>
              <a:t>Vector calculus </a:t>
            </a:r>
            <a:endParaRPr lang="ar-EG" sz="2400" b="1" dirty="0">
              <a:solidFill>
                <a:srgbClr val="002060"/>
              </a:solidFill>
              <a:latin typeface="Sakkal Majalla" panose="02000000000000000000" pitchFamily="2" charset="-78"/>
              <a:cs typeface="Sakkal Majalla" panose="02000000000000000000" pitchFamily="2" charset="-78"/>
            </a:endParaRPr>
          </a:p>
        </p:txBody>
      </p:sp>
      <p:sp>
        <p:nvSpPr>
          <p:cNvPr id="12" name="Rectangle 11"/>
          <p:cNvSpPr/>
          <p:nvPr/>
        </p:nvSpPr>
        <p:spPr>
          <a:xfrm>
            <a:off x="913688" y="5172395"/>
            <a:ext cx="3185127" cy="830997"/>
          </a:xfrm>
          <a:prstGeom prst="rect">
            <a:avLst/>
          </a:prstGeom>
        </p:spPr>
        <p:txBody>
          <a:bodyPr wrap="square">
            <a:spAutoFit/>
          </a:bodyPr>
          <a:lstStyle/>
          <a:p>
            <a:pPr algn="ctr"/>
            <a:r>
              <a:rPr lang="ar-EG" sz="2400" b="1" dirty="0">
                <a:solidFill>
                  <a:srgbClr val="002060"/>
                </a:solidFill>
                <a:latin typeface="Sakkal Majalla" panose="02000000000000000000" pitchFamily="2" charset="-78"/>
                <a:cs typeface="Sakkal Majalla" panose="02000000000000000000" pitchFamily="2" charset="-78"/>
              </a:rPr>
              <a:t>تحليل المصفوفات</a:t>
            </a:r>
            <a:br>
              <a:rPr lang="en-US" sz="2400" b="1" dirty="0">
                <a:solidFill>
                  <a:srgbClr val="002060"/>
                </a:solidFill>
                <a:latin typeface="Sakkal Majalla" panose="02000000000000000000" pitchFamily="2" charset="-78"/>
                <a:cs typeface="Sakkal Majalla" panose="02000000000000000000" pitchFamily="2" charset="-78"/>
              </a:rPr>
            </a:br>
            <a:r>
              <a:rPr lang="ar-EG" sz="2400" b="1" dirty="0">
                <a:solidFill>
                  <a:srgbClr val="002060"/>
                </a:solidFill>
                <a:latin typeface="Sakkal Majalla" panose="02000000000000000000" pitchFamily="2" charset="-78"/>
                <a:cs typeface="Sakkal Majalla" panose="02000000000000000000" pitchFamily="2" charset="-78"/>
              </a:rPr>
              <a:t> </a:t>
            </a:r>
            <a:r>
              <a:rPr lang="en-US" sz="2400" b="1" dirty="0">
                <a:solidFill>
                  <a:srgbClr val="002060"/>
                </a:solidFill>
                <a:latin typeface="Sakkal Majalla" panose="02000000000000000000" pitchFamily="2" charset="-78"/>
                <a:cs typeface="Sakkal Majalla" panose="02000000000000000000" pitchFamily="2" charset="-78"/>
              </a:rPr>
              <a:t>Matrix decomposition</a:t>
            </a:r>
            <a:endParaRPr lang="ar-EG" sz="2400" b="1" dirty="0">
              <a:solidFill>
                <a:srgbClr val="002060"/>
              </a:solidFill>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230853909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randombar(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randombar(horizont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randombar(horizontal)">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randombar(horizontal)">
                                      <p:cBhvr>
                                        <p:cTn id="3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Lst>
  </p:timing>
</p:sld>
</file>

<file path=ppt/slides/slide10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101</a:t>
            </a:fld>
            <a:endParaRPr lang="ar-EG">
              <a:solidFill>
                <a:prstClr val="black">
                  <a:tint val="75000"/>
                </a:prstClr>
              </a:solidFill>
            </a:endParaRPr>
          </a:p>
        </p:txBody>
      </p:sp>
      <p:sp>
        <p:nvSpPr>
          <p:cNvPr id="4" name="Rectangle 3"/>
          <p:cNvSpPr/>
          <p:nvPr/>
        </p:nvSpPr>
        <p:spPr>
          <a:xfrm>
            <a:off x="7100047" y="179293"/>
            <a:ext cx="5091953" cy="630942"/>
          </a:xfrm>
          <a:prstGeom prst="rect">
            <a:avLst/>
          </a:prstGeom>
        </p:spPr>
        <p:txBody>
          <a:bodyPr wrap="square">
            <a:spAutoFit/>
          </a:bodyPr>
          <a:lstStyle/>
          <a:p>
            <a:pPr algn="ctr">
              <a:lnSpc>
                <a:spcPct val="125000"/>
              </a:lnSpc>
            </a:pPr>
            <a:r>
              <a:rPr lang="ar-EG" sz="2800" b="1" dirty="0">
                <a:solidFill>
                  <a:schemeClr val="bg1"/>
                </a:solidFill>
                <a:latin typeface="Sakkal Majalla" pitchFamily="2" charset="-78"/>
                <a:cs typeface="Sakkal Majalla" pitchFamily="2" charset="-78"/>
              </a:rPr>
              <a:t>إعداد خارطة الطريق الأولى</a:t>
            </a:r>
          </a:p>
        </p:txBody>
      </p:sp>
      <p:pic>
        <p:nvPicPr>
          <p:cNvPr id="5" name="Picture 4" descr="Most Important Algorithms for Marketing Data Analysts"/>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522259" y="1418497"/>
            <a:ext cx="6221506" cy="5439504"/>
          </a:xfrm>
          <a:prstGeom prst="rect">
            <a:avLst/>
          </a:prstGeom>
          <a:noFill/>
          <a:ln>
            <a:noFill/>
          </a:ln>
        </p:spPr>
      </p:pic>
      <p:sp>
        <p:nvSpPr>
          <p:cNvPr id="2" name="Rectangle 1"/>
          <p:cNvSpPr/>
          <p:nvPr/>
        </p:nvSpPr>
        <p:spPr>
          <a:xfrm>
            <a:off x="161365" y="1239203"/>
            <a:ext cx="9144000" cy="1477328"/>
          </a:xfrm>
          <a:prstGeom prst="rect">
            <a:avLst/>
          </a:prstGeom>
        </p:spPr>
        <p:txBody>
          <a:bodyPr wrap="square">
            <a:spAutoFit/>
          </a:bodyPr>
          <a:lstStyle/>
          <a:p>
            <a:pPr algn="justLow">
              <a:lnSpc>
                <a:spcPct val="125000"/>
              </a:lnSpc>
              <a:spcAft>
                <a:spcPts val="1000"/>
              </a:spcAft>
            </a:pP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تعلم الخوارزميات</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Algorithms </a:t>
            </a: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والخوارزمية هي طريقة حل المشكلة خطوة بخطوة بشكل مبسط / مثلا خوارزمية كيف تحصل على الكرة التي تحت الطاولة أو لا تقرر ابن المسار</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Decide the path </a:t>
            </a: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الخاص بك ثم تقترب من الطاولة</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Go to near the table</a:t>
            </a: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ثم </a:t>
            </a:r>
            <a:r>
              <a:rPr lang="ar-SA" sz="2400" b="1" dirty="0" err="1">
                <a:solidFill>
                  <a:srgbClr val="002060"/>
                </a:solidFill>
                <a:latin typeface="Sakkal Majalla" panose="02000000000000000000" pitchFamily="2" charset="-78"/>
                <a:ea typeface="Calibri" panose="020F0502020204030204" pitchFamily="34" charset="0"/>
                <a:cs typeface="Sakkal Majalla" panose="02000000000000000000" pitchFamily="2" charset="-78"/>
              </a:rPr>
              <a:t>تاخد</a:t>
            </a: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الكرة، ثم بعد ذلك تعطيها للشخص الذي </a:t>
            </a:r>
            <a:r>
              <a:rPr lang="ar-SA" sz="2400" b="1" dirty="0" err="1">
                <a:solidFill>
                  <a:srgbClr val="002060"/>
                </a:solidFill>
                <a:latin typeface="Sakkal Majalla" panose="02000000000000000000" pitchFamily="2" charset="-78"/>
                <a:ea typeface="Calibri" panose="020F0502020204030204" pitchFamily="34" charset="0"/>
                <a:cs typeface="Sakkal Majalla" panose="02000000000000000000" pitchFamily="2" charset="-78"/>
              </a:rPr>
              <a:t>پریدها</a:t>
            </a:r>
            <a:endPar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sp>
        <p:nvSpPr>
          <p:cNvPr id="6" name="Rectangle 5"/>
          <p:cNvSpPr/>
          <p:nvPr/>
        </p:nvSpPr>
        <p:spPr>
          <a:xfrm>
            <a:off x="784413" y="2895825"/>
            <a:ext cx="7541558" cy="553998"/>
          </a:xfrm>
          <a:prstGeom prst="rect">
            <a:avLst/>
          </a:prstGeom>
        </p:spPr>
        <p:txBody>
          <a:bodyPr wrap="square">
            <a:spAutoFit/>
          </a:bodyPr>
          <a:lstStyle/>
          <a:p>
            <a:pPr algn="justLow">
              <a:lnSpc>
                <a:spcPct val="125000"/>
              </a:lnSpc>
              <a:spcAft>
                <a:spcPts val="1000"/>
              </a:spcAft>
            </a:pP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تعلم خوارزميات تعليم الالة و </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Algorithm Machine Learning</a:t>
            </a:r>
          </a:p>
        </p:txBody>
      </p:sp>
      <p:sp>
        <p:nvSpPr>
          <p:cNvPr id="7" name="Rectangle 6"/>
          <p:cNvSpPr/>
          <p:nvPr/>
        </p:nvSpPr>
        <p:spPr>
          <a:xfrm>
            <a:off x="161365" y="4004296"/>
            <a:ext cx="6938682" cy="1015663"/>
          </a:xfrm>
          <a:prstGeom prst="rect">
            <a:avLst/>
          </a:prstGeom>
        </p:spPr>
        <p:txBody>
          <a:bodyPr wrap="square">
            <a:spAutoFit/>
          </a:bodyPr>
          <a:lstStyle/>
          <a:p>
            <a:pPr algn="justLow">
              <a:lnSpc>
                <a:spcPct val="125000"/>
              </a:lnSpc>
              <a:spcAft>
                <a:spcPts val="1000"/>
              </a:spcAft>
            </a:pP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دراسة حالة </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case study </a:t>
            </a: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للذكاء الاصطناعي </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AI </a:t>
            </a: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مثل التنبؤ بأسعار العقارات، انظمة التعرف على الصور، التنبؤ بالطقس، القيادة الذاتية وغيرهم</a:t>
            </a:r>
            <a:endPar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243749373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14" presetClass="entr" presetSubtype="1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randombar(horizontal)">
                                      <p:cBhvr>
                                        <p:cTn id="2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7" grpId="0"/>
    </p:bldLst>
  </p:timing>
</p:sld>
</file>

<file path=ppt/slides/slide10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6" name="Rectangle 5"/>
          <p:cNvSpPr/>
          <p:nvPr/>
        </p:nvSpPr>
        <p:spPr>
          <a:xfrm>
            <a:off x="76200" y="627861"/>
            <a:ext cx="6073588" cy="1015663"/>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6000" b="1" i="0" u="none" strike="noStrike" kern="1200" cap="none" spc="0" normalizeH="0" baseline="0" noProof="0" dirty="0">
                <a:ln>
                  <a:noFill/>
                </a:ln>
                <a:solidFill>
                  <a:prstClr val="black"/>
                </a:solidFill>
                <a:effectLst/>
                <a:uLnTx/>
                <a:uFillTx/>
                <a:latin typeface="Sakkal Majalla" pitchFamily="2" charset="-78"/>
                <a:ea typeface="+mn-ea"/>
                <a:cs typeface="Sakkal Majalla" pitchFamily="2" charset="-78"/>
              </a:rPr>
              <a:t>الوحدة التدريبية الخامسة</a:t>
            </a:r>
          </a:p>
        </p:txBody>
      </p:sp>
      <p:sp>
        <p:nvSpPr>
          <p:cNvPr id="8" name="Rectangle 7"/>
          <p:cNvSpPr/>
          <p:nvPr/>
        </p:nvSpPr>
        <p:spPr>
          <a:xfrm>
            <a:off x="0" y="3949262"/>
            <a:ext cx="5290968" cy="2215991"/>
          </a:xfrm>
          <a:prstGeom prst="rect">
            <a:avLst/>
          </a:prstGeom>
        </p:spPr>
        <p:txBody>
          <a:bodyPr wrap="square">
            <a:spAutoFit/>
          </a:bodyPr>
          <a:lstStyle/>
          <a:p>
            <a:pPr lvl="0" algn="ctr">
              <a:lnSpc>
                <a:spcPct val="150000"/>
              </a:lnSpc>
            </a:pPr>
            <a:r>
              <a:rPr lang="ar-EG" sz="4800" b="1" dirty="0">
                <a:solidFill>
                  <a:srgbClr val="23ACEE"/>
                </a:solidFill>
                <a:latin typeface="Sakkal Majalla" pitchFamily="2" charset="-78"/>
                <a:cs typeface="Sakkal Majalla" pitchFamily="2" charset="-78"/>
              </a:rPr>
              <a:t>الذكاء الاصطناعي ومحركات البحث</a:t>
            </a:r>
            <a:endParaRPr kumimoji="0" lang="ar-EG" sz="4800" b="1" i="0" u="none" strike="noStrike" kern="1200" cap="none" spc="0" normalizeH="0" baseline="0" noProof="0" dirty="0">
              <a:ln>
                <a:noFill/>
              </a:ln>
              <a:solidFill>
                <a:srgbClr val="23ACEE"/>
              </a:solidFill>
              <a:effectLst/>
              <a:uLnTx/>
              <a:uFillTx/>
              <a:latin typeface="Sakkal Majalla" pitchFamily="2" charset="-78"/>
              <a:ea typeface="+mn-ea"/>
              <a:cs typeface="Sakkal Majalla" pitchFamily="2" charset="-78"/>
            </a:endParaRPr>
          </a:p>
        </p:txBody>
      </p:sp>
      <p:sp>
        <p:nvSpPr>
          <p:cNvPr id="4" name="Slide Number Placeholder 3"/>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102</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3" name="Picture 2"/>
          <p:cNvPicPr>
            <a:picLocks noChangeAspect="1"/>
          </p:cNvPicPr>
          <p:nvPr/>
        </p:nvPicPr>
        <p:blipFill>
          <a:blip r:embed="rId5"/>
          <a:stretch>
            <a:fillRect/>
          </a:stretch>
        </p:blipFill>
        <p:spPr>
          <a:xfrm>
            <a:off x="5760720" y="688820"/>
            <a:ext cx="5192298" cy="4538499"/>
          </a:xfrm>
          <a:prstGeom prst="ellipse">
            <a:avLst/>
          </a:prstGeom>
          <a:ln>
            <a:noFill/>
          </a:ln>
          <a:effectLst/>
        </p:spPr>
      </p:pic>
    </p:spTree>
    <p:extLst>
      <p:ext uri="{BB962C8B-B14F-4D97-AF65-F5344CB8AC3E}">
        <p14:creationId xmlns:p14="http://schemas.microsoft.com/office/powerpoint/2010/main" val="69468905"/>
      </p:ext>
    </p:extLst>
  </p:cSld>
  <p:clrMapOvr>
    <a:overrideClrMapping bg1="lt1" tx1="dk1" bg2="lt2" tx2="dk2" accent1="accent1" accent2="accent2" accent3="accent3" accent4="accent4" accent5="accent5" accent6="accent6" hlink="hlink" folHlink="folHlink"/>
  </p:clrMapOvr>
</p:sld>
</file>

<file path=ppt/slides/slide10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7E5A0D50-BD01-48CF-9E1E-6EBE3CFE0757}"/>
              </a:ext>
            </a:extLst>
          </p:cNvPr>
          <p:cNvSpPr txBox="1"/>
          <p:nvPr/>
        </p:nvSpPr>
        <p:spPr>
          <a:xfrm>
            <a:off x="942537" y="2293488"/>
            <a:ext cx="5401994"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sz="4800" b="1" kern="0" dirty="0">
                <a:solidFill>
                  <a:srgbClr val="009FEB"/>
                </a:solidFill>
                <a:latin typeface="Sakkal Majalla" pitchFamily="2" charset="-78"/>
                <a:cs typeface="Sakkal Majalla" pitchFamily="2" charset="-78"/>
              </a:rPr>
              <a:t>الذكاء الاصطناعي في تحسين محركات البحث</a:t>
            </a:r>
            <a:endParaRPr kumimoji="0" lang="en-US" sz="4800" b="1" i="0" u="none" strike="noStrike" kern="0" cap="none" spc="0" normalizeH="0" baseline="0" noProof="0" dirty="0">
              <a:ln>
                <a:noFill/>
              </a:ln>
              <a:solidFill>
                <a:srgbClr val="009FEB"/>
              </a:solidFill>
              <a:effectLst/>
              <a:uLnTx/>
              <a:uFillTx/>
              <a:latin typeface="Sakkal Majalla" pitchFamily="2" charset="-78"/>
              <a:ea typeface="+mn-ea"/>
              <a:cs typeface="Sakkal Majalla" pitchFamily="2" charset="-78"/>
            </a:endParaRPr>
          </a:p>
        </p:txBody>
      </p:sp>
      <p:pic>
        <p:nvPicPr>
          <p:cNvPr id="4" name="Picture 3"/>
          <p:cNvPicPr>
            <a:picLocks noChangeAspect="1"/>
          </p:cNvPicPr>
          <p:nvPr/>
        </p:nvPicPr>
        <p:blipFill rotWithShape="1">
          <a:blip r:embed="rId3">
            <a:clrChange>
              <a:clrFrom>
                <a:srgbClr val="FFFFFF"/>
              </a:clrFrom>
              <a:clrTo>
                <a:srgbClr val="FFFFFF">
                  <a:alpha val="0"/>
                </a:srgbClr>
              </a:clrTo>
            </a:clrChange>
          </a:blip>
          <a:srcRect l="41821" t="17324" r="9360" b="15070"/>
          <a:stretch/>
        </p:blipFill>
        <p:spPr>
          <a:xfrm>
            <a:off x="7787639" y="2120994"/>
            <a:ext cx="2590801" cy="2441592"/>
          </a:xfrm>
          <a:prstGeom prst="rect">
            <a:avLst/>
          </a:prstGeom>
        </p:spPr>
      </p:pic>
    </p:spTree>
    <p:extLst>
      <p:ext uri="{BB962C8B-B14F-4D97-AF65-F5344CB8AC3E}">
        <p14:creationId xmlns:p14="http://schemas.microsoft.com/office/powerpoint/2010/main" val="3721548561"/>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104</a:t>
            </a:fld>
            <a:endParaRPr lang="ar-EG">
              <a:solidFill>
                <a:prstClr val="black">
                  <a:tint val="75000"/>
                </a:prstClr>
              </a:solidFill>
            </a:endParaRPr>
          </a:p>
        </p:txBody>
      </p:sp>
      <p:sp>
        <p:nvSpPr>
          <p:cNvPr id="4" name="Rectangle 3"/>
          <p:cNvSpPr/>
          <p:nvPr/>
        </p:nvSpPr>
        <p:spPr>
          <a:xfrm>
            <a:off x="7100047" y="179293"/>
            <a:ext cx="5091953" cy="630942"/>
          </a:xfrm>
          <a:prstGeom prst="rect">
            <a:avLst/>
          </a:prstGeom>
        </p:spPr>
        <p:txBody>
          <a:bodyPr wrap="square">
            <a:spAutoFit/>
          </a:bodyPr>
          <a:lstStyle/>
          <a:p>
            <a:pPr algn="ctr">
              <a:lnSpc>
                <a:spcPct val="125000"/>
              </a:lnSpc>
            </a:pPr>
            <a:r>
              <a:rPr lang="ar-EG" sz="2800" b="1" dirty="0">
                <a:solidFill>
                  <a:schemeClr val="bg1"/>
                </a:solidFill>
                <a:latin typeface="Sakkal Majalla" pitchFamily="2" charset="-78"/>
                <a:cs typeface="Sakkal Majalla" pitchFamily="2" charset="-78"/>
              </a:rPr>
              <a:t>الذكاء الاصطناعي في تحسين محركات البحث</a:t>
            </a:r>
          </a:p>
        </p:txBody>
      </p:sp>
      <p:grpSp>
        <p:nvGrpSpPr>
          <p:cNvPr id="8" name="Group 7"/>
          <p:cNvGrpSpPr/>
          <p:nvPr/>
        </p:nvGrpSpPr>
        <p:grpSpPr>
          <a:xfrm>
            <a:off x="1914568" y="1290918"/>
            <a:ext cx="9524398" cy="5520292"/>
            <a:chOff x="1914568" y="1290918"/>
            <a:chExt cx="9524398" cy="5520292"/>
          </a:xfrm>
        </p:grpSpPr>
        <p:grpSp>
          <p:nvGrpSpPr>
            <p:cNvPr id="2" name="Group 1"/>
            <p:cNvGrpSpPr/>
            <p:nvPr/>
          </p:nvGrpSpPr>
          <p:grpSpPr>
            <a:xfrm>
              <a:off x="1914568" y="1290918"/>
              <a:ext cx="9524398" cy="5520292"/>
              <a:chOff x="1735274" y="1290919"/>
              <a:chExt cx="9524398" cy="5520292"/>
            </a:xfrm>
          </p:grpSpPr>
          <p:pic>
            <p:nvPicPr>
              <p:cNvPr id="5" name="Picture Placeholder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35274" y="1290919"/>
                <a:ext cx="9524398" cy="5520292"/>
              </a:xfrm>
              <a:custGeom>
                <a:avLst/>
                <a:gdLst>
                  <a:gd name="connsiteX0" fmla="*/ 6672558 w 11951120"/>
                  <a:gd name="connsiteY0" fmla="*/ 6700656 h 6757249"/>
                  <a:gd name="connsiteX1" fmla="*/ 6676915 w 11951120"/>
                  <a:gd name="connsiteY1" fmla="*/ 6726397 h 6757249"/>
                  <a:gd name="connsiteX2" fmla="*/ 6650771 w 11951120"/>
                  <a:gd name="connsiteY2" fmla="*/ 6756428 h 6757249"/>
                  <a:gd name="connsiteX3" fmla="*/ 6642057 w 11951120"/>
                  <a:gd name="connsiteY3" fmla="*/ 6726397 h 6757249"/>
                  <a:gd name="connsiteX4" fmla="*/ 6672558 w 11951120"/>
                  <a:gd name="connsiteY4" fmla="*/ 6700656 h 6757249"/>
                  <a:gd name="connsiteX5" fmla="*/ 4374279 w 11951120"/>
                  <a:gd name="connsiteY5" fmla="*/ 6700656 h 6757249"/>
                  <a:gd name="connsiteX6" fmla="*/ 4378636 w 11951120"/>
                  <a:gd name="connsiteY6" fmla="*/ 6726397 h 6757249"/>
                  <a:gd name="connsiteX7" fmla="*/ 4352492 w 11951120"/>
                  <a:gd name="connsiteY7" fmla="*/ 6756428 h 6757249"/>
                  <a:gd name="connsiteX8" fmla="*/ 4343778 w 11951120"/>
                  <a:gd name="connsiteY8" fmla="*/ 6726397 h 6757249"/>
                  <a:gd name="connsiteX9" fmla="*/ 4374279 w 11951120"/>
                  <a:gd name="connsiteY9" fmla="*/ 6700656 h 6757249"/>
                  <a:gd name="connsiteX10" fmla="*/ 6822326 w 11951120"/>
                  <a:gd name="connsiteY10" fmla="*/ 6699048 h 6757249"/>
                  <a:gd name="connsiteX11" fmla="*/ 6869972 w 11951120"/>
                  <a:gd name="connsiteY11" fmla="*/ 6720835 h 6757249"/>
                  <a:gd name="connsiteX12" fmla="*/ 6822326 w 11951120"/>
                  <a:gd name="connsiteY12" fmla="*/ 6751334 h 6757249"/>
                  <a:gd name="connsiteX13" fmla="*/ 6822326 w 11951120"/>
                  <a:gd name="connsiteY13" fmla="*/ 6699048 h 6757249"/>
                  <a:gd name="connsiteX14" fmla="*/ 4524047 w 11951120"/>
                  <a:gd name="connsiteY14" fmla="*/ 6699048 h 6757249"/>
                  <a:gd name="connsiteX15" fmla="*/ 4571693 w 11951120"/>
                  <a:gd name="connsiteY15" fmla="*/ 6720835 h 6757249"/>
                  <a:gd name="connsiteX16" fmla="*/ 4524047 w 11951120"/>
                  <a:gd name="connsiteY16" fmla="*/ 6751334 h 6757249"/>
                  <a:gd name="connsiteX17" fmla="*/ 4524047 w 11951120"/>
                  <a:gd name="connsiteY17" fmla="*/ 6699048 h 6757249"/>
                  <a:gd name="connsiteX18" fmla="*/ 6580387 w 11951120"/>
                  <a:gd name="connsiteY18" fmla="*/ 6620395 h 6757249"/>
                  <a:gd name="connsiteX19" fmla="*/ 6601838 w 11951120"/>
                  <a:gd name="connsiteY19" fmla="*/ 6651678 h 6757249"/>
                  <a:gd name="connsiteX20" fmla="*/ 6584677 w 11951120"/>
                  <a:gd name="connsiteY20" fmla="*/ 6678491 h 6757249"/>
                  <a:gd name="connsiteX21" fmla="*/ 6563226 w 11951120"/>
                  <a:gd name="connsiteY21" fmla="*/ 6642739 h 6757249"/>
                  <a:gd name="connsiteX22" fmla="*/ 6580387 w 11951120"/>
                  <a:gd name="connsiteY22" fmla="*/ 6620395 h 6757249"/>
                  <a:gd name="connsiteX23" fmla="*/ 4282108 w 11951120"/>
                  <a:gd name="connsiteY23" fmla="*/ 6620395 h 6757249"/>
                  <a:gd name="connsiteX24" fmla="*/ 4303559 w 11951120"/>
                  <a:gd name="connsiteY24" fmla="*/ 6651678 h 6757249"/>
                  <a:gd name="connsiteX25" fmla="*/ 4286398 w 11951120"/>
                  <a:gd name="connsiteY25" fmla="*/ 6678491 h 6757249"/>
                  <a:gd name="connsiteX26" fmla="*/ 4264947 w 11951120"/>
                  <a:gd name="connsiteY26" fmla="*/ 6642739 h 6757249"/>
                  <a:gd name="connsiteX27" fmla="*/ 4282108 w 11951120"/>
                  <a:gd name="connsiteY27" fmla="*/ 6620395 h 6757249"/>
                  <a:gd name="connsiteX28" fmla="*/ 6958054 w 11951120"/>
                  <a:gd name="connsiteY28" fmla="*/ 6576537 h 6757249"/>
                  <a:gd name="connsiteX29" fmla="*/ 6984600 w 11951120"/>
                  <a:gd name="connsiteY29" fmla="*/ 6674176 h 6757249"/>
                  <a:gd name="connsiteX30" fmla="*/ 6944781 w 11951120"/>
                  <a:gd name="connsiteY30" fmla="*/ 6651985 h 6757249"/>
                  <a:gd name="connsiteX31" fmla="*/ 6918236 w 11951120"/>
                  <a:gd name="connsiteY31" fmla="*/ 6625357 h 6757249"/>
                  <a:gd name="connsiteX32" fmla="*/ 6958054 w 11951120"/>
                  <a:gd name="connsiteY32" fmla="*/ 6576537 h 6757249"/>
                  <a:gd name="connsiteX33" fmla="*/ 4659775 w 11951120"/>
                  <a:gd name="connsiteY33" fmla="*/ 6576537 h 6757249"/>
                  <a:gd name="connsiteX34" fmla="*/ 4686322 w 11951120"/>
                  <a:gd name="connsiteY34" fmla="*/ 6674176 h 6757249"/>
                  <a:gd name="connsiteX35" fmla="*/ 4646502 w 11951120"/>
                  <a:gd name="connsiteY35" fmla="*/ 6651985 h 6757249"/>
                  <a:gd name="connsiteX36" fmla="*/ 4619957 w 11951120"/>
                  <a:gd name="connsiteY36" fmla="*/ 6625357 h 6757249"/>
                  <a:gd name="connsiteX37" fmla="*/ 4659775 w 11951120"/>
                  <a:gd name="connsiteY37" fmla="*/ 6576537 h 6757249"/>
                  <a:gd name="connsiteX38" fmla="*/ 6440634 w 11951120"/>
                  <a:gd name="connsiteY38" fmla="*/ 6475805 h 6757249"/>
                  <a:gd name="connsiteX39" fmla="*/ 6438763 w 11951120"/>
                  <a:gd name="connsiteY39" fmla="*/ 6479561 h 6757249"/>
                  <a:gd name="connsiteX40" fmla="*/ 6438520 w 11951120"/>
                  <a:gd name="connsiteY40" fmla="*/ 6480050 h 6757249"/>
                  <a:gd name="connsiteX41" fmla="*/ 6441327 w 11951120"/>
                  <a:gd name="connsiteY41" fmla="*/ 6475866 h 6757249"/>
                  <a:gd name="connsiteX42" fmla="*/ 4142355 w 11951120"/>
                  <a:gd name="connsiteY42" fmla="*/ 6475805 h 6757249"/>
                  <a:gd name="connsiteX43" fmla="*/ 4140484 w 11951120"/>
                  <a:gd name="connsiteY43" fmla="*/ 6479561 h 6757249"/>
                  <a:gd name="connsiteX44" fmla="*/ 4140241 w 11951120"/>
                  <a:gd name="connsiteY44" fmla="*/ 6480050 h 6757249"/>
                  <a:gd name="connsiteX45" fmla="*/ 4143048 w 11951120"/>
                  <a:gd name="connsiteY45" fmla="*/ 6475866 h 6757249"/>
                  <a:gd name="connsiteX46" fmla="*/ 8984947 w 11951120"/>
                  <a:gd name="connsiteY46" fmla="*/ 6474303 h 6757249"/>
                  <a:gd name="connsiteX47" fmla="*/ 8983611 w 11951120"/>
                  <a:gd name="connsiteY47" fmla="*/ 6475611 h 6757249"/>
                  <a:gd name="connsiteX48" fmla="*/ 8993595 w 11951120"/>
                  <a:gd name="connsiteY48" fmla="*/ 6485873 h 6757249"/>
                  <a:gd name="connsiteX49" fmla="*/ 1687820 w 11951120"/>
                  <a:gd name="connsiteY49" fmla="*/ 6430862 h 6757249"/>
                  <a:gd name="connsiteX50" fmla="*/ 1681765 w 11951120"/>
                  <a:gd name="connsiteY50" fmla="*/ 6432596 h 6757249"/>
                  <a:gd name="connsiteX51" fmla="*/ 1683885 w 11951120"/>
                  <a:gd name="connsiteY51" fmla="*/ 6435790 h 6757249"/>
                  <a:gd name="connsiteX52" fmla="*/ 1683760 w 11951120"/>
                  <a:gd name="connsiteY52" fmla="*/ 6436191 h 6757249"/>
                  <a:gd name="connsiteX53" fmla="*/ 1688068 w 11951120"/>
                  <a:gd name="connsiteY53" fmla="*/ 6431904 h 6757249"/>
                  <a:gd name="connsiteX54" fmla="*/ 9351677 w 11951120"/>
                  <a:gd name="connsiteY54" fmla="*/ 6409705 h 6757249"/>
                  <a:gd name="connsiteX55" fmla="*/ 9347938 w 11951120"/>
                  <a:gd name="connsiteY55" fmla="*/ 6412093 h 6757249"/>
                  <a:gd name="connsiteX56" fmla="*/ 9355569 w 11951120"/>
                  <a:gd name="connsiteY56" fmla="*/ 6425641 h 6757249"/>
                  <a:gd name="connsiteX57" fmla="*/ 9356793 w 11951120"/>
                  <a:gd name="connsiteY57" fmla="*/ 6425909 h 6757249"/>
                  <a:gd name="connsiteX58" fmla="*/ 9351677 w 11951120"/>
                  <a:gd name="connsiteY58" fmla="*/ 6410321 h 6757249"/>
                  <a:gd name="connsiteX59" fmla="*/ 7053398 w 11951120"/>
                  <a:gd name="connsiteY59" fmla="*/ 6409705 h 6757249"/>
                  <a:gd name="connsiteX60" fmla="*/ 7049659 w 11951120"/>
                  <a:gd name="connsiteY60" fmla="*/ 6412093 h 6757249"/>
                  <a:gd name="connsiteX61" fmla="*/ 7057290 w 11951120"/>
                  <a:gd name="connsiteY61" fmla="*/ 6425641 h 6757249"/>
                  <a:gd name="connsiteX62" fmla="*/ 7058514 w 11951120"/>
                  <a:gd name="connsiteY62" fmla="*/ 6425909 h 6757249"/>
                  <a:gd name="connsiteX63" fmla="*/ 7053398 w 11951120"/>
                  <a:gd name="connsiteY63" fmla="*/ 6410321 h 6757249"/>
                  <a:gd name="connsiteX64" fmla="*/ 9906863 w 11951120"/>
                  <a:gd name="connsiteY64" fmla="*/ 6387501 h 6757249"/>
                  <a:gd name="connsiteX65" fmla="*/ 9907446 w 11951120"/>
                  <a:gd name="connsiteY65" fmla="*/ 6391605 h 6757249"/>
                  <a:gd name="connsiteX66" fmla="*/ 9907285 w 11951120"/>
                  <a:gd name="connsiteY66" fmla="*/ 6392252 h 6757249"/>
                  <a:gd name="connsiteX67" fmla="*/ 9907868 w 11951120"/>
                  <a:gd name="connsiteY67" fmla="*/ 6391788 h 6757249"/>
                  <a:gd name="connsiteX68" fmla="*/ 9918884 w 11951120"/>
                  <a:gd name="connsiteY68" fmla="*/ 6388940 h 6757249"/>
                  <a:gd name="connsiteX69" fmla="*/ 7608584 w 11951120"/>
                  <a:gd name="connsiteY69" fmla="*/ 6387501 h 6757249"/>
                  <a:gd name="connsiteX70" fmla="*/ 7609167 w 11951120"/>
                  <a:gd name="connsiteY70" fmla="*/ 6391605 h 6757249"/>
                  <a:gd name="connsiteX71" fmla="*/ 7609006 w 11951120"/>
                  <a:gd name="connsiteY71" fmla="*/ 6392252 h 6757249"/>
                  <a:gd name="connsiteX72" fmla="*/ 7609589 w 11951120"/>
                  <a:gd name="connsiteY72" fmla="*/ 6391788 h 6757249"/>
                  <a:gd name="connsiteX73" fmla="*/ 7620605 w 11951120"/>
                  <a:gd name="connsiteY73" fmla="*/ 6388940 h 6757249"/>
                  <a:gd name="connsiteX74" fmla="*/ 1614698 w 11951120"/>
                  <a:gd name="connsiteY74" fmla="*/ 6360904 h 6757249"/>
                  <a:gd name="connsiteX75" fmla="*/ 1614509 w 11951120"/>
                  <a:gd name="connsiteY75" fmla="*/ 6360959 h 6757249"/>
                  <a:gd name="connsiteX76" fmla="*/ 1614786 w 11951120"/>
                  <a:gd name="connsiteY76" fmla="*/ 6361532 h 6757249"/>
                  <a:gd name="connsiteX77" fmla="*/ 3911963 w 11951120"/>
                  <a:gd name="connsiteY77" fmla="*/ 6358888 h 6757249"/>
                  <a:gd name="connsiteX78" fmla="*/ 3911925 w 11951120"/>
                  <a:gd name="connsiteY78" fmla="*/ 6359186 h 6757249"/>
                  <a:gd name="connsiteX79" fmla="*/ 3911963 w 11951120"/>
                  <a:gd name="connsiteY79" fmla="*/ 6359262 h 6757249"/>
                  <a:gd name="connsiteX80" fmla="*/ 1613683 w 11951120"/>
                  <a:gd name="connsiteY80" fmla="*/ 6358888 h 6757249"/>
                  <a:gd name="connsiteX81" fmla="*/ 1613646 w 11951120"/>
                  <a:gd name="connsiteY81" fmla="*/ 6359186 h 6757249"/>
                  <a:gd name="connsiteX82" fmla="*/ 1613683 w 11951120"/>
                  <a:gd name="connsiteY82" fmla="*/ 6359262 h 6757249"/>
                  <a:gd name="connsiteX83" fmla="*/ 3911759 w 11951120"/>
                  <a:gd name="connsiteY83" fmla="*/ 6356107 h 6757249"/>
                  <a:gd name="connsiteX84" fmla="*/ 3910492 w 11951120"/>
                  <a:gd name="connsiteY84" fmla="*/ 6356235 h 6757249"/>
                  <a:gd name="connsiteX85" fmla="*/ 3911759 w 11951120"/>
                  <a:gd name="connsiteY85" fmla="*/ 6358844 h 6757249"/>
                  <a:gd name="connsiteX86" fmla="*/ 1613480 w 11951120"/>
                  <a:gd name="connsiteY86" fmla="*/ 6356107 h 6757249"/>
                  <a:gd name="connsiteX87" fmla="*/ 1612212 w 11951120"/>
                  <a:gd name="connsiteY87" fmla="*/ 6356235 h 6757249"/>
                  <a:gd name="connsiteX88" fmla="*/ 1613480 w 11951120"/>
                  <a:gd name="connsiteY88" fmla="*/ 6358844 h 6757249"/>
                  <a:gd name="connsiteX89" fmla="*/ 8512985 w 11951120"/>
                  <a:gd name="connsiteY89" fmla="*/ 6350823 h 6757249"/>
                  <a:gd name="connsiteX90" fmla="*/ 8510918 w 11951120"/>
                  <a:gd name="connsiteY90" fmla="*/ 6356059 h 6757249"/>
                  <a:gd name="connsiteX91" fmla="*/ 8513520 w 11951120"/>
                  <a:gd name="connsiteY91" fmla="*/ 6355836 h 6757249"/>
                  <a:gd name="connsiteX92" fmla="*/ 8514740 w 11951120"/>
                  <a:gd name="connsiteY92" fmla="*/ 6356086 h 6757249"/>
                  <a:gd name="connsiteX93" fmla="*/ 6214706 w 11951120"/>
                  <a:gd name="connsiteY93" fmla="*/ 6350823 h 6757249"/>
                  <a:gd name="connsiteX94" fmla="*/ 6212639 w 11951120"/>
                  <a:gd name="connsiteY94" fmla="*/ 6356059 h 6757249"/>
                  <a:gd name="connsiteX95" fmla="*/ 6215241 w 11951120"/>
                  <a:gd name="connsiteY95" fmla="*/ 6355836 h 6757249"/>
                  <a:gd name="connsiteX96" fmla="*/ 6216461 w 11951120"/>
                  <a:gd name="connsiteY96" fmla="*/ 6356086 h 6757249"/>
                  <a:gd name="connsiteX97" fmla="*/ 4165949 w 11951120"/>
                  <a:gd name="connsiteY97" fmla="*/ 6338737 h 6757249"/>
                  <a:gd name="connsiteX98" fmla="*/ 4164402 w 11951120"/>
                  <a:gd name="connsiteY98" fmla="*/ 6342229 h 6757249"/>
                  <a:gd name="connsiteX99" fmla="*/ 4168103 w 11951120"/>
                  <a:gd name="connsiteY99" fmla="*/ 6339061 h 6757249"/>
                  <a:gd name="connsiteX100" fmla="*/ 4167969 w 11951120"/>
                  <a:gd name="connsiteY100" fmla="*/ 6338983 h 6757249"/>
                  <a:gd name="connsiteX101" fmla="*/ 4475834 w 11951120"/>
                  <a:gd name="connsiteY101" fmla="*/ 6334735 h 6757249"/>
                  <a:gd name="connsiteX102" fmla="*/ 4475165 w 11951120"/>
                  <a:gd name="connsiteY102" fmla="*/ 6335186 h 6757249"/>
                  <a:gd name="connsiteX103" fmla="*/ 4475165 w 11951120"/>
                  <a:gd name="connsiteY103" fmla="*/ 6355073 h 6757249"/>
                  <a:gd name="connsiteX104" fmla="*/ 4475834 w 11951120"/>
                  <a:gd name="connsiteY104" fmla="*/ 6355309 h 6757249"/>
                  <a:gd name="connsiteX105" fmla="*/ 4185829 w 11951120"/>
                  <a:gd name="connsiteY105" fmla="*/ 6334387 h 6757249"/>
                  <a:gd name="connsiteX106" fmla="*/ 4185579 w 11951120"/>
                  <a:gd name="connsiteY106" fmla="*/ 6334536 h 6757249"/>
                  <a:gd name="connsiteX107" fmla="*/ 4185579 w 11951120"/>
                  <a:gd name="connsiteY107" fmla="*/ 6337416 h 6757249"/>
                  <a:gd name="connsiteX108" fmla="*/ 4190712 w 11951120"/>
                  <a:gd name="connsiteY108" fmla="*/ 6334387 h 6757249"/>
                  <a:gd name="connsiteX109" fmla="*/ 8012014 w 11951120"/>
                  <a:gd name="connsiteY109" fmla="*/ 6323449 h 6757249"/>
                  <a:gd name="connsiteX110" fmla="*/ 8001499 w 11951120"/>
                  <a:gd name="connsiteY110" fmla="*/ 6324648 h 6757249"/>
                  <a:gd name="connsiteX111" fmla="*/ 8001499 w 11951120"/>
                  <a:gd name="connsiteY111" fmla="*/ 6325447 h 6757249"/>
                  <a:gd name="connsiteX112" fmla="*/ 8001499 w 11951120"/>
                  <a:gd name="connsiteY112" fmla="*/ 6329916 h 6757249"/>
                  <a:gd name="connsiteX113" fmla="*/ 8001499 w 11951120"/>
                  <a:gd name="connsiteY113" fmla="*/ 6332558 h 6757249"/>
                  <a:gd name="connsiteX114" fmla="*/ 8002508 w 11951120"/>
                  <a:gd name="connsiteY114" fmla="*/ 6333058 h 6757249"/>
                  <a:gd name="connsiteX115" fmla="*/ 5713735 w 11951120"/>
                  <a:gd name="connsiteY115" fmla="*/ 6323449 h 6757249"/>
                  <a:gd name="connsiteX116" fmla="*/ 5703220 w 11951120"/>
                  <a:gd name="connsiteY116" fmla="*/ 6324648 h 6757249"/>
                  <a:gd name="connsiteX117" fmla="*/ 5703220 w 11951120"/>
                  <a:gd name="connsiteY117" fmla="*/ 6325447 h 6757249"/>
                  <a:gd name="connsiteX118" fmla="*/ 5703220 w 11951120"/>
                  <a:gd name="connsiteY118" fmla="*/ 6329916 h 6757249"/>
                  <a:gd name="connsiteX119" fmla="*/ 5703220 w 11951120"/>
                  <a:gd name="connsiteY119" fmla="*/ 6332558 h 6757249"/>
                  <a:gd name="connsiteX120" fmla="*/ 5704229 w 11951120"/>
                  <a:gd name="connsiteY120" fmla="*/ 6333058 h 6757249"/>
                  <a:gd name="connsiteX121" fmla="*/ 8848990 w 11951120"/>
                  <a:gd name="connsiteY121" fmla="*/ 6285385 h 6757249"/>
                  <a:gd name="connsiteX122" fmla="*/ 8848836 w 11951120"/>
                  <a:gd name="connsiteY122" fmla="*/ 6285496 h 6757249"/>
                  <a:gd name="connsiteX123" fmla="*/ 8848912 w 11951120"/>
                  <a:gd name="connsiteY123" fmla="*/ 6285611 h 6757249"/>
                  <a:gd name="connsiteX124" fmla="*/ 8654996 w 11951120"/>
                  <a:gd name="connsiteY124" fmla="*/ 6260990 h 6757249"/>
                  <a:gd name="connsiteX125" fmla="*/ 8654959 w 11951120"/>
                  <a:gd name="connsiteY125" fmla="*/ 6261058 h 6757249"/>
                  <a:gd name="connsiteX126" fmla="*/ 8654977 w 11951120"/>
                  <a:gd name="connsiteY126" fmla="*/ 6261071 h 6757249"/>
                  <a:gd name="connsiteX127" fmla="*/ 8821991 w 11951120"/>
                  <a:gd name="connsiteY127" fmla="*/ 6188321 h 6757249"/>
                  <a:gd name="connsiteX128" fmla="*/ 8820940 w 11951120"/>
                  <a:gd name="connsiteY128" fmla="*/ 6190426 h 6757249"/>
                  <a:gd name="connsiteX129" fmla="*/ 8819851 w 11951120"/>
                  <a:gd name="connsiteY129" fmla="*/ 6191211 h 6757249"/>
                  <a:gd name="connsiteX130" fmla="*/ 8822595 w 11951120"/>
                  <a:gd name="connsiteY130" fmla="*/ 6193226 h 6757249"/>
                  <a:gd name="connsiteX131" fmla="*/ 8821991 w 11951120"/>
                  <a:gd name="connsiteY131" fmla="*/ 6189642 h 6757249"/>
                  <a:gd name="connsiteX132" fmla="*/ 8269634 w 11951120"/>
                  <a:gd name="connsiteY132" fmla="*/ 6184028 h 6757249"/>
                  <a:gd name="connsiteX133" fmla="*/ 8269252 w 11951120"/>
                  <a:gd name="connsiteY133" fmla="*/ 6186711 h 6757249"/>
                  <a:gd name="connsiteX134" fmla="*/ 8269634 w 11951120"/>
                  <a:gd name="connsiteY134" fmla="*/ 6186902 h 6757249"/>
                  <a:gd name="connsiteX135" fmla="*/ 7315172 w 11951120"/>
                  <a:gd name="connsiteY135" fmla="*/ 6121061 h 6757249"/>
                  <a:gd name="connsiteX136" fmla="*/ 7312057 w 11951120"/>
                  <a:gd name="connsiteY136" fmla="*/ 6124029 h 6757249"/>
                  <a:gd name="connsiteX137" fmla="*/ 7316916 w 11951120"/>
                  <a:gd name="connsiteY137" fmla="*/ 6130475 h 6757249"/>
                  <a:gd name="connsiteX138" fmla="*/ 7317518 w 11951120"/>
                  <a:gd name="connsiteY138" fmla="*/ 6129187 h 6757249"/>
                  <a:gd name="connsiteX139" fmla="*/ 9624517 w 11951120"/>
                  <a:gd name="connsiteY139" fmla="*/ 6110516 h 6757249"/>
                  <a:gd name="connsiteX140" fmla="*/ 9610336 w 11951120"/>
                  <a:gd name="connsiteY140" fmla="*/ 6124029 h 6757249"/>
                  <a:gd name="connsiteX141" fmla="*/ 9615195 w 11951120"/>
                  <a:gd name="connsiteY141" fmla="*/ 6130475 h 6757249"/>
                  <a:gd name="connsiteX142" fmla="*/ 2784792 w 11951120"/>
                  <a:gd name="connsiteY142" fmla="*/ 6106911 h 6757249"/>
                  <a:gd name="connsiteX143" fmla="*/ 2779441 w 11951120"/>
                  <a:gd name="connsiteY143" fmla="*/ 6111289 h 6757249"/>
                  <a:gd name="connsiteX144" fmla="*/ 2779553 w 11951120"/>
                  <a:gd name="connsiteY144" fmla="*/ 6111319 h 6757249"/>
                  <a:gd name="connsiteX145" fmla="*/ 2780304 w 11951120"/>
                  <a:gd name="connsiteY145" fmla="*/ 6111527 h 6757249"/>
                  <a:gd name="connsiteX146" fmla="*/ 2782307 w 11951120"/>
                  <a:gd name="connsiteY146" fmla="*/ 6114486 h 6757249"/>
                  <a:gd name="connsiteX147" fmla="*/ 2784694 w 11951120"/>
                  <a:gd name="connsiteY147" fmla="*/ 6107208 h 6757249"/>
                  <a:gd name="connsiteX148" fmla="*/ 486512 w 11951120"/>
                  <a:gd name="connsiteY148" fmla="*/ 6106911 h 6757249"/>
                  <a:gd name="connsiteX149" fmla="*/ 481161 w 11951120"/>
                  <a:gd name="connsiteY149" fmla="*/ 6111289 h 6757249"/>
                  <a:gd name="connsiteX150" fmla="*/ 481274 w 11951120"/>
                  <a:gd name="connsiteY150" fmla="*/ 6111319 h 6757249"/>
                  <a:gd name="connsiteX151" fmla="*/ 482024 w 11951120"/>
                  <a:gd name="connsiteY151" fmla="*/ 6111527 h 6757249"/>
                  <a:gd name="connsiteX152" fmla="*/ 484027 w 11951120"/>
                  <a:gd name="connsiteY152" fmla="*/ 6114486 h 6757249"/>
                  <a:gd name="connsiteX153" fmla="*/ 486414 w 11951120"/>
                  <a:gd name="connsiteY153" fmla="*/ 6107208 h 6757249"/>
                  <a:gd name="connsiteX154" fmla="*/ 11178700 w 11951120"/>
                  <a:gd name="connsiteY154" fmla="*/ 6092678 h 6757249"/>
                  <a:gd name="connsiteX155" fmla="*/ 11176844 w 11951120"/>
                  <a:gd name="connsiteY155" fmla="*/ 6093262 h 6757249"/>
                  <a:gd name="connsiteX156" fmla="*/ 11178700 w 11951120"/>
                  <a:gd name="connsiteY156" fmla="*/ 6096068 h 6757249"/>
                  <a:gd name="connsiteX157" fmla="*/ 504441 w 11951120"/>
                  <a:gd name="connsiteY157" fmla="*/ 6085325 h 6757249"/>
                  <a:gd name="connsiteX158" fmla="*/ 504441 w 11951120"/>
                  <a:gd name="connsiteY158" fmla="*/ 6087909 h 6757249"/>
                  <a:gd name="connsiteX159" fmla="*/ 504441 w 11951120"/>
                  <a:gd name="connsiteY159" fmla="*/ 6091235 h 6757249"/>
                  <a:gd name="connsiteX160" fmla="*/ 507449 w 11951120"/>
                  <a:gd name="connsiteY160" fmla="*/ 6088789 h 6757249"/>
                  <a:gd name="connsiteX161" fmla="*/ 403025 w 11951120"/>
                  <a:gd name="connsiteY161" fmla="*/ 6044800 h 6757249"/>
                  <a:gd name="connsiteX162" fmla="*/ 410519 w 11951120"/>
                  <a:gd name="connsiteY162" fmla="*/ 6115339 h 6757249"/>
                  <a:gd name="connsiteX163" fmla="*/ 411071 w 11951120"/>
                  <a:gd name="connsiteY163" fmla="*/ 6111527 h 6757249"/>
                  <a:gd name="connsiteX164" fmla="*/ 411178 w 11951120"/>
                  <a:gd name="connsiteY164" fmla="*/ 6111499 h 6757249"/>
                  <a:gd name="connsiteX165" fmla="*/ 407404 w 11951120"/>
                  <a:gd name="connsiteY165" fmla="*/ 6044800 h 6757249"/>
                  <a:gd name="connsiteX166" fmla="*/ 10960051 w 11951120"/>
                  <a:gd name="connsiteY166" fmla="*/ 6033899 h 6757249"/>
                  <a:gd name="connsiteX167" fmla="*/ 10959722 w 11951120"/>
                  <a:gd name="connsiteY167" fmla="*/ 6034203 h 6757249"/>
                  <a:gd name="connsiteX168" fmla="*/ 10956781 w 11951120"/>
                  <a:gd name="connsiteY168" fmla="*/ 6057954 h 6757249"/>
                  <a:gd name="connsiteX169" fmla="*/ 10957046 w 11951120"/>
                  <a:gd name="connsiteY169" fmla="*/ 6058105 h 6757249"/>
                  <a:gd name="connsiteX170" fmla="*/ 1733395 w 11951120"/>
                  <a:gd name="connsiteY170" fmla="*/ 6023351 h 6757249"/>
                  <a:gd name="connsiteX171" fmla="*/ 1734834 w 11951120"/>
                  <a:gd name="connsiteY171" fmla="*/ 6030492 h 6757249"/>
                  <a:gd name="connsiteX172" fmla="*/ 1736236 w 11951120"/>
                  <a:gd name="connsiteY172" fmla="*/ 6023351 h 6757249"/>
                  <a:gd name="connsiteX173" fmla="*/ 1735974 w 11951120"/>
                  <a:gd name="connsiteY173" fmla="*/ 6023351 h 6757249"/>
                  <a:gd name="connsiteX174" fmla="*/ 10646103 w 11951120"/>
                  <a:gd name="connsiteY174" fmla="*/ 6016482 h 6757249"/>
                  <a:gd name="connsiteX175" fmla="*/ 10645480 w 11951120"/>
                  <a:gd name="connsiteY175" fmla="*/ 6017070 h 6757249"/>
                  <a:gd name="connsiteX176" fmla="*/ 10645808 w 11951120"/>
                  <a:gd name="connsiteY176" fmla="*/ 6017287 h 6757249"/>
                  <a:gd name="connsiteX177" fmla="*/ 10269636 w 11951120"/>
                  <a:gd name="connsiteY177" fmla="*/ 5998367 h 6757249"/>
                  <a:gd name="connsiteX178" fmla="*/ 10267993 w 11951120"/>
                  <a:gd name="connsiteY178" fmla="*/ 6000416 h 6757249"/>
                  <a:gd name="connsiteX179" fmla="*/ 10267028 w 11951120"/>
                  <a:gd name="connsiteY179" fmla="*/ 6001419 h 6757249"/>
                  <a:gd name="connsiteX180" fmla="*/ 10268859 w 11951120"/>
                  <a:gd name="connsiteY180" fmla="*/ 6002030 h 6757249"/>
                  <a:gd name="connsiteX181" fmla="*/ 10268905 w 11951120"/>
                  <a:gd name="connsiteY181" fmla="*/ 6001284 h 6757249"/>
                  <a:gd name="connsiteX182" fmla="*/ 1179966 w 11951120"/>
                  <a:gd name="connsiteY182" fmla="*/ 5982779 h 6757249"/>
                  <a:gd name="connsiteX183" fmla="*/ 1179802 w 11951120"/>
                  <a:gd name="connsiteY183" fmla="*/ 5982789 h 6757249"/>
                  <a:gd name="connsiteX184" fmla="*/ 1176338 w 11951120"/>
                  <a:gd name="connsiteY184" fmla="*/ 5993238 h 6757249"/>
                  <a:gd name="connsiteX185" fmla="*/ 1176361 w 11951120"/>
                  <a:gd name="connsiteY185" fmla="*/ 5993242 h 6757249"/>
                  <a:gd name="connsiteX186" fmla="*/ 386114 w 11951120"/>
                  <a:gd name="connsiteY186" fmla="*/ 5953136 h 6757249"/>
                  <a:gd name="connsiteX187" fmla="*/ 382692 w 11951120"/>
                  <a:gd name="connsiteY187" fmla="*/ 5955987 h 6757249"/>
                  <a:gd name="connsiteX188" fmla="*/ 386114 w 11951120"/>
                  <a:gd name="connsiteY188" fmla="*/ 5957416 h 6757249"/>
                  <a:gd name="connsiteX189" fmla="*/ 11275420 w 11951120"/>
                  <a:gd name="connsiteY189" fmla="*/ 5949757 h 6757249"/>
                  <a:gd name="connsiteX190" fmla="*/ 11275420 w 11951120"/>
                  <a:gd name="connsiteY190" fmla="*/ 5952832 h 6757249"/>
                  <a:gd name="connsiteX191" fmla="*/ 11275232 w 11951120"/>
                  <a:gd name="connsiteY191" fmla="*/ 5953423 h 6757249"/>
                  <a:gd name="connsiteX192" fmla="*/ 11275930 w 11951120"/>
                  <a:gd name="connsiteY192" fmla="*/ 5952689 h 6757249"/>
                  <a:gd name="connsiteX193" fmla="*/ 11277325 w 11951120"/>
                  <a:gd name="connsiteY193" fmla="*/ 5952559 h 6757249"/>
                  <a:gd name="connsiteX194" fmla="*/ 387783 w 11951120"/>
                  <a:gd name="connsiteY194" fmla="*/ 5946486 h 6757249"/>
                  <a:gd name="connsiteX195" fmla="*/ 387087 w 11951120"/>
                  <a:gd name="connsiteY195" fmla="*/ 5947231 h 6757249"/>
                  <a:gd name="connsiteX196" fmla="*/ 386273 w 11951120"/>
                  <a:gd name="connsiteY196" fmla="*/ 5948588 h 6757249"/>
                  <a:gd name="connsiteX197" fmla="*/ 386273 w 11951120"/>
                  <a:gd name="connsiteY197" fmla="*/ 5951114 h 6757249"/>
                  <a:gd name="connsiteX198" fmla="*/ 1323505 w 11951120"/>
                  <a:gd name="connsiteY198" fmla="*/ 5926141 h 6757249"/>
                  <a:gd name="connsiteX199" fmla="*/ 1320340 w 11951120"/>
                  <a:gd name="connsiteY199" fmla="*/ 5926198 h 6757249"/>
                  <a:gd name="connsiteX200" fmla="*/ 1323014 w 11951120"/>
                  <a:gd name="connsiteY200" fmla="*/ 5932098 h 6757249"/>
                  <a:gd name="connsiteX201" fmla="*/ 1324287 w 11951120"/>
                  <a:gd name="connsiteY201" fmla="*/ 5926438 h 6757249"/>
                  <a:gd name="connsiteX202" fmla="*/ 1323916 w 11951120"/>
                  <a:gd name="connsiteY202" fmla="*/ 5926821 h 6757249"/>
                  <a:gd name="connsiteX203" fmla="*/ 675701 w 11951120"/>
                  <a:gd name="connsiteY203" fmla="*/ 5914425 h 6757249"/>
                  <a:gd name="connsiteX204" fmla="*/ 674956 w 11951120"/>
                  <a:gd name="connsiteY204" fmla="*/ 5917042 h 6757249"/>
                  <a:gd name="connsiteX205" fmla="*/ 673818 w 11951120"/>
                  <a:gd name="connsiteY205" fmla="*/ 5917818 h 6757249"/>
                  <a:gd name="connsiteX206" fmla="*/ 675701 w 11951120"/>
                  <a:gd name="connsiteY206" fmla="*/ 5917886 h 6757249"/>
                  <a:gd name="connsiteX207" fmla="*/ 413855 w 11951120"/>
                  <a:gd name="connsiteY207" fmla="*/ 5902303 h 6757249"/>
                  <a:gd name="connsiteX208" fmla="*/ 412892 w 11951120"/>
                  <a:gd name="connsiteY208" fmla="*/ 5902496 h 6757249"/>
                  <a:gd name="connsiteX209" fmla="*/ 412696 w 11951120"/>
                  <a:gd name="connsiteY209" fmla="*/ 5903279 h 6757249"/>
                  <a:gd name="connsiteX210" fmla="*/ 382863 w 11951120"/>
                  <a:gd name="connsiteY210" fmla="*/ 5900344 h 6757249"/>
                  <a:gd name="connsiteX211" fmla="*/ 386116 w 11951120"/>
                  <a:gd name="connsiteY211" fmla="*/ 5901428 h 6757249"/>
                  <a:gd name="connsiteX212" fmla="*/ 386116 w 11951120"/>
                  <a:gd name="connsiteY212" fmla="*/ 5901350 h 6757249"/>
                  <a:gd name="connsiteX213" fmla="*/ 385109 w 11951120"/>
                  <a:gd name="connsiteY213" fmla="*/ 5900344 h 6757249"/>
                  <a:gd name="connsiteX214" fmla="*/ 440413 w 11951120"/>
                  <a:gd name="connsiteY214" fmla="*/ 5886602 h 6757249"/>
                  <a:gd name="connsiteX215" fmla="*/ 442425 w 11951120"/>
                  <a:gd name="connsiteY215" fmla="*/ 5889618 h 6757249"/>
                  <a:gd name="connsiteX216" fmla="*/ 433709 w 11951120"/>
                  <a:gd name="connsiteY216" fmla="*/ 5898332 h 6757249"/>
                  <a:gd name="connsiteX217" fmla="*/ 431194 w 11951120"/>
                  <a:gd name="connsiteY217" fmla="*/ 5898835 h 6757249"/>
                  <a:gd name="connsiteX218" fmla="*/ 432888 w 11951120"/>
                  <a:gd name="connsiteY218" fmla="*/ 5899243 h 6757249"/>
                  <a:gd name="connsiteX219" fmla="*/ 434380 w 11951120"/>
                  <a:gd name="connsiteY219" fmla="*/ 5904170 h 6757249"/>
                  <a:gd name="connsiteX220" fmla="*/ 434582 w 11951120"/>
                  <a:gd name="connsiteY220" fmla="*/ 5904840 h 6757249"/>
                  <a:gd name="connsiteX221" fmla="*/ 445105 w 11951120"/>
                  <a:gd name="connsiteY221" fmla="*/ 5894687 h 6757249"/>
                  <a:gd name="connsiteX222" fmla="*/ 455830 w 11951120"/>
                  <a:gd name="connsiteY222" fmla="*/ 5900680 h 6757249"/>
                  <a:gd name="connsiteX223" fmla="*/ 455830 w 11951120"/>
                  <a:gd name="connsiteY223" fmla="*/ 5901683 h 6757249"/>
                  <a:gd name="connsiteX224" fmla="*/ 456499 w 11951120"/>
                  <a:gd name="connsiteY224" fmla="*/ 5900680 h 6757249"/>
                  <a:gd name="connsiteX225" fmla="*/ 457842 w 11951120"/>
                  <a:gd name="connsiteY225" fmla="*/ 5900008 h 6757249"/>
                  <a:gd name="connsiteX226" fmla="*/ 455829 w 11951120"/>
                  <a:gd name="connsiteY226" fmla="*/ 5900008 h 6757249"/>
                  <a:gd name="connsiteX227" fmla="*/ 455829 w 11951120"/>
                  <a:gd name="connsiteY227" fmla="*/ 5886602 h 6757249"/>
                  <a:gd name="connsiteX228" fmla="*/ 11061478 w 11951120"/>
                  <a:gd name="connsiteY228" fmla="*/ 5877265 h 6757249"/>
                  <a:gd name="connsiteX229" fmla="*/ 11061064 w 11951120"/>
                  <a:gd name="connsiteY229" fmla="*/ 5880197 h 6757249"/>
                  <a:gd name="connsiteX230" fmla="*/ 11062253 w 11951120"/>
                  <a:gd name="connsiteY230" fmla="*/ 5878557 h 6757249"/>
                  <a:gd name="connsiteX231" fmla="*/ 11065388 w 11951120"/>
                  <a:gd name="connsiteY231" fmla="*/ 5878815 h 6757249"/>
                  <a:gd name="connsiteX232" fmla="*/ 11061986 w 11951120"/>
                  <a:gd name="connsiteY232" fmla="*/ 5877265 h 6757249"/>
                  <a:gd name="connsiteX233" fmla="*/ 503200 w 11951120"/>
                  <a:gd name="connsiteY233" fmla="*/ 5854802 h 6757249"/>
                  <a:gd name="connsiteX234" fmla="*/ 503085 w 11951120"/>
                  <a:gd name="connsiteY234" fmla="*/ 5855150 h 6757249"/>
                  <a:gd name="connsiteX235" fmla="*/ 503200 w 11951120"/>
                  <a:gd name="connsiteY235" fmla="*/ 5855171 h 6757249"/>
                  <a:gd name="connsiteX236" fmla="*/ 793506 w 11951120"/>
                  <a:gd name="connsiteY236" fmla="*/ 5851309 h 6757249"/>
                  <a:gd name="connsiteX237" fmla="*/ 790825 w 11951120"/>
                  <a:gd name="connsiteY237" fmla="*/ 5853304 h 6757249"/>
                  <a:gd name="connsiteX238" fmla="*/ 793506 w 11951120"/>
                  <a:gd name="connsiteY238" fmla="*/ 5854167 h 6757249"/>
                  <a:gd name="connsiteX239" fmla="*/ 526775 w 11951120"/>
                  <a:gd name="connsiteY239" fmla="*/ 5845158 h 6757249"/>
                  <a:gd name="connsiteX240" fmla="*/ 525544 w 11951120"/>
                  <a:gd name="connsiteY240" fmla="*/ 5851125 h 6757249"/>
                  <a:gd name="connsiteX241" fmla="*/ 525672 w 11951120"/>
                  <a:gd name="connsiteY241" fmla="*/ 5851125 h 6757249"/>
                  <a:gd name="connsiteX242" fmla="*/ 526870 w 11951120"/>
                  <a:gd name="connsiteY242" fmla="*/ 5845377 h 6757249"/>
                  <a:gd name="connsiteX243" fmla="*/ 985923 w 11951120"/>
                  <a:gd name="connsiteY243" fmla="*/ 5830294 h 6757249"/>
                  <a:gd name="connsiteX244" fmla="*/ 986010 w 11951120"/>
                  <a:gd name="connsiteY244" fmla="*/ 5831673 h 6757249"/>
                  <a:gd name="connsiteX245" fmla="*/ 986618 w 11951120"/>
                  <a:gd name="connsiteY245" fmla="*/ 5830294 h 6757249"/>
                  <a:gd name="connsiteX246" fmla="*/ 481159 w 11951120"/>
                  <a:gd name="connsiteY246" fmla="*/ 5826915 h 6757249"/>
                  <a:gd name="connsiteX247" fmla="*/ 478180 w 11951120"/>
                  <a:gd name="connsiteY247" fmla="*/ 5830668 h 6757249"/>
                  <a:gd name="connsiteX248" fmla="*/ 482107 w 11951120"/>
                  <a:gd name="connsiteY248" fmla="*/ 5830293 h 6757249"/>
                  <a:gd name="connsiteX249" fmla="*/ 482642 w 11951120"/>
                  <a:gd name="connsiteY249" fmla="*/ 5833536 h 6757249"/>
                  <a:gd name="connsiteX250" fmla="*/ 482642 w 11951120"/>
                  <a:gd name="connsiteY250" fmla="*/ 5830293 h 6757249"/>
                  <a:gd name="connsiteX251" fmla="*/ 483206 w 11951120"/>
                  <a:gd name="connsiteY251" fmla="*/ 5830293 h 6757249"/>
                  <a:gd name="connsiteX252" fmla="*/ 482080 w 11951120"/>
                  <a:gd name="connsiteY252" fmla="*/ 5829538 h 6757249"/>
                  <a:gd name="connsiteX253" fmla="*/ 10847305 w 11951120"/>
                  <a:gd name="connsiteY253" fmla="*/ 5762498 h 6757249"/>
                  <a:gd name="connsiteX254" fmla="*/ 10847308 w 11951120"/>
                  <a:gd name="connsiteY254" fmla="*/ 5762562 h 6757249"/>
                  <a:gd name="connsiteX255" fmla="*/ 10847382 w 11951120"/>
                  <a:gd name="connsiteY255" fmla="*/ 5762535 h 6757249"/>
                  <a:gd name="connsiteX256" fmla="*/ 11065417 w 11951120"/>
                  <a:gd name="connsiteY256" fmla="*/ 5757394 h 6757249"/>
                  <a:gd name="connsiteX257" fmla="*/ 11064864 w 11951120"/>
                  <a:gd name="connsiteY257" fmla="*/ 5760872 h 6757249"/>
                  <a:gd name="connsiteX258" fmla="*/ 11065940 w 11951120"/>
                  <a:gd name="connsiteY258" fmla="*/ 5759377 h 6757249"/>
                  <a:gd name="connsiteX259" fmla="*/ 11066707 w 11951120"/>
                  <a:gd name="connsiteY259" fmla="*/ 5757620 h 6757249"/>
                  <a:gd name="connsiteX260" fmla="*/ 11066428 w 11951120"/>
                  <a:gd name="connsiteY260" fmla="*/ 5757895 h 6757249"/>
                  <a:gd name="connsiteX261" fmla="*/ 440239 w 11951120"/>
                  <a:gd name="connsiteY261" fmla="*/ 5756554 h 6757249"/>
                  <a:gd name="connsiteX262" fmla="*/ 435062 w 11951120"/>
                  <a:gd name="connsiteY262" fmla="*/ 5757573 h 6757249"/>
                  <a:gd name="connsiteX263" fmla="*/ 435018 w 11951120"/>
                  <a:gd name="connsiteY263" fmla="*/ 5757661 h 6757249"/>
                  <a:gd name="connsiteX264" fmla="*/ 434702 w 11951120"/>
                  <a:gd name="connsiteY264" fmla="*/ 5757644 h 6757249"/>
                  <a:gd name="connsiteX265" fmla="*/ 433937 w 11951120"/>
                  <a:gd name="connsiteY265" fmla="*/ 5757794 h 6757249"/>
                  <a:gd name="connsiteX266" fmla="*/ 435378 w 11951120"/>
                  <a:gd name="connsiteY266" fmla="*/ 5766276 h 6757249"/>
                  <a:gd name="connsiteX267" fmla="*/ 438133 w 11951120"/>
                  <a:gd name="connsiteY267" fmla="*/ 5758676 h 6757249"/>
                  <a:gd name="connsiteX268" fmla="*/ 438905 w 11951120"/>
                  <a:gd name="connsiteY268" fmla="*/ 5757897 h 6757249"/>
                  <a:gd name="connsiteX269" fmla="*/ 434898 w 11951120"/>
                  <a:gd name="connsiteY269" fmla="*/ 5757897 h 6757249"/>
                  <a:gd name="connsiteX270" fmla="*/ 435018 w 11951120"/>
                  <a:gd name="connsiteY270" fmla="*/ 5757661 h 6757249"/>
                  <a:gd name="connsiteX271" fmla="*/ 438925 w 11951120"/>
                  <a:gd name="connsiteY271" fmla="*/ 5757877 h 6757249"/>
                  <a:gd name="connsiteX272" fmla="*/ 456435 w 11951120"/>
                  <a:gd name="connsiteY272" fmla="*/ 5752247 h 6757249"/>
                  <a:gd name="connsiteX273" fmla="*/ 456123 w 11951120"/>
                  <a:gd name="connsiteY273" fmla="*/ 5752641 h 6757249"/>
                  <a:gd name="connsiteX274" fmla="*/ 456325 w 11951120"/>
                  <a:gd name="connsiteY274" fmla="*/ 5752703 h 6757249"/>
                  <a:gd name="connsiteX275" fmla="*/ 11516742 w 11951120"/>
                  <a:gd name="connsiteY275" fmla="*/ 5655347 h 6757249"/>
                  <a:gd name="connsiteX276" fmla="*/ 11516742 w 11951120"/>
                  <a:gd name="connsiteY276" fmla="*/ 5657013 h 6757249"/>
                  <a:gd name="connsiteX277" fmla="*/ 11515329 w 11951120"/>
                  <a:gd name="connsiteY277" fmla="*/ 5657790 h 6757249"/>
                  <a:gd name="connsiteX278" fmla="*/ 11516788 w 11951120"/>
                  <a:gd name="connsiteY278" fmla="*/ 5659166 h 6757249"/>
                  <a:gd name="connsiteX279" fmla="*/ 11517075 w 11951120"/>
                  <a:gd name="connsiteY279" fmla="*/ 5657883 h 6757249"/>
                  <a:gd name="connsiteX280" fmla="*/ 10439906 w 11951120"/>
                  <a:gd name="connsiteY280" fmla="*/ 5648132 h 6757249"/>
                  <a:gd name="connsiteX281" fmla="*/ 10439166 w 11951120"/>
                  <a:gd name="connsiteY281" fmla="*/ 5649044 h 6757249"/>
                  <a:gd name="connsiteX282" fmla="*/ 10432795 w 11951120"/>
                  <a:gd name="connsiteY282" fmla="*/ 5661826 h 6757249"/>
                  <a:gd name="connsiteX283" fmla="*/ 10433479 w 11951120"/>
                  <a:gd name="connsiteY283" fmla="*/ 5661369 h 6757249"/>
                  <a:gd name="connsiteX284" fmla="*/ 10432812 w 11951120"/>
                  <a:gd name="connsiteY284" fmla="*/ 5663402 h 6757249"/>
                  <a:gd name="connsiteX285" fmla="*/ 10436193 w 11951120"/>
                  <a:gd name="connsiteY285" fmla="*/ 5658881 h 6757249"/>
                  <a:gd name="connsiteX286" fmla="*/ 10433479 w 11951120"/>
                  <a:gd name="connsiteY286" fmla="*/ 5661369 h 6757249"/>
                  <a:gd name="connsiteX287" fmla="*/ 11374235 w 11951120"/>
                  <a:gd name="connsiteY287" fmla="*/ 5580423 h 6757249"/>
                  <a:gd name="connsiteX288" fmla="*/ 11372843 w 11951120"/>
                  <a:gd name="connsiteY288" fmla="*/ 5581920 h 6757249"/>
                  <a:gd name="connsiteX289" fmla="*/ 11371681 w 11951120"/>
                  <a:gd name="connsiteY289" fmla="*/ 5582148 h 6757249"/>
                  <a:gd name="connsiteX290" fmla="*/ 11373775 w 11951120"/>
                  <a:gd name="connsiteY290" fmla="*/ 5582884 h 6757249"/>
                  <a:gd name="connsiteX291" fmla="*/ 1542350 w 11951120"/>
                  <a:gd name="connsiteY291" fmla="*/ 5539696 h 6757249"/>
                  <a:gd name="connsiteX292" fmla="*/ 1540212 w 11951120"/>
                  <a:gd name="connsiteY292" fmla="*/ 5541658 h 6757249"/>
                  <a:gd name="connsiteX293" fmla="*/ 1547285 w 11951120"/>
                  <a:gd name="connsiteY293" fmla="*/ 5552362 h 6757249"/>
                  <a:gd name="connsiteX294" fmla="*/ 580162 w 11951120"/>
                  <a:gd name="connsiteY294" fmla="*/ 5511565 h 6757249"/>
                  <a:gd name="connsiteX295" fmla="*/ 579520 w 11951120"/>
                  <a:gd name="connsiteY295" fmla="*/ 5511702 h 6757249"/>
                  <a:gd name="connsiteX296" fmla="*/ 579510 w 11951120"/>
                  <a:gd name="connsiteY296" fmla="*/ 5511707 h 6757249"/>
                  <a:gd name="connsiteX297" fmla="*/ 579880 w 11951120"/>
                  <a:gd name="connsiteY297" fmla="*/ 5511972 h 6757249"/>
                  <a:gd name="connsiteX298" fmla="*/ 11373929 w 11951120"/>
                  <a:gd name="connsiteY298" fmla="*/ 5464554 h 6757249"/>
                  <a:gd name="connsiteX299" fmla="*/ 11371948 w 11951120"/>
                  <a:gd name="connsiteY299" fmla="*/ 5468525 h 6757249"/>
                  <a:gd name="connsiteX300" fmla="*/ 11371723 w 11951120"/>
                  <a:gd name="connsiteY300" fmla="*/ 5468751 h 6757249"/>
                  <a:gd name="connsiteX301" fmla="*/ 11371370 w 11951120"/>
                  <a:gd name="connsiteY301" fmla="*/ 5469440 h 6757249"/>
                  <a:gd name="connsiteX302" fmla="*/ 11372843 w 11951120"/>
                  <a:gd name="connsiteY302" fmla="*/ 5468310 h 6757249"/>
                  <a:gd name="connsiteX303" fmla="*/ 11381628 w 11951120"/>
                  <a:gd name="connsiteY303" fmla="*/ 5468310 h 6757249"/>
                  <a:gd name="connsiteX304" fmla="*/ 262189 w 11951120"/>
                  <a:gd name="connsiteY304" fmla="*/ 5464072 h 6757249"/>
                  <a:gd name="connsiteX305" fmla="*/ 262189 w 11951120"/>
                  <a:gd name="connsiteY305" fmla="*/ 5464768 h 6757249"/>
                  <a:gd name="connsiteX306" fmla="*/ 263463 w 11951120"/>
                  <a:gd name="connsiteY306" fmla="*/ 5467947 h 6757249"/>
                  <a:gd name="connsiteX307" fmla="*/ 263463 w 11951120"/>
                  <a:gd name="connsiteY307" fmla="*/ 5465437 h 6757249"/>
                  <a:gd name="connsiteX308" fmla="*/ 265297 w 11951120"/>
                  <a:gd name="connsiteY308" fmla="*/ 5464485 h 6757249"/>
                  <a:gd name="connsiteX309" fmla="*/ 9832971 w 11951120"/>
                  <a:gd name="connsiteY309" fmla="*/ 5463969 h 6757249"/>
                  <a:gd name="connsiteX310" fmla="*/ 9825829 w 11951120"/>
                  <a:gd name="connsiteY310" fmla="*/ 5470695 h 6757249"/>
                  <a:gd name="connsiteX311" fmla="*/ 9831333 w 11951120"/>
                  <a:gd name="connsiteY311" fmla="*/ 5468542 h 6757249"/>
                  <a:gd name="connsiteX312" fmla="*/ 1421113 w 11951120"/>
                  <a:gd name="connsiteY312" fmla="*/ 5366999 h 6757249"/>
                  <a:gd name="connsiteX313" fmla="*/ 1413564 w 11951120"/>
                  <a:gd name="connsiteY313" fmla="*/ 5374597 h 6757249"/>
                  <a:gd name="connsiteX314" fmla="*/ 1415421 w 11951120"/>
                  <a:gd name="connsiteY314" fmla="*/ 5373905 h 6757249"/>
                  <a:gd name="connsiteX315" fmla="*/ 1421113 w 11951120"/>
                  <a:gd name="connsiteY315" fmla="*/ 5370086 h 6757249"/>
                  <a:gd name="connsiteX316" fmla="*/ 10125627 w 11951120"/>
                  <a:gd name="connsiteY316" fmla="*/ 5342587 h 6757249"/>
                  <a:gd name="connsiteX317" fmla="*/ 10123134 w 11951120"/>
                  <a:gd name="connsiteY317" fmla="*/ 5344453 h 6757249"/>
                  <a:gd name="connsiteX318" fmla="*/ 10119403 w 11951120"/>
                  <a:gd name="connsiteY318" fmla="*/ 5350069 h 6757249"/>
                  <a:gd name="connsiteX319" fmla="*/ 10116957 w 11951120"/>
                  <a:gd name="connsiteY319" fmla="*/ 5352929 h 6757249"/>
                  <a:gd name="connsiteX320" fmla="*/ 10113033 w 11951120"/>
                  <a:gd name="connsiteY320" fmla="*/ 5358619 h 6757249"/>
                  <a:gd name="connsiteX321" fmla="*/ 10123783 w 11951120"/>
                  <a:gd name="connsiteY321" fmla="*/ 5345673 h 6757249"/>
                  <a:gd name="connsiteX322" fmla="*/ 578477 w 11951120"/>
                  <a:gd name="connsiteY322" fmla="*/ 5325100 h 6757249"/>
                  <a:gd name="connsiteX323" fmla="*/ 574600 w 11951120"/>
                  <a:gd name="connsiteY323" fmla="*/ 5327112 h 6757249"/>
                  <a:gd name="connsiteX324" fmla="*/ 576911 w 11951120"/>
                  <a:gd name="connsiteY324" fmla="*/ 5332723 h 6757249"/>
                  <a:gd name="connsiteX325" fmla="*/ 1853244 w 11951120"/>
                  <a:gd name="connsiteY325" fmla="*/ 5247996 h 6757249"/>
                  <a:gd name="connsiteX326" fmla="*/ 1853244 w 11951120"/>
                  <a:gd name="connsiteY326" fmla="*/ 5248739 h 6757249"/>
                  <a:gd name="connsiteX327" fmla="*/ 1854163 w 11951120"/>
                  <a:gd name="connsiteY327" fmla="*/ 5249614 h 6757249"/>
                  <a:gd name="connsiteX328" fmla="*/ 11512844 w 11951120"/>
                  <a:gd name="connsiteY328" fmla="*/ 5243760 h 6757249"/>
                  <a:gd name="connsiteX329" fmla="*/ 11511827 w 11951120"/>
                  <a:gd name="connsiteY329" fmla="*/ 5249171 h 6757249"/>
                  <a:gd name="connsiteX330" fmla="*/ 11511744 w 11951120"/>
                  <a:gd name="connsiteY330" fmla="*/ 5249458 h 6757249"/>
                  <a:gd name="connsiteX331" fmla="*/ 11512354 w 11951120"/>
                  <a:gd name="connsiteY331" fmla="*/ 5248930 h 6757249"/>
                  <a:gd name="connsiteX332" fmla="*/ 11517599 w 11951120"/>
                  <a:gd name="connsiteY332" fmla="*/ 5247737 h 6757249"/>
                  <a:gd name="connsiteX333" fmla="*/ 11517607 w 11951120"/>
                  <a:gd name="connsiteY333" fmla="*/ 5102588 h 6757249"/>
                  <a:gd name="connsiteX334" fmla="*/ 11516536 w 11951120"/>
                  <a:gd name="connsiteY334" fmla="*/ 5103649 h 6757249"/>
                  <a:gd name="connsiteX335" fmla="*/ 11514915 w 11951120"/>
                  <a:gd name="connsiteY335" fmla="*/ 5103649 h 6757249"/>
                  <a:gd name="connsiteX336" fmla="*/ 11516220 w 11951120"/>
                  <a:gd name="connsiteY336" fmla="*/ 5104379 h 6757249"/>
                  <a:gd name="connsiteX337" fmla="*/ 11519619 w 11951120"/>
                  <a:gd name="connsiteY337" fmla="*/ 5106075 h 6757249"/>
                  <a:gd name="connsiteX338" fmla="*/ 11520394 w 11951120"/>
                  <a:gd name="connsiteY338" fmla="*/ 5104475 h 6757249"/>
                  <a:gd name="connsiteX339" fmla="*/ 11180501 w 11951120"/>
                  <a:gd name="connsiteY339" fmla="*/ 5066210 h 6757249"/>
                  <a:gd name="connsiteX340" fmla="*/ 11180354 w 11951120"/>
                  <a:gd name="connsiteY340" fmla="*/ 5067835 h 6757249"/>
                  <a:gd name="connsiteX341" fmla="*/ 11180501 w 11951120"/>
                  <a:gd name="connsiteY341" fmla="*/ 5067835 h 6757249"/>
                  <a:gd name="connsiteX342" fmla="*/ 864008 w 11951120"/>
                  <a:gd name="connsiteY342" fmla="*/ 4958856 h 6757249"/>
                  <a:gd name="connsiteX343" fmla="*/ 868756 w 11951120"/>
                  <a:gd name="connsiteY343" fmla="*/ 4967163 h 6757249"/>
                  <a:gd name="connsiteX344" fmla="*/ 868756 w 11951120"/>
                  <a:gd name="connsiteY344" fmla="*/ 4958856 h 6757249"/>
                  <a:gd name="connsiteX345" fmla="*/ 868666 w 11951120"/>
                  <a:gd name="connsiteY345" fmla="*/ 4958856 h 6757249"/>
                  <a:gd name="connsiteX346" fmla="*/ 1246333 w 11951120"/>
                  <a:gd name="connsiteY346" fmla="*/ 4937404 h 6757249"/>
                  <a:gd name="connsiteX347" fmla="*/ 1247534 w 11951120"/>
                  <a:gd name="connsiteY347" fmla="*/ 4943936 h 6757249"/>
                  <a:gd name="connsiteX348" fmla="*/ 1252608 w 11951120"/>
                  <a:gd name="connsiteY348" fmla="*/ 4937404 h 6757249"/>
                  <a:gd name="connsiteX349" fmla="*/ 573880 w 11951120"/>
                  <a:gd name="connsiteY349" fmla="*/ 4884823 h 6757249"/>
                  <a:gd name="connsiteX350" fmla="*/ 570705 w 11951120"/>
                  <a:gd name="connsiteY350" fmla="*/ 4885466 h 6757249"/>
                  <a:gd name="connsiteX351" fmla="*/ 574026 w 11951120"/>
                  <a:gd name="connsiteY351" fmla="*/ 4886552 h 6757249"/>
                  <a:gd name="connsiteX352" fmla="*/ 11447026 w 11951120"/>
                  <a:gd name="connsiteY352" fmla="*/ 4813892 h 6757249"/>
                  <a:gd name="connsiteX353" fmla="*/ 11446835 w 11951120"/>
                  <a:gd name="connsiteY353" fmla="*/ 4814064 h 6757249"/>
                  <a:gd name="connsiteX354" fmla="*/ 11445837 w 11951120"/>
                  <a:gd name="connsiteY354" fmla="*/ 4814064 h 6757249"/>
                  <a:gd name="connsiteX355" fmla="*/ 11447026 w 11951120"/>
                  <a:gd name="connsiteY355" fmla="*/ 4816466 h 6757249"/>
                  <a:gd name="connsiteX356" fmla="*/ 870457 w 11951120"/>
                  <a:gd name="connsiteY356" fmla="*/ 4810340 h 6757249"/>
                  <a:gd name="connsiteX357" fmla="*/ 867053 w 11951120"/>
                  <a:gd name="connsiteY357" fmla="*/ 4813795 h 6757249"/>
                  <a:gd name="connsiteX358" fmla="*/ 866830 w 11951120"/>
                  <a:gd name="connsiteY358" fmla="*/ 4816457 h 6757249"/>
                  <a:gd name="connsiteX359" fmla="*/ 868666 w 11951120"/>
                  <a:gd name="connsiteY359" fmla="*/ 4813593 h 6757249"/>
                  <a:gd name="connsiteX360" fmla="*/ 1061813 w 11951120"/>
                  <a:gd name="connsiteY360" fmla="*/ 4764502 h 6757249"/>
                  <a:gd name="connsiteX361" fmla="*/ 1061365 w 11951120"/>
                  <a:gd name="connsiteY361" fmla="*/ 4764953 h 6757249"/>
                  <a:gd name="connsiteX362" fmla="*/ 1053747 w 11951120"/>
                  <a:gd name="connsiteY362" fmla="*/ 4767982 h 6757249"/>
                  <a:gd name="connsiteX363" fmla="*/ 1054577 w 11951120"/>
                  <a:gd name="connsiteY363" fmla="*/ 4773470 h 6757249"/>
                  <a:gd name="connsiteX364" fmla="*/ 1060473 w 11951120"/>
                  <a:gd name="connsiteY364" fmla="*/ 4766499 h 6757249"/>
                  <a:gd name="connsiteX365" fmla="*/ 1061813 w 11951120"/>
                  <a:gd name="connsiteY365" fmla="*/ 4765746 h 6757249"/>
                  <a:gd name="connsiteX366" fmla="*/ 1063578 w 11951120"/>
                  <a:gd name="connsiteY366" fmla="*/ 4693945 h 6757249"/>
                  <a:gd name="connsiteX367" fmla="*/ 1062020 w 11951120"/>
                  <a:gd name="connsiteY367" fmla="*/ 4694737 h 6757249"/>
                  <a:gd name="connsiteX368" fmla="*/ 1062145 w 11951120"/>
                  <a:gd name="connsiteY368" fmla="*/ 4695681 h 6757249"/>
                  <a:gd name="connsiteX369" fmla="*/ 551905 w 11951120"/>
                  <a:gd name="connsiteY369" fmla="*/ 4690180 h 6757249"/>
                  <a:gd name="connsiteX370" fmla="*/ 550688 w 11951120"/>
                  <a:gd name="connsiteY370" fmla="*/ 4690291 h 6757249"/>
                  <a:gd name="connsiteX371" fmla="*/ 556367 w 11951120"/>
                  <a:gd name="connsiteY371" fmla="*/ 4698294 h 6757249"/>
                  <a:gd name="connsiteX372" fmla="*/ 556745 w 11951120"/>
                  <a:gd name="connsiteY372" fmla="*/ 4696419 h 6757249"/>
                  <a:gd name="connsiteX373" fmla="*/ 558509 w 11951120"/>
                  <a:gd name="connsiteY373" fmla="*/ 4696002 h 6757249"/>
                  <a:gd name="connsiteX374" fmla="*/ 557124 w 11951120"/>
                  <a:gd name="connsiteY374" fmla="*/ 4695340 h 6757249"/>
                  <a:gd name="connsiteX375" fmla="*/ 1777970 w 11951120"/>
                  <a:gd name="connsiteY375" fmla="*/ 4650028 h 6757249"/>
                  <a:gd name="connsiteX376" fmla="*/ 1777170 w 11951120"/>
                  <a:gd name="connsiteY376" fmla="*/ 4650864 h 6757249"/>
                  <a:gd name="connsiteX377" fmla="*/ 1778047 w 11951120"/>
                  <a:gd name="connsiteY377" fmla="*/ 4650150 h 6757249"/>
                  <a:gd name="connsiteX378" fmla="*/ 11495650 w 11951120"/>
                  <a:gd name="connsiteY378" fmla="*/ 4554954 h 6757249"/>
                  <a:gd name="connsiteX379" fmla="*/ 11496175 w 11951120"/>
                  <a:gd name="connsiteY379" fmla="*/ 4556624 h 6757249"/>
                  <a:gd name="connsiteX380" fmla="*/ 11496148 w 11951120"/>
                  <a:gd name="connsiteY380" fmla="*/ 4554954 h 6757249"/>
                  <a:gd name="connsiteX381" fmla="*/ 11709774 w 11951120"/>
                  <a:gd name="connsiteY381" fmla="*/ 4550056 h 6757249"/>
                  <a:gd name="connsiteX382" fmla="*/ 11709439 w 11951120"/>
                  <a:gd name="connsiteY382" fmla="*/ 4551415 h 6757249"/>
                  <a:gd name="connsiteX383" fmla="*/ 11709797 w 11951120"/>
                  <a:gd name="connsiteY383" fmla="*/ 4551292 h 6757249"/>
                  <a:gd name="connsiteX384" fmla="*/ 11709544 w 11951120"/>
                  <a:gd name="connsiteY384" fmla="*/ 4552025 h 6757249"/>
                  <a:gd name="connsiteX385" fmla="*/ 11710316 w 11951120"/>
                  <a:gd name="connsiteY385" fmla="*/ 4551099 h 6757249"/>
                  <a:gd name="connsiteX386" fmla="*/ 11711019 w 11951120"/>
                  <a:gd name="connsiteY386" fmla="*/ 4550694 h 6757249"/>
                  <a:gd name="connsiteX387" fmla="*/ 797528 w 11951120"/>
                  <a:gd name="connsiteY387" fmla="*/ 4501923 h 6757249"/>
                  <a:gd name="connsiteX388" fmla="*/ 797798 w 11951120"/>
                  <a:gd name="connsiteY388" fmla="*/ 4502508 h 6757249"/>
                  <a:gd name="connsiteX389" fmla="*/ 797935 w 11951120"/>
                  <a:gd name="connsiteY389" fmla="*/ 4502335 h 6757249"/>
                  <a:gd name="connsiteX390" fmla="*/ 11583001 w 11951120"/>
                  <a:gd name="connsiteY390" fmla="*/ 4495768 h 6757249"/>
                  <a:gd name="connsiteX391" fmla="*/ 11582652 w 11951120"/>
                  <a:gd name="connsiteY391" fmla="*/ 4496672 h 6757249"/>
                  <a:gd name="connsiteX392" fmla="*/ 11582909 w 11951120"/>
                  <a:gd name="connsiteY392" fmla="*/ 4496719 h 6757249"/>
                  <a:gd name="connsiteX393" fmla="*/ 11583106 w 11951120"/>
                  <a:gd name="connsiteY393" fmla="*/ 4496748 h 6757249"/>
                  <a:gd name="connsiteX394" fmla="*/ 11442720 w 11951120"/>
                  <a:gd name="connsiteY394" fmla="*/ 4482344 h 6757249"/>
                  <a:gd name="connsiteX395" fmla="*/ 11440315 w 11951120"/>
                  <a:gd name="connsiteY395" fmla="*/ 4501378 h 6757249"/>
                  <a:gd name="connsiteX396" fmla="*/ 11446083 w 11951120"/>
                  <a:gd name="connsiteY396" fmla="*/ 4502334 h 6757249"/>
                  <a:gd name="connsiteX397" fmla="*/ 888945 w 11951120"/>
                  <a:gd name="connsiteY397" fmla="*/ 4453782 h 6757249"/>
                  <a:gd name="connsiteX398" fmla="*/ 889252 w 11951120"/>
                  <a:gd name="connsiteY398" fmla="*/ 4454235 h 6757249"/>
                  <a:gd name="connsiteX399" fmla="*/ 889469 w 11951120"/>
                  <a:gd name="connsiteY399" fmla="*/ 4453882 h 6757249"/>
                  <a:gd name="connsiteX400" fmla="*/ 892853 w 11951120"/>
                  <a:gd name="connsiteY400" fmla="*/ 4265588 h 6757249"/>
                  <a:gd name="connsiteX401" fmla="*/ 892889 w 11951120"/>
                  <a:gd name="connsiteY401" fmla="*/ 4265808 h 6757249"/>
                  <a:gd name="connsiteX402" fmla="*/ 892554 w 11951120"/>
                  <a:gd name="connsiteY402" fmla="*/ 4267510 h 6757249"/>
                  <a:gd name="connsiteX403" fmla="*/ 893401 w 11951120"/>
                  <a:gd name="connsiteY403" fmla="*/ 4266032 h 6757249"/>
                  <a:gd name="connsiteX404" fmla="*/ 11490245 w 11951120"/>
                  <a:gd name="connsiteY404" fmla="*/ 4209885 h 6757249"/>
                  <a:gd name="connsiteX405" fmla="*/ 11487753 w 11951120"/>
                  <a:gd name="connsiteY405" fmla="*/ 4217675 h 6757249"/>
                  <a:gd name="connsiteX406" fmla="*/ 11490707 w 11951120"/>
                  <a:gd name="connsiteY406" fmla="*/ 4218792 h 6757249"/>
                  <a:gd name="connsiteX407" fmla="*/ 11490442 w 11951120"/>
                  <a:gd name="connsiteY407" fmla="*/ 4213024 h 6757249"/>
                  <a:gd name="connsiteX408" fmla="*/ 11492197 w 11951120"/>
                  <a:gd name="connsiteY408" fmla="*/ 4212281 h 6757249"/>
                  <a:gd name="connsiteX409" fmla="*/ 11490408 w 11951120"/>
                  <a:gd name="connsiteY409" fmla="*/ 4212281 h 6757249"/>
                  <a:gd name="connsiteX410" fmla="*/ 11490442 w 11951120"/>
                  <a:gd name="connsiteY410" fmla="*/ 4213024 h 6757249"/>
                  <a:gd name="connsiteX411" fmla="*/ 11490245 w 11951120"/>
                  <a:gd name="connsiteY411" fmla="*/ 4213106 h 6757249"/>
                  <a:gd name="connsiteX412" fmla="*/ 11490245 w 11951120"/>
                  <a:gd name="connsiteY412" fmla="*/ 4212281 h 6757249"/>
                  <a:gd name="connsiteX413" fmla="*/ 11489929 w 11951120"/>
                  <a:gd name="connsiteY413" fmla="*/ 4212281 h 6757249"/>
                  <a:gd name="connsiteX414" fmla="*/ 11490245 w 11951120"/>
                  <a:gd name="connsiteY414" fmla="*/ 4210671 h 6757249"/>
                  <a:gd name="connsiteX415" fmla="*/ 11490643 w 11951120"/>
                  <a:gd name="connsiteY415" fmla="*/ 4208637 h 6757249"/>
                  <a:gd name="connsiteX416" fmla="*/ 11490290 w 11951120"/>
                  <a:gd name="connsiteY416" fmla="*/ 4209742 h 6757249"/>
                  <a:gd name="connsiteX417" fmla="*/ 11490316 w 11951120"/>
                  <a:gd name="connsiteY417" fmla="*/ 4210306 h 6757249"/>
                  <a:gd name="connsiteX418" fmla="*/ 11065417 w 11951120"/>
                  <a:gd name="connsiteY418" fmla="*/ 4195294 h 6757249"/>
                  <a:gd name="connsiteX419" fmla="*/ 11064864 w 11951120"/>
                  <a:gd name="connsiteY419" fmla="*/ 4198772 h 6757249"/>
                  <a:gd name="connsiteX420" fmla="*/ 11065940 w 11951120"/>
                  <a:gd name="connsiteY420" fmla="*/ 4197277 h 6757249"/>
                  <a:gd name="connsiteX421" fmla="*/ 11066707 w 11951120"/>
                  <a:gd name="connsiteY421" fmla="*/ 4195520 h 6757249"/>
                  <a:gd name="connsiteX422" fmla="*/ 11066428 w 11951120"/>
                  <a:gd name="connsiteY422" fmla="*/ 4195795 h 6757249"/>
                  <a:gd name="connsiteX423" fmla="*/ 1013288 w 11951120"/>
                  <a:gd name="connsiteY423" fmla="*/ 4183503 h 6757249"/>
                  <a:gd name="connsiteX424" fmla="*/ 1013013 w 11951120"/>
                  <a:gd name="connsiteY424" fmla="*/ 4185325 h 6757249"/>
                  <a:gd name="connsiteX425" fmla="*/ 1012966 w 11951120"/>
                  <a:gd name="connsiteY425" fmla="*/ 4185530 h 6757249"/>
                  <a:gd name="connsiteX426" fmla="*/ 1014170 w 11951120"/>
                  <a:gd name="connsiteY426" fmla="*/ 4184568 h 6757249"/>
                  <a:gd name="connsiteX427" fmla="*/ 486513 w 11951120"/>
                  <a:gd name="connsiteY427" fmla="*/ 4182861 h 6757249"/>
                  <a:gd name="connsiteX428" fmla="*/ 481162 w 11951120"/>
                  <a:gd name="connsiteY428" fmla="*/ 4187239 h 6757249"/>
                  <a:gd name="connsiteX429" fmla="*/ 481275 w 11951120"/>
                  <a:gd name="connsiteY429" fmla="*/ 4187269 h 6757249"/>
                  <a:gd name="connsiteX430" fmla="*/ 482025 w 11951120"/>
                  <a:gd name="connsiteY430" fmla="*/ 4187477 h 6757249"/>
                  <a:gd name="connsiteX431" fmla="*/ 484028 w 11951120"/>
                  <a:gd name="connsiteY431" fmla="*/ 4190436 h 6757249"/>
                  <a:gd name="connsiteX432" fmla="*/ 486415 w 11951120"/>
                  <a:gd name="connsiteY432" fmla="*/ 4183158 h 6757249"/>
                  <a:gd name="connsiteX433" fmla="*/ 504442 w 11951120"/>
                  <a:gd name="connsiteY433" fmla="*/ 4161275 h 6757249"/>
                  <a:gd name="connsiteX434" fmla="*/ 504442 w 11951120"/>
                  <a:gd name="connsiteY434" fmla="*/ 4163859 h 6757249"/>
                  <a:gd name="connsiteX435" fmla="*/ 504442 w 11951120"/>
                  <a:gd name="connsiteY435" fmla="*/ 4167185 h 6757249"/>
                  <a:gd name="connsiteX436" fmla="*/ 507450 w 11951120"/>
                  <a:gd name="connsiteY436" fmla="*/ 4164739 h 6757249"/>
                  <a:gd name="connsiteX437" fmla="*/ 11584464 w 11951120"/>
                  <a:gd name="connsiteY437" fmla="*/ 4139851 h 6757249"/>
                  <a:gd name="connsiteX438" fmla="*/ 11587070 w 11951120"/>
                  <a:gd name="connsiteY438" fmla="*/ 4141476 h 6757249"/>
                  <a:gd name="connsiteX439" fmla="*/ 11587192 w 11951120"/>
                  <a:gd name="connsiteY439" fmla="*/ 4140029 h 6757249"/>
                  <a:gd name="connsiteX440" fmla="*/ 11688314 w 11951120"/>
                  <a:gd name="connsiteY440" fmla="*/ 4136544 h 6757249"/>
                  <a:gd name="connsiteX441" fmla="*/ 11687860 w 11951120"/>
                  <a:gd name="connsiteY441" fmla="*/ 4137470 h 6757249"/>
                  <a:gd name="connsiteX442" fmla="*/ 11687711 w 11951120"/>
                  <a:gd name="connsiteY442" fmla="*/ 4138380 h 6757249"/>
                  <a:gd name="connsiteX443" fmla="*/ 11688990 w 11951120"/>
                  <a:gd name="connsiteY443" fmla="*/ 4138458 h 6757249"/>
                  <a:gd name="connsiteX444" fmla="*/ 403026 w 11951120"/>
                  <a:gd name="connsiteY444" fmla="*/ 4120750 h 6757249"/>
                  <a:gd name="connsiteX445" fmla="*/ 410520 w 11951120"/>
                  <a:gd name="connsiteY445" fmla="*/ 4191289 h 6757249"/>
                  <a:gd name="connsiteX446" fmla="*/ 411072 w 11951120"/>
                  <a:gd name="connsiteY446" fmla="*/ 4187477 h 6757249"/>
                  <a:gd name="connsiteX447" fmla="*/ 411179 w 11951120"/>
                  <a:gd name="connsiteY447" fmla="*/ 4187449 h 6757249"/>
                  <a:gd name="connsiteX448" fmla="*/ 407405 w 11951120"/>
                  <a:gd name="connsiteY448" fmla="*/ 4120750 h 6757249"/>
                  <a:gd name="connsiteX449" fmla="*/ 386115 w 11951120"/>
                  <a:gd name="connsiteY449" fmla="*/ 4029086 h 6757249"/>
                  <a:gd name="connsiteX450" fmla="*/ 382693 w 11951120"/>
                  <a:gd name="connsiteY450" fmla="*/ 4031937 h 6757249"/>
                  <a:gd name="connsiteX451" fmla="*/ 386115 w 11951120"/>
                  <a:gd name="connsiteY451" fmla="*/ 4033366 h 6757249"/>
                  <a:gd name="connsiteX452" fmla="*/ 387784 w 11951120"/>
                  <a:gd name="connsiteY452" fmla="*/ 4022436 h 6757249"/>
                  <a:gd name="connsiteX453" fmla="*/ 387088 w 11951120"/>
                  <a:gd name="connsiteY453" fmla="*/ 4023181 h 6757249"/>
                  <a:gd name="connsiteX454" fmla="*/ 386274 w 11951120"/>
                  <a:gd name="connsiteY454" fmla="*/ 4024538 h 6757249"/>
                  <a:gd name="connsiteX455" fmla="*/ 386274 w 11951120"/>
                  <a:gd name="connsiteY455" fmla="*/ 4027064 h 6757249"/>
                  <a:gd name="connsiteX456" fmla="*/ 675702 w 11951120"/>
                  <a:gd name="connsiteY456" fmla="*/ 3990375 h 6757249"/>
                  <a:gd name="connsiteX457" fmla="*/ 674957 w 11951120"/>
                  <a:gd name="connsiteY457" fmla="*/ 3992992 h 6757249"/>
                  <a:gd name="connsiteX458" fmla="*/ 673819 w 11951120"/>
                  <a:gd name="connsiteY458" fmla="*/ 3993768 h 6757249"/>
                  <a:gd name="connsiteX459" fmla="*/ 675702 w 11951120"/>
                  <a:gd name="connsiteY459" fmla="*/ 3993836 h 6757249"/>
                  <a:gd name="connsiteX460" fmla="*/ 413856 w 11951120"/>
                  <a:gd name="connsiteY460" fmla="*/ 3978253 h 6757249"/>
                  <a:gd name="connsiteX461" fmla="*/ 412893 w 11951120"/>
                  <a:gd name="connsiteY461" fmla="*/ 3978446 h 6757249"/>
                  <a:gd name="connsiteX462" fmla="*/ 412697 w 11951120"/>
                  <a:gd name="connsiteY462" fmla="*/ 3979229 h 6757249"/>
                  <a:gd name="connsiteX463" fmla="*/ 382864 w 11951120"/>
                  <a:gd name="connsiteY463" fmla="*/ 3976294 h 6757249"/>
                  <a:gd name="connsiteX464" fmla="*/ 386117 w 11951120"/>
                  <a:gd name="connsiteY464" fmla="*/ 3977378 h 6757249"/>
                  <a:gd name="connsiteX465" fmla="*/ 386117 w 11951120"/>
                  <a:gd name="connsiteY465" fmla="*/ 3977300 h 6757249"/>
                  <a:gd name="connsiteX466" fmla="*/ 385110 w 11951120"/>
                  <a:gd name="connsiteY466" fmla="*/ 3976294 h 6757249"/>
                  <a:gd name="connsiteX467" fmla="*/ 440414 w 11951120"/>
                  <a:gd name="connsiteY467" fmla="*/ 3962552 h 6757249"/>
                  <a:gd name="connsiteX468" fmla="*/ 442426 w 11951120"/>
                  <a:gd name="connsiteY468" fmla="*/ 3965568 h 6757249"/>
                  <a:gd name="connsiteX469" fmla="*/ 433710 w 11951120"/>
                  <a:gd name="connsiteY469" fmla="*/ 3974282 h 6757249"/>
                  <a:gd name="connsiteX470" fmla="*/ 431195 w 11951120"/>
                  <a:gd name="connsiteY470" fmla="*/ 3974785 h 6757249"/>
                  <a:gd name="connsiteX471" fmla="*/ 432889 w 11951120"/>
                  <a:gd name="connsiteY471" fmla="*/ 3975193 h 6757249"/>
                  <a:gd name="connsiteX472" fmla="*/ 434381 w 11951120"/>
                  <a:gd name="connsiteY472" fmla="*/ 3980120 h 6757249"/>
                  <a:gd name="connsiteX473" fmla="*/ 434583 w 11951120"/>
                  <a:gd name="connsiteY473" fmla="*/ 3980790 h 6757249"/>
                  <a:gd name="connsiteX474" fmla="*/ 445106 w 11951120"/>
                  <a:gd name="connsiteY474" fmla="*/ 3970637 h 6757249"/>
                  <a:gd name="connsiteX475" fmla="*/ 455831 w 11951120"/>
                  <a:gd name="connsiteY475" fmla="*/ 3976630 h 6757249"/>
                  <a:gd name="connsiteX476" fmla="*/ 455831 w 11951120"/>
                  <a:gd name="connsiteY476" fmla="*/ 3977633 h 6757249"/>
                  <a:gd name="connsiteX477" fmla="*/ 456500 w 11951120"/>
                  <a:gd name="connsiteY477" fmla="*/ 3976630 h 6757249"/>
                  <a:gd name="connsiteX478" fmla="*/ 457843 w 11951120"/>
                  <a:gd name="connsiteY478" fmla="*/ 3975958 h 6757249"/>
                  <a:gd name="connsiteX479" fmla="*/ 455830 w 11951120"/>
                  <a:gd name="connsiteY479" fmla="*/ 3975958 h 6757249"/>
                  <a:gd name="connsiteX480" fmla="*/ 455830 w 11951120"/>
                  <a:gd name="connsiteY480" fmla="*/ 3962552 h 6757249"/>
                  <a:gd name="connsiteX481" fmla="*/ 503201 w 11951120"/>
                  <a:gd name="connsiteY481" fmla="*/ 3930752 h 6757249"/>
                  <a:gd name="connsiteX482" fmla="*/ 503086 w 11951120"/>
                  <a:gd name="connsiteY482" fmla="*/ 3931100 h 6757249"/>
                  <a:gd name="connsiteX483" fmla="*/ 503201 w 11951120"/>
                  <a:gd name="connsiteY483" fmla="*/ 3931121 h 6757249"/>
                  <a:gd name="connsiteX484" fmla="*/ 793507 w 11951120"/>
                  <a:gd name="connsiteY484" fmla="*/ 3927259 h 6757249"/>
                  <a:gd name="connsiteX485" fmla="*/ 790826 w 11951120"/>
                  <a:gd name="connsiteY485" fmla="*/ 3929254 h 6757249"/>
                  <a:gd name="connsiteX486" fmla="*/ 793507 w 11951120"/>
                  <a:gd name="connsiteY486" fmla="*/ 3930117 h 6757249"/>
                  <a:gd name="connsiteX487" fmla="*/ 526776 w 11951120"/>
                  <a:gd name="connsiteY487" fmla="*/ 3921108 h 6757249"/>
                  <a:gd name="connsiteX488" fmla="*/ 525545 w 11951120"/>
                  <a:gd name="connsiteY488" fmla="*/ 3927075 h 6757249"/>
                  <a:gd name="connsiteX489" fmla="*/ 525673 w 11951120"/>
                  <a:gd name="connsiteY489" fmla="*/ 3927075 h 6757249"/>
                  <a:gd name="connsiteX490" fmla="*/ 526871 w 11951120"/>
                  <a:gd name="connsiteY490" fmla="*/ 3921327 h 6757249"/>
                  <a:gd name="connsiteX491" fmla="*/ 985924 w 11951120"/>
                  <a:gd name="connsiteY491" fmla="*/ 3906244 h 6757249"/>
                  <a:gd name="connsiteX492" fmla="*/ 986011 w 11951120"/>
                  <a:gd name="connsiteY492" fmla="*/ 3907623 h 6757249"/>
                  <a:gd name="connsiteX493" fmla="*/ 986619 w 11951120"/>
                  <a:gd name="connsiteY493" fmla="*/ 3906244 h 6757249"/>
                  <a:gd name="connsiteX494" fmla="*/ 481160 w 11951120"/>
                  <a:gd name="connsiteY494" fmla="*/ 3902865 h 6757249"/>
                  <a:gd name="connsiteX495" fmla="*/ 478181 w 11951120"/>
                  <a:gd name="connsiteY495" fmla="*/ 3906618 h 6757249"/>
                  <a:gd name="connsiteX496" fmla="*/ 482108 w 11951120"/>
                  <a:gd name="connsiteY496" fmla="*/ 3906243 h 6757249"/>
                  <a:gd name="connsiteX497" fmla="*/ 482643 w 11951120"/>
                  <a:gd name="connsiteY497" fmla="*/ 3909486 h 6757249"/>
                  <a:gd name="connsiteX498" fmla="*/ 482643 w 11951120"/>
                  <a:gd name="connsiteY498" fmla="*/ 3906243 h 6757249"/>
                  <a:gd name="connsiteX499" fmla="*/ 483207 w 11951120"/>
                  <a:gd name="connsiteY499" fmla="*/ 3906243 h 6757249"/>
                  <a:gd name="connsiteX500" fmla="*/ 482081 w 11951120"/>
                  <a:gd name="connsiteY500" fmla="*/ 3905488 h 6757249"/>
                  <a:gd name="connsiteX501" fmla="*/ 11373929 w 11951120"/>
                  <a:gd name="connsiteY501" fmla="*/ 3902454 h 6757249"/>
                  <a:gd name="connsiteX502" fmla="*/ 11371948 w 11951120"/>
                  <a:gd name="connsiteY502" fmla="*/ 3906425 h 6757249"/>
                  <a:gd name="connsiteX503" fmla="*/ 11371723 w 11951120"/>
                  <a:gd name="connsiteY503" fmla="*/ 3906651 h 6757249"/>
                  <a:gd name="connsiteX504" fmla="*/ 11371370 w 11951120"/>
                  <a:gd name="connsiteY504" fmla="*/ 3907340 h 6757249"/>
                  <a:gd name="connsiteX505" fmla="*/ 11372843 w 11951120"/>
                  <a:gd name="connsiteY505" fmla="*/ 3906210 h 6757249"/>
                  <a:gd name="connsiteX506" fmla="*/ 11381628 w 11951120"/>
                  <a:gd name="connsiteY506" fmla="*/ 3906210 h 6757249"/>
                  <a:gd name="connsiteX507" fmla="*/ 440240 w 11951120"/>
                  <a:gd name="connsiteY507" fmla="*/ 3832504 h 6757249"/>
                  <a:gd name="connsiteX508" fmla="*/ 435063 w 11951120"/>
                  <a:gd name="connsiteY508" fmla="*/ 3833523 h 6757249"/>
                  <a:gd name="connsiteX509" fmla="*/ 435019 w 11951120"/>
                  <a:gd name="connsiteY509" fmla="*/ 3833611 h 6757249"/>
                  <a:gd name="connsiteX510" fmla="*/ 434703 w 11951120"/>
                  <a:gd name="connsiteY510" fmla="*/ 3833594 h 6757249"/>
                  <a:gd name="connsiteX511" fmla="*/ 433938 w 11951120"/>
                  <a:gd name="connsiteY511" fmla="*/ 3833744 h 6757249"/>
                  <a:gd name="connsiteX512" fmla="*/ 435379 w 11951120"/>
                  <a:gd name="connsiteY512" fmla="*/ 3842226 h 6757249"/>
                  <a:gd name="connsiteX513" fmla="*/ 438134 w 11951120"/>
                  <a:gd name="connsiteY513" fmla="*/ 3834626 h 6757249"/>
                  <a:gd name="connsiteX514" fmla="*/ 438906 w 11951120"/>
                  <a:gd name="connsiteY514" fmla="*/ 3833847 h 6757249"/>
                  <a:gd name="connsiteX515" fmla="*/ 434899 w 11951120"/>
                  <a:gd name="connsiteY515" fmla="*/ 3833847 h 6757249"/>
                  <a:gd name="connsiteX516" fmla="*/ 435019 w 11951120"/>
                  <a:gd name="connsiteY516" fmla="*/ 3833611 h 6757249"/>
                  <a:gd name="connsiteX517" fmla="*/ 438926 w 11951120"/>
                  <a:gd name="connsiteY517" fmla="*/ 3833827 h 6757249"/>
                  <a:gd name="connsiteX518" fmla="*/ 456436 w 11951120"/>
                  <a:gd name="connsiteY518" fmla="*/ 3828197 h 6757249"/>
                  <a:gd name="connsiteX519" fmla="*/ 456124 w 11951120"/>
                  <a:gd name="connsiteY519" fmla="*/ 3828591 h 6757249"/>
                  <a:gd name="connsiteX520" fmla="*/ 456326 w 11951120"/>
                  <a:gd name="connsiteY520" fmla="*/ 3828653 h 6757249"/>
                  <a:gd name="connsiteX521" fmla="*/ 10125627 w 11951120"/>
                  <a:gd name="connsiteY521" fmla="*/ 3780487 h 6757249"/>
                  <a:gd name="connsiteX522" fmla="*/ 10123134 w 11951120"/>
                  <a:gd name="connsiteY522" fmla="*/ 3782353 h 6757249"/>
                  <a:gd name="connsiteX523" fmla="*/ 10119403 w 11951120"/>
                  <a:gd name="connsiteY523" fmla="*/ 3787969 h 6757249"/>
                  <a:gd name="connsiteX524" fmla="*/ 10116957 w 11951120"/>
                  <a:gd name="connsiteY524" fmla="*/ 3790829 h 6757249"/>
                  <a:gd name="connsiteX525" fmla="*/ 10113033 w 11951120"/>
                  <a:gd name="connsiteY525" fmla="*/ 3796519 h 6757249"/>
                  <a:gd name="connsiteX526" fmla="*/ 10123783 w 11951120"/>
                  <a:gd name="connsiteY526" fmla="*/ 3783573 h 6757249"/>
                  <a:gd name="connsiteX527" fmla="*/ 11512844 w 11951120"/>
                  <a:gd name="connsiteY527" fmla="*/ 3681660 h 6757249"/>
                  <a:gd name="connsiteX528" fmla="*/ 11511827 w 11951120"/>
                  <a:gd name="connsiteY528" fmla="*/ 3687071 h 6757249"/>
                  <a:gd name="connsiteX529" fmla="*/ 11511744 w 11951120"/>
                  <a:gd name="connsiteY529" fmla="*/ 3687358 h 6757249"/>
                  <a:gd name="connsiteX530" fmla="*/ 11512354 w 11951120"/>
                  <a:gd name="connsiteY530" fmla="*/ 3686830 h 6757249"/>
                  <a:gd name="connsiteX531" fmla="*/ 11517599 w 11951120"/>
                  <a:gd name="connsiteY531" fmla="*/ 3685637 h 6757249"/>
                  <a:gd name="connsiteX532" fmla="*/ 1542351 w 11951120"/>
                  <a:gd name="connsiteY532" fmla="*/ 3615646 h 6757249"/>
                  <a:gd name="connsiteX533" fmla="*/ 1540213 w 11951120"/>
                  <a:gd name="connsiteY533" fmla="*/ 3617608 h 6757249"/>
                  <a:gd name="connsiteX534" fmla="*/ 1547286 w 11951120"/>
                  <a:gd name="connsiteY534" fmla="*/ 3628312 h 6757249"/>
                  <a:gd name="connsiteX535" fmla="*/ 580163 w 11951120"/>
                  <a:gd name="connsiteY535" fmla="*/ 3587515 h 6757249"/>
                  <a:gd name="connsiteX536" fmla="*/ 579521 w 11951120"/>
                  <a:gd name="connsiteY536" fmla="*/ 3587652 h 6757249"/>
                  <a:gd name="connsiteX537" fmla="*/ 579511 w 11951120"/>
                  <a:gd name="connsiteY537" fmla="*/ 3587657 h 6757249"/>
                  <a:gd name="connsiteX538" fmla="*/ 579881 w 11951120"/>
                  <a:gd name="connsiteY538" fmla="*/ 3587922 h 6757249"/>
                  <a:gd name="connsiteX539" fmla="*/ 11517607 w 11951120"/>
                  <a:gd name="connsiteY539" fmla="*/ 3540488 h 6757249"/>
                  <a:gd name="connsiteX540" fmla="*/ 11516536 w 11951120"/>
                  <a:gd name="connsiteY540" fmla="*/ 3541549 h 6757249"/>
                  <a:gd name="connsiteX541" fmla="*/ 11514915 w 11951120"/>
                  <a:gd name="connsiteY541" fmla="*/ 3541549 h 6757249"/>
                  <a:gd name="connsiteX542" fmla="*/ 11516220 w 11951120"/>
                  <a:gd name="connsiteY542" fmla="*/ 3542279 h 6757249"/>
                  <a:gd name="connsiteX543" fmla="*/ 11519619 w 11951120"/>
                  <a:gd name="connsiteY543" fmla="*/ 3543975 h 6757249"/>
                  <a:gd name="connsiteX544" fmla="*/ 11520394 w 11951120"/>
                  <a:gd name="connsiteY544" fmla="*/ 3542375 h 6757249"/>
                  <a:gd name="connsiteX545" fmla="*/ 262190 w 11951120"/>
                  <a:gd name="connsiteY545" fmla="*/ 3540022 h 6757249"/>
                  <a:gd name="connsiteX546" fmla="*/ 262190 w 11951120"/>
                  <a:gd name="connsiteY546" fmla="*/ 3540718 h 6757249"/>
                  <a:gd name="connsiteX547" fmla="*/ 263464 w 11951120"/>
                  <a:gd name="connsiteY547" fmla="*/ 3543897 h 6757249"/>
                  <a:gd name="connsiteX548" fmla="*/ 263464 w 11951120"/>
                  <a:gd name="connsiteY548" fmla="*/ 3541387 h 6757249"/>
                  <a:gd name="connsiteX549" fmla="*/ 265298 w 11951120"/>
                  <a:gd name="connsiteY549" fmla="*/ 3540435 h 6757249"/>
                  <a:gd name="connsiteX550" fmla="*/ 11180501 w 11951120"/>
                  <a:gd name="connsiteY550" fmla="*/ 3504110 h 6757249"/>
                  <a:gd name="connsiteX551" fmla="*/ 11180354 w 11951120"/>
                  <a:gd name="connsiteY551" fmla="*/ 3505735 h 6757249"/>
                  <a:gd name="connsiteX552" fmla="*/ 11180501 w 11951120"/>
                  <a:gd name="connsiteY552" fmla="*/ 3505735 h 6757249"/>
                  <a:gd name="connsiteX553" fmla="*/ 1421114 w 11951120"/>
                  <a:gd name="connsiteY553" fmla="*/ 3442949 h 6757249"/>
                  <a:gd name="connsiteX554" fmla="*/ 1413565 w 11951120"/>
                  <a:gd name="connsiteY554" fmla="*/ 3450547 h 6757249"/>
                  <a:gd name="connsiteX555" fmla="*/ 1415422 w 11951120"/>
                  <a:gd name="connsiteY555" fmla="*/ 3449855 h 6757249"/>
                  <a:gd name="connsiteX556" fmla="*/ 1421114 w 11951120"/>
                  <a:gd name="connsiteY556" fmla="*/ 3446036 h 6757249"/>
                  <a:gd name="connsiteX557" fmla="*/ 578478 w 11951120"/>
                  <a:gd name="connsiteY557" fmla="*/ 3401050 h 6757249"/>
                  <a:gd name="connsiteX558" fmla="*/ 574601 w 11951120"/>
                  <a:gd name="connsiteY558" fmla="*/ 3403062 h 6757249"/>
                  <a:gd name="connsiteX559" fmla="*/ 576912 w 11951120"/>
                  <a:gd name="connsiteY559" fmla="*/ 3408673 h 6757249"/>
                  <a:gd name="connsiteX560" fmla="*/ 1853245 w 11951120"/>
                  <a:gd name="connsiteY560" fmla="*/ 3323946 h 6757249"/>
                  <a:gd name="connsiteX561" fmla="*/ 1853245 w 11951120"/>
                  <a:gd name="connsiteY561" fmla="*/ 3324689 h 6757249"/>
                  <a:gd name="connsiteX562" fmla="*/ 1854164 w 11951120"/>
                  <a:gd name="connsiteY562" fmla="*/ 3325564 h 6757249"/>
                  <a:gd name="connsiteX563" fmla="*/ 11447026 w 11951120"/>
                  <a:gd name="connsiteY563" fmla="*/ 3251792 h 6757249"/>
                  <a:gd name="connsiteX564" fmla="*/ 11446835 w 11951120"/>
                  <a:gd name="connsiteY564" fmla="*/ 3251964 h 6757249"/>
                  <a:gd name="connsiteX565" fmla="*/ 11445837 w 11951120"/>
                  <a:gd name="connsiteY565" fmla="*/ 3251964 h 6757249"/>
                  <a:gd name="connsiteX566" fmla="*/ 11447026 w 11951120"/>
                  <a:gd name="connsiteY566" fmla="*/ 3254366 h 6757249"/>
                  <a:gd name="connsiteX567" fmla="*/ 864009 w 11951120"/>
                  <a:gd name="connsiteY567" fmla="*/ 3034806 h 6757249"/>
                  <a:gd name="connsiteX568" fmla="*/ 868757 w 11951120"/>
                  <a:gd name="connsiteY568" fmla="*/ 3043113 h 6757249"/>
                  <a:gd name="connsiteX569" fmla="*/ 868757 w 11951120"/>
                  <a:gd name="connsiteY569" fmla="*/ 3034806 h 6757249"/>
                  <a:gd name="connsiteX570" fmla="*/ 868667 w 11951120"/>
                  <a:gd name="connsiteY570" fmla="*/ 3034806 h 6757249"/>
                  <a:gd name="connsiteX571" fmla="*/ 1246334 w 11951120"/>
                  <a:gd name="connsiteY571" fmla="*/ 3013354 h 6757249"/>
                  <a:gd name="connsiteX572" fmla="*/ 1247535 w 11951120"/>
                  <a:gd name="connsiteY572" fmla="*/ 3019886 h 6757249"/>
                  <a:gd name="connsiteX573" fmla="*/ 1252609 w 11951120"/>
                  <a:gd name="connsiteY573" fmla="*/ 3013354 h 6757249"/>
                  <a:gd name="connsiteX574" fmla="*/ 10891872 w 11951120"/>
                  <a:gd name="connsiteY574" fmla="*/ 3003900 h 6757249"/>
                  <a:gd name="connsiteX575" fmla="*/ 10890350 w 11951120"/>
                  <a:gd name="connsiteY575" fmla="*/ 3009152 h 6757249"/>
                  <a:gd name="connsiteX576" fmla="*/ 10890698 w 11951120"/>
                  <a:gd name="connsiteY576" fmla="*/ 3010563 h 6757249"/>
                  <a:gd name="connsiteX577" fmla="*/ 10894679 w 11951120"/>
                  <a:gd name="connsiteY577" fmla="*/ 3006582 h 6757249"/>
                  <a:gd name="connsiteX578" fmla="*/ 11495650 w 11951120"/>
                  <a:gd name="connsiteY578" fmla="*/ 2992854 h 6757249"/>
                  <a:gd name="connsiteX579" fmla="*/ 11496175 w 11951120"/>
                  <a:gd name="connsiteY579" fmla="*/ 2994524 h 6757249"/>
                  <a:gd name="connsiteX580" fmla="*/ 11496148 w 11951120"/>
                  <a:gd name="connsiteY580" fmla="*/ 2992854 h 6757249"/>
                  <a:gd name="connsiteX581" fmla="*/ 11709774 w 11951120"/>
                  <a:gd name="connsiteY581" fmla="*/ 2987956 h 6757249"/>
                  <a:gd name="connsiteX582" fmla="*/ 11709439 w 11951120"/>
                  <a:gd name="connsiteY582" fmla="*/ 2989315 h 6757249"/>
                  <a:gd name="connsiteX583" fmla="*/ 11709797 w 11951120"/>
                  <a:gd name="connsiteY583" fmla="*/ 2989192 h 6757249"/>
                  <a:gd name="connsiteX584" fmla="*/ 11709544 w 11951120"/>
                  <a:gd name="connsiteY584" fmla="*/ 2989925 h 6757249"/>
                  <a:gd name="connsiteX585" fmla="*/ 11710316 w 11951120"/>
                  <a:gd name="connsiteY585" fmla="*/ 2988999 h 6757249"/>
                  <a:gd name="connsiteX586" fmla="*/ 11711019 w 11951120"/>
                  <a:gd name="connsiteY586" fmla="*/ 2988594 h 6757249"/>
                  <a:gd name="connsiteX587" fmla="*/ 573881 w 11951120"/>
                  <a:gd name="connsiteY587" fmla="*/ 2960773 h 6757249"/>
                  <a:gd name="connsiteX588" fmla="*/ 570706 w 11951120"/>
                  <a:gd name="connsiteY588" fmla="*/ 2961416 h 6757249"/>
                  <a:gd name="connsiteX589" fmla="*/ 574027 w 11951120"/>
                  <a:gd name="connsiteY589" fmla="*/ 2962502 h 6757249"/>
                  <a:gd name="connsiteX590" fmla="*/ 11583001 w 11951120"/>
                  <a:gd name="connsiteY590" fmla="*/ 2933668 h 6757249"/>
                  <a:gd name="connsiteX591" fmla="*/ 11582652 w 11951120"/>
                  <a:gd name="connsiteY591" fmla="*/ 2934572 h 6757249"/>
                  <a:gd name="connsiteX592" fmla="*/ 11582909 w 11951120"/>
                  <a:gd name="connsiteY592" fmla="*/ 2934619 h 6757249"/>
                  <a:gd name="connsiteX593" fmla="*/ 11583106 w 11951120"/>
                  <a:gd name="connsiteY593" fmla="*/ 2934648 h 6757249"/>
                  <a:gd name="connsiteX594" fmla="*/ 11442720 w 11951120"/>
                  <a:gd name="connsiteY594" fmla="*/ 2920244 h 6757249"/>
                  <a:gd name="connsiteX595" fmla="*/ 11440315 w 11951120"/>
                  <a:gd name="connsiteY595" fmla="*/ 2939278 h 6757249"/>
                  <a:gd name="connsiteX596" fmla="*/ 11446083 w 11951120"/>
                  <a:gd name="connsiteY596" fmla="*/ 2940234 h 6757249"/>
                  <a:gd name="connsiteX597" fmla="*/ 870458 w 11951120"/>
                  <a:gd name="connsiteY597" fmla="*/ 2886290 h 6757249"/>
                  <a:gd name="connsiteX598" fmla="*/ 867054 w 11951120"/>
                  <a:gd name="connsiteY598" fmla="*/ 2889745 h 6757249"/>
                  <a:gd name="connsiteX599" fmla="*/ 866831 w 11951120"/>
                  <a:gd name="connsiteY599" fmla="*/ 2892407 h 6757249"/>
                  <a:gd name="connsiteX600" fmla="*/ 868667 w 11951120"/>
                  <a:gd name="connsiteY600" fmla="*/ 2889543 h 6757249"/>
                  <a:gd name="connsiteX601" fmla="*/ 11269302 w 11951120"/>
                  <a:gd name="connsiteY601" fmla="*/ 2880025 h 6757249"/>
                  <a:gd name="connsiteX602" fmla="*/ 11276347 w 11951120"/>
                  <a:gd name="connsiteY602" fmla="*/ 2896935 h 6757249"/>
                  <a:gd name="connsiteX603" fmla="*/ 11276698 w 11951120"/>
                  <a:gd name="connsiteY603" fmla="*/ 2896547 h 6757249"/>
                  <a:gd name="connsiteX604" fmla="*/ 11280620 w 11951120"/>
                  <a:gd name="connsiteY604" fmla="*/ 2888694 h 6757249"/>
                  <a:gd name="connsiteX605" fmla="*/ 1061814 w 11951120"/>
                  <a:gd name="connsiteY605" fmla="*/ 2840452 h 6757249"/>
                  <a:gd name="connsiteX606" fmla="*/ 1061366 w 11951120"/>
                  <a:gd name="connsiteY606" fmla="*/ 2840903 h 6757249"/>
                  <a:gd name="connsiteX607" fmla="*/ 1053748 w 11951120"/>
                  <a:gd name="connsiteY607" fmla="*/ 2843932 h 6757249"/>
                  <a:gd name="connsiteX608" fmla="*/ 1054578 w 11951120"/>
                  <a:gd name="connsiteY608" fmla="*/ 2849420 h 6757249"/>
                  <a:gd name="connsiteX609" fmla="*/ 1060474 w 11951120"/>
                  <a:gd name="connsiteY609" fmla="*/ 2842450 h 6757249"/>
                  <a:gd name="connsiteX610" fmla="*/ 1061814 w 11951120"/>
                  <a:gd name="connsiteY610" fmla="*/ 2841696 h 6757249"/>
                  <a:gd name="connsiteX611" fmla="*/ 551906 w 11951120"/>
                  <a:gd name="connsiteY611" fmla="*/ 2766130 h 6757249"/>
                  <a:gd name="connsiteX612" fmla="*/ 550689 w 11951120"/>
                  <a:gd name="connsiteY612" fmla="*/ 2766241 h 6757249"/>
                  <a:gd name="connsiteX613" fmla="*/ 556368 w 11951120"/>
                  <a:gd name="connsiteY613" fmla="*/ 2774244 h 6757249"/>
                  <a:gd name="connsiteX614" fmla="*/ 556746 w 11951120"/>
                  <a:gd name="connsiteY614" fmla="*/ 2772369 h 6757249"/>
                  <a:gd name="connsiteX615" fmla="*/ 558510 w 11951120"/>
                  <a:gd name="connsiteY615" fmla="*/ 2771952 h 6757249"/>
                  <a:gd name="connsiteX616" fmla="*/ 557125 w 11951120"/>
                  <a:gd name="connsiteY616" fmla="*/ 2771290 h 6757249"/>
                  <a:gd name="connsiteX617" fmla="*/ 11160690 w 11951120"/>
                  <a:gd name="connsiteY617" fmla="*/ 2747790 h 6757249"/>
                  <a:gd name="connsiteX618" fmla="*/ 11160704 w 11951120"/>
                  <a:gd name="connsiteY618" fmla="*/ 2747871 h 6757249"/>
                  <a:gd name="connsiteX619" fmla="*/ 11161112 w 11951120"/>
                  <a:gd name="connsiteY619" fmla="*/ 2747871 h 6757249"/>
                  <a:gd name="connsiteX620" fmla="*/ 11181864 w 11951120"/>
                  <a:gd name="connsiteY620" fmla="*/ 2730942 h 6757249"/>
                  <a:gd name="connsiteX621" fmla="*/ 11175991 w 11951120"/>
                  <a:gd name="connsiteY621" fmla="*/ 2747871 h 6757249"/>
                  <a:gd name="connsiteX622" fmla="*/ 11178403 w 11951120"/>
                  <a:gd name="connsiteY622" fmla="*/ 2747871 h 6757249"/>
                  <a:gd name="connsiteX623" fmla="*/ 11186056 w 11951120"/>
                  <a:gd name="connsiteY623" fmla="*/ 2755470 h 6757249"/>
                  <a:gd name="connsiteX624" fmla="*/ 11188002 w 11951120"/>
                  <a:gd name="connsiteY624" fmla="*/ 2751011 h 6757249"/>
                  <a:gd name="connsiteX625" fmla="*/ 11187666 w 11951120"/>
                  <a:gd name="connsiteY625" fmla="*/ 2750551 h 6757249"/>
                  <a:gd name="connsiteX626" fmla="*/ 11178891 w 11951120"/>
                  <a:gd name="connsiteY626" fmla="*/ 2746082 h 6757249"/>
                  <a:gd name="connsiteX627" fmla="*/ 11156674 w 11951120"/>
                  <a:gd name="connsiteY627" fmla="*/ 2688078 h 6757249"/>
                  <a:gd name="connsiteX628" fmla="*/ 11118431 w 11951120"/>
                  <a:gd name="connsiteY628" fmla="*/ 2723738 h 6757249"/>
                  <a:gd name="connsiteX629" fmla="*/ 11156674 w 11951120"/>
                  <a:gd name="connsiteY629" fmla="*/ 2723738 h 6757249"/>
                  <a:gd name="connsiteX630" fmla="*/ 11490245 w 11951120"/>
                  <a:gd name="connsiteY630" fmla="*/ 2647785 h 6757249"/>
                  <a:gd name="connsiteX631" fmla="*/ 11487753 w 11951120"/>
                  <a:gd name="connsiteY631" fmla="*/ 2655575 h 6757249"/>
                  <a:gd name="connsiteX632" fmla="*/ 11490707 w 11951120"/>
                  <a:gd name="connsiteY632" fmla="*/ 2656692 h 6757249"/>
                  <a:gd name="connsiteX633" fmla="*/ 11490442 w 11951120"/>
                  <a:gd name="connsiteY633" fmla="*/ 2650924 h 6757249"/>
                  <a:gd name="connsiteX634" fmla="*/ 11492197 w 11951120"/>
                  <a:gd name="connsiteY634" fmla="*/ 2650181 h 6757249"/>
                  <a:gd name="connsiteX635" fmla="*/ 11490408 w 11951120"/>
                  <a:gd name="connsiteY635" fmla="*/ 2650181 h 6757249"/>
                  <a:gd name="connsiteX636" fmla="*/ 11490442 w 11951120"/>
                  <a:gd name="connsiteY636" fmla="*/ 2650924 h 6757249"/>
                  <a:gd name="connsiteX637" fmla="*/ 11490245 w 11951120"/>
                  <a:gd name="connsiteY637" fmla="*/ 2651006 h 6757249"/>
                  <a:gd name="connsiteX638" fmla="*/ 11490245 w 11951120"/>
                  <a:gd name="connsiteY638" fmla="*/ 2650181 h 6757249"/>
                  <a:gd name="connsiteX639" fmla="*/ 11489929 w 11951120"/>
                  <a:gd name="connsiteY639" fmla="*/ 2650181 h 6757249"/>
                  <a:gd name="connsiteX640" fmla="*/ 11490245 w 11951120"/>
                  <a:gd name="connsiteY640" fmla="*/ 2648571 h 6757249"/>
                  <a:gd name="connsiteX641" fmla="*/ 11490643 w 11951120"/>
                  <a:gd name="connsiteY641" fmla="*/ 2646537 h 6757249"/>
                  <a:gd name="connsiteX642" fmla="*/ 11490290 w 11951120"/>
                  <a:gd name="connsiteY642" fmla="*/ 2647642 h 6757249"/>
                  <a:gd name="connsiteX643" fmla="*/ 11490316 w 11951120"/>
                  <a:gd name="connsiteY643" fmla="*/ 2648206 h 6757249"/>
                  <a:gd name="connsiteX644" fmla="*/ 11584464 w 11951120"/>
                  <a:gd name="connsiteY644" fmla="*/ 2577751 h 6757249"/>
                  <a:gd name="connsiteX645" fmla="*/ 11587070 w 11951120"/>
                  <a:gd name="connsiteY645" fmla="*/ 2579376 h 6757249"/>
                  <a:gd name="connsiteX646" fmla="*/ 11587192 w 11951120"/>
                  <a:gd name="connsiteY646" fmla="*/ 2577929 h 6757249"/>
                  <a:gd name="connsiteX647" fmla="*/ 11688314 w 11951120"/>
                  <a:gd name="connsiteY647" fmla="*/ 2574444 h 6757249"/>
                  <a:gd name="connsiteX648" fmla="*/ 11687860 w 11951120"/>
                  <a:gd name="connsiteY648" fmla="*/ 2575370 h 6757249"/>
                  <a:gd name="connsiteX649" fmla="*/ 11687711 w 11951120"/>
                  <a:gd name="connsiteY649" fmla="*/ 2576280 h 6757249"/>
                  <a:gd name="connsiteX650" fmla="*/ 11688990 w 11951120"/>
                  <a:gd name="connsiteY650" fmla="*/ 2576358 h 6757249"/>
                  <a:gd name="connsiteX651" fmla="*/ 386116 w 11951120"/>
                  <a:gd name="connsiteY651" fmla="*/ 2524136 h 6757249"/>
                  <a:gd name="connsiteX652" fmla="*/ 382694 w 11951120"/>
                  <a:gd name="connsiteY652" fmla="*/ 2526987 h 6757249"/>
                  <a:gd name="connsiteX653" fmla="*/ 386116 w 11951120"/>
                  <a:gd name="connsiteY653" fmla="*/ 2528416 h 6757249"/>
                  <a:gd name="connsiteX654" fmla="*/ 387785 w 11951120"/>
                  <a:gd name="connsiteY654" fmla="*/ 2517486 h 6757249"/>
                  <a:gd name="connsiteX655" fmla="*/ 387089 w 11951120"/>
                  <a:gd name="connsiteY655" fmla="*/ 2518231 h 6757249"/>
                  <a:gd name="connsiteX656" fmla="*/ 386275 w 11951120"/>
                  <a:gd name="connsiteY656" fmla="*/ 2519588 h 6757249"/>
                  <a:gd name="connsiteX657" fmla="*/ 386275 w 11951120"/>
                  <a:gd name="connsiteY657" fmla="*/ 2522114 h 6757249"/>
                  <a:gd name="connsiteX658" fmla="*/ 413857 w 11951120"/>
                  <a:gd name="connsiteY658" fmla="*/ 2473303 h 6757249"/>
                  <a:gd name="connsiteX659" fmla="*/ 412894 w 11951120"/>
                  <a:gd name="connsiteY659" fmla="*/ 2473496 h 6757249"/>
                  <a:gd name="connsiteX660" fmla="*/ 412698 w 11951120"/>
                  <a:gd name="connsiteY660" fmla="*/ 2474279 h 6757249"/>
                  <a:gd name="connsiteX661" fmla="*/ 382865 w 11951120"/>
                  <a:gd name="connsiteY661" fmla="*/ 2471344 h 6757249"/>
                  <a:gd name="connsiteX662" fmla="*/ 386118 w 11951120"/>
                  <a:gd name="connsiteY662" fmla="*/ 2472428 h 6757249"/>
                  <a:gd name="connsiteX663" fmla="*/ 386118 w 11951120"/>
                  <a:gd name="connsiteY663" fmla="*/ 2472350 h 6757249"/>
                  <a:gd name="connsiteX664" fmla="*/ 385111 w 11951120"/>
                  <a:gd name="connsiteY664" fmla="*/ 2471344 h 6757249"/>
                  <a:gd name="connsiteX665" fmla="*/ 440415 w 11951120"/>
                  <a:gd name="connsiteY665" fmla="*/ 2457602 h 6757249"/>
                  <a:gd name="connsiteX666" fmla="*/ 442427 w 11951120"/>
                  <a:gd name="connsiteY666" fmla="*/ 2460618 h 6757249"/>
                  <a:gd name="connsiteX667" fmla="*/ 433711 w 11951120"/>
                  <a:gd name="connsiteY667" fmla="*/ 2469332 h 6757249"/>
                  <a:gd name="connsiteX668" fmla="*/ 431196 w 11951120"/>
                  <a:gd name="connsiteY668" fmla="*/ 2469835 h 6757249"/>
                  <a:gd name="connsiteX669" fmla="*/ 432890 w 11951120"/>
                  <a:gd name="connsiteY669" fmla="*/ 2470243 h 6757249"/>
                  <a:gd name="connsiteX670" fmla="*/ 434382 w 11951120"/>
                  <a:gd name="connsiteY670" fmla="*/ 2475170 h 6757249"/>
                  <a:gd name="connsiteX671" fmla="*/ 434584 w 11951120"/>
                  <a:gd name="connsiteY671" fmla="*/ 2475840 h 6757249"/>
                  <a:gd name="connsiteX672" fmla="*/ 445107 w 11951120"/>
                  <a:gd name="connsiteY672" fmla="*/ 2465687 h 6757249"/>
                  <a:gd name="connsiteX673" fmla="*/ 455832 w 11951120"/>
                  <a:gd name="connsiteY673" fmla="*/ 2471680 h 6757249"/>
                  <a:gd name="connsiteX674" fmla="*/ 455832 w 11951120"/>
                  <a:gd name="connsiteY674" fmla="*/ 2472683 h 6757249"/>
                  <a:gd name="connsiteX675" fmla="*/ 456501 w 11951120"/>
                  <a:gd name="connsiteY675" fmla="*/ 2471680 h 6757249"/>
                  <a:gd name="connsiteX676" fmla="*/ 457844 w 11951120"/>
                  <a:gd name="connsiteY676" fmla="*/ 2471008 h 6757249"/>
                  <a:gd name="connsiteX677" fmla="*/ 455831 w 11951120"/>
                  <a:gd name="connsiteY677" fmla="*/ 2471008 h 6757249"/>
                  <a:gd name="connsiteX678" fmla="*/ 455831 w 11951120"/>
                  <a:gd name="connsiteY678" fmla="*/ 2457602 h 6757249"/>
                  <a:gd name="connsiteX679" fmla="*/ 11061478 w 11951120"/>
                  <a:gd name="connsiteY679" fmla="*/ 2448265 h 6757249"/>
                  <a:gd name="connsiteX680" fmla="*/ 11061064 w 11951120"/>
                  <a:gd name="connsiteY680" fmla="*/ 2451197 h 6757249"/>
                  <a:gd name="connsiteX681" fmla="*/ 11062253 w 11951120"/>
                  <a:gd name="connsiteY681" fmla="*/ 2449557 h 6757249"/>
                  <a:gd name="connsiteX682" fmla="*/ 11065388 w 11951120"/>
                  <a:gd name="connsiteY682" fmla="*/ 2449815 h 6757249"/>
                  <a:gd name="connsiteX683" fmla="*/ 11061986 w 11951120"/>
                  <a:gd name="connsiteY683" fmla="*/ 2448265 h 6757249"/>
                  <a:gd name="connsiteX684" fmla="*/ 503202 w 11951120"/>
                  <a:gd name="connsiteY684" fmla="*/ 2425802 h 6757249"/>
                  <a:gd name="connsiteX685" fmla="*/ 503087 w 11951120"/>
                  <a:gd name="connsiteY685" fmla="*/ 2426150 h 6757249"/>
                  <a:gd name="connsiteX686" fmla="*/ 503202 w 11951120"/>
                  <a:gd name="connsiteY686" fmla="*/ 2426171 h 6757249"/>
                  <a:gd name="connsiteX687" fmla="*/ 526777 w 11951120"/>
                  <a:gd name="connsiteY687" fmla="*/ 2416158 h 6757249"/>
                  <a:gd name="connsiteX688" fmla="*/ 525546 w 11951120"/>
                  <a:gd name="connsiteY688" fmla="*/ 2422125 h 6757249"/>
                  <a:gd name="connsiteX689" fmla="*/ 525674 w 11951120"/>
                  <a:gd name="connsiteY689" fmla="*/ 2422125 h 6757249"/>
                  <a:gd name="connsiteX690" fmla="*/ 526872 w 11951120"/>
                  <a:gd name="connsiteY690" fmla="*/ 2416377 h 6757249"/>
                  <a:gd name="connsiteX691" fmla="*/ 481161 w 11951120"/>
                  <a:gd name="connsiteY691" fmla="*/ 2397915 h 6757249"/>
                  <a:gd name="connsiteX692" fmla="*/ 478182 w 11951120"/>
                  <a:gd name="connsiteY692" fmla="*/ 2401668 h 6757249"/>
                  <a:gd name="connsiteX693" fmla="*/ 482109 w 11951120"/>
                  <a:gd name="connsiteY693" fmla="*/ 2401293 h 6757249"/>
                  <a:gd name="connsiteX694" fmla="*/ 482644 w 11951120"/>
                  <a:gd name="connsiteY694" fmla="*/ 2404536 h 6757249"/>
                  <a:gd name="connsiteX695" fmla="*/ 482644 w 11951120"/>
                  <a:gd name="connsiteY695" fmla="*/ 2401293 h 6757249"/>
                  <a:gd name="connsiteX696" fmla="*/ 483208 w 11951120"/>
                  <a:gd name="connsiteY696" fmla="*/ 2401293 h 6757249"/>
                  <a:gd name="connsiteX697" fmla="*/ 482082 w 11951120"/>
                  <a:gd name="connsiteY697" fmla="*/ 2400538 h 6757249"/>
                  <a:gd name="connsiteX698" fmla="*/ 10847305 w 11951120"/>
                  <a:gd name="connsiteY698" fmla="*/ 2333498 h 6757249"/>
                  <a:gd name="connsiteX699" fmla="*/ 10847308 w 11951120"/>
                  <a:gd name="connsiteY699" fmla="*/ 2333562 h 6757249"/>
                  <a:gd name="connsiteX700" fmla="*/ 10847382 w 11951120"/>
                  <a:gd name="connsiteY700" fmla="*/ 2333535 h 6757249"/>
                  <a:gd name="connsiteX701" fmla="*/ 11065417 w 11951120"/>
                  <a:gd name="connsiteY701" fmla="*/ 2328394 h 6757249"/>
                  <a:gd name="connsiteX702" fmla="*/ 11064864 w 11951120"/>
                  <a:gd name="connsiteY702" fmla="*/ 2331872 h 6757249"/>
                  <a:gd name="connsiteX703" fmla="*/ 11065940 w 11951120"/>
                  <a:gd name="connsiteY703" fmla="*/ 2330377 h 6757249"/>
                  <a:gd name="connsiteX704" fmla="*/ 11066707 w 11951120"/>
                  <a:gd name="connsiteY704" fmla="*/ 2328620 h 6757249"/>
                  <a:gd name="connsiteX705" fmla="*/ 11066428 w 11951120"/>
                  <a:gd name="connsiteY705" fmla="*/ 2328895 h 6757249"/>
                  <a:gd name="connsiteX706" fmla="*/ 440241 w 11951120"/>
                  <a:gd name="connsiteY706" fmla="*/ 2327554 h 6757249"/>
                  <a:gd name="connsiteX707" fmla="*/ 435064 w 11951120"/>
                  <a:gd name="connsiteY707" fmla="*/ 2328573 h 6757249"/>
                  <a:gd name="connsiteX708" fmla="*/ 435020 w 11951120"/>
                  <a:gd name="connsiteY708" fmla="*/ 2328661 h 6757249"/>
                  <a:gd name="connsiteX709" fmla="*/ 434704 w 11951120"/>
                  <a:gd name="connsiteY709" fmla="*/ 2328644 h 6757249"/>
                  <a:gd name="connsiteX710" fmla="*/ 433939 w 11951120"/>
                  <a:gd name="connsiteY710" fmla="*/ 2328794 h 6757249"/>
                  <a:gd name="connsiteX711" fmla="*/ 435380 w 11951120"/>
                  <a:gd name="connsiteY711" fmla="*/ 2337276 h 6757249"/>
                  <a:gd name="connsiteX712" fmla="*/ 438135 w 11951120"/>
                  <a:gd name="connsiteY712" fmla="*/ 2329676 h 6757249"/>
                  <a:gd name="connsiteX713" fmla="*/ 438907 w 11951120"/>
                  <a:gd name="connsiteY713" fmla="*/ 2328897 h 6757249"/>
                  <a:gd name="connsiteX714" fmla="*/ 434900 w 11951120"/>
                  <a:gd name="connsiteY714" fmla="*/ 2328897 h 6757249"/>
                  <a:gd name="connsiteX715" fmla="*/ 435020 w 11951120"/>
                  <a:gd name="connsiteY715" fmla="*/ 2328661 h 6757249"/>
                  <a:gd name="connsiteX716" fmla="*/ 438927 w 11951120"/>
                  <a:gd name="connsiteY716" fmla="*/ 2328877 h 6757249"/>
                  <a:gd name="connsiteX717" fmla="*/ 456437 w 11951120"/>
                  <a:gd name="connsiteY717" fmla="*/ 2323247 h 6757249"/>
                  <a:gd name="connsiteX718" fmla="*/ 456125 w 11951120"/>
                  <a:gd name="connsiteY718" fmla="*/ 2323641 h 6757249"/>
                  <a:gd name="connsiteX719" fmla="*/ 456327 w 11951120"/>
                  <a:gd name="connsiteY719" fmla="*/ 2323703 h 6757249"/>
                  <a:gd name="connsiteX720" fmla="*/ 11516742 w 11951120"/>
                  <a:gd name="connsiteY720" fmla="*/ 2226347 h 6757249"/>
                  <a:gd name="connsiteX721" fmla="*/ 11516742 w 11951120"/>
                  <a:gd name="connsiteY721" fmla="*/ 2228013 h 6757249"/>
                  <a:gd name="connsiteX722" fmla="*/ 11515329 w 11951120"/>
                  <a:gd name="connsiteY722" fmla="*/ 2228790 h 6757249"/>
                  <a:gd name="connsiteX723" fmla="*/ 11516788 w 11951120"/>
                  <a:gd name="connsiteY723" fmla="*/ 2230166 h 6757249"/>
                  <a:gd name="connsiteX724" fmla="*/ 11517075 w 11951120"/>
                  <a:gd name="connsiteY724" fmla="*/ 2228883 h 6757249"/>
                  <a:gd name="connsiteX725" fmla="*/ 10439906 w 11951120"/>
                  <a:gd name="connsiteY725" fmla="*/ 2219132 h 6757249"/>
                  <a:gd name="connsiteX726" fmla="*/ 10439166 w 11951120"/>
                  <a:gd name="connsiteY726" fmla="*/ 2220044 h 6757249"/>
                  <a:gd name="connsiteX727" fmla="*/ 10432795 w 11951120"/>
                  <a:gd name="connsiteY727" fmla="*/ 2232826 h 6757249"/>
                  <a:gd name="connsiteX728" fmla="*/ 10433479 w 11951120"/>
                  <a:gd name="connsiteY728" fmla="*/ 2232369 h 6757249"/>
                  <a:gd name="connsiteX729" fmla="*/ 10432812 w 11951120"/>
                  <a:gd name="connsiteY729" fmla="*/ 2234402 h 6757249"/>
                  <a:gd name="connsiteX730" fmla="*/ 10436193 w 11951120"/>
                  <a:gd name="connsiteY730" fmla="*/ 2229881 h 6757249"/>
                  <a:gd name="connsiteX731" fmla="*/ 10433479 w 11951120"/>
                  <a:gd name="connsiteY731" fmla="*/ 2232369 h 6757249"/>
                  <a:gd name="connsiteX732" fmla="*/ 11374235 w 11951120"/>
                  <a:gd name="connsiteY732" fmla="*/ 2151423 h 6757249"/>
                  <a:gd name="connsiteX733" fmla="*/ 11372843 w 11951120"/>
                  <a:gd name="connsiteY733" fmla="*/ 2152920 h 6757249"/>
                  <a:gd name="connsiteX734" fmla="*/ 11371681 w 11951120"/>
                  <a:gd name="connsiteY734" fmla="*/ 2153148 h 6757249"/>
                  <a:gd name="connsiteX735" fmla="*/ 11373775 w 11951120"/>
                  <a:gd name="connsiteY735" fmla="*/ 2153884 h 6757249"/>
                  <a:gd name="connsiteX736" fmla="*/ 580164 w 11951120"/>
                  <a:gd name="connsiteY736" fmla="*/ 2082565 h 6757249"/>
                  <a:gd name="connsiteX737" fmla="*/ 579522 w 11951120"/>
                  <a:gd name="connsiteY737" fmla="*/ 2082702 h 6757249"/>
                  <a:gd name="connsiteX738" fmla="*/ 579512 w 11951120"/>
                  <a:gd name="connsiteY738" fmla="*/ 2082707 h 6757249"/>
                  <a:gd name="connsiteX739" fmla="*/ 579882 w 11951120"/>
                  <a:gd name="connsiteY739" fmla="*/ 2082972 h 6757249"/>
                  <a:gd name="connsiteX740" fmla="*/ 11373929 w 11951120"/>
                  <a:gd name="connsiteY740" fmla="*/ 2035554 h 6757249"/>
                  <a:gd name="connsiteX741" fmla="*/ 11371948 w 11951120"/>
                  <a:gd name="connsiteY741" fmla="*/ 2039525 h 6757249"/>
                  <a:gd name="connsiteX742" fmla="*/ 11371723 w 11951120"/>
                  <a:gd name="connsiteY742" fmla="*/ 2039751 h 6757249"/>
                  <a:gd name="connsiteX743" fmla="*/ 11371370 w 11951120"/>
                  <a:gd name="connsiteY743" fmla="*/ 2040440 h 6757249"/>
                  <a:gd name="connsiteX744" fmla="*/ 11372843 w 11951120"/>
                  <a:gd name="connsiteY744" fmla="*/ 2039310 h 6757249"/>
                  <a:gd name="connsiteX745" fmla="*/ 11381628 w 11951120"/>
                  <a:gd name="connsiteY745" fmla="*/ 2039310 h 6757249"/>
                  <a:gd name="connsiteX746" fmla="*/ 262191 w 11951120"/>
                  <a:gd name="connsiteY746" fmla="*/ 2035072 h 6757249"/>
                  <a:gd name="connsiteX747" fmla="*/ 262191 w 11951120"/>
                  <a:gd name="connsiteY747" fmla="*/ 2035768 h 6757249"/>
                  <a:gd name="connsiteX748" fmla="*/ 263465 w 11951120"/>
                  <a:gd name="connsiteY748" fmla="*/ 2038947 h 6757249"/>
                  <a:gd name="connsiteX749" fmla="*/ 263465 w 11951120"/>
                  <a:gd name="connsiteY749" fmla="*/ 2036437 h 6757249"/>
                  <a:gd name="connsiteX750" fmla="*/ 265299 w 11951120"/>
                  <a:gd name="connsiteY750" fmla="*/ 2035485 h 6757249"/>
                  <a:gd name="connsiteX751" fmla="*/ 9832971 w 11951120"/>
                  <a:gd name="connsiteY751" fmla="*/ 2034969 h 6757249"/>
                  <a:gd name="connsiteX752" fmla="*/ 9825829 w 11951120"/>
                  <a:gd name="connsiteY752" fmla="*/ 2041695 h 6757249"/>
                  <a:gd name="connsiteX753" fmla="*/ 9831333 w 11951120"/>
                  <a:gd name="connsiteY753" fmla="*/ 2039542 h 6757249"/>
                  <a:gd name="connsiteX754" fmla="*/ 10125627 w 11951120"/>
                  <a:gd name="connsiteY754" fmla="*/ 1913587 h 6757249"/>
                  <a:gd name="connsiteX755" fmla="*/ 10123134 w 11951120"/>
                  <a:gd name="connsiteY755" fmla="*/ 1915454 h 6757249"/>
                  <a:gd name="connsiteX756" fmla="*/ 10119403 w 11951120"/>
                  <a:gd name="connsiteY756" fmla="*/ 1921070 h 6757249"/>
                  <a:gd name="connsiteX757" fmla="*/ 10116957 w 11951120"/>
                  <a:gd name="connsiteY757" fmla="*/ 1923930 h 6757249"/>
                  <a:gd name="connsiteX758" fmla="*/ 10113033 w 11951120"/>
                  <a:gd name="connsiteY758" fmla="*/ 1929619 h 6757249"/>
                  <a:gd name="connsiteX759" fmla="*/ 10123783 w 11951120"/>
                  <a:gd name="connsiteY759" fmla="*/ 1916673 h 6757249"/>
                  <a:gd name="connsiteX760" fmla="*/ 578479 w 11951120"/>
                  <a:gd name="connsiteY760" fmla="*/ 1896101 h 6757249"/>
                  <a:gd name="connsiteX761" fmla="*/ 574602 w 11951120"/>
                  <a:gd name="connsiteY761" fmla="*/ 1898112 h 6757249"/>
                  <a:gd name="connsiteX762" fmla="*/ 576913 w 11951120"/>
                  <a:gd name="connsiteY762" fmla="*/ 1903723 h 6757249"/>
                  <a:gd name="connsiteX763" fmla="*/ 1853246 w 11951120"/>
                  <a:gd name="connsiteY763" fmla="*/ 1818997 h 6757249"/>
                  <a:gd name="connsiteX764" fmla="*/ 1853246 w 11951120"/>
                  <a:gd name="connsiteY764" fmla="*/ 1819739 h 6757249"/>
                  <a:gd name="connsiteX765" fmla="*/ 1854165 w 11951120"/>
                  <a:gd name="connsiteY765" fmla="*/ 1820615 h 6757249"/>
                  <a:gd name="connsiteX766" fmla="*/ 11512844 w 11951120"/>
                  <a:gd name="connsiteY766" fmla="*/ 1814760 h 6757249"/>
                  <a:gd name="connsiteX767" fmla="*/ 11511827 w 11951120"/>
                  <a:gd name="connsiteY767" fmla="*/ 1820172 h 6757249"/>
                  <a:gd name="connsiteX768" fmla="*/ 11511744 w 11951120"/>
                  <a:gd name="connsiteY768" fmla="*/ 1820458 h 6757249"/>
                  <a:gd name="connsiteX769" fmla="*/ 11512354 w 11951120"/>
                  <a:gd name="connsiteY769" fmla="*/ 1819930 h 6757249"/>
                  <a:gd name="connsiteX770" fmla="*/ 11517599 w 11951120"/>
                  <a:gd name="connsiteY770" fmla="*/ 1818738 h 6757249"/>
                  <a:gd name="connsiteX771" fmla="*/ 11517607 w 11951120"/>
                  <a:gd name="connsiteY771" fmla="*/ 1673589 h 6757249"/>
                  <a:gd name="connsiteX772" fmla="*/ 11516536 w 11951120"/>
                  <a:gd name="connsiteY772" fmla="*/ 1674649 h 6757249"/>
                  <a:gd name="connsiteX773" fmla="*/ 11514915 w 11951120"/>
                  <a:gd name="connsiteY773" fmla="*/ 1674649 h 6757249"/>
                  <a:gd name="connsiteX774" fmla="*/ 11516220 w 11951120"/>
                  <a:gd name="connsiteY774" fmla="*/ 1675379 h 6757249"/>
                  <a:gd name="connsiteX775" fmla="*/ 11519619 w 11951120"/>
                  <a:gd name="connsiteY775" fmla="*/ 1677075 h 6757249"/>
                  <a:gd name="connsiteX776" fmla="*/ 11520394 w 11951120"/>
                  <a:gd name="connsiteY776" fmla="*/ 1675475 h 6757249"/>
                  <a:gd name="connsiteX777" fmla="*/ 11180501 w 11951120"/>
                  <a:gd name="connsiteY777" fmla="*/ 1637210 h 6757249"/>
                  <a:gd name="connsiteX778" fmla="*/ 11180354 w 11951120"/>
                  <a:gd name="connsiteY778" fmla="*/ 1638835 h 6757249"/>
                  <a:gd name="connsiteX779" fmla="*/ 11180501 w 11951120"/>
                  <a:gd name="connsiteY779" fmla="*/ 1638835 h 6757249"/>
                  <a:gd name="connsiteX780" fmla="*/ 864010 w 11951120"/>
                  <a:gd name="connsiteY780" fmla="*/ 1529856 h 6757249"/>
                  <a:gd name="connsiteX781" fmla="*/ 868758 w 11951120"/>
                  <a:gd name="connsiteY781" fmla="*/ 1538164 h 6757249"/>
                  <a:gd name="connsiteX782" fmla="*/ 868758 w 11951120"/>
                  <a:gd name="connsiteY782" fmla="*/ 1529856 h 6757249"/>
                  <a:gd name="connsiteX783" fmla="*/ 868668 w 11951120"/>
                  <a:gd name="connsiteY783" fmla="*/ 1529856 h 6757249"/>
                  <a:gd name="connsiteX784" fmla="*/ 1246335 w 11951120"/>
                  <a:gd name="connsiteY784" fmla="*/ 1508405 h 6757249"/>
                  <a:gd name="connsiteX785" fmla="*/ 1247536 w 11951120"/>
                  <a:gd name="connsiteY785" fmla="*/ 1514937 h 6757249"/>
                  <a:gd name="connsiteX786" fmla="*/ 1252610 w 11951120"/>
                  <a:gd name="connsiteY786" fmla="*/ 1508405 h 6757249"/>
                  <a:gd name="connsiteX787" fmla="*/ 573882 w 11951120"/>
                  <a:gd name="connsiteY787" fmla="*/ 1455824 h 6757249"/>
                  <a:gd name="connsiteX788" fmla="*/ 570707 w 11951120"/>
                  <a:gd name="connsiteY788" fmla="*/ 1456466 h 6757249"/>
                  <a:gd name="connsiteX789" fmla="*/ 574028 w 11951120"/>
                  <a:gd name="connsiteY789" fmla="*/ 1457552 h 6757249"/>
                  <a:gd name="connsiteX790" fmla="*/ 11447026 w 11951120"/>
                  <a:gd name="connsiteY790" fmla="*/ 1384892 h 6757249"/>
                  <a:gd name="connsiteX791" fmla="*/ 11446835 w 11951120"/>
                  <a:gd name="connsiteY791" fmla="*/ 1385064 h 6757249"/>
                  <a:gd name="connsiteX792" fmla="*/ 11445837 w 11951120"/>
                  <a:gd name="connsiteY792" fmla="*/ 1385064 h 6757249"/>
                  <a:gd name="connsiteX793" fmla="*/ 11447026 w 11951120"/>
                  <a:gd name="connsiteY793" fmla="*/ 1387466 h 6757249"/>
                  <a:gd name="connsiteX794" fmla="*/ 870459 w 11951120"/>
                  <a:gd name="connsiteY794" fmla="*/ 1381340 h 6757249"/>
                  <a:gd name="connsiteX795" fmla="*/ 867055 w 11951120"/>
                  <a:gd name="connsiteY795" fmla="*/ 1384795 h 6757249"/>
                  <a:gd name="connsiteX796" fmla="*/ 866832 w 11951120"/>
                  <a:gd name="connsiteY796" fmla="*/ 1387458 h 6757249"/>
                  <a:gd name="connsiteX797" fmla="*/ 868668 w 11951120"/>
                  <a:gd name="connsiteY797" fmla="*/ 1384593 h 6757249"/>
                  <a:gd name="connsiteX798" fmla="*/ 1061815 w 11951120"/>
                  <a:gd name="connsiteY798" fmla="*/ 1335502 h 6757249"/>
                  <a:gd name="connsiteX799" fmla="*/ 1061367 w 11951120"/>
                  <a:gd name="connsiteY799" fmla="*/ 1335953 h 6757249"/>
                  <a:gd name="connsiteX800" fmla="*/ 1053749 w 11951120"/>
                  <a:gd name="connsiteY800" fmla="*/ 1338982 h 6757249"/>
                  <a:gd name="connsiteX801" fmla="*/ 1054579 w 11951120"/>
                  <a:gd name="connsiteY801" fmla="*/ 1344470 h 6757249"/>
                  <a:gd name="connsiteX802" fmla="*/ 1060475 w 11951120"/>
                  <a:gd name="connsiteY802" fmla="*/ 1337499 h 6757249"/>
                  <a:gd name="connsiteX803" fmla="*/ 1061815 w 11951120"/>
                  <a:gd name="connsiteY803" fmla="*/ 1336746 h 6757249"/>
                  <a:gd name="connsiteX804" fmla="*/ 1063580 w 11951120"/>
                  <a:gd name="connsiteY804" fmla="*/ 1264945 h 6757249"/>
                  <a:gd name="connsiteX805" fmla="*/ 1062022 w 11951120"/>
                  <a:gd name="connsiteY805" fmla="*/ 1265738 h 6757249"/>
                  <a:gd name="connsiteX806" fmla="*/ 1062147 w 11951120"/>
                  <a:gd name="connsiteY806" fmla="*/ 1266681 h 6757249"/>
                  <a:gd name="connsiteX807" fmla="*/ 551907 w 11951120"/>
                  <a:gd name="connsiteY807" fmla="*/ 1261181 h 6757249"/>
                  <a:gd name="connsiteX808" fmla="*/ 550690 w 11951120"/>
                  <a:gd name="connsiteY808" fmla="*/ 1261291 h 6757249"/>
                  <a:gd name="connsiteX809" fmla="*/ 556369 w 11951120"/>
                  <a:gd name="connsiteY809" fmla="*/ 1269294 h 6757249"/>
                  <a:gd name="connsiteX810" fmla="*/ 556747 w 11951120"/>
                  <a:gd name="connsiteY810" fmla="*/ 1267419 h 6757249"/>
                  <a:gd name="connsiteX811" fmla="*/ 558511 w 11951120"/>
                  <a:gd name="connsiteY811" fmla="*/ 1267002 h 6757249"/>
                  <a:gd name="connsiteX812" fmla="*/ 557126 w 11951120"/>
                  <a:gd name="connsiteY812" fmla="*/ 1266340 h 6757249"/>
                  <a:gd name="connsiteX813" fmla="*/ 1777972 w 11951120"/>
                  <a:gd name="connsiteY813" fmla="*/ 1221028 h 6757249"/>
                  <a:gd name="connsiteX814" fmla="*/ 1777172 w 11951120"/>
                  <a:gd name="connsiteY814" fmla="*/ 1221864 h 6757249"/>
                  <a:gd name="connsiteX815" fmla="*/ 1778049 w 11951120"/>
                  <a:gd name="connsiteY815" fmla="*/ 1221150 h 6757249"/>
                  <a:gd name="connsiteX816" fmla="*/ 10891872 w 11951120"/>
                  <a:gd name="connsiteY816" fmla="*/ 1137000 h 6757249"/>
                  <a:gd name="connsiteX817" fmla="*/ 10890350 w 11951120"/>
                  <a:gd name="connsiteY817" fmla="*/ 1142251 h 6757249"/>
                  <a:gd name="connsiteX818" fmla="*/ 10890698 w 11951120"/>
                  <a:gd name="connsiteY818" fmla="*/ 1143663 h 6757249"/>
                  <a:gd name="connsiteX819" fmla="*/ 10894679 w 11951120"/>
                  <a:gd name="connsiteY819" fmla="*/ 1139682 h 6757249"/>
                  <a:gd name="connsiteX820" fmla="*/ 11495650 w 11951120"/>
                  <a:gd name="connsiteY820" fmla="*/ 1125954 h 6757249"/>
                  <a:gd name="connsiteX821" fmla="*/ 11496175 w 11951120"/>
                  <a:gd name="connsiteY821" fmla="*/ 1127624 h 6757249"/>
                  <a:gd name="connsiteX822" fmla="*/ 11496148 w 11951120"/>
                  <a:gd name="connsiteY822" fmla="*/ 1125954 h 6757249"/>
                  <a:gd name="connsiteX823" fmla="*/ 11709774 w 11951120"/>
                  <a:gd name="connsiteY823" fmla="*/ 1121056 h 6757249"/>
                  <a:gd name="connsiteX824" fmla="*/ 11709439 w 11951120"/>
                  <a:gd name="connsiteY824" fmla="*/ 1122415 h 6757249"/>
                  <a:gd name="connsiteX825" fmla="*/ 11709797 w 11951120"/>
                  <a:gd name="connsiteY825" fmla="*/ 1122292 h 6757249"/>
                  <a:gd name="connsiteX826" fmla="*/ 11709544 w 11951120"/>
                  <a:gd name="connsiteY826" fmla="*/ 1123025 h 6757249"/>
                  <a:gd name="connsiteX827" fmla="*/ 11710316 w 11951120"/>
                  <a:gd name="connsiteY827" fmla="*/ 1122099 h 6757249"/>
                  <a:gd name="connsiteX828" fmla="*/ 11711019 w 11951120"/>
                  <a:gd name="connsiteY828" fmla="*/ 1121694 h 6757249"/>
                  <a:gd name="connsiteX829" fmla="*/ 1536207 w 11951120"/>
                  <a:gd name="connsiteY829" fmla="*/ 1096166 h 6757249"/>
                  <a:gd name="connsiteX830" fmla="*/ 1536033 w 11951120"/>
                  <a:gd name="connsiteY830" fmla="*/ 1096267 h 6757249"/>
                  <a:gd name="connsiteX831" fmla="*/ 1536295 w 11951120"/>
                  <a:gd name="connsiteY831" fmla="*/ 1096256 h 6757249"/>
                  <a:gd name="connsiteX832" fmla="*/ 797530 w 11951120"/>
                  <a:gd name="connsiteY832" fmla="*/ 1072923 h 6757249"/>
                  <a:gd name="connsiteX833" fmla="*/ 797800 w 11951120"/>
                  <a:gd name="connsiteY833" fmla="*/ 1073508 h 6757249"/>
                  <a:gd name="connsiteX834" fmla="*/ 797937 w 11951120"/>
                  <a:gd name="connsiteY834" fmla="*/ 1073335 h 6757249"/>
                  <a:gd name="connsiteX835" fmla="*/ 11583001 w 11951120"/>
                  <a:gd name="connsiteY835" fmla="*/ 1066768 h 6757249"/>
                  <a:gd name="connsiteX836" fmla="*/ 11582652 w 11951120"/>
                  <a:gd name="connsiteY836" fmla="*/ 1067672 h 6757249"/>
                  <a:gd name="connsiteX837" fmla="*/ 11582909 w 11951120"/>
                  <a:gd name="connsiteY837" fmla="*/ 1067719 h 6757249"/>
                  <a:gd name="connsiteX838" fmla="*/ 11583106 w 11951120"/>
                  <a:gd name="connsiteY838" fmla="*/ 1067748 h 6757249"/>
                  <a:gd name="connsiteX839" fmla="*/ 11442720 w 11951120"/>
                  <a:gd name="connsiteY839" fmla="*/ 1053344 h 6757249"/>
                  <a:gd name="connsiteX840" fmla="*/ 11440315 w 11951120"/>
                  <a:gd name="connsiteY840" fmla="*/ 1072378 h 6757249"/>
                  <a:gd name="connsiteX841" fmla="*/ 11446083 w 11951120"/>
                  <a:gd name="connsiteY841" fmla="*/ 1073334 h 6757249"/>
                  <a:gd name="connsiteX842" fmla="*/ 888947 w 11951120"/>
                  <a:gd name="connsiteY842" fmla="*/ 1024783 h 6757249"/>
                  <a:gd name="connsiteX843" fmla="*/ 889254 w 11951120"/>
                  <a:gd name="connsiteY843" fmla="*/ 1025236 h 6757249"/>
                  <a:gd name="connsiteX844" fmla="*/ 889471 w 11951120"/>
                  <a:gd name="connsiteY844" fmla="*/ 1024882 h 6757249"/>
                  <a:gd name="connsiteX845" fmla="*/ 11269302 w 11951120"/>
                  <a:gd name="connsiteY845" fmla="*/ 1013125 h 6757249"/>
                  <a:gd name="connsiteX846" fmla="*/ 11276347 w 11951120"/>
                  <a:gd name="connsiteY846" fmla="*/ 1030035 h 6757249"/>
                  <a:gd name="connsiteX847" fmla="*/ 11276698 w 11951120"/>
                  <a:gd name="connsiteY847" fmla="*/ 1029647 h 6757249"/>
                  <a:gd name="connsiteX848" fmla="*/ 11280620 w 11951120"/>
                  <a:gd name="connsiteY848" fmla="*/ 1021794 h 6757249"/>
                  <a:gd name="connsiteX849" fmla="*/ 1517452 w 11951120"/>
                  <a:gd name="connsiteY849" fmla="*/ 998261 h 6757249"/>
                  <a:gd name="connsiteX850" fmla="*/ 1517140 w 11951120"/>
                  <a:gd name="connsiteY850" fmla="*/ 998950 h 6757249"/>
                  <a:gd name="connsiteX851" fmla="*/ 1515907 w 11951120"/>
                  <a:gd name="connsiteY851" fmla="*/ 1000391 h 6757249"/>
                  <a:gd name="connsiteX852" fmla="*/ 1516045 w 11951120"/>
                  <a:gd name="connsiteY852" fmla="*/ 1000898 h 6757249"/>
                  <a:gd name="connsiteX853" fmla="*/ 1517432 w 11951120"/>
                  <a:gd name="connsiteY853" fmla="*/ 998831 h 6757249"/>
                  <a:gd name="connsiteX854" fmla="*/ 11160690 w 11951120"/>
                  <a:gd name="connsiteY854" fmla="*/ 880890 h 6757249"/>
                  <a:gd name="connsiteX855" fmla="*/ 11160704 w 11951120"/>
                  <a:gd name="connsiteY855" fmla="*/ 880971 h 6757249"/>
                  <a:gd name="connsiteX856" fmla="*/ 11161112 w 11951120"/>
                  <a:gd name="connsiteY856" fmla="*/ 880971 h 6757249"/>
                  <a:gd name="connsiteX857" fmla="*/ 11181864 w 11951120"/>
                  <a:gd name="connsiteY857" fmla="*/ 864042 h 6757249"/>
                  <a:gd name="connsiteX858" fmla="*/ 11175991 w 11951120"/>
                  <a:gd name="connsiteY858" fmla="*/ 880971 h 6757249"/>
                  <a:gd name="connsiteX859" fmla="*/ 11178403 w 11951120"/>
                  <a:gd name="connsiteY859" fmla="*/ 880971 h 6757249"/>
                  <a:gd name="connsiteX860" fmla="*/ 11186056 w 11951120"/>
                  <a:gd name="connsiteY860" fmla="*/ 888570 h 6757249"/>
                  <a:gd name="connsiteX861" fmla="*/ 11188002 w 11951120"/>
                  <a:gd name="connsiteY861" fmla="*/ 884111 h 6757249"/>
                  <a:gd name="connsiteX862" fmla="*/ 11187666 w 11951120"/>
                  <a:gd name="connsiteY862" fmla="*/ 883651 h 6757249"/>
                  <a:gd name="connsiteX863" fmla="*/ 11178891 w 11951120"/>
                  <a:gd name="connsiteY863" fmla="*/ 879182 h 6757249"/>
                  <a:gd name="connsiteX864" fmla="*/ 892855 w 11951120"/>
                  <a:gd name="connsiteY864" fmla="*/ 836588 h 6757249"/>
                  <a:gd name="connsiteX865" fmla="*/ 892891 w 11951120"/>
                  <a:gd name="connsiteY865" fmla="*/ 836808 h 6757249"/>
                  <a:gd name="connsiteX866" fmla="*/ 892556 w 11951120"/>
                  <a:gd name="connsiteY866" fmla="*/ 838510 h 6757249"/>
                  <a:gd name="connsiteX867" fmla="*/ 893403 w 11951120"/>
                  <a:gd name="connsiteY867" fmla="*/ 837032 h 6757249"/>
                  <a:gd name="connsiteX868" fmla="*/ 11490245 w 11951120"/>
                  <a:gd name="connsiteY868" fmla="*/ 780885 h 6757249"/>
                  <a:gd name="connsiteX869" fmla="*/ 11487753 w 11951120"/>
                  <a:gd name="connsiteY869" fmla="*/ 788675 h 6757249"/>
                  <a:gd name="connsiteX870" fmla="*/ 11490707 w 11951120"/>
                  <a:gd name="connsiteY870" fmla="*/ 789792 h 6757249"/>
                  <a:gd name="connsiteX871" fmla="*/ 11490442 w 11951120"/>
                  <a:gd name="connsiteY871" fmla="*/ 784024 h 6757249"/>
                  <a:gd name="connsiteX872" fmla="*/ 11492197 w 11951120"/>
                  <a:gd name="connsiteY872" fmla="*/ 783281 h 6757249"/>
                  <a:gd name="connsiteX873" fmla="*/ 11490408 w 11951120"/>
                  <a:gd name="connsiteY873" fmla="*/ 783281 h 6757249"/>
                  <a:gd name="connsiteX874" fmla="*/ 11490442 w 11951120"/>
                  <a:gd name="connsiteY874" fmla="*/ 784024 h 6757249"/>
                  <a:gd name="connsiteX875" fmla="*/ 11490245 w 11951120"/>
                  <a:gd name="connsiteY875" fmla="*/ 784106 h 6757249"/>
                  <a:gd name="connsiteX876" fmla="*/ 11490245 w 11951120"/>
                  <a:gd name="connsiteY876" fmla="*/ 783281 h 6757249"/>
                  <a:gd name="connsiteX877" fmla="*/ 11489929 w 11951120"/>
                  <a:gd name="connsiteY877" fmla="*/ 783281 h 6757249"/>
                  <a:gd name="connsiteX878" fmla="*/ 11490245 w 11951120"/>
                  <a:gd name="connsiteY878" fmla="*/ 781671 h 6757249"/>
                  <a:gd name="connsiteX879" fmla="*/ 11490643 w 11951120"/>
                  <a:gd name="connsiteY879" fmla="*/ 779637 h 6757249"/>
                  <a:gd name="connsiteX880" fmla="*/ 11490290 w 11951120"/>
                  <a:gd name="connsiteY880" fmla="*/ 780742 h 6757249"/>
                  <a:gd name="connsiteX881" fmla="*/ 11490316 w 11951120"/>
                  <a:gd name="connsiteY881" fmla="*/ 781306 h 6757249"/>
                  <a:gd name="connsiteX882" fmla="*/ 1013290 w 11951120"/>
                  <a:gd name="connsiteY882" fmla="*/ 754503 h 6757249"/>
                  <a:gd name="connsiteX883" fmla="*/ 1013015 w 11951120"/>
                  <a:gd name="connsiteY883" fmla="*/ 756325 h 6757249"/>
                  <a:gd name="connsiteX884" fmla="*/ 1012968 w 11951120"/>
                  <a:gd name="connsiteY884" fmla="*/ 756530 h 6757249"/>
                  <a:gd name="connsiteX885" fmla="*/ 1014172 w 11951120"/>
                  <a:gd name="connsiteY885" fmla="*/ 755568 h 6757249"/>
                  <a:gd name="connsiteX886" fmla="*/ 11584464 w 11951120"/>
                  <a:gd name="connsiteY886" fmla="*/ 710851 h 6757249"/>
                  <a:gd name="connsiteX887" fmla="*/ 11587070 w 11951120"/>
                  <a:gd name="connsiteY887" fmla="*/ 712476 h 6757249"/>
                  <a:gd name="connsiteX888" fmla="*/ 11587192 w 11951120"/>
                  <a:gd name="connsiteY888" fmla="*/ 711029 h 6757249"/>
                  <a:gd name="connsiteX889" fmla="*/ 11688314 w 11951120"/>
                  <a:gd name="connsiteY889" fmla="*/ 707544 h 6757249"/>
                  <a:gd name="connsiteX890" fmla="*/ 11687860 w 11951120"/>
                  <a:gd name="connsiteY890" fmla="*/ 708470 h 6757249"/>
                  <a:gd name="connsiteX891" fmla="*/ 11687711 w 11951120"/>
                  <a:gd name="connsiteY891" fmla="*/ 709380 h 6757249"/>
                  <a:gd name="connsiteX892" fmla="*/ 11688990 w 11951120"/>
                  <a:gd name="connsiteY892" fmla="*/ 709458 h 6757249"/>
                  <a:gd name="connsiteX893" fmla="*/ 1999412 w 11951120"/>
                  <a:gd name="connsiteY893" fmla="*/ 692378 h 6757249"/>
                  <a:gd name="connsiteX894" fmla="*/ 1999626 w 11951120"/>
                  <a:gd name="connsiteY894" fmla="*/ 694089 h 6757249"/>
                  <a:gd name="connsiteX895" fmla="*/ 2002074 w 11951120"/>
                  <a:gd name="connsiteY895" fmla="*/ 692912 h 6757249"/>
                  <a:gd name="connsiteX896" fmla="*/ 1448682 w 11951120"/>
                  <a:gd name="connsiteY896" fmla="*/ 615753 h 6757249"/>
                  <a:gd name="connsiteX897" fmla="*/ 1448874 w 11951120"/>
                  <a:gd name="connsiteY897" fmla="*/ 616166 h 6757249"/>
                  <a:gd name="connsiteX898" fmla="*/ 1449428 w 11951120"/>
                  <a:gd name="connsiteY898" fmla="*/ 616166 h 6757249"/>
                  <a:gd name="connsiteX899" fmla="*/ 1494262 w 11951120"/>
                  <a:gd name="connsiteY899" fmla="*/ 615652 h 6757249"/>
                  <a:gd name="connsiteX900" fmla="*/ 1496444 w 11951120"/>
                  <a:gd name="connsiteY900" fmla="*/ 616861 h 6757249"/>
                  <a:gd name="connsiteX901" fmla="*/ 1497935 w 11951120"/>
                  <a:gd name="connsiteY901" fmla="*/ 616718 h 6757249"/>
                  <a:gd name="connsiteX902" fmla="*/ 1495763 w 11951120"/>
                  <a:gd name="connsiteY902" fmla="*/ 615652 h 6757249"/>
                  <a:gd name="connsiteX903" fmla="*/ 2192448 w 11951120"/>
                  <a:gd name="connsiteY903" fmla="*/ 541683 h 6757249"/>
                  <a:gd name="connsiteX904" fmla="*/ 2192448 w 11951120"/>
                  <a:gd name="connsiteY904" fmla="*/ 544863 h 6757249"/>
                  <a:gd name="connsiteX905" fmla="*/ 2192535 w 11951120"/>
                  <a:gd name="connsiteY905" fmla="*/ 545235 h 6757249"/>
                  <a:gd name="connsiteX906" fmla="*/ 2195083 w 11951120"/>
                  <a:gd name="connsiteY906" fmla="*/ 544316 h 6757249"/>
                  <a:gd name="connsiteX907" fmla="*/ 5932207 w 11951120"/>
                  <a:gd name="connsiteY907" fmla="*/ 526076 h 6757249"/>
                  <a:gd name="connsiteX908" fmla="*/ 5931838 w 11951120"/>
                  <a:gd name="connsiteY908" fmla="*/ 526420 h 6757249"/>
                  <a:gd name="connsiteX909" fmla="*/ 5931838 w 11951120"/>
                  <a:gd name="connsiteY909" fmla="*/ 540439 h 6757249"/>
                  <a:gd name="connsiteX910" fmla="*/ 5932207 w 11951120"/>
                  <a:gd name="connsiteY910" fmla="*/ 540439 h 6757249"/>
                  <a:gd name="connsiteX911" fmla="*/ 9745508 w 11951120"/>
                  <a:gd name="connsiteY911" fmla="*/ 522164 h 6757249"/>
                  <a:gd name="connsiteX912" fmla="*/ 9741647 w 11951120"/>
                  <a:gd name="connsiteY912" fmla="*/ 522814 h 6757249"/>
                  <a:gd name="connsiteX913" fmla="*/ 9741691 w 11951120"/>
                  <a:gd name="connsiteY913" fmla="*/ 523113 h 6757249"/>
                  <a:gd name="connsiteX914" fmla="*/ 9741685 w 11951120"/>
                  <a:gd name="connsiteY914" fmla="*/ 523117 h 6757249"/>
                  <a:gd name="connsiteX915" fmla="*/ 9304253 w 11951120"/>
                  <a:gd name="connsiteY915" fmla="*/ 520125 h 6757249"/>
                  <a:gd name="connsiteX916" fmla="*/ 9301000 w 11951120"/>
                  <a:gd name="connsiteY916" fmla="*/ 522351 h 6757249"/>
                  <a:gd name="connsiteX917" fmla="*/ 9307186 w 11951120"/>
                  <a:gd name="connsiteY917" fmla="*/ 523400 h 6757249"/>
                  <a:gd name="connsiteX918" fmla="*/ 9308163 w 11951120"/>
                  <a:gd name="connsiteY918" fmla="*/ 524394 h 6757249"/>
                  <a:gd name="connsiteX919" fmla="*/ 9308080 w 11951120"/>
                  <a:gd name="connsiteY919" fmla="*/ 523981 h 6757249"/>
                  <a:gd name="connsiteX920" fmla="*/ 9544722 w 11951120"/>
                  <a:gd name="connsiteY920" fmla="*/ 496953 h 6757249"/>
                  <a:gd name="connsiteX921" fmla="*/ 9545149 w 11951120"/>
                  <a:gd name="connsiteY921" fmla="*/ 497952 h 6757249"/>
                  <a:gd name="connsiteX922" fmla="*/ 9545143 w 11951120"/>
                  <a:gd name="connsiteY922" fmla="*/ 498056 h 6757249"/>
                  <a:gd name="connsiteX923" fmla="*/ 9545357 w 11951120"/>
                  <a:gd name="connsiteY923" fmla="*/ 497697 h 6757249"/>
                  <a:gd name="connsiteX924" fmla="*/ 9545906 w 11951120"/>
                  <a:gd name="connsiteY924" fmla="*/ 496975 h 6757249"/>
                  <a:gd name="connsiteX925" fmla="*/ 1951575 w 11951120"/>
                  <a:gd name="connsiteY925" fmla="*/ 469023 h 6757249"/>
                  <a:gd name="connsiteX926" fmla="*/ 1945498 w 11951120"/>
                  <a:gd name="connsiteY926" fmla="*/ 472065 h 6757249"/>
                  <a:gd name="connsiteX927" fmla="*/ 1951425 w 11951120"/>
                  <a:gd name="connsiteY927" fmla="*/ 472065 h 6757249"/>
                  <a:gd name="connsiteX928" fmla="*/ 1951575 w 11951120"/>
                  <a:gd name="connsiteY928" fmla="*/ 470312 h 6757249"/>
                  <a:gd name="connsiteX929" fmla="*/ 1639882 w 11951120"/>
                  <a:gd name="connsiteY929" fmla="*/ 464002 h 6757249"/>
                  <a:gd name="connsiteX930" fmla="*/ 1634702 w 11951120"/>
                  <a:gd name="connsiteY930" fmla="*/ 470839 h 6757249"/>
                  <a:gd name="connsiteX931" fmla="*/ 1632009 w 11951120"/>
                  <a:gd name="connsiteY931" fmla="*/ 478899 h 6757249"/>
                  <a:gd name="connsiteX932" fmla="*/ 1638304 w 11951120"/>
                  <a:gd name="connsiteY932" fmla="*/ 476087 h 6757249"/>
                  <a:gd name="connsiteX933" fmla="*/ 1638304 w 11951120"/>
                  <a:gd name="connsiteY933" fmla="*/ 478842 h 6757249"/>
                  <a:gd name="connsiteX934" fmla="*/ 1639684 w 11951120"/>
                  <a:gd name="connsiteY934" fmla="*/ 476310 h 6757249"/>
                  <a:gd name="connsiteX935" fmla="*/ 1638762 w 11951120"/>
                  <a:gd name="connsiteY935" fmla="*/ 475776 h 6757249"/>
                  <a:gd name="connsiteX936" fmla="*/ 1638977 w 11951120"/>
                  <a:gd name="connsiteY936" fmla="*/ 473513 h 6757249"/>
                  <a:gd name="connsiteX937" fmla="*/ 1636046 w 11951120"/>
                  <a:gd name="connsiteY937" fmla="*/ 470583 h 6757249"/>
                  <a:gd name="connsiteX938" fmla="*/ 1639194 w 11951120"/>
                  <a:gd name="connsiteY938" fmla="*/ 471233 h 6757249"/>
                  <a:gd name="connsiteX939" fmla="*/ 8906130 w 11951120"/>
                  <a:gd name="connsiteY939" fmla="*/ 451199 h 6757249"/>
                  <a:gd name="connsiteX940" fmla="*/ 8899536 w 11951120"/>
                  <a:gd name="connsiteY940" fmla="*/ 457671 h 6757249"/>
                  <a:gd name="connsiteX941" fmla="*/ 8899495 w 11951120"/>
                  <a:gd name="connsiteY941" fmla="*/ 458582 h 6757249"/>
                  <a:gd name="connsiteX942" fmla="*/ 8903223 w 11951120"/>
                  <a:gd name="connsiteY942" fmla="*/ 454339 h 6757249"/>
                  <a:gd name="connsiteX943" fmla="*/ 8906657 w 11951120"/>
                  <a:gd name="connsiteY943" fmla="*/ 451299 h 6757249"/>
                  <a:gd name="connsiteX944" fmla="*/ 2501951 w 11951120"/>
                  <a:gd name="connsiteY944" fmla="*/ 422681 h 6757249"/>
                  <a:gd name="connsiteX945" fmla="*/ 2501804 w 11951120"/>
                  <a:gd name="connsiteY945" fmla="*/ 423823 h 6757249"/>
                  <a:gd name="connsiteX946" fmla="*/ 2502241 w 11951120"/>
                  <a:gd name="connsiteY946" fmla="*/ 423382 h 6757249"/>
                  <a:gd name="connsiteX947" fmla="*/ 2769832 w 11951120"/>
                  <a:gd name="connsiteY947" fmla="*/ 421860 h 6757249"/>
                  <a:gd name="connsiteX948" fmla="*/ 2769832 w 11951120"/>
                  <a:gd name="connsiteY948" fmla="*/ 422078 h 6757249"/>
                  <a:gd name="connsiteX949" fmla="*/ 2769457 w 11951120"/>
                  <a:gd name="connsiteY949" fmla="*/ 422703 h 6757249"/>
                  <a:gd name="connsiteX950" fmla="*/ 2769474 w 11951120"/>
                  <a:gd name="connsiteY950" fmla="*/ 422698 h 6757249"/>
                  <a:gd name="connsiteX951" fmla="*/ 2770453 w 11951120"/>
                  <a:gd name="connsiteY951" fmla="*/ 422217 h 6757249"/>
                  <a:gd name="connsiteX952" fmla="*/ 7208837 w 11951120"/>
                  <a:gd name="connsiteY952" fmla="*/ 419290 h 6757249"/>
                  <a:gd name="connsiteX953" fmla="*/ 7208019 w 11951120"/>
                  <a:gd name="connsiteY953" fmla="*/ 419530 h 6757249"/>
                  <a:gd name="connsiteX954" fmla="*/ 7211299 w 11951120"/>
                  <a:gd name="connsiteY954" fmla="*/ 426193 h 6757249"/>
                  <a:gd name="connsiteX955" fmla="*/ 7212024 w 11951120"/>
                  <a:gd name="connsiteY955" fmla="*/ 422507 h 6757249"/>
                  <a:gd name="connsiteX956" fmla="*/ 4260661 w 11951120"/>
                  <a:gd name="connsiteY956" fmla="*/ 396172 h 6757249"/>
                  <a:gd name="connsiteX957" fmla="*/ 4260661 w 11951120"/>
                  <a:gd name="connsiteY957" fmla="*/ 404681 h 6757249"/>
                  <a:gd name="connsiteX958" fmla="*/ 4272748 w 11951120"/>
                  <a:gd name="connsiteY958" fmla="*/ 396973 h 6757249"/>
                  <a:gd name="connsiteX959" fmla="*/ 2674514 w 11951120"/>
                  <a:gd name="connsiteY959" fmla="*/ 391911 h 6757249"/>
                  <a:gd name="connsiteX960" fmla="*/ 2673303 w 11951120"/>
                  <a:gd name="connsiteY960" fmla="*/ 392733 h 6757249"/>
                  <a:gd name="connsiteX961" fmla="*/ 2673303 w 11951120"/>
                  <a:gd name="connsiteY961" fmla="*/ 398059 h 6757249"/>
                  <a:gd name="connsiteX962" fmla="*/ 2674514 w 11951120"/>
                  <a:gd name="connsiteY962" fmla="*/ 396942 h 6757249"/>
                  <a:gd name="connsiteX963" fmla="*/ 6315958 w 11951120"/>
                  <a:gd name="connsiteY963" fmla="*/ 375089 h 6757249"/>
                  <a:gd name="connsiteX964" fmla="*/ 6315735 w 11951120"/>
                  <a:gd name="connsiteY964" fmla="*/ 376471 h 6757249"/>
                  <a:gd name="connsiteX965" fmla="*/ 6317034 w 11951120"/>
                  <a:gd name="connsiteY965" fmla="*/ 375089 h 6757249"/>
                  <a:gd name="connsiteX966" fmla="*/ 4311805 w 11951120"/>
                  <a:gd name="connsiteY966" fmla="*/ 369570 h 6757249"/>
                  <a:gd name="connsiteX967" fmla="*/ 4309189 w 11951120"/>
                  <a:gd name="connsiteY967" fmla="*/ 373899 h 6757249"/>
                  <a:gd name="connsiteX968" fmla="*/ 4308944 w 11951120"/>
                  <a:gd name="connsiteY968" fmla="*/ 374196 h 6757249"/>
                  <a:gd name="connsiteX969" fmla="*/ 4312742 w 11951120"/>
                  <a:gd name="connsiteY969" fmla="*/ 374196 h 6757249"/>
                  <a:gd name="connsiteX970" fmla="*/ 3007558 w 11951120"/>
                  <a:gd name="connsiteY970" fmla="*/ 351560 h 6757249"/>
                  <a:gd name="connsiteX971" fmla="*/ 3007104 w 11951120"/>
                  <a:gd name="connsiteY971" fmla="*/ 352899 h 6757249"/>
                  <a:gd name="connsiteX972" fmla="*/ 3009722 w 11951120"/>
                  <a:gd name="connsiteY972" fmla="*/ 353558 h 6757249"/>
                  <a:gd name="connsiteX973" fmla="*/ 5305835 w 11951120"/>
                  <a:gd name="connsiteY973" fmla="*/ 351560 h 6757249"/>
                  <a:gd name="connsiteX974" fmla="*/ 5305381 w 11951120"/>
                  <a:gd name="connsiteY974" fmla="*/ 352899 h 6757249"/>
                  <a:gd name="connsiteX975" fmla="*/ 5307999 w 11951120"/>
                  <a:gd name="connsiteY975" fmla="*/ 353558 h 6757249"/>
                  <a:gd name="connsiteX976" fmla="*/ 5752296 w 11951120"/>
                  <a:gd name="connsiteY976" fmla="*/ 350600 h 6757249"/>
                  <a:gd name="connsiteX977" fmla="*/ 5722911 w 11951120"/>
                  <a:gd name="connsiteY977" fmla="*/ 355834 h 6757249"/>
                  <a:gd name="connsiteX978" fmla="*/ 5692272 w 11951120"/>
                  <a:gd name="connsiteY978" fmla="*/ 368872 h 6757249"/>
                  <a:gd name="connsiteX979" fmla="*/ 5692255 w 11951120"/>
                  <a:gd name="connsiteY979" fmla="*/ 368906 h 6757249"/>
                  <a:gd name="connsiteX980" fmla="*/ 5665788 w 11951120"/>
                  <a:gd name="connsiteY980" fmla="*/ 395353 h 6757249"/>
                  <a:gd name="connsiteX981" fmla="*/ 5665511 w 11951120"/>
                  <a:gd name="connsiteY981" fmla="*/ 396343 h 6757249"/>
                  <a:gd name="connsiteX982" fmla="*/ 5672046 w 11951120"/>
                  <a:gd name="connsiteY982" fmla="*/ 409139 h 6757249"/>
                  <a:gd name="connsiteX983" fmla="*/ 5750479 w 11951120"/>
                  <a:gd name="connsiteY983" fmla="*/ 373576 h 6757249"/>
                  <a:gd name="connsiteX984" fmla="*/ 5750479 w 11951120"/>
                  <a:gd name="connsiteY984" fmla="*/ 351575 h 6757249"/>
                  <a:gd name="connsiteX985" fmla="*/ 3153124 w 11951120"/>
                  <a:gd name="connsiteY985" fmla="*/ 342577 h 6757249"/>
                  <a:gd name="connsiteX986" fmla="*/ 3152929 w 11951120"/>
                  <a:gd name="connsiteY986" fmla="*/ 342726 h 6757249"/>
                  <a:gd name="connsiteX987" fmla="*/ 3153091 w 11951120"/>
                  <a:gd name="connsiteY987" fmla="*/ 342739 h 6757249"/>
                  <a:gd name="connsiteX988" fmla="*/ 5451401 w 11951120"/>
                  <a:gd name="connsiteY988" fmla="*/ 342577 h 6757249"/>
                  <a:gd name="connsiteX989" fmla="*/ 5451206 w 11951120"/>
                  <a:gd name="connsiteY989" fmla="*/ 342726 h 6757249"/>
                  <a:gd name="connsiteX990" fmla="*/ 5451369 w 11951120"/>
                  <a:gd name="connsiteY990" fmla="*/ 342739 h 6757249"/>
                  <a:gd name="connsiteX991" fmla="*/ 4335495 w 11951120"/>
                  <a:gd name="connsiteY991" fmla="*/ 325648 h 6757249"/>
                  <a:gd name="connsiteX992" fmla="*/ 4335736 w 11951120"/>
                  <a:gd name="connsiteY992" fmla="*/ 329953 h 6757249"/>
                  <a:gd name="connsiteX993" fmla="*/ 4335259 w 11951120"/>
                  <a:gd name="connsiteY993" fmla="*/ 330740 h 6757249"/>
                  <a:gd name="connsiteX994" fmla="*/ 4336290 w 11951120"/>
                  <a:gd name="connsiteY994" fmla="*/ 330088 h 6757249"/>
                  <a:gd name="connsiteX995" fmla="*/ 4340427 w 11951120"/>
                  <a:gd name="connsiteY995" fmla="*/ 327141 h 6757249"/>
                  <a:gd name="connsiteX996" fmla="*/ 3084284 w 11951120"/>
                  <a:gd name="connsiteY996" fmla="*/ 268278 h 6757249"/>
                  <a:gd name="connsiteX997" fmla="*/ 3080467 w 11951120"/>
                  <a:gd name="connsiteY997" fmla="*/ 276708 h 6757249"/>
                  <a:gd name="connsiteX998" fmla="*/ 3082082 w 11951120"/>
                  <a:gd name="connsiteY998" fmla="*/ 277742 h 6757249"/>
                  <a:gd name="connsiteX999" fmla="*/ 3087164 w 11951120"/>
                  <a:gd name="connsiteY999" fmla="*/ 277044 h 6757249"/>
                  <a:gd name="connsiteX1000" fmla="*/ 5382561 w 11951120"/>
                  <a:gd name="connsiteY1000" fmla="*/ 268278 h 6757249"/>
                  <a:gd name="connsiteX1001" fmla="*/ 5378745 w 11951120"/>
                  <a:gd name="connsiteY1001" fmla="*/ 276708 h 6757249"/>
                  <a:gd name="connsiteX1002" fmla="*/ 5380359 w 11951120"/>
                  <a:gd name="connsiteY1002" fmla="*/ 277742 h 6757249"/>
                  <a:gd name="connsiteX1003" fmla="*/ 5385441 w 11951120"/>
                  <a:gd name="connsiteY1003" fmla="*/ 277044 h 6757249"/>
                  <a:gd name="connsiteX1004" fmla="*/ 2598226 w 11951120"/>
                  <a:gd name="connsiteY1004" fmla="*/ 132875 h 6757249"/>
                  <a:gd name="connsiteX1005" fmla="*/ 2646490 w 11951120"/>
                  <a:gd name="connsiteY1005" fmla="*/ 132875 h 6757249"/>
                  <a:gd name="connsiteX1006" fmla="*/ 2604808 w 11951120"/>
                  <a:gd name="connsiteY1006" fmla="*/ 177536 h 6757249"/>
                  <a:gd name="connsiteX1007" fmla="*/ 2558000 w 11951120"/>
                  <a:gd name="connsiteY1007" fmla="*/ 198918 h 6757249"/>
                  <a:gd name="connsiteX1008" fmla="*/ 2556218 w 11951120"/>
                  <a:gd name="connsiteY1008" fmla="*/ 201980 h 6757249"/>
                  <a:gd name="connsiteX1009" fmla="*/ 2551749 w 11951120"/>
                  <a:gd name="connsiteY1009" fmla="*/ 203078 h 6757249"/>
                  <a:gd name="connsiteX1010" fmla="*/ 2453433 w 11951120"/>
                  <a:gd name="connsiteY1010" fmla="*/ 277667 h 6757249"/>
                  <a:gd name="connsiteX1011" fmla="*/ 2453433 w 11951120"/>
                  <a:gd name="connsiteY1011" fmla="*/ 229403 h 6757249"/>
                  <a:gd name="connsiteX1012" fmla="*/ 2480247 w 11951120"/>
                  <a:gd name="connsiteY1012" fmla="*/ 225015 h 6757249"/>
                  <a:gd name="connsiteX1013" fmla="*/ 2549962 w 11951120"/>
                  <a:gd name="connsiteY1013" fmla="*/ 182235 h 6757249"/>
                  <a:gd name="connsiteX1014" fmla="*/ 2549962 w 11951120"/>
                  <a:gd name="connsiteY1014" fmla="*/ 180803 h 6757249"/>
                  <a:gd name="connsiteX1015" fmla="*/ 2598226 w 11951120"/>
                  <a:gd name="connsiteY1015" fmla="*/ 132875 h 6757249"/>
                  <a:gd name="connsiteX1016" fmla="*/ 4896503 w 11951120"/>
                  <a:gd name="connsiteY1016" fmla="*/ 132875 h 6757249"/>
                  <a:gd name="connsiteX1017" fmla="*/ 4944767 w 11951120"/>
                  <a:gd name="connsiteY1017" fmla="*/ 132875 h 6757249"/>
                  <a:gd name="connsiteX1018" fmla="*/ 4903085 w 11951120"/>
                  <a:gd name="connsiteY1018" fmla="*/ 177536 h 6757249"/>
                  <a:gd name="connsiteX1019" fmla="*/ 4856278 w 11951120"/>
                  <a:gd name="connsiteY1019" fmla="*/ 198918 h 6757249"/>
                  <a:gd name="connsiteX1020" fmla="*/ 4854496 w 11951120"/>
                  <a:gd name="connsiteY1020" fmla="*/ 201980 h 6757249"/>
                  <a:gd name="connsiteX1021" fmla="*/ 4850026 w 11951120"/>
                  <a:gd name="connsiteY1021" fmla="*/ 203078 h 6757249"/>
                  <a:gd name="connsiteX1022" fmla="*/ 4751710 w 11951120"/>
                  <a:gd name="connsiteY1022" fmla="*/ 277667 h 6757249"/>
                  <a:gd name="connsiteX1023" fmla="*/ 4751710 w 11951120"/>
                  <a:gd name="connsiteY1023" fmla="*/ 229403 h 6757249"/>
                  <a:gd name="connsiteX1024" fmla="*/ 4778524 w 11951120"/>
                  <a:gd name="connsiteY1024" fmla="*/ 225015 h 6757249"/>
                  <a:gd name="connsiteX1025" fmla="*/ 4848239 w 11951120"/>
                  <a:gd name="connsiteY1025" fmla="*/ 182235 h 6757249"/>
                  <a:gd name="connsiteX1026" fmla="*/ 4848239 w 11951120"/>
                  <a:gd name="connsiteY1026" fmla="*/ 180803 h 6757249"/>
                  <a:gd name="connsiteX1027" fmla="*/ 4896503 w 11951120"/>
                  <a:gd name="connsiteY1027" fmla="*/ 132875 h 6757249"/>
                  <a:gd name="connsiteX1028" fmla="*/ 5353337 w 11951120"/>
                  <a:gd name="connsiteY1028" fmla="*/ 559 h 6757249"/>
                  <a:gd name="connsiteX1029" fmla="*/ 5427409 w 11951120"/>
                  <a:gd name="connsiteY1029" fmla="*/ 58209 h 6757249"/>
                  <a:gd name="connsiteX1030" fmla="*/ 5427403 w 11951120"/>
                  <a:gd name="connsiteY1030" fmla="*/ 58216 h 6757249"/>
                  <a:gd name="connsiteX1031" fmla="*/ 5428481 w 11951120"/>
                  <a:gd name="connsiteY1031" fmla="*/ 57797 h 6757249"/>
                  <a:gd name="connsiteX1032" fmla="*/ 5357386 w 11951120"/>
                  <a:gd name="connsiteY1032" fmla="*/ 133768 h 6757249"/>
                  <a:gd name="connsiteX1033" fmla="*/ 5356690 w 11951120"/>
                  <a:gd name="connsiteY1033" fmla="*/ 133069 h 6757249"/>
                  <a:gd name="connsiteX1034" fmla="*/ 5350514 w 11951120"/>
                  <a:gd name="connsiteY1034" fmla="*/ 159280 h 6757249"/>
                  <a:gd name="connsiteX1035" fmla="*/ 5330939 w 11951120"/>
                  <a:gd name="connsiteY1035" fmla="*/ 180322 h 6757249"/>
                  <a:gd name="connsiteX1036" fmla="*/ 5329956 w 11951120"/>
                  <a:gd name="connsiteY1036" fmla="*/ 181757 h 6757249"/>
                  <a:gd name="connsiteX1037" fmla="*/ 5331552 w 11951120"/>
                  <a:gd name="connsiteY1037" fmla="*/ 181139 h 6757249"/>
                  <a:gd name="connsiteX1038" fmla="*/ 5357218 w 11951120"/>
                  <a:gd name="connsiteY1038" fmla="*/ 224091 h 6757249"/>
                  <a:gd name="connsiteX1039" fmla="*/ 5400595 w 11951120"/>
                  <a:gd name="connsiteY1039" fmla="*/ 228446 h 6757249"/>
                  <a:gd name="connsiteX1040" fmla="*/ 5399490 w 11951120"/>
                  <a:gd name="connsiteY1040" fmla="*/ 230888 h 6757249"/>
                  <a:gd name="connsiteX1041" fmla="*/ 5401532 w 11951120"/>
                  <a:gd name="connsiteY1041" fmla="*/ 229074 h 6757249"/>
                  <a:gd name="connsiteX1042" fmla="*/ 5633874 w 11951120"/>
                  <a:gd name="connsiteY1042" fmla="*/ 84611 h 6757249"/>
                  <a:gd name="connsiteX1043" fmla="*/ 5476057 w 11951120"/>
                  <a:gd name="connsiteY1043" fmla="*/ 229074 h 6757249"/>
                  <a:gd name="connsiteX1044" fmla="*/ 5475966 w 11951120"/>
                  <a:gd name="connsiteY1044" fmla="*/ 229576 h 6757249"/>
                  <a:gd name="connsiteX1045" fmla="*/ 5476078 w 11951120"/>
                  <a:gd name="connsiteY1045" fmla="*/ 229403 h 6757249"/>
                  <a:gd name="connsiteX1046" fmla="*/ 5497833 w 11951120"/>
                  <a:gd name="connsiteY1046" fmla="*/ 229403 h 6757249"/>
                  <a:gd name="connsiteX1047" fmla="*/ 5498885 w 11951120"/>
                  <a:gd name="connsiteY1047" fmla="*/ 231871 h 6757249"/>
                  <a:gd name="connsiteX1048" fmla="*/ 5499268 w 11951120"/>
                  <a:gd name="connsiteY1048" fmla="*/ 229594 h 6757249"/>
                  <a:gd name="connsiteX1049" fmla="*/ 5595789 w 11951120"/>
                  <a:gd name="connsiteY1049" fmla="*/ 247964 h 6757249"/>
                  <a:gd name="connsiteX1050" fmla="*/ 5595628 w 11951120"/>
                  <a:gd name="connsiteY1050" fmla="*/ 276646 h 6757249"/>
                  <a:gd name="connsiteX1051" fmla="*/ 5617197 w 11951120"/>
                  <a:gd name="connsiteY1051" fmla="*/ 292185 h 6757249"/>
                  <a:gd name="connsiteX1052" fmla="*/ 5654958 w 11951120"/>
                  <a:gd name="connsiteY1052" fmla="*/ 297608 h 6757249"/>
                  <a:gd name="connsiteX1053" fmla="*/ 5690806 w 11951120"/>
                  <a:gd name="connsiteY1053" fmla="*/ 298353 h 6757249"/>
                  <a:gd name="connsiteX1054" fmla="*/ 5712927 w 11951120"/>
                  <a:gd name="connsiteY1054" fmla="*/ 282248 h 6757249"/>
                  <a:gd name="connsiteX1055" fmla="*/ 5787820 w 11951120"/>
                  <a:gd name="connsiteY1055" fmla="*/ 276636 h 6757249"/>
                  <a:gd name="connsiteX1056" fmla="*/ 5793007 w 11951120"/>
                  <a:gd name="connsiteY1056" fmla="*/ 318798 h 6757249"/>
                  <a:gd name="connsiteX1057" fmla="*/ 5779707 w 11951120"/>
                  <a:gd name="connsiteY1057" fmla="*/ 339343 h 6757249"/>
                  <a:gd name="connsiteX1058" fmla="*/ 5798409 w 11951120"/>
                  <a:gd name="connsiteY1058" fmla="*/ 347175 h 6757249"/>
                  <a:gd name="connsiteX1059" fmla="*/ 5798409 w 11951120"/>
                  <a:gd name="connsiteY1059" fmla="*/ 395577 h 6757249"/>
                  <a:gd name="connsiteX1060" fmla="*/ 5799751 w 11951120"/>
                  <a:gd name="connsiteY1060" fmla="*/ 400543 h 6757249"/>
                  <a:gd name="connsiteX1061" fmla="*/ 5799751 w 11951120"/>
                  <a:gd name="connsiteY1061" fmla="*/ 395263 h 6757249"/>
                  <a:gd name="connsiteX1062" fmla="*/ 5896662 w 11951120"/>
                  <a:gd name="connsiteY1062" fmla="*/ 368833 h 6757249"/>
                  <a:gd name="connsiteX1063" fmla="*/ 5896846 w 11951120"/>
                  <a:gd name="connsiteY1063" fmla="*/ 369355 h 6757249"/>
                  <a:gd name="connsiteX1064" fmla="*/ 5932028 w 11951120"/>
                  <a:gd name="connsiteY1064" fmla="*/ 339339 h 6757249"/>
                  <a:gd name="connsiteX1065" fmla="*/ 5939291 w 11951120"/>
                  <a:gd name="connsiteY1065" fmla="*/ 393261 h 6757249"/>
                  <a:gd name="connsiteX1066" fmla="*/ 5923950 w 11951120"/>
                  <a:gd name="connsiteY1066" fmla="*/ 441230 h 6757249"/>
                  <a:gd name="connsiteX1067" fmla="*/ 5926783 w 11951120"/>
                  <a:gd name="connsiteY1067" fmla="*/ 441230 h 6757249"/>
                  <a:gd name="connsiteX1068" fmla="*/ 5931129 w 11951120"/>
                  <a:gd name="connsiteY1068" fmla="*/ 445470 h 6757249"/>
                  <a:gd name="connsiteX1069" fmla="*/ 5928820 w 11951120"/>
                  <a:gd name="connsiteY1069" fmla="*/ 439523 h 6757249"/>
                  <a:gd name="connsiteX1070" fmla="*/ 5946947 w 11951120"/>
                  <a:gd name="connsiteY1070" fmla="*/ 409358 h 6757249"/>
                  <a:gd name="connsiteX1071" fmla="*/ 5979842 w 11951120"/>
                  <a:gd name="connsiteY1071" fmla="*/ 396324 h 6757249"/>
                  <a:gd name="connsiteX1072" fmla="*/ 5979766 w 11951120"/>
                  <a:gd name="connsiteY1072" fmla="*/ 396071 h 6757249"/>
                  <a:gd name="connsiteX1073" fmla="*/ 6005983 w 11951120"/>
                  <a:gd name="connsiteY1073" fmla="*/ 374196 h 6757249"/>
                  <a:gd name="connsiteX1074" fmla="*/ 6097745 w 11951120"/>
                  <a:gd name="connsiteY1074" fmla="*/ 396071 h 6757249"/>
                  <a:gd name="connsiteX1075" fmla="*/ 6097745 w 11951120"/>
                  <a:gd name="connsiteY1075" fmla="*/ 407260 h 6757249"/>
                  <a:gd name="connsiteX1076" fmla="*/ 6098559 w 11951120"/>
                  <a:gd name="connsiteY1076" fmla="*/ 406000 h 6757249"/>
                  <a:gd name="connsiteX1077" fmla="*/ 6098559 w 11951120"/>
                  <a:gd name="connsiteY1077" fmla="*/ 395539 h 6757249"/>
                  <a:gd name="connsiteX1078" fmla="*/ 6124709 w 11951120"/>
                  <a:gd name="connsiteY1078" fmla="*/ 347952 h 6757249"/>
                  <a:gd name="connsiteX1079" fmla="*/ 6124559 w 11951120"/>
                  <a:gd name="connsiteY1079" fmla="*/ 347871 h 6757249"/>
                  <a:gd name="connsiteX1080" fmla="*/ 6124987 w 11951120"/>
                  <a:gd name="connsiteY1080" fmla="*/ 347443 h 6757249"/>
                  <a:gd name="connsiteX1081" fmla="*/ 6125139 w 11951120"/>
                  <a:gd name="connsiteY1081" fmla="*/ 347166 h 6757249"/>
                  <a:gd name="connsiteX1082" fmla="*/ 6125269 w 11951120"/>
                  <a:gd name="connsiteY1082" fmla="*/ 347165 h 6757249"/>
                  <a:gd name="connsiteX1083" fmla="*/ 6146680 w 11951120"/>
                  <a:gd name="connsiteY1083" fmla="*/ 325932 h 6757249"/>
                  <a:gd name="connsiteX1084" fmla="*/ 6146999 w 11951120"/>
                  <a:gd name="connsiteY1084" fmla="*/ 325932 h 6757249"/>
                  <a:gd name="connsiteX1085" fmla="*/ 6146009 w 11951120"/>
                  <a:gd name="connsiteY1085" fmla="*/ 325232 h 6757249"/>
                  <a:gd name="connsiteX1086" fmla="*/ 6269351 w 11951120"/>
                  <a:gd name="connsiteY1086" fmla="*/ 254352 h 6757249"/>
                  <a:gd name="connsiteX1087" fmla="*/ 6269351 w 11951120"/>
                  <a:gd name="connsiteY1087" fmla="*/ 260531 h 6757249"/>
                  <a:gd name="connsiteX1088" fmla="*/ 6270080 w 11951120"/>
                  <a:gd name="connsiteY1088" fmla="*/ 255323 h 6757249"/>
                  <a:gd name="connsiteX1089" fmla="*/ 6340284 w 11951120"/>
                  <a:gd name="connsiteY1089" fmla="*/ 197227 h 6757249"/>
                  <a:gd name="connsiteX1090" fmla="*/ 6340409 w 11951120"/>
                  <a:gd name="connsiteY1090" fmla="*/ 197322 h 6757249"/>
                  <a:gd name="connsiteX1091" fmla="*/ 6365315 w 11951120"/>
                  <a:gd name="connsiteY1091" fmla="*/ 176506 h 6757249"/>
                  <a:gd name="connsiteX1092" fmla="*/ 6366459 w 11951120"/>
                  <a:gd name="connsiteY1092" fmla="*/ 176645 h 6757249"/>
                  <a:gd name="connsiteX1093" fmla="*/ 6414250 w 11951120"/>
                  <a:gd name="connsiteY1093" fmla="*/ 132875 h 6757249"/>
                  <a:gd name="connsiteX1094" fmla="*/ 6436238 w 11951120"/>
                  <a:gd name="connsiteY1094" fmla="*/ 203755 h 6757249"/>
                  <a:gd name="connsiteX1095" fmla="*/ 6436263 w 11951120"/>
                  <a:gd name="connsiteY1095" fmla="*/ 204809 h 6757249"/>
                  <a:gd name="connsiteX1096" fmla="*/ 6437543 w 11951120"/>
                  <a:gd name="connsiteY1096" fmla="*/ 203260 h 6757249"/>
                  <a:gd name="connsiteX1097" fmla="*/ 6529452 w 11951120"/>
                  <a:gd name="connsiteY1097" fmla="*/ 181195 h 6757249"/>
                  <a:gd name="connsiteX1098" fmla="*/ 6529440 w 11951120"/>
                  <a:gd name="connsiteY1098" fmla="*/ 181139 h 6757249"/>
                  <a:gd name="connsiteX1099" fmla="*/ 6563459 w 11951120"/>
                  <a:gd name="connsiteY1099" fmla="*/ 150036 h 6757249"/>
                  <a:gd name="connsiteX1100" fmla="*/ 6606136 w 11951120"/>
                  <a:gd name="connsiteY1100" fmla="*/ 151081 h 6757249"/>
                  <a:gd name="connsiteX1101" fmla="*/ 6607288 w 11951120"/>
                  <a:gd name="connsiteY1101" fmla="*/ 150353 h 6757249"/>
                  <a:gd name="connsiteX1102" fmla="*/ 6655465 w 11951120"/>
                  <a:gd name="connsiteY1102" fmla="*/ 180940 h 6757249"/>
                  <a:gd name="connsiteX1103" fmla="*/ 6655196 w 11951120"/>
                  <a:gd name="connsiteY1103" fmla="*/ 181208 h 6757249"/>
                  <a:gd name="connsiteX1104" fmla="*/ 6655799 w 11951120"/>
                  <a:gd name="connsiteY1104" fmla="*/ 181197 h 6757249"/>
                  <a:gd name="connsiteX1105" fmla="*/ 6725514 w 11951120"/>
                  <a:gd name="connsiteY1105" fmla="*/ 132875 h 6757249"/>
                  <a:gd name="connsiteX1106" fmla="*/ 6799585 w 11951120"/>
                  <a:gd name="connsiteY1106" fmla="*/ 229518 h 6757249"/>
                  <a:gd name="connsiteX1107" fmla="*/ 6799293 w 11951120"/>
                  <a:gd name="connsiteY1107" fmla="*/ 230405 h 6757249"/>
                  <a:gd name="connsiteX1108" fmla="*/ 6800592 w 11951120"/>
                  <a:gd name="connsiteY1108" fmla="*/ 229087 h 6757249"/>
                  <a:gd name="connsiteX1109" fmla="*/ 6861593 w 11951120"/>
                  <a:gd name="connsiteY1109" fmla="*/ 277667 h 6757249"/>
                  <a:gd name="connsiteX1110" fmla="*/ 6918236 w 11951120"/>
                  <a:gd name="connsiteY1110" fmla="*/ 326248 h 6757249"/>
                  <a:gd name="connsiteX1111" fmla="*/ 6917922 w 11951120"/>
                  <a:gd name="connsiteY1111" fmla="*/ 326536 h 6757249"/>
                  <a:gd name="connsiteX1112" fmla="*/ 6918846 w 11951120"/>
                  <a:gd name="connsiteY1112" fmla="*/ 326170 h 6757249"/>
                  <a:gd name="connsiteX1113" fmla="*/ 6971387 w 11951120"/>
                  <a:gd name="connsiteY1113" fmla="*/ 282076 h 6757249"/>
                  <a:gd name="connsiteX1114" fmla="*/ 7076058 w 11951120"/>
                  <a:gd name="connsiteY1114" fmla="*/ 295718 h 6757249"/>
                  <a:gd name="connsiteX1115" fmla="*/ 7111332 w 11951120"/>
                  <a:gd name="connsiteY1115" fmla="*/ 277750 h 6757249"/>
                  <a:gd name="connsiteX1116" fmla="*/ 7111293 w 11951120"/>
                  <a:gd name="connsiteY1116" fmla="*/ 277725 h 6757249"/>
                  <a:gd name="connsiteX1117" fmla="*/ 7207821 w 11951120"/>
                  <a:gd name="connsiteY1117" fmla="*/ 229403 h 6757249"/>
                  <a:gd name="connsiteX1118" fmla="*/ 7209115 w 11951120"/>
                  <a:gd name="connsiteY1118" fmla="*/ 231570 h 6757249"/>
                  <a:gd name="connsiteX1119" fmla="*/ 7209250 w 11951120"/>
                  <a:gd name="connsiteY1119" fmla="*/ 229224 h 6757249"/>
                  <a:gd name="connsiteX1120" fmla="*/ 7269415 w 11951120"/>
                  <a:gd name="connsiteY1120" fmla="*/ 284593 h 6757249"/>
                  <a:gd name="connsiteX1121" fmla="*/ 7266779 w 11951120"/>
                  <a:gd name="connsiteY1121" fmla="*/ 308716 h 6757249"/>
                  <a:gd name="connsiteX1122" fmla="*/ 7274524 w 11951120"/>
                  <a:gd name="connsiteY1122" fmla="*/ 305763 h 6757249"/>
                  <a:gd name="connsiteX1123" fmla="*/ 7319256 w 11951120"/>
                  <a:gd name="connsiteY1123" fmla="*/ 299949 h 6757249"/>
                  <a:gd name="connsiteX1124" fmla="*/ 7348573 w 11951120"/>
                  <a:gd name="connsiteY1124" fmla="*/ 299424 h 6757249"/>
                  <a:gd name="connsiteX1125" fmla="*/ 7369038 w 11951120"/>
                  <a:gd name="connsiteY1125" fmla="*/ 285711 h 6757249"/>
                  <a:gd name="connsiteX1126" fmla="*/ 7371216 w 11951120"/>
                  <a:gd name="connsiteY1126" fmla="*/ 332791 h 6757249"/>
                  <a:gd name="connsiteX1127" fmla="*/ 7373278 w 11951120"/>
                  <a:gd name="connsiteY1127" fmla="*/ 371133 h 6757249"/>
                  <a:gd name="connsiteX1128" fmla="*/ 7382262 w 11951120"/>
                  <a:gd name="connsiteY1128" fmla="*/ 367839 h 6757249"/>
                  <a:gd name="connsiteX1129" fmla="*/ 7400108 w 11951120"/>
                  <a:gd name="connsiteY1129" fmla="*/ 353123 h 6757249"/>
                  <a:gd name="connsiteX1130" fmla="*/ 7399804 w 11951120"/>
                  <a:gd name="connsiteY1130" fmla="*/ 351566 h 6757249"/>
                  <a:gd name="connsiteX1131" fmla="*/ 7465285 w 11951120"/>
                  <a:gd name="connsiteY1131" fmla="*/ 309996 h 6757249"/>
                  <a:gd name="connsiteX1132" fmla="*/ 7479974 w 11951120"/>
                  <a:gd name="connsiteY1132" fmla="*/ 322345 h 6757249"/>
                  <a:gd name="connsiteX1133" fmla="*/ 7481203 w 11951120"/>
                  <a:gd name="connsiteY1133" fmla="*/ 327908 h 6757249"/>
                  <a:gd name="connsiteX1134" fmla="*/ 7489079 w 11951120"/>
                  <a:gd name="connsiteY1134" fmla="*/ 332213 h 6757249"/>
                  <a:gd name="connsiteX1135" fmla="*/ 7509343 w 11951120"/>
                  <a:gd name="connsiteY1135" fmla="*/ 348870 h 6757249"/>
                  <a:gd name="connsiteX1136" fmla="*/ 7515578 w 11951120"/>
                  <a:gd name="connsiteY1136" fmla="*/ 381507 h 6757249"/>
                  <a:gd name="connsiteX1137" fmla="*/ 7532307 w 11951120"/>
                  <a:gd name="connsiteY1137" fmla="*/ 408600 h 6757249"/>
                  <a:gd name="connsiteX1138" fmla="*/ 7540308 w 11951120"/>
                  <a:gd name="connsiteY1138" fmla="*/ 402744 h 6757249"/>
                  <a:gd name="connsiteX1139" fmla="*/ 7620748 w 11951120"/>
                  <a:gd name="connsiteY1139" fmla="*/ 418021 h 6757249"/>
                  <a:gd name="connsiteX1140" fmla="*/ 7620228 w 11951120"/>
                  <a:gd name="connsiteY1140" fmla="*/ 418780 h 6757249"/>
                  <a:gd name="connsiteX1141" fmla="*/ 7667482 w 11951120"/>
                  <a:gd name="connsiteY1141" fmla="*/ 418780 h 6757249"/>
                  <a:gd name="connsiteX1142" fmla="*/ 7668025 w 11951120"/>
                  <a:gd name="connsiteY1142" fmla="*/ 418231 h 6757249"/>
                  <a:gd name="connsiteX1143" fmla="*/ 7707398 w 11951120"/>
                  <a:gd name="connsiteY1143" fmla="*/ 338409 h 6757249"/>
                  <a:gd name="connsiteX1144" fmla="*/ 7735834 w 11951120"/>
                  <a:gd name="connsiteY1144" fmla="*/ 357257 h 6757249"/>
                  <a:gd name="connsiteX1145" fmla="*/ 7738018 w 11951120"/>
                  <a:gd name="connsiteY1145" fmla="*/ 395976 h 6757249"/>
                  <a:gd name="connsiteX1146" fmla="*/ 7738961 w 11951120"/>
                  <a:gd name="connsiteY1146" fmla="*/ 395647 h 6757249"/>
                  <a:gd name="connsiteX1147" fmla="*/ 7765541 w 11951120"/>
                  <a:gd name="connsiteY1147" fmla="*/ 448201 h 6757249"/>
                  <a:gd name="connsiteX1148" fmla="*/ 7763702 w 11951120"/>
                  <a:gd name="connsiteY1148" fmla="*/ 449503 h 6757249"/>
                  <a:gd name="connsiteX1149" fmla="*/ 7764725 w 11951120"/>
                  <a:gd name="connsiteY1149" fmla="*/ 449334 h 6757249"/>
                  <a:gd name="connsiteX1150" fmla="*/ 7786681 w 11951120"/>
                  <a:gd name="connsiteY1150" fmla="*/ 449334 h 6757249"/>
                  <a:gd name="connsiteX1151" fmla="*/ 7843767 w 11951120"/>
                  <a:gd name="connsiteY1151" fmla="*/ 462430 h 6757249"/>
                  <a:gd name="connsiteX1152" fmla="*/ 7846066 w 11951120"/>
                  <a:gd name="connsiteY1152" fmla="*/ 465478 h 6757249"/>
                  <a:gd name="connsiteX1153" fmla="*/ 8048757 w 11951120"/>
                  <a:gd name="connsiteY1153" fmla="*/ 373576 h 6757249"/>
                  <a:gd name="connsiteX1154" fmla="*/ 8048757 w 11951120"/>
                  <a:gd name="connsiteY1154" fmla="*/ 351575 h 6757249"/>
                  <a:gd name="connsiteX1155" fmla="*/ 8074356 w 11951120"/>
                  <a:gd name="connsiteY1155" fmla="*/ 337824 h 6757249"/>
                  <a:gd name="connsiteX1156" fmla="*/ 8096687 w 11951120"/>
                  <a:gd name="connsiteY1156" fmla="*/ 347175 h 6757249"/>
                  <a:gd name="connsiteX1157" fmla="*/ 8096687 w 11951120"/>
                  <a:gd name="connsiteY1157" fmla="*/ 395577 h 6757249"/>
                  <a:gd name="connsiteX1158" fmla="*/ 8098028 w 11951120"/>
                  <a:gd name="connsiteY1158" fmla="*/ 400543 h 6757249"/>
                  <a:gd name="connsiteX1159" fmla="*/ 8098028 w 11951120"/>
                  <a:gd name="connsiteY1159" fmla="*/ 395263 h 6757249"/>
                  <a:gd name="connsiteX1160" fmla="*/ 8178991 w 11951120"/>
                  <a:gd name="connsiteY1160" fmla="*/ 373183 h 6757249"/>
                  <a:gd name="connsiteX1161" fmla="*/ 8183265 w 11951120"/>
                  <a:gd name="connsiteY1161" fmla="*/ 368833 h 6757249"/>
                  <a:gd name="connsiteX1162" fmla="*/ 8186459 w 11951120"/>
                  <a:gd name="connsiteY1162" fmla="*/ 371146 h 6757249"/>
                  <a:gd name="connsiteX1163" fmla="*/ 8194940 w 11951120"/>
                  <a:gd name="connsiteY1163" fmla="*/ 368833 h 6757249"/>
                  <a:gd name="connsiteX1164" fmla="*/ 8195124 w 11951120"/>
                  <a:gd name="connsiteY1164" fmla="*/ 369355 h 6757249"/>
                  <a:gd name="connsiteX1165" fmla="*/ 8230306 w 11951120"/>
                  <a:gd name="connsiteY1165" fmla="*/ 339339 h 6757249"/>
                  <a:gd name="connsiteX1166" fmla="*/ 8237569 w 11951120"/>
                  <a:gd name="connsiteY1166" fmla="*/ 393261 h 6757249"/>
                  <a:gd name="connsiteX1167" fmla="*/ 8231321 w 11951120"/>
                  <a:gd name="connsiteY1167" fmla="*/ 412796 h 6757249"/>
                  <a:gd name="connsiteX1168" fmla="*/ 8242801 w 11951120"/>
                  <a:gd name="connsiteY1168" fmla="*/ 432204 h 6757249"/>
                  <a:gd name="connsiteX1169" fmla="*/ 8253081 w 11951120"/>
                  <a:gd name="connsiteY1169" fmla="*/ 514806 h 6757249"/>
                  <a:gd name="connsiteX1170" fmla="*/ 8254011 w 11951120"/>
                  <a:gd name="connsiteY1170" fmla="*/ 514997 h 6757249"/>
                  <a:gd name="connsiteX1171" fmla="*/ 8268851 w 11951120"/>
                  <a:gd name="connsiteY1171" fmla="*/ 535156 h 6757249"/>
                  <a:gd name="connsiteX1172" fmla="*/ 8279822 w 11951120"/>
                  <a:gd name="connsiteY1172" fmla="*/ 518120 h 6757249"/>
                  <a:gd name="connsiteX1173" fmla="*/ 8316235 w 11951120"/>
                  <a:gd name="connsiteY1173" fmla="*/ 500678 h 6757249"/>
                  <a:gd name="connsiteX1174" fmla="*/ 8324574 w 11951120"/>
                  <a:gd name="connsiteY1174" fmla="*/ 483696 h 6757249"/>
                  <a:gd name="connsiteX1175" fmla="*/ 8344435 w 11951120"/>
                  <a:gd name="connsiteY1175" fmla="*/ 468929 h 6757249"/>
                  <a:gd name="connsiteX1176" fmla="*/ 8353809 w 11951120"/>
                  <a:gd name="connsiteY1176" fmla="*/ 448033 h 6757249"/>
                  <a:gd name="connsiteX1177" fmla="*/ 8386846 w 11951120"/>
                  <a:gd name="connsiteY1177" fmla="*/ 417098 h 6757249"/>
                  <a:gd name="connsiteX1178" fmla="*/ 8388694 w 11951120"/>
                  <a:gd name="connsiteY1178" fmla="*/ 418604 h 6757249"/>
                  <a:gd name="connsiteX1179" fmla="*/ 8421292 w 11951120"/>
                  <a:gd name="connsiteY1179" fmla="*/ 368147 h 6757249"/>
                  <a:gd name="connsiteX1180" fmla="*/ 8468550 w 11951120"/>
                  <a:gd name="connsiteY1180" fmla="*/ 351838 h 6757249"/>
                  <a:gd name="connsiteX1181" fmla="*/ 8505926 w 11951120"/>
                  <a:gd name="connsiteY1181" fmla="*/ 366474 h 6757249"/>
                  <a:gd name="connsiteX1182" fmla="*/ 8501569 w 11951120"/>
                  <a:gd name="connsiteY1182" fmla="*/ 485203 h 6757249"/>
                  <a:gd name="connsiteX1183" fmla="*/ 8462500 w 11951120"/>
                  <a:gd name="connsiteY1183" fmla="*/ 542160 h 6757249"/>
                  <a:gd name="connsiteX1184" fmla="*/ 8487019 w 11951120"/>
                  <a:gd name="connsiteY1184" fmla="*/ 567033 h 6757249"/>
                  <a:gd name="connsiteX1185" fmla="*/ 8488254 w 11951120"/>
                  <a:gd name="connsiteY1185" fmla="*/ 568156 h 6757249"/>
                  <a:gd name="connsiteX1186" fmla="*/ 8488251 w 11951120"/>
                  <a:gd name="connsiteY1186" fmla="*/ 568148 h 6757249"/>
                  <a:gd name="connsiteX1187" fmla="*/ 8522741 w 11951120"/>
                  <a:gd name="connsiteY1187" fmla="*/ 515712 h 6757249"/>
                  <a:gd name="connsiteX1188" fmla="*/ 8579540 w 11951120"/>
                  <a:gd name="connsiteY1188" fmla="*/ 489805 h 6757249"/>
                  <a:gd name="connsiteX1189" fmla="*/ 8579774 w 11951120"/>
                  <a:gd name="connsiteY1189" fmla="*/ 488275 h 6757249"/>
                  <a:gd name="connsiteX1190" fmla="*/ 8606588 w 11951120"/>
                  <a:gd name="connsiteY1190" fmla="*/ 470724 h 6757249"/>
                  <a:gd name="connsiteX1191" fmla="*/ 8606699 w 11951120"/>
                  <a:gd name="connsiteY1191" fmla="*/ 471184 h 6757249"/>
                  <a:gd name="connsiteX1192" fmla="*/ 8606995 w 11951120"/>
                  <a:gd name="connsiteY1192" fmla="*/ 470409 h 6757249"/>
                  <a:gd name="connsiteX1193" fmla="*/ 8606995 w 11951120"/>
                  <a:gd name="connsiteY1193" fmla="*/ 444497 h 6757249"/>
                  <a:gd name="connsiteX1194" fmla="*/ 8580670 w 11951120"/>
                  <a:gd name="connsiteY1194" fmla="*/ 444497 h 6757249"/>
                  <a:gd name="connsiteX1195" fmla="*/ 8642097 w 11951120"/>
                  <a:gd name="connsiteY1195" fmla="*/ 422293 h 6757249"/>
                  <a:gd name="connsiteX1196" fmla="*/ 8685424 w 11951120"/>
                  <a:gd name="connsiteY1196" fmla="*/ 437281 h 6757249"/>
                  <a:gd name="connsiteX1197" fmla="*/ 8723665 w 11951120"/>
                  <a:gd name="connsiteY1197" fmla="*/ 422965 h 6757249"/>
                  <a:gd name="connsiteX1198" fmla="*/ 8723518 w 11951120"/>
                  <a:gd name="connsiteY1198" fmla="*/ 421889 h 6757249"/>
                  <a:gd name="connsiteX1199" fmla="*/ 8723518 w 11951120"/>
                  <a:gd name="connsiteY1199" fmla="*/ 395532 h 6757249"/>
                  <a:gd name="connsiteX1200" fmla="*/ 8850863 w 11951120"/>
                  <a:gd name="connsiteY1200" fmla="*/ 364781 h 6757249"/>
                  <a:gd name="connsiteX1201" fmla="*/ 8951861 w 11951120"/>
                  <a:gd name="connsiteY1201" fmla="*/ 314813 h 6757249"/>
                  <a:gd name="connsiteX1202" fmla="*/ 9013338 w 11951120"/>
                  <a:gd name="connsiteY1202" fmla="*/ 399925 h 6757249"/>
                  <a:gd name="connsiteX1203" fmla="*/ 9013117 w 11951120"/>
                  <a:gd name="connsiteY1203" fmla="*/ 401692 h 6757249"/>
                  <a:gd name="connsiteX1204" fmla="*/ 9013833 w 11951120"/>
                  <a:gd name="connsiteY1204" fmla="*/ 401269 h 6757249"/>
                  <a:gd name="connsiteX1205" fmla="*/ 9084257 w 11951120"/>
                  <a:gd name="connsiteY1205" fmla="*/ 352745 h 6757249"/>
                  <a:gd name="connsiteX1206" fmla="*/ 9086169 w 11951120"/>
                  <a:gd name="connsiteY1206" fmla="*/ 354108 h 6757249"/>
                  <a:gd name="connsiteX1207" fmla="*/ 9084762 w 11951120"/>
                  <a:gd name="connsiteY1207" fmla="*/ 351404 h 6757249"/>
                  <a:gd name="connsiteX1208" fmla="*/ 9154759 w 11951120"/>
                  <a:gd name="connsiteY1208" fmla="*/ 360214 h 6757249"/>
                  <a:gd name="connsiteX1209" fmla="*/ 9160229 w 11951120"/>
                  <a:gd name="connsiteY1209" fmla="*/ 403715 h 6757249"/>
                  <a:gd name="connsiteX1210" fmla="*/ 9133353 w 11951120"/>
                  <a:gd name="connsiteY1210" fmla="*/ 443224 h 6757249"/>
                  <a:gd name="connsiteX1211" fmla="*/ 9133109 w 11951120"/>
                  <a:gd name="connsiteY1211" fmla="*/ 443999 h 6757249"/>
                  <a:gd name="connsiteX1212" fmla="*/ 9133270 w 11951120"/>
                  <a:gd name="connsiteY1212" fmla="*/ 443911 h 6757249"/>
                  <a:gd name="connsiteX1213" fmla="*/ 9159595 w 11951120"/>
                  <a:gd name="connsiteY1213" fmla="*/ 492312 h 6757249"/>
                  <a:gd name="connsiteX1214" fmla="*/ 9160791 w 11951120"/>
                  <a:gd name="connsiteY1214" fmla="*/ 491913 h 6757249"/>
                  <a:gd name="connsiteX1215" fmla="*/ 9189405 w 11951120"/>
                  <a:gd name="connsiteY1215" fmla="*/ 449934 h 6757249"/>
                  <a:gd name="connsiteX1216" fmla="*/ 9302398 w 11951120"/>
                  <a:gd name="connsiteY1216" fmla="*/ 471137 h 6757249"/>
                  <a:gd name="connsiteX1217" fmla="*/ 9303161 w 11951120"/>
                  <a:gd name="connsiteY1217" fmla="*/ 475062 h 6757249"/>
                  <a:gd name="connsiteX1218" fmla="*/ 9303685 w 11951120"/>
                  <a:gd name="connsiteY1218" fmla="*/ 469876 h 6757249"/>
                  <a:gd name="connsiteX1219" fmla="*/ 9374348 w 11951120"/>
                  <a:gd name="connsiteY1219" fmla="*/ 469876 h 6757249"/>
                  <a:gd name="connsiteX1220" fmla="*/ 9372594 w 11951120"/>
                  <a:gd name="connsiteY1220" fmla="*/ 471319 h 6757249"/>
                  <a:gd name="connsiteX1221" fmla="*/ 9374155 w 11951120"/>
                  <a:gd name="connsiteY1221" fmla="*/ 470724 h 6757249"/>
                  <a:gd name="connsiteX1222" fmla="*/ 9400070 w 11951120"/>
                  <a:gd name="connsiteY1222" fmla="*/ 470724 h 6757249"/>
                  <a:gd name="connsiteX1223" fmla="*/ 9400110 w 11951120"/>
                  <a:gd name="connsiteY1223" fmla="*/ 470265 h 6757249"/>
                  <a:gd name="connsiteX1224" fmla="*/ 9422260 w 11951120"/>
                  <a:gd name="connsiteY1224" fmla="*/ 374196 h 6757249"/>
                  <a:gd name="connsiteX1225" fmla="*/ 9470991 w 11951120"/>
                  <a:gd name="connsiteY1225" fmla="*/ 448431 h 6757249"/>
                  <a:gd name="connsiteX1226" fmla="*/ 9471308 w 11951120"/>
                  <a:gd name="connsiteY1226" fmla="*/ 448796 h 6757249"/>
                  <a:gd name="connsiteX1227" fmla="*/ 9516963 w 11951120"/>
                  <a:gd name="connsiteY1227" fmla="*/ 436317 h 6757249"/>
                  <a:gd name="connsiteX1228" fmla="*/ 9517179 w 11951120"/>
                  <a:gd name="connsiteY1228" fmla="*/ 435101 h 6757249"/>
                  <a:gd name="connsiteX1229" fmla="*/ 9512745 w 11951120"/>
                  <a:gd name="connsiteY1229" fmla="*/ 430696 h 6757249"/>
                  <a:gd name="connsiteX1230" fmla="*/ 9513609 w 11951120"/>
                  <a:gd name="connsiteY1230" fmla="*/ 429392 h 6757249"/>
                  <a:gd name="connsiteX1231" fmla="*/ 9497228 w 11951120"/>
                  <a:gd name="connsiteY1231" fmla="*/ 393245 h 6757249"/>
                  <a:gd name="connsiteX1232" fmla="*/ 9496701 w 11951120"/>
                  <a:gd name="connsiteY1232" fmla="*/ 354079 h 6757249"/>
                  <a:gd name="connsiteX1233" fmla="*/ 9495007 w 11951120"/>
                  <a:gd name="connsiteY1233" fmla="*/ 352279 h 6757249"/>
                  <a:gd name="connsiteX1234" fmla="*/ 9663933 w 11951120"/>
                  <a:gd name="connsiteY1234" fmla="*/ 299118 h 6757249"/>
                  <a:gd name="connsiteX1235" fmla="*/ 9663933 w 11951120"/>
                  <a:gd name="connsiteY1235" fmla="*/ 373777 h 6757249"/>
                  <a:gd name="connsiteX1236" fmla="*/ 9664159 w 11951120"/>
                  <a:gd name="connsiteY1236" fmla="*/ 373845 h 6757249"/>
                  <a:gd name="connsiteX1237" fmla="*/ 9720199 w 11951120"/>
                  <a:gd name="connsiteY1237" fmla="*/ 353296 h 6757249"/>
                  <a:gd name="connsiteX1238" fmla="*/ 9720871 w 11951120"/>
                  <a:gd name="connsiteY1238" fmla="*/ 344501 h 6757249"/>
                  <a:gd name="connsiteX1239" fmla="*/ 9765873 w 11951120"/>
                  <a:gd name="connsiteY1239" fmla="*/ 320469 h 6757249"/>
                  <a:gd name="connsiteX1240" fmla="*/ 9807621 w 11951120"/>
                  <a:gd name="connsiteY1240" fmla="*/ 348870 h 6757249"/>
                  <a:gd name="connsiteX1241" fmla="*/ 9831478 w 11951120"/>
                  <a:gd name="connsiteY1241" fmla="*/ 410046 h 6757249"/>
                  <a:gd name="connsiteX1242" fmla="*/ 9854817 w 11951120"/>
                  <a:gd name="connsiteY1242" fmla="*/ 469898 h 6757249"/>
                  <a:gd name="connsiteX1243" fmla="*/ 9855648 w 11951120"/>
                  <a:gd name="connsiteY1243" fmla="*/ 469767 h 6757249"/>
                  <a:gd name="connsiteX1244" fmla="*/ 9855648 w 11951120"/>
                  <a:gd name="connsiteY1244" fmla="*/ 491792 h 6757249"/>
                  <a:gd name="connsiteX1245" fmla="*/ 9857683 w 11951120"/>
                  <a:gd name="connsiteY1245" fmla="*/ 492640 h 6757249"/>
                  <a:gd name="connsiteX1246" fmla="*/ 9880411 w 11951120"/>
                  <a:gd name="connsiteY1246" fmla="*/ 489390 h 6757249"/>
                  <a:gd name="connsiteX1247" fmla="*/ 9917469 w 11951120"/>
                  <a:gd name="connsiteY1247" fmla="*/ 435866 h 6757249"/>
                  <a:gd name="connsiteX1248" fmla="*/ 9908829 w 11951120"/>
                  <a:gd name="connsiteY1248" fmla="*/ 518989 h 6757249"/>
                  <a:gd name="connsiteX1249" fmla="*/ 9907816 w 11951120"/>
                  <a:gd name="connsiteY1249" fmla="*/ 518818 h 6757249"/>
                  <a:gd name="connsiteX1250" fmla="*/ 9903588 w 11951120"/>
                  <a:gd name="connsiteY1250" fmla="*/ 540191 h 6757249"/>
                  <a:gd name="connsiteX1251" fmla="*/ 9903633 w 11951120"/>
                  <a:gd name="connsiteY1251" fmla="*/ 540194 h 6757249"/>
                  <a:gd name="connsiteX1252" fmla="*/ 9991665 w 11951120"/>
                  <a:gd name="connsiteY1252" fmla="*/ 566520 h 6757249"/>
                  <a:gd name="connsiteX1253" fmla="*/ 10022475 w 11951120"/>
                  <a:gd name="connsiteY1253" fmla="*/ 601621 h 6757249"/>
                  <a:gd name="connsiteX1254" fmla="*/ 10020207 w 11951120"/>
                  <a:gd name="connsiteY1254" fmla="*/ 604030 h 6757249"/>
                  <a:gd name="connsiteX1255" fmla="*/ 10022713 w 11951120"/>
                  <a:gd name="connsiteY1255" fmla="*/ 603934 h 6757249"/>
                  <a:gd name="connsiteX1256" fmla="*/ 10077922 w 11951120"/>
                  <a:gd name="connsiteY1256" fmla="*/ 572396 h 6757249"/>
                  <a:gd name="connsiteX1257" fmla="*/ 10093294 w 11951120"/>
                  <a:gd name="connsiteY1257" fmla="*/ 586344 h 6757249"/>
                  <a:gd name="connsiteX1258" fmla="*/ 10027124 w 11951120"/>
                  <a:gd name="connsiteY1258" fmla="*/ 691882 h 6757249"/>
                  <a:gd name="connsiteX1259" fmla="*/ 10026908 w 11951120"/>
                  <a:gd name="connsiteY1259" fmla="*/ 691750 h 6757249"/>
                  <a:gd name="connsiteX1260" fmla="*/ 10026908 w 11951120"/>
                  <a:gd name="connsiteY1260" fmla="*/ 707681 h 6757249"/>
                  <a:gd name="connsiteX1261" fmla="*/ 10027298 w 11951120"/>
                  <a:gd name="connsiteY1261" fmla="*/ 708270 h 6757249"/>
                  <a:gd name="connsiteX1262" fmla="*/ 10081084 w 11951120"/>
                  <a:gd name="connsiteY1262" fmla="*/ 699035 h 6757249"/>
                  <a:gd name="connsiteX1263" fmla="*/ 10215941 w 11951120"/>
                  <a:gd name="connsiteY1263" fmla="*/ 616257 h 6757249"/>
                  <a:gd name="connsiteX1264" fmla="*/ 10218318 w 11951120"/>
                  <a:gd name="connsiteY1264" fmla="*/ 616715 h 6757249"/>
                  <a:gd name="connsiteX1265" fmla="*/ 10216289 w 11951120"/>
                  <a:gd name="connsiteY1265" fmla="*/ 614892 h 6757249"/>
                  <a:gd name="connsiteX1266" fmla="*/ 10264411 w 11951120"/>
                  <a:gd name="connsiteY1266" fmla="*/ 540439 h 6757249"/>
                  <a:gd name="connsiteX1267" fmla="*/ 10264559 w 11951120"/>
                  <a:gd name="connsiteY1267" fmla="*/ 540534 h 6757249"/>
                  <a:gd name="connsiteX1268" fmla="*/ 10276465 w 11951120"/>
                  <a:gd name="connsiteY1268" fmla="*/ 512994 h 6757249"/>
                  <a:gd name="connsiteX1269" fmla="*/ 10336951 w 11951120"/>
                  <a:gd name="connsiteY1269" fmla="*/ 518559 h 6757249"/>
                  <a:gd name="connsiteX1270" fmla="*/ 10336921 w 11951120"/>
                  <a:gd name="connsiteY1270" fmla="*/ 518664 h 6757249"/>
                  <a:gd name="connsiteX1271" fmla="*/ 10337743 w 11951120"/>
                  <a:gd name="connsiteY1271" fmla="*/ 518022 h 6757249"/>
                  <a:gd name="connsiteX1272" fmla="*/ 10381439 w 11951120"/>
                  <a:gd name="connsiteY1272" fmla="*/ 513626 h 6757249"/>
                  <a:gd name="connsiteX1273" fmla="*/ 10382938 w 11951120"/>
                  <a:gd name="connsiteY1273" fmla="*/ 514703 h 6757249"/>
                  <a:gd name="connsiteX1274" fmla="*/ 10400459 w 11951120"/>
                  <a:gd name="connsiteY1274" fmla="*/ 464043 h 6757249"/>
                  <a:gd name="connsiteX1275" fmla="*/ 10434679 w 11951120"/>
                  <a:gd name="connsiteY1275" fmla="*/ 418829 h 6757249"/>
                  <a:gd name="connsiteX1276" fmla="*/ 10433477 w 11951120"/>
                  <a:gd name="connsiteY1276" fmla="*/ 417751 h 6757249"/>
                  <a:gd name="connsiteX1277" fmla="*/ 10481543 w 11951120"/>
                  <a:gd name="connsiteY1277" fmla="*/ 368833 h 6757249"/>
                  <a:gd name="connsiteX1278" fmla="*/ 10541079 w 11951120"/>
                  <a:gd name="connsiteY1278" fmla="*/ 432204 h 6757249"/>
                  <a:gd name="connsiteX1279" fmla="*/ 10551359 w 11951120"/>
                  <a:gd name="connsiteY1279" fmla="*/ 514806 h 6757249"/>
                  <a:gd name="connsiteX1280" fmla="*/ 10552289 w 11951120"/>
                  <a:gd name="connsiteY1280" fmla="*/ 514997 h 6757249"/>
                  <a:gd name="connsiteX1281" fmla="*/ 10578363 w 11951120"/>
                  <a:gd name="connsiteY1281" fmla="*/ 550416 h 6757249"/>
                  <a:gd name="connsiteX1282" fmla="*/ 10578589 w 11951120"/>
                  <a:gd name="connsiteY1282" fmla="*/ 550552 h 6757249"/>
                  <a:gd name="connsiteX1283" fmla="*/ 10578270 w 11951120"/>
                  <a:gd name="connsiteY1283" fmla="*/ 549927 h 6757249"/>
                  <a:gd name="connsiteX1284" fmla="*/ 10604897 w 11951120"/>
                  <a:gd name="connsiteY1284" fmla="*/ 519607 h 6757249"/>
                  <a:gd name="connsiteX1285" fmla="*/ 10605215 w 11951120"/>
                  <a:gd name="connsiteY1285" fmla="*/ 519614 h 6757249"/>
                  <a:gd name="connsiteX1286" fmla="*/ 10622852 w 11951120"/>
                  <a:gd name="connsiteY1286" fmla="*/ 483696 h 6757249"/>
                  <a:gd name="connsiteX1287" fmla="*/ 10722727 w 11951120"/>
                  <a:gd name="connsiteY1287" fmla="*/ 445598 h 6757249"/>
                  <a:gd name="connsiteX1288" fmla="*/ 10744513 w 11951120"/>
                  <a:gd name="connsiteY1288" fmla="*/ 471815 h 6757249"/>
                  <a:gd name="connsiteX1289" fmla="*/ 10727084 w 11951120"/>
                  <a:gd name="connsiteY1289" fmla="*/ 537360 h 6757249"/>
                  <a:gd name="connsiteX1290" fmla="*/ 10722727 w 11951120"/>
                  <a:gd name="connsiteY1290" fmla="*/ 541730 h 6757249"/>
                  <a:gd name="connsiteX1291" fmla="*/ 10718749 w 11951120"/>
                  <a:gd name="connsiteY1291" fmla="*/ 545719 h 6757249"/>
                  <a:gd name="connsiteX1292" fmla="*/ 10718827 w 11951120"/>
                  <a:gd name="connsiteY1292" fmla="*/ 548217 h 6757249"/>
                  <a:gd name="connsiteX1293" fmla="*/ 10729219 w 11951120"/>
                  <a:gd name="connsiteY1293" fmla="*/ 537757 h 6757249"/>
                  <a:gd name="connsiteX1294" fmla="*/ 10774007 w 11951120"/>
                  <a:gd name="connsiteY1294" fmla="*/ 597672 h 6757249"/>
                  <a:gd name="connsiteX1295" fmla="*/ 10772948 w 11951120"/>
                  <a:gd name="connsiteY1295" fmla="*/ 671784 h 6757249"/>
                  <a:gd name="connsiteX1296" fmla="*/ 10792778 w 11951120"/>
                  <a:gd name="connsiteY1296" fmla="*/ 663781 h 6757249"/>
                  <a:gd name="connsiteX1297" fmla="*/ 10793984 w 11951120"/>
                  <a:gd name="connsiteY1297" fmla="*/ 664757 h 6757249"/>
                  <a:gd name="connsiteX1298" fmla="*/ 10824261 w 11951120"/>
                  <a:gd name="connsiteY1298" fmla="*/ 630914 h 6757249"/>
                  <a:gd name="connsiteX1299" fmla="*/ 10868374 w 11951120"/>
                  <a:gd name="connsiteY1299" fmla="*/ 612835 h 6757249"/>
                  <a:gd name="connsiteX1300" fmla="*/ 10884632 w 11951120"/>
                  <a:gd name="connsiteY1300" fmla="*/ 637064 h 6757249"/>
                  <a:gd name="connsiteX1301" fmla="*/ 10885256 w 11951120"/>
                  <a:gd name="connsiteY1301" fmla="*/ 636573 h 6757249"/>
                  <a:gd name="connsiteX1302" fmla="*/ 10867855 w 11951120"/>
                  <a:gd name="connsiteY1302" fmla="*/ 610718 h 6757249"/>
                  <a:gd name="connsiteX1303" fmla="*/ 10942933 w 11951120"/>
                  <a:gd name="connsiteY1303" fmla="*/ 610718 h 6757249"/>
                  <a:gd name="connsiteX1304" fmla="*/ 10939909 w 11951120"/>
                  <a:gd name="connsiteY1304" fmla="*/ 613257 h 6757249"/>
                  <a:gd name="connsiteX1305" fmla="*/ 10942788 w 11951120"/>
                  <a:gd name="connsiteY1305" fmla="*/ 612835 h 6757249"/>
                  <a:gd name="connsiteX1306" fmla="*/ 10983755 w 11951120"/>
                  <a:gd name="connsiteY1306" fmla="*/ 742644 h 6757249"/>
                  <a:gd name="connsiteX1307" fmla="*/ 11032943 w 11951120"/>
                  <a:gd name="connsiteY1307" fmla="*/ 761835 h 6757249"/>
                  <a:gd name="connsiteX1308" fmla="*/ 11035232 w 11951120"/>
                  <a:gd name="connsiteY1308" fmla="*/ 760310 h 6757249"/>
                  <a:gd name="connsiteX1309" fmla="*/ 11086886 w 11951120"/>
                  <a:gd name="connsiteY1309" fmla="*/ 797100 h 6757249"/>
                  <a:gd name="connsiteX1310" fmla="*/ 11109136 w 11951120"/>
                  <a:gd name="connsiteY1310" fmla="*/ 856838 h 6757249"/>
                  <a:gd name="connsiteX1311" fmla="*/ 11156674 w 11951120"/>
                  <a:gd name="connsiteY1311" fmla="*/ 856838 h 6757249"/>
                  <a:gd name="connsiteX1312" fmla="*/ 11156674 w 11951120"/>
                  <a:gd name="connsiteY1312" fmla="*/ 808574 h 6757249"/>
                  <a:gd name="connsiteX1313" fmla="*/ 11157907 w 11951120"/>
                  <a:gd name="connsiteY1313" fmla="*/ 810748 h 6757249"/>
                  <a:gd name="connsiteX1314" fmla="*/ 11157440 w 11951120"/>
                  <a:gd name="connsiteY1314" fmla="*/ 809702 h 6757249"/>
                  <a:gd name="connsiteX1315" fmla="*/ 11172524 w 11951120"/>
                  <a:gd name="connsiteY1315" fmla="*/ 787827 h 6757249"/>
                  <a:gd name="connsiteX1316" fmla="*/ 11197248 w 11951120"/>
                  <a:gd name="connsiteY1316" fmla="*/ 779222 h 6757249"/>
                  <a:gd name="connsiteX1317" fmla="*/ 11197248 w 11951120"/>
                  <a:gd name="connsiteY1317" fmla="*/ 761997 h 6757249"/>
                  <a:gd name="connsiteX1318" fmla="*/ 11198123 w 11951120"/>
                  <a:gd name="connsiteY1318" fmla="*/ 762019 h 6757249"/>
                  <a:gd name="connsiteX1319" fmla="*/ 11196601 w 11951120"/>
                  <a:gd name="connsiteY1319" fmla="*/ 761039 h 6757249"/>
                  <a:gd name="connsiteX1320" fmla="*/ 11178891 w 11951120"/>
                  <a:gd name="connsiteY1320" fmla="*/ 739102 h 6757249"/>
                  <a:gd name="connsiteX1321" fmla="*/ 11179335 w 11951120"/>
                  <a:gd name="connsiteY1321" fmla="*/ 738786 h 6757249"/>
                  <a:gd name="connsiteX1322" fmla="*/ 11178891 w 11951120"/>
                  <a:gd name="connsiteY1322" fmla="*/ 738859 h 6757249"/>
                  <a:gd name="connsiteX1323" fmla="*/ 11248606 w 11951120"/>
                  <a:gd name="connsiteY1323" fmla="*/ 687019 h 6757249"/>
                  <a:gd name="connsiteX1324" fmla="*/ 11248537 w 11951120"/>
                  <a:gd name="connsiteY1324" fmla="*/ 687379 h 6757249"/>
                  <a:gd name="connsiteX1325" fmla="*/ 11249729 w 11951120"/>
                  <a:gd name="connsiteY1325" fmla="*/ 686450 h 6757249"/>
                  <a:gd name="connsiteX1326" fmla="*/ 11250753 w 11951120"/>
                  <a:gd name="connsiteY1326" fmla="*/ 686029 h 6757249"/>
                  <a:gd name="connsiteX1327" fmla="*/ 11248606 w 11951120"/>
                  <a:gd name="connsiteY1327" fmla="*/ 685066 h 6757249"/>
                  <a:gd name="connsiteX1328" fmla="*/ 11323268 w 11951120"/>
                  <a:gd name="connsiteY1328" fmla="*/ 588758 h 6757249"/>
                  <a:gd name="connsiteX1329" fmla="*/ 11380363 w 11951120"/>
                  <a:gd name="connsiteY1329" fmla="*/ 553735 h 6757249"/>
                  <a:gd name="connsiteX1330" fmla="*/ 11464906 w 11951120"/>
                  <a:gd name="connsiteY1330" fmla="*/ 530205 h 6757249"/>
                  <a:gd name="connsiteX1331" fmla="*/ 11490158 w 11951120"/>
                  <a:gd name="connsiteY1331" fmla="*/ 615024 h 6757249"/>
                  <a:gd name="connsiteX1332" fmla="*/ 11487380 w 11951120"/>
                  <a:gd name="connsiteY1332" fmla="*/ 615946 h 6757249"/>
                  <a:gd name="connsiteX1333" fmla="*/ 11491091 w 11951120"/>
                  <a:gd name="connsiteY1333" fmla="*/ 615946 h 6757249"/>
                  <a:gd name="connsiteX1334" fmla="*/ 11582459 w 11951120"/>
                  <a:gd name="connsiteY1334" fmla="*/ 563177 h 6757249"/>
                  <a:gd name="connsiteX1335" fmla="*/ 11582914 w 11951120"/>
                  <a:gd name="connsiteY1335" fmla="*/ 563868 h 6757249"/>
                  <a:gd name="connsiteX1336" fmla="*/ 11582670 w 11951120"/>
                  <a:gd name="connsiteY1336" fmla="*/ 562412 h 6757249"/>
                  <a:gd name="connsiteX1337" fmla="*/ 11613585 w 11951120"/>
                  <a:gd name="connsiteY1337" fmla="*/ 562412 h 6757249"/>
                  <a:gd name="connsiteX1338" fmla="*/ 11613923 w 11951120"/>
                  <a:gd name="connsiteY1338" fmla="*/ 562422 h 6757249"/>
                  <a:gd name="connsiteX1339" fmla="*/ 11648600 w 11951120"/>
                  <a:gd name="connsiteY1339" fmla="*/ 543233 h 6757249"/>
                  <a:gd name="connsiteX1340" fmla="*/ 11683930 w 11951120"/>
                  <a:gd name="connsiteY1340" fmla="*/ 540439 h 6757249"/>
                  <a:gd name="connsiteX1341" fmla="*/ 11688238 w 11951120"/>
                  <a:gd name="connsiteY1341" fmla="*/ 562233 h 6757249"/>
                  <a:gd name="connsiteX1342" fmla="*/ 11688662 w 11951120"/>
                  <a:gd name="connsiteY1342" fmla="*/ 562412 h 6757249"/>
                  <a:gd name="connsiteX1343" fmla="*/ 11688336 w 11951120"/>
                  <a:gd name="connsiteY1343" fmla="*/ 562735 h 6757249"/>
                  <a:gd name="connsiteX1344" fmla="*/ 11688347 w 11951120"/>
                  <a:gd name="connsiteY1344" fmla="*/ 562784 h 6757249"/>
                  <a:gd name="connsiteX1345" fmla="*/ 11688279 w 11951120"/>
                  <a:gd name="connsiteY1345" fmla="*/ 562792 h 6757249"/>
                  <a:gd name="connsiteX1346" fmla="*/ 11684246 w 11951120"/>
                  <a:gd name="connsiteY1346" fmla="*/ 566805 h 6757249"/>
                  <a:gd name="connsiteX1347" fmla="*/ 11684335 w 11951120"/>
                  <a:gd name="connsiteY1347" fmla="*/ 567253 h 6757249"/>
                  <a:gd name="connsiteX1348" fmla="*/ 11731767 w 11951120"/>
                  <a:gd name="connsiteY1348" fmla="*/ 567253 h 6757249"/>
                  <a:gd name="connsiteX1349" fmla="*/ 11732143 w 11951120"/>
                  <a:gd name="connsiteY1349" fmla="*/ 567253 h 6757249"/>
                  <a:gd name="connsiteX1350" fmla="*/ 11732040 w 11951120"/>
                  <a:gd name="connsiteY1350" fmla="*/ 567695 h 6757249"/>
                  <a:gd name="connsiteX1351" fmla="*/ 11772312 w 11951120"/>
                  <a:gd name="connsiteY1351" fmla="*/ 632875 h 6757249"/>
                  <a:gd name="connsiteX1352" fmla="*/ 11757715 w 11951120"/>
                  <a:gd name="connsiteY1352" fmla="*/ 711621 h 6757249"/>
                  <a:gd name="connsiteX1353" fmla="*/ 11754270 w 11951120"/>
                  <a:gd name="connsiteY1353" fmla="*/ 713395 h 6757249"/>
                  <a:gd name="connsiteX1354" fmla="*/ 11758957 w 11951120"/>
                  <a:gd name="connsiteY1354" fmla="*/ 713679 h 6757249"/>
                  <a:gd name="connsiteX1355" fmla="*/ 11732143 w 11951120"/>
                  <a:gd name="connsiteY1355" fmla="*/ 808576 h 6757249"/>
                  <a:gd name="connsiteX1356" fmla="*/ 11729436 w 11951120"/>
                  <a:gd name="connsiteY1356" fmla="*/ 808576 h 6757249"/>
                  <a:gd name="connsiteX1357" fmla="*/ 11730927 w 11951120"/>
                  <a:gd name="connsiteY1357" fmla="*/ 809352 h 6757249"/>
                  <a:gd name="connsiteX1358" fmla="*/ 11752913 w 11951120"/>
                  <a:gd name="connsiteY1358" fmla="*/ 831410 h 6757249"/>
                  <a:gd name="connsiteX1359" fmla="*/ 11752331 w 11951120"/>
                  <a:gd name="connsiteY1359" fmla="*/ 834144 h 6757249"/>
                  <a:gd name="connsiteX1360" fmla="*/ 11754406 w 11951120"/>
                  <a:gd name="connsiteY1360" fmla="*/ 831825 h 6757249"/>
                  <a:gd name="connsiteX1361" fmla="*/ 11780732 w 11951120"/>
                  <a:gd name="connsiteY1361" fmla="*/ 805598 h 6757249"/>
                  <a:gd name="connsiteX1362" fmla="*/ 11782909 w 11951120"/>
                  <a:gd name="connsiteY1362" fmla="*/ 805564 h 6757249"/>
                  <a:gd name="connsiteX1363" fmla="*/ 11779514 w 11951120"/>
                  <a:gd name="connsiteY1363" fmla="*/ 803699 h 6757249"/>
                  <a:gd name="connsiteX1364" fmla="*/ 11792585 w 11951120"/>
                  <a:gd name="connsiteY1364" fmla="*/ 751047 h 6757249"/>
                  <a:gd name="connsiteX1365" fmla="*/ 11849229 w 11951120"/>
                  <a:gd name="connsiteY1365" fmla="*/ 781760 h 6757249"/>
                  <a:gd name="connsiteX1366" fmla="*/ 11848200 w 11951120"/>
                  <a:gd name="connsiteY1366" fmla="*/ 784041 h 6757249"/>
                  <a:gd name="connsiteX1367" fmla="*/ 11850234 w 11951120"/>
                  <a:gd name="connsiteY1367" fmla="*/ 782311 h 6757249"/>
                  <a:gd name="connsiteX1368" fmla="*/ 11854590 w 11951120"/>
                  <a:gd name="connsiteY1368" fmla="*/ 760310 h 6757249"/>
                  <a:gd name="connsiteX1369" fmla="*/ 11855980 w 11951120"/>
                  <a:gd name="connsiteY1369" fmla="*/ 762961 h 6757249"/>
                  <a:gd name="connsiteX1370" fmla="*/ 11855867 w 11951120"/>
                  <a:gd name="connsiteY1370" fmla="*/ 761179 h 6757249"/>
                  <a:gd name="connsiteX1371" fmla="*/ 11877573 w 11951120"/>
                  <a:gd name="connsiteY1371" fmla="*/ 704654 h 6757249"/>
                  <a:gd name="connsiteX1372" fmla="*/ 11925327 w 11951120"/>
                  <a:gd name="connsiteY1372" fmla="*/ 756830 h 6757249"/>
                  <a:gd name="connsiteX1373" fmla="*/ 11925004 w 11951120"/>
                  <a:gd name="connsiteY1373" fmla="*/ 759004 h 6757249"/>
                  <a:gd name="connsiteX1374" fmla="*/ 11948328 w 11951120"/>
                  <a:gd name="connsiteY1374" fmla="*/ 805007 h 6757249"/>
                  <a:gd name="connsiteX1375" fmla="*/ 11943790 w 11951120"/>
                  <a:gd name="connsiteY1375" fmla="*/ 822907 h 6757249"/>
                  <a:gd name="connsiteX1376" fmla="*/ 11904131 w 11951120"/>
                  <a:gd name="connsiteY1376" fmla="*/ 829656 h 6757249"/>
                  <a:gd name="connsiteX1377" fmla="*/ 11903621 w 11951120"/>
                  <a:gd name="connsiteY1377" fmla="*/ 830749 h 6757249"/>
                  <a:gd name="connsiteX1378" fmla="*/ 11881913 w 11951120"/>
                  <a:gd name="connsiteY1378" fmla="*/ 856838 h 6757249"/>
                  <a:gd name="connsiteX1379" fmla="*/ 11880645 w 11951120"/>
                  <a:gd name="connsiteY1379" fmla="*/ 854357 h 6757249"/>
                  <a:gd name="connsiteX1380" fmla="*/ 11880735 w 11951120"/>
                  <a:gd name="connsiteY1380" fmla="*/ 857113 h 6757249"/>
                  <a:gd name="connsiteX1381" fmla="*/ 11876389 w 11951120"/>
                  <a:gd name="connsiteY1381" fmla="*/ 927330 h 6757249"/>
                  <a:gd name="connsiteX1382" fmla="*/ 11876414 w 11951120"/>
                  <a:gd name="connsiteY1382" fmla="*/ 927342 h 6757249"/>
                  <a:gd name="connsiteX1383" fmla="*/ 11951120 w 11951120"/>
                  <a:gd name="connsiteY1383" fmla="*/ 953841 h 6757249"/>
                  <a:gd name="connsiteX1384" fmla="*/ 11854441 w 11951120"/>
                  <a:gd name="connsiteY1384" fmla="*/ 1143743 h 6757249"/>
                  <a:gd name="connsiteX1385" fmla="*/ 11854088 w 11951120"/>
                  <a:gd name="connsiteY1385" fmla="*/ 1143663 h 6757249"/>
                  <a:gd name="connsiteX1386" fmla="*/ 11828486 w 11951120"/>
                  <a:gd name="connsiteY1386" fmla="*/ 1217111 h 6757249"/>
                  <a:gd name="connsiteX1387" fmla="*/ 11827146 w 11951120"/>
                  <a:gd name="connsiteY1387" fmla="*/ 1216638 h 6757249"/>
                  <a:gd name="connsiteX1388" fmla="*/ 11827776 w 11951120"/>
                  <a:gd name="connsiteY1388" fmla="*/ 1217525 h 6757249"/>
                  <a:gd name="connsiteX1389" fmla="*/ 11805900 w 11951120"/>
                  <a:gd name="connsiteY1389" fmla="*/ 1288336 h 6757249"/>
                  <a:gd name="connsiteX1390" fmla="*/ 11806326 w 11951120"/>
                  <a:gd name="connsiteY1390" fmla="*/ 1288723 h 6757249"/>
                  <a:gd name="connsiteX1391" fmla="*/ 11640753 w 11951120"/>
                  <a:gd name="connsiteY1391" fmla="*/ 1555953 h 6757249"/>
                  <a:gd name="connsiteX1392" fmla="*/ 11639711 w 11951120"/>
                  <a:gd name="connsiteY1392" fmla="*/ 1556496 h 6757249"/>
                  <a:gd name="connsiteX1393" fmla="*/ 11640084 w 11951120"/>
                  <a:gd name="connsiteY1393" fmla="*/ 1556496 h 6757249"/>
                  <a:gd name="connsiteX1394" fmla="*/ 11592283 w 11951120"/>
                  <a:gd name="connsiteY1394" fmla="*/ 1680012 h 6757249"/>
                  <a:gd name="connsiteX1395" fmla="*/ 11590715 w 11951120"/>
                  <a:gd name="connsiteY1395" fmla="*/ 1680012 h 6757249"/>
                  <a:gd name="connsiteX1396" fmla="*/ 11590985 w 11951120"/>
                  <a:gd name="connsiteY1396" fmla="*/ 1708877 h 6757249"/>
                  <a:gd name="connsiteX1397" fmla="*/ 11647805 w 11951120"/>
                  <a:gd name="connsiteY1397" fmla="*/ 1710109 h 6757249"/>
                  <a:gd name="connsiteX1398" fmla="*/ 11731250 w 11951120"/>
                  <a:gd name="connsiteY1398" fmla="*/ 1749508 h 6757249"/>
                  <a:gd name="connsiteX1399" fmla="*/ 11682940 w 11951120"/>
                  <a:gd name="connsiteY1399" fmla="*/ 1867707 h 6757249"/>
                  <a:gd name="connsiteX1400" fmla="*/ 11682908 w 11951120"/>
                  <a:gd name="connsiteY1400" fmla="*/ 1867686 h 6757249"/>
                  <a:gd name="connsiteX1401" fmla="*/ 11639535 w 11951120"/>
                  <a:gd name="connsiteY1401" fmla="*/ 1915936 h 6757249"/>
                  <a:gd name="connsiteX1402" fmla="*/ 11640084 w 11951120"/>
                  <a:gd name="connsiteY1402" fmla="*/ 1916624 h 6757249"/>
                  <a:gd name="connsiteX1403" fmla="*/ 11635671 w 11951120"/>
                  <a:gd name="connsiteY1403" fmla="*/ 1964822 h 6757249"/>
                  <a:gd name="connsiteX1404" fmla="*/ 11635578 w 11951120"/>
                  <a:gd name="connsiteY1404" fmla="*/ 1965107 h 6757249"/>
                  <a:gd name="connsiteX1405" fmla="*/ 11655046 w 11951120"/>
                  <a:gd name="connsiteY1405" fmla="*/ 2018326 h 6757249"/>
                  <a:gd name="connsiteX1406" fmla="*/ 11565390 w 11951120"/>
                  <a:gd name="connsiteY1406" fmla="*/ 2109027 h 6757249"/>
                  <a:gd name="connsiteX1407" fmla="*/ 11565006 w 11951120"/>
                  <a:gd name="connsiteY1407" fmla="*/ 2108562 h 6757249"/>
                  <a:gd name="connsiteX1408" fmla="*/ 11565006 w 11951120"/>
                  <a:gd name="connsiteY1408" fmla="*/ 2110535 h 6757249"/>
                  <a:gd name="connsiteX1409" fmla="*/ 11539266 w 11951120"/>
                  <a:gd name="connsiteY1409" fmla="*/ 2133160 h 6757249"/>
                  <a:gd name="connsiteX1410" fmla="*/ 11539029 w 11951120"/>
                  <a:gd name="connsiteY1410" fmla="*/ 2132219 h 6757249"/>
                  <a:gd name="connsiteX1411" fmla="*/ 11538789 w 11951120"/>
                  <a:gd name="connsiteY1411" fmla="*/ 2132861 h 6757249"/>
                  <a:gd name="connsiteX1412" fmla="*/ 11538789 w 11951120"/>
                  <a:gd name="connsiteY1412" fmla="*/ 2158073 h 6757249"/>
                  <a:gd name="connsiteX1413" fmla="*/ 11538862 w 11951120"/>
                  <a:gd name="connsiteY1413" fmla="*/ 2158095 h 6757249"/>
                  <a:gd name="connsiteX1414" fmla="*/ 11565005 w 11951120"/>
                  <a:gd name="connsiteY1414" fmla="*/ 2277549 h 6757249"/>
                  <a:gd name="connsiteX1415" fmla="*/ 11495290 w 11951120"/>
                  <a:gd name="connsiteY1415" fmla="*/ 2326215 h 6757249"/>
                  <a:gd name="connsiteX1416" fmla="*/ 11495916 w 11951120"/>
                  <a:gd name="connsiteY1416" fmla="*/ 2323418 h 6757249"/>
                  <a:gd name="connsiteX1417" fmla="*/ 11494423 w 11951120"/>
                  <a:gd name="connsiteY1417" fmla="*/ 2325727 h 6757249"/>
                  <a:gd name="connsiteX1418" fmla="*/ 11446277 w 11951120"/>
                  <a:gd name="connsiteY1418" fmla="*/ 2373991 h 6757249"/>
                  <a:gd name="connsiteX1419" fmla="*/ 11424393 w 11951120"/>
                  <a:gd name="connsiteY1419" fmla="*/ 2400318 h 6757249"/>
                  <a:gd name="connsiteX1420" fmla="*/ 11418907 w 11951120"/>
                  <a:gd name="connsiteY1420" fmla="*/ 2403679 h 6757249"/>
                  <a:gd name="connsiteX1421" fmla="*/ 11427163 w 11951120"/>
                  <a:gd name="connsiteY1421" fmla="*/ 2400047 h 6757249"/>
                  <a:gd name="connsiteX1422" fmla="*/ 11464906 w 11951120"/>
                  <a:gd name="connsiteY1422" fmla="*/ 2397105 h 6757249"/>
                  <a:gd name="connsiteX1423" fmla="*/ 11490158 w 11951120"/>
                  <a:gd name="connsiteY1423" fmla="*/ 2481924 h 6757249"/>
                  <a:gd name="connsiteX1424" fmla="*/ 11487380 w 11951120"/>
                  <a:gd name="connsiteY1424" fmla="*/ 2482846 h 6757249"/>
                  <a:gd name="connsiteX1425" fmla="*/ 11491091 w 11951120"/>
                  <a:gd name="connsiteY1425" fmla="*/ 2482846 h 6757249"/>
                  <a:gd name="connsiteX1426" fmla="*/ 11582459 w 11951120"/>
                  <a:gd name="connsiteY1426" fmla="*/ 2430077 h 6757249"/>
                  <a:gd name="connsiteX1427" fmla="*/ 11582914 w 11951120"/>
                  <a:gd name="connsiteY1427" fmla="*/ 2430768 h 6757249"/>
                  <a:gd name="connsiteX1428" fmla="*/ 11582670 w 11951120"/>
                  <a:gd name="connsiteY1428" fmla="*/ 2429312 h 6757249"/>
                  <a:gd name="connsiteX1429" fmla="*/ 11613585 w 11951120"/>
                  <a:gd name="connsiteY1429" fmla="*/ 2429312 h 6757249"/>
                  <a:gd name="connsiteX1430" fmla="*/ 11613923 w 11951120"/>
                  <a:gd name="connsiteY1430" fmla="*/ 2429322 h 6757249"/>
                  <a:gd name="connsiteX1431" fmla="*/ 11648600 w 11951120"/>
                  <a:gd name="connsiteY1431" fmla="*/ 2410133 h 6757249"/>
                  <a:gd name="connsiteX1432" fmla="*/ 11683930 w 11951120"/>
                  <a:gd name="connsiteY1432" fmla="*/ 2407339 h 6757249"/>
                  <a:gd name="connsiteX1433" fmla="*/ 11688238 w 11951120"/>
                  <a:gd name="connsiteY1433" fmla="*/ 2429133 h 6757249"/>
                  <a:gd name="connsiteX1434" fmla="*/ 11688662 w 11951120"/>
                  <a:gd name="connsiteY1434" fmla="*/ 2429312 h 6757249"/>
                  <a:gd name="connsiteX1435" fmla="*/ 11688336 w 11951120"/>
                  <a:gd name="connsiteY1435" fmla="*/ 2429635 h 6757249"/>
                  <a:gd name="connsiteX1436" fmla="*/ 11688347 w 11951120"/>
                  <a:gd name="connsiteY1436" fmla="*/ 2429684 h 6757249"/>
                  <a:gd name="connsiteX1437" fmla="*/ 11688279 w 11951120"/>
                  <a:gd name="connsiteY1437" fmla="*/ 2429692 h 6757249"/>
                  <a:gd name="connsiteX1438" fmla="*/ 11684246 w 11951120"/>
                  <a:gd name="connsiteY1438" fmla="*/ 2433705 h 6757249"/>
                  <a:gd name="connsiteX1439" fmla="*/ 11684335 w 11951120"/>
                  <a:gd name="connsiteY1439" fmla="*/ 2434153 h 6757249"/>
                  <a:gd name="connsiteX1440" fmla="*/ 11731767 w 11951120"/>
                  <a:gd name="connsiteY1440" fmla="*/ 2434153 h 6757249"/>
                  <a:gd name="connsiteX1441" fmla="*/ 11732143 w 11951120"/>
                  <a:gd name="connsiteY1441" fmla="*/ 2434153 h 6757249"/>
                  <a:gd name="connsiteX1442" fmla="*/ 11732040 w 11951120"/>
                  <a:gd name="connsiteY1442" fmla="*/ 2434595 h 6757249"/>
                  <a:gd name="connsiteX1443" fmla="*/ 11772312 w 11951120"/>
                  <a:gd name="connsiteY1443" fmla="*/ 2499775 h 6757249"/>
                  <a:gd name="connsiteX1444" fmla="*/ 11757715 w 11951120"/>
                  <a:gd name="connsiteY1444" fmla="*/ 2578521 h 6757249"/>
                  <a:gd name="connsiteX1445" fmla="*/ 11754270 w 11951120"/>
                  <a:gd name="connsiteY1445" fmla="*/ 2580295 h 6757249"/>
                  <a:gd name="connsiteX1446" fmla="*/ 11758957 w 11951120"/>
                  <a:gd name="connsiteY1446" fmla="*/ 2580579 h 6757249"/>
                  <a:gd name="connsiteX1447" fmla="*/ 11732143 w 11951120"/>
                  <a:gd name="connsiteY1447" fmla="*/ 2675476 h 6757249"/>
                  <a:gd name="connsiteX1448" fmla="*/ 11729436 w 11951120"/>
                  <a:gd name="connsiteY1448" fmla="*/ 2675476 h 6757249"/>
                  <a:gd name="connsiteX1449" fmla="*/ 11730927 w 11951120"/>
                  <a:gd name="connsiteY1449" fmla="*/ 2676252 h 6757249"/>
                  <a:gd name="connsiteX1450" fmla="*/ 11752913 w 11951120"/>
                  <a:gd name="connsiteY1450" fmla="*/ 2698310 h 6757249"/>
                  <a:gd name="connsiteX1451" fmla="*/ 11752331 w 11951120"/>
                  <a:gd name="connsiteY1451" fmla="*/ 2701044 h 6757249"/>
                  <a:gd name="connsiteX1452" fmla="*/ 11754406 w 11951120"/>
                  <a:gd name="connsiteY1452" fmla="*/ 2698725 h 6757249"/>
                  <a:gd name="connsiteX1453" fmla="*/ 11780732 w 11951120"/>
                  <a:gd name="connsiteY1453" fmla="*/ 2672498 h 6757249"/>
                  <a:gd name="connsiteX1454" fmla="*/ 11782909 w 11951120"/>
                  <a:gd name="connsiteY1454" fmla="*/ 2672464 h 6757249"/>
                  <a:gd name="connsiteX1455" fmla="*/ 11779514 w 11951120"/>
                  <a:gd name="connsiteY1455" fmla="*/ 2670599 h 6757249"/>
                  <a:gd name="connsiteX1456" fmla="*/ 11792585 w 11951120"/>
                  <a:gd name="connsiteY1456" fmla="*/ 2617947 h 6757249"/>
                  <a:gd name="connsiteX1457" fmla="*/ 11849229 w 11951120"/>
                  <a:gd name="connsiteY1457" fmla="*/ 2648660 h 6757249"/>
                  <a:gd name="connsiteX1458" fmla="*/ 11848200 w 11951120"/>
                  <a:gd name="connsiteY1458" fmla="*/ 2650941 h 6757249"/>
                  <a:gd name="connsiteX1459" fmla="*/ 11850234 w 11951120"/>
                  <a:gd name="connsiteY1459" fmla="*/ 2649211 h 6757249"/>
                  <a:gd name="connsiteX1460" fmla="*/ 11854590 w 11951120"/>
                  <a:gd name="connsiteY1460" fmla="*/ 2627210 h 6757249"/>
                  <a:gd name="connsiteX1461" fmla="*/ 11855980 w 11951120"/>
                  <a:gd name="connsiteY1461" fmla="*/ 2629861 h 6757249"/>
                  <a:gd name="connsiteX1462" fmla="*/ 11855867 w 11951120"/>
                  <a:gd name="connsiteY1462" fmla="*/ 2628079 h 6757249"/>
                  <a:gd name="connsiteX1463" fmla="*/ 11877573 w 11951120"/>
                  <a:gd name="connsiteY1463" fmla="*/ 2571554 h 6757249"/>
                  <a:gd name="connsiteX1464" fmla="*/ 11925327 w 11951120"/>
                  <a:gd name="connsiteY1464" fmla="*/ 2623730 h 6757249"/>
                  <a:gd name="connsiteX1465" fmla="*/ 11925004 w 11951120"/>
                  <a:gd name="connsiteY1465" fmla="*/ 2625904 h 6757249"/>
                  <a:gd name="connsiteX1466" fmla="*/ 11948328 w 11951120"/>
                  <a:gd name="connsiteY1466" fmla="*/ 2671907 h 6757249"/>
                  <a:gd name="connsiteX1467" fmla="*/ 11943790 w 11951120"/>
                  <a:gd name="connsiteY1467" fmla="*/ 2689807 h 6757249"/>
                  <a:gd name="connsiteX1468" fmla="*/ 11904131 w 11951120"/>
                  <a:gd name="connsiteY1468" fmla="*/ 2696556 h 6757249"/>
                  <a:gd name="connsiteX1469" fmla="*/ 11903621 w 11951120"/>
                  <a:gd name="connsiteY1469" fmla="*/ 2697649 h 6757249"/>
                  <a:gd name="connsiteX1470" fmla="*/ 11881913 w 11951120"/>
                  <a:gd name="connsiteY1470" fmla="*/ 2723738 h 6757249"/>
                  <a:gd name="connsiteX1471" fmla="*/ 11880645 w 11951120"/>
                  <a:gd name="connsiteY1471" fmla="*/ 2721257 h 6757249"/>
                  <a:gd name="connsiteX1472" fmla="*/ 11880735 w 11951120"/>
                  <a:gd name="connsiteY1472" fmla="*/ 2724013 h 6757249"/>
                  <a:gd name="connsiteX1473" fmla="*/ 11876389 w 11951120"/>
                  <a:gd name="connsiteY1473" fmla="*/ 2794230 h 6757249"/>
                  <a:gd name="connsiteX1474" fmla="*/ 11876414 w 11951120"/>
                  <a:gd name="connsiteY1474" fmla="*/ 2794242 h 6757249"/>
                  <a:gd name="connsiteX1475" fmla="*/ 11951120 w 11951120"/>
                  <a:gd name="connsiteY1475" fmla="*/ 2820741 h 6757249"/>
                  <a:gd name="connsiteX1476" fmla="*/ 11854441 w 11951120"/>
                  <a:gd name="connsiteY1476" fmla="*/ 3010643 h 6757249"/>
                  <a:gd name="connsiteX1477" fmla="*/ 11854088 w 11951120"/>
                  <a:gd name="connsiteY1477" fmla="*/ 3010563 h 6757249"/>
                  <a:gd name="connsiteX1478" fmla="*/ 11828486 w 11951120"/>
                  <a:gd name="connsiteY1478" fmla="*/ 3084011 h 6757249"/>
                  <a:gd name="connsiteX1479" fmla="*/ 11827146 w 11951120"/>
                  <a:gd name="connsiteY1479" fmla="*/ 3083538 h 6757249"/>
                  <a:gd name="connsiteX1480" fmla="*/ 11827776 w 11951120"/>
                  <a:gd name="connsiteY1480" fmla="*/ 3084425 h 6757249"/>
                  <a:gd name="connsiteX1481" fmla="*/ 11805900 w 11951120"/>
                  <a:gd name="connsiteY1481" fmla="*/ 3155236 h 6757249"/>
                  <a:gd name="connsiteX1482" fmla="*/ 11806326 w 11951120"/>
                  <a:gd name="connsiteY1482" fmla="*/ 3155623 h 6757249"/>
                  <a:gd name="connsiteX1483" fmla="*/ 11640753 w 11951120"/>
                  <a:gd name="connsiteY1483" fmla="*/ 3422852 h 6757249"/>
                  <a:gd name="connsiteX1484" fmla="*/ 11639711 w 11951120"/>
                  <a:gd name="connsiteY1484" fmla="*/ 3423396 h 6757249"/>
                  <a:gd name="connsiteX1485" fmla="*/ 11640084 w 11951120"/>
                  <a:gd name="connsiteY1485" fmla="*/ 3423396 h 6757249"/>
                  <a:gd name="connsiteX1486" fmla="*/ 11592283 w 11951120"/>
                  <a:gd name="connsiteY1486" fmla="*/ 3546912 h 6757249"/>
                  <a:gd name="connsiteX1487" fmla="*/ 11590715 w 11951120"/>
                  <a:gd name="connsiteY1487" fmla="*/ 3546912 h 6757249"/>
                  <a:gd name="connsiteX1488" fmla="*/ 11590985 w 11951120"/>
                  <a:gd name="connsiteY1488" fmla="*/ 3575777 h 6757249"/>
                  <a:gd name="connsiteX1489" fmla="*/ 11647805 w 11951120"/>
                  <a:gd name="connsiteY1489" fmla="*/ 3577009 h 6757249"/>
                  <a:gd name="connsiteX1490" fmla="*/ 11731250 w 11951120"/>
                  <a:gd name="connsiteY1490" fmla="*/ 3616407 h 6757249"/>
                  <a:gd name="connsiteX1491" fmla="*/ 11682940 w 11951120"/>
                  <a:gd name="connsiteY1491" fmla="*/ 3734606 h 6757249"/>
                  <a:gd name="connsiteX1492" fmla="*/ 11682908 w 11951120"/>
                  <a:gd name="connsiteY1492" fmla="*/ 3734586 h 6757249"/>
                  <a:gd name="connsiteX1493" fmla="*/ 11639535 w 11951120"/>
                  <a:gd name="connsiteY1493" fmla="*/ 3782836 h 6757249"/>
                  <a:gd name="connsiteX1494" fmla="*/ 11640084 w 11951120"/>
                  <a:gd name="connsiteY1494" fmla="*/ 3783524 h 6757249"/>
                  <a:gd name="connsiteX1495" fmla="*/ 11635671 w 11951120"/>
                  <a:gd name="connsiteY1495" fmla="*/ 3831722 h 6757249"/>
                  <a:gd name="connsiteX1496" fmla="*/ 11635578 w 11951120"/>
                  <a:gd name="connsiteY1496" fmla="*/ 3832006 h 6757249"/>
                  <a:gd name="connsiteX1497" fmla="*/ 11655046 w 11951120"/>
                  <a:gd name="connsiteY1497" fmla="*/ 3885226 h 6757249"/>
                  <a:gd name="connsiteX1498" fmla="*/ 11565390 w 11951120"/>
                  <a:gd name="connsiteY1498" fmla="*/ 3975927 h 6757249"/>
                  <a:gd name="connsiteX1499" fmla="*/ 11565006 w 11951120"/>
                  <a:gd name="connsiteY1499" fmla="*/ 3975462 h 6757249"/>
                  <a:gd name="connsiteX1500" fmla="*/ 11565006 w 11951120"/>
                  <a:gd name="connsiteY1500" fmla="*/ 3977435 h 6757249"/>
                  <a:gd name="connsiteX1501" fmla="*/ 11554287 w 11951120"/>
                  <a:gd name="connsiteY1501" fmla="*/ 3986857 h 6757249"/>
                  <a:gd name="connsiteX1502" fmla="*/ 11563900 w 11951120"/>
                  <a:gd name="connsiteY1502" fmla="*/ 3985607 h 6757249"/>
                  <a:gd name="connsiteX1503" fmla="*/ 11582459 w 11951120"/>
                  <a:gd name="connsiteY1503" fmla="*/ 3992177 h 6757249"/>
                  <a:gd name="connsiteX1504" fmla="*/ 11582914 w 11951120"/>
                  <a:gd name="connsiteY1504" fmla="*/ 3992868 h 6757249"/>
                  <a:gd name="connsiteX1505" fmla="*/ 11582670 w 11951120"/>
                  <a:gd name="connsiteY1505" fmla="*/ 3991412 h 6757249"/>
                  <a:gd name="connsiteX1506" fmla="*/ 11613585 w 11951120"/>
                  <a:gd name="connsiteY1506" fmla="*/ 3991412 h 6757249"/>
                  <a:gd name="connsiteX1507" fmla="*/ 11613923 w 11951120"/>
                  <a:gd name="connsiteY1507" fmla="*/ 3991422 h 6757249"/>
                  <a:gd name="connsiteX1508" fmla="*/ 11648600 w 11951120"/>
                  <a:gd name="connsiteY1508" fmla="*/ 3972233 h 6757249"/>
                  <a:gd name="connsiteX1509" fmla="*/ 11683930 w 11951120"/>
                  <a:gd name="connsiteY1509" fmla="*/ 3969439 h 6757249"/>
                  <a:gd name="connsiteX1510" fmla="*/ 11688238 w 11951120"/>
                  <a:gd name="connsiteY1510" fmla="*/ 3991233 h 6757249"/>
                  <a:gd name="connsiteX1511" fmla="*/ 11688662 w 11951120"/>
                  <a:gd name="connsiteY1511" fmla="*/ 3991412 h 6757249"/>
                  <a:gd name="connsiteX1512" fmla="*/ 11688336 w 11951120"/>
                  <a:gd name="connsiteY1512" fmla="*/ 3991735 h 6757249"/>
                  <a:gd name="connsiteX1513" fmla="*/ 11688347 w 11951120"/>
                  <a:gd name="connsiteY1513" fmla="*/ 3991784 h 6757249"/>
                  <a:gd name="connsiteX1514" fmla="*/ 11688279 w 11951120"/>
                  <a:gd name="connsiteY1514" fmla="*/ 3991792 h 6757249"/>
                  <a:gd name="connsiteX1515" fmla="*/ 11684246 w 11951120"/>
                  <a:gd name="connsiteY1515" fmla="*/ 3995805 h 6757249"/>
                  <a:gd name="connsiteX1516" fmla="*/ 11684335 w 11951120"/>
                  <a:gd name="connsiteY1516" fmla="*/ 3996253 h 6757249"/>
                  <a:gd name="connsiteX1517" fmla="*/ 11731767 w 11951120"/>
                  <a:gd name="connsiteY1517" fmla="*/ 3996253 h 6757249"/>
                  <a:gd name="connsiteX1518" fmla="*/ 11732143 w 11951120"/>
                  <a:gd name="connsiteY1518" fmla="*/ 3996253 h 6757249"/>
                  <a:gd name="connsiteX1519" fmla="*/ 11732040 w 11951120"/>
                  <a:gd name="connsiteY1519" fmla="*/ 3996695 h 6757249"/>
                  <a:gd name="connsiteX1520" fmla="*/ 11772312 w 11951120"/>
                  <a:gd name="connsiteY1520" fmla="*/ 4061875 h 6757249"/>
                  <a:gd name="connsiteX1521" fmla="*/ 11757715 w 11951120"/>
                  <a:gd name="connsiteY1521" fmla="*/ 4140621 h 6757249"/>
                  <a:gd name="connsiteX1522" fmla="*/ 11754270 w 11951120"/>
                  <a:gd name="connsiteY1522" fmla="*/ 4142395 h 6757249"/>
                  <a:gd name="connsiteX1523" fmla="*/ 11758957 w 11951120"/>
                  <a:gd name="connsiteY1523" fmla="*/ 4142679 h 6757249"/>
                  <a:gd name="connsiteX1524" fmla="*/ 11732143 w 11951120"/>
                  <a:gd name="connsiteY1524" fmla="*/ 4237576 h 6757249"/>
                  <a:gd name="connsiteX1525" fmla="*/ 11729436 w 11951120"/>
                  <a:gd name="connsiteY1525" fmla="*/ 4237576 h 6757249"/>
                  <a:gd name="connsiteX1526" fmla="*/ 11730927 w 11951120"/>
                  <a:gd name="connsiteY1526" fmla="*/ 4238352 h 6757249"/>
                  <a:gd name="connsiteX1527" fmla="*/ 11752913 w 11951120"/>
                  <a:gd name="connsiteY1527" fmla="*/ 4260410 h 6757249"/>
                  <a:gd name="connsiteX1528" fmla="*/ 11752331 w 11951120"/>
                  <a:gd name="connsiteY1528" fmla="*/ 4263144 h 6757249"/>
                  <a:gd name="connsiteX1529" fmla="*/ 11754406 w 11951120"/>
                  <a:gd name="connsiteY1529" fmla="*/ 4260825 h 6757249"/>
                  <a:gd name="connsiteX1530" fmla="*/ 11780732 w 11951120"/>
                  <a:gd name="connsiteY1530" fmla="*/ 4234598 h 6757249"/>
                  <a:gd name="connsiteX1531" fmla="*/ 11782909 w 11951120"/>
                  <a:gd name="connsiteY1531" fmla="*/ 4234564 h 6757249"/>
                  <a:gd name="connsiteX1532" fmla="*/ 11779514 w 11951120"/>
                  <a:gd name="connsiteY1532" fmla="*/ 4232699 h 6757249"/>
                  <a:gd name="connsiteX1533" fmla="*/ 11792585 w 11951120"/>
                  <a:gd name="connsiteY1533" fmla="*/ 4180047 h 6757249"/>
                  <a:gd name="connsiteX1534" fmla="*/ 11849229 w 11951120"/>
                  <a:gd name="connsiteY1534" fmla="*/ 4210760 h 6757249"/>
                  <a:gd name="connsiteX1535" fmla="*/ 11848200 w 11951120"/>
                  <a:gd name="connsiteY1535" fmla="*/ 4213041 h 6757249"/>
                  <a:gd name="connsiteX1536" fmla="*/ 11850234 w 11951120"/>
                  <a:gd name="connsiteY1536" fmla="*/ 4211311 h 6757249"/>
                  <a:gd name="connsiteX1537" fmla="*/ 11854590 w 11951120"/>
                  <a:gd name="connsiteY1537" fmla="*/ 4189310 h 6757249"/>
                  <a:gd name="connsiteX1538" fmla="*/ 11855980 w 11951120"/>
                  <a:gd name="connsiteY1538" fmla="*/ 4191961 h 6757249"/>
                  <a:gd name="connsiteX1539" fmla="*/ 11855867 w 11951120"/>
                  <a:gd name="connsiteY1539" fmla="*/ 4190179 h 6757249"/>
                  <a:gd name="connsiteX1540" fmla="*/ 11877573 w 11951120"/>
                  <a:gd name="connsiteY1540" fmla="*/ 4133654 h 6757249"/>
                  <a:gd name="connsiteX1541" fmla="*/ 11925327 w 11951120"/>
                  <a:gd name="connsiteY1541" fmla="*/ 4185830 h 6757249"/>
                  <a:gd name="connsiteX1542" fmla="*/ 11925004 w 11951120"/>
                  <a:gd name="connsiteY1542" fmla="*/ 4188004 h 6757249"/>
                  <a:gd name="connsiteX1543" fmla="*/ 11948328 w 11951120"/>
                  <a:gd name="connsiteY1543" fmla="*/ 4234007 h 6757249"/>
                  <a:gd name="connsiteX1544" fmla="*/ 11943790 w 11951120"/>
                  <a:gd name="connsiteY1544" fmla="*/ 4251907 h 6757249"/>
                  <a:gd name="connsiteX1545" fmla="*/ 11904131 w 11951120"/>
                  <a:gd name="connsiteY1545" fmla="*/ 4258656 h 6757249"/>
                  <a:gd name="connsiteX1546" fmla="*/ 11903621 w 11951120"/>
                  <a:gd name="connsiteY1546" fmla="*/ 4259749 h 6757249"/>
                  <a:gd name="connsiteX1547" fmla="*/ 11881913 w 11951120"/>
                  <a:gd name="connsiteY1547" fmla="*/ 4285838 h 6757249"/>
                  <a:gd name="connsiteX1548" fmla="*/ 11880645 w 11951120"/>
                  <a:gd name="connsiteY1548" fmla="*/ 4283357 h 6757249"/>
                  <a:gd name="connsiteX1549" fmla="*/ 11880735 w 11951120"/>
                  <a:gd name="connsiteY1549" fmla="*/ 4286113 h 6757249"/>
                  <a:gd name="connsiteX1550" fmla="*/ 11876389 w 11951120"/>
                  <a:gd name="connsiteY1550" fmla="*/ 4356330 h 6757249"/>
                  <a:gd name="connsiteX1551" fmla="*/ 11876414 w 11951120"/>
                  <a:gd name="connsiteY1551" fmla="*/ 4356342 h 6757249"/>
                  <a:gd name="connsiteX1552" fmla="*/ 11951120 w 11951120"/>
                  <a:gd name="connsiteY1552" fmla="*/ 4382841 h 6757249"/>
                  <a:gd name="connsiteX1553" fmla="*/ 11854441 w 11951120"/>
                  <a:gd name="connsiteY1553" fmla="*/ 4572743 h 6757249"/>
                  <a:gd name="connsiteX1554" fmla="*/ 11854088 w 11951120"/>
                  <a:gd name="connsiteY1554" fmla="*/ 4572663 h 6757249"/>
                  <a:gd name="connsiteX1555" fmla="*/ 11828486 w 11951120"/>
                  <a:gd name="connsiteY1555" fmla="*/ 4646111 h 6757249"/>
                  <a:gd name="connsiteX1556" fmla="*/ 11827146 w 11951120"/>
                  <a:gd name="connsiteY1556" fmla="*/ 4645638 h 6757249"/>
                  <a:gd name="connsiteX1557" fmla="*/ 11827776 w 11951120"/>
                  <a:gd name="connsiteY1557" fmla="*/ 4646525 h 6757249"/>
                  <a:gd name="connsiteX1558" fmla="*/ 11805900 w 11951120"/>
                  <a:gd name="connsiteY1558" fmla="*/ 4717336 h 6757249"/>
                  <a:gd name="connsiteX1559" fmla="*/ 11806326 w 11951120"/>
                  <a:gd name="connsiteY1559" fmla="*/ 4717723 h 6757249"/>
                  <a:gd name="connsiteX1560" fmla="*/ 11640753 w 11951120"/>
                  <a:gd name="connsiteY1560" fmla="*/ 4984952 h 6757249"/>
                  <a:gd name="connsiteX1561" fmla="*/ 11639711 w 11951120"/>
                  <a:gd name="connsiteY1561" fmla="*/ 4985496 h 6757249"/>
                  <a:gd name="connsiteX1562" fmla="*/ 11640084 w 11951120"/>
                  <a:gd name="connsiteY1562" fmla="*/ 4985496 h 6757249"/>
                  <a:gd name="connsiteX1563" fmla="*/ 11592283 w 11951120"/>
                  <a:gd name="connsiteY1563" fmla="*/ 5109012 h 6757249"/>
                  <a:gd name="connsiteX1564" fmla="*/ 11590715 w 11951120"/>
                  <a:gd name="connsiteY1564" fmla="*/ 5109012 h 6757249"/>
                  <a:gd name="connsiteX1565" fmla="*/ 11590985 w 11951120"/>
                  <a:gd name="connsiteY1565" fmla="*/ 5137877 h 6757249"/>
                  <a:gd name="connsiteX1566" fmla="*/ 11647805 w 11951120"/>
                  <a:gd name="connsiteY1566" fmla="*/ 5139109 h 6757249"/>
                  <a:gd name="connsiteX1567" fmla="*/ 11731250 w 11951120"/>
                  <a:gd name="connsiteY1567" fmla="*/ 5178507 h 6757249"/>
                  <a:gd name="connsiteX1568" fmla="*/ 11682940 w 11951120"/>
                  <a:gd name="connsiteY1568" fmla="*/ 5296706 h 6757249"/>
                  <a:gd name="connsiteX1569" fmla="*/ 11682908 w 11951120"/>
                  <a:gd name="connsiteY1569" fmla="*/ 5296686 h 6757249"/>
                  <a:gd name="connsiteX1570" fmla="*/ 11639535 w 11951120"/>
                  <a:gd name="connsiteY1570" fmla="*/ 5344936 h 6757249"/>
                  <a:gd name="connsiteX1571" fmla="*/ 11640084 w 11951120"/>
                  <a:gd name="connsiteY1571" fmla="*/ 5345624 h 6757249"/>
                  <a:gd name="connsiteX1572" fmla="*/ 11635671 w 11951120"/>
                  <a:gd name="connsiteY1572" fmla="*/ 5393822 h 6757249"/>
                  <a:gd name="connsiteX1573" fmla="*/ 11635578 w 11951120"/>
                  <a:gd name="connsiteY1573" fmla="*/ 5394106 h 6757249"/>
                  <a:gd name="connsiteX1574" fmla="*/ 11655046 w 11951120"/>
                  <a:gd name="connsiteY1574" fmla="*/ 5447326 h 6757249"/>
                  <a:gd name="connsiteX1575" fmla="*/ 11565390 w 11951120"/>
                  <a:gd name="connsiteY1575" fmla="*/ 5538027 h 6757249"/>
                  <a:gd name="connsiteX1576" fmla="*/ 11565006 w 11951120"/>
                  <a:gd name="connsiteY1576" fmla="*/ 5537562 h 6757249"/>
                  <a:gd name="connsiteX1577" fmla="*/ 11565006 w 11951120"/>
                  <a:gd name="connsiteY1577" fmla="*/ 5539535 h 6757249"/>
                  <a:gd name="connsiteX1578" fmla="*/ 11539266 w 11951120"/>
                  <a:gd name="connsiteY1578" fmla="*/ 5562160 h 6757249"/>
                  <a:gd name="connsiteX1579" fmla="*/ 11539029 w 11951120"/>
                  <a:gd name="connsiteY1579" fmla="*/ 5561219 h 6757249"/>
                  <a:gd name="connsiteX1580" fmla="*/ 11538789 w 11951120"/>
                  <a:gd name="connsiteY1580" fmla="*/ 5561861 h 6757249"/>
                  <a:gd name="connsiteX1581" fmla="*/ 11538789 w 11951120"/>
                  <a:gd name="connsiteY1581" fmla="*/ 5587073 h 6757249"/>
                  <a:gd name="connsiteX1582" fmla="*/ 11538862 w 11951120"/>
                  <a:gd name="connsiteY1582" fmla="*/ 5587095 h 6757249"/>
                  <a:gd name="connsiteX1583" fmla="*/ 11565005 w 11951120"/>
                  <a:gd name="connsiteY1583" fmla="*/ 5706549 h 6757249"/>
                  <a:gd name="connsiteX1584" fmla="*/ 11495290 w 11951120"/>
                  <a:gd name="connsiteY1584" fmla="*/ 5755215 h 6757249"/>
                  <a:gd name="connsiteX1585" fmla="*/ 11495916 w 11951120"/>
                  <a:gd name="connsiteY1585" fmla="*/ 5752418 h 6757249"/>
                  <a:gd name="connsiteX1586" fmla="*/ 11494423 w 11951120"/>
                  <a:gd name="connsiteY1586" fmla="*/ 5754727 h 6757249"/>
                  <a:gd name="connsiteX1587" fmla="*/ 11446277 w 11951120"/>
                  <a:gd name="connsiteY1587" fmla="*/ 5802991 h 6757249"/>
                  <a:gd name="connsiteX1588" fmla="*/ 11424393 w 11951120"/>
                  <a:gd name="connsiteY1588" fmla="*/ 5829318 h 6757249"/>
                  <a:gd name="connsiteX1589" fmla="*/ 11345609 w 11951120"/>
                  <a:gd name="connsiteY1589" fmla="*/ 5877582 h 6757249"/>
                  <a:gd name="connsiteX1590" fmla="*/ 11344055 w 11951120"/>
                  <a:gd name="connsiteY1590" fmla="*/ 5878981 h 6757249"/>
                  <a:gd name="connsiteX1591" fmla="*/ 11345136 w 11951120"/>
                  <a:gd name="connsiteY1591" fmla="*/ 5878557 h 6757249"/>
                  <a:gd name="connsiteX1592" fmla="*/ 11323261 w 11951120"/>
                  <a:gd name="connsiteY1592" fmla="*/ 5947199 h 6757249"/>
                  <a:gd name="connsiteX1593" fmla="*/ 11321398 w 11951120"/>
                  <a:gd name="connsiteY1593" fmla="*/ 5948483 h 6757249"/>
                  <a:gd name="connsiteX1594" fmla="*/ 11323684 w 11951120"/>
                  <a:gd name="connsiteY1594" fmla="*/ 5948272 h 6757249"/>
                  <a:gd name="connsiteX1595" fmla="*/ 11323684 w 11951120"/>
                  <a:gd name="connsiteY1595" fmla="*/ 5973831 h 6757249"/>
                  <a:gd name="connsiteX1596" fmla="*/ 11324069 w 11951120"/>
                  <a:gd name="connsiteY1596" fmla="*/ 5973905 h 6757249"/>
                  <a:gd name="connsiteX1597" fmla="*/ 11350499 w 11951120"/>
                  <a:gd name="connsiteY1597" fmla="*/ 5995892 h 6757249"/>
                  <a:gd name="connsiteX1598" fmla="*/ 11271207 w 11951120"/>
                  <a:gd name="connsiteY1598" fmla="*/ 6105827 h 6757249"/>
                  <a:gd name="connsiteX1599" fmla="*/ 11178700 w 11951120"/>
                  <a:gd name="connsiteY1599" fmla="*/ 6097032 h 6757249"/>
                  <a:gd name="connsiteX1600" fmla="*/ 11178700 w 11951120"/>
                  <a:gd name="connsiteY1600" fmla="*/ 6096539 h 6757249"/>
                  <a:gd name="connsiteX1601" fmla="*/ 11111747 w 11951120"/>
                  <a:gd name="connsiteY1601" fmla="*/ 6158971 h 6757249"/>
                  <a:gd name="connsiteX1602" fmla="*/ 10859432 w 11951120"/>
                  <a:gd name="connsiteY1602" fmla="*/ 6211099 h 6757249"/>
                  <a:gd name="connsiteX1603" fmla="*/ 10723772 w 11951120"/>
                  <a:gd name="connsiteY1603" fmla="*/ 6237578 h 6757249"/>
                  <a:gd name="connsiteX1604" fmla="*/ 10724152 w 11951120"/>
                  <a:gd name="connsiteY1604" fmla="*/ 6234315 h 6757249"/>
                  <a:gd name="connsiteX1605" fmla="*/ 10723063 w 11951120"/>
                  <a:gd name="connsiteY1605" fmla="*/ 6237857 h 6757249"/>
                  <a:gd name="connsiteX1606" fmla="*/ 10650130 w 11951120"/>
                  <a:gd name="connsiteY1606" fmla="*/ 6189927 h 6757249"/>
                  <a:gd name="connsiteX1607" fmla="*/ 10693032 w 11951120"/>
                  <a:gd name="connsiteY1607" fmla="*/ 6133284 h 6757249"/>
                  <a:gd name="connsiteX1608" fmla="*/ 10708956 w 11951120"/>
                  <a:gd name="connsiteY1608" fmla="*/ 6138108 h 6757249"/>
                  <a:gd name="connsiteX1609" fmla="*/ 10742909 w 11951120"/>
                  <a:gd name="connsiteY1609" fmla="*/ 6100682 h 6757249"/>
                  <a:gd name="connsiteX1610" fmla="*/ 10793296 w 11951120"/>
                  <a:gd name="connsiteY1610" fmla="*/ 6072080 h 6757249"/>
                  <a:gd name="connsiteX1611" fmla="*/ 10793408 w 11951120"/>
                  <a:gd name="connsiteY1611" fmla="*/ 6071701 h 6757249"/>
                  <a:gd name="connsiteX1612" fmla="*/ 10793544 w 11951120"/>
                  <a:gd name="connsiteY1612" fmla="*/ 6071452 h 6757249"/>
                  <a:gd name="connsiteX1613" fmla="*/ 10793544 w 11951120"/>
                  <a:gd name="connsiteY1613" fmla="*/ 6050156 h 6757249"/>
                  <a:gd name="connsiteX1614" fmla="*/ 10723628 w 11951120"/>
                  <a:gd name="connsiteY1614" fmla="*/ 6045797 h 6757249"/>
                  <a:gd name="connsiteX1615" fmla="*/ 10706508 w 11951120"/>
                  <a:gd name="connsiteY1615" fmla="*/ 6071923 h 6757249"/>
                  <a:gd name="connsiteX1616" fmla="*/ 10654079 w 11951120"/>
                  <a:gd name="connsiteY1616" fmla="*/ 6023015 h 6757249"/>
                  <a:gd name="connsiteX1617" fmla="*/ 10653226 w 11951120"/>
                  <a:gd name="connsiteY1617" fmla="*/ 6022591 h 6757249"/>
                  <a:gd name="connsiteX1618" fmla="*/ 10627321 w 11951120"/>
                  <a:gd name="connsiteY1618" fmla="*/ 6081078 h 6757249"/>
                  <a:gd name="connsiteX1619" fmla="*/ 10578037 w 11951120"/>
                  <a:gd name="connsiteY1619" fmla="*/ 6119880 h 6757249"/>
                  <a:gd name="connsiteX1620" fmla="*/ 10556183 w 11951120"/>
                  <a:gd name="connsiteY1620" fmla="*/ 6098003 h 6757249"/>
                  <a:gd name="connsiteX1621" fmla="*/ 10524423 w 11951120"/>
                  <a:gd name="connsiteY1621" fmla="*/ 6110217 h 6757249"/>
                  <a:gd name="connsiteX1622" fmla="*/ 10420643 w 11951120"/>
                  <a:gd name="connsiteY1622" fmla="*/ 6150044 h 6757249"/>
                  <a:gd name="connsiteX1623" fmla="*/ 10359141 w 11951120"/>
                  <a:gd name="connsiteY1623" fmla="*/ 6119543 h 6757249"/>
                  <a:gd name="connsiteX1624" fmla="*/ 10358791 w 11951120"/>
                  <a:gd name="connsiteY1624" fmla="*/ 6118851 h 6757249"/>
                  <a:gd name="connsiteX1625" fmla="*/ 10331132 w 11951120"/>
                  <a:gd name="connsiteY1625" fmla="*/ 6100192 h 6757249"/>
                  <a:gd name="connsiteX1626" fmla="*/ 10311860 w 11951120"/>
                  <a:gd name="connsiteY1626" fmla="*/ 6067381 h 6757249"/>
                  <a:gd name="connsiteX1627" fmla="*/ 10311905 w 11951120"/>
                  <a:gd name="connsiteY1627" fmla="*/ 6067266 h 6757249"/>
                  <a:gd name="connsiteX1628" fmla="*/ 10264553 w 11951120"/>
                  <a:gd name="connsiteY1628" fmla="*/ 6071614 h 6757249"/>
                  <a:gd name="connsiteX1629" fmla="*/ 10264883 w 11951120"/>
                  <a:gd name="connsiteY1629" fmla="*/ 6066293 h 6757249"/>
                  <a:gd name="connsiteX1630" fmla="*/ 10264011 w 11951120"/>
                  <a:gd name="connsiteY1630" fmla="*/ 6070639 h 6757249"/>
                  <a:gd name="connsiteX1631" fmla="*/ 10264011 w 11951120"/>
                  <a:gd name="connsiteY1631" fmla="*/ 6088190 h 6757249"/>
                  <a:gd name="connsiteX1632" fmla="*/ 10261693 w 11951120"/>
                  <a:gd name="connsiteY1632" fmla="*/ 6090435 h 6757249"/>
                  <a:gd name="connsiteX1633" fmla="*/ 10272874 w 11951120"/>
                  <a:gd name="connsiteY1633" fmla="*/ 6091906 h 6757249"/>
                  <a:gd name="connsiteX1634" fmla="*/ 10281628 w 11951120"/>
                  <a:gd name="connsiteY1634" fmla="*/ 6127131 h 6757249"/>
                  <a:gd name="connsiteX1635" fmla="*/ 9988405 w 11951120"/>
                  <a:gd name="connsiteY1635" fmla="*/ 6492584 h 6757249"/>
                  <a:gd name="connsiteX1636" fmla="*/ 9953395 w 11951120"/>
                  <a:gd name="connsiteY1636" fmla="*/ 6479376 h 6757249"/>
                  <a:gd name="connsiteX1637" fmla="*/ 9931511 w 11951120"/>
                  <a:gd name="connsiteY1637" fmla="*/ 6479376 h 6757249"/>
                  <a:gd name="connsiteX1638" fmla="*/ 9930071 w 11951120"/>
                  <a:gd name="connsiteY1638" fmla="*/ 6477927 h 6757249"/>
                  <a:gd name="connsiteX1639" fmla="*/ 9929777 w 11951120"/>
                  <a:gd name="connsiteY1639" fmla="*/ 6479178 h 6757249"/>
                  <a:gd name="connsiteX1640" fmla="*/ 9883207 w 11951120"/>
                  <a:gd name="connsiteY1640" fmla="*/ 6479178 h 6757249"/>
                  <a:gd name="connsiteX1641" fmla="*/ 9883036 w 11951120"/>
                  <a:gd name="connsiteY1641" fmla="*/ 6479715 h 6757249"/>
                  <a:gd name="connsiteX1642" fmla="*/ 9785281 w 11951120"/>
                  <a:gd name="connsiteY1642" fmla="*/ 6527750 h 6757249"/>
                  <a:gd name="connsiteX1643" fmla="*/ 9785035 w 11951120"/>
                  <a:gd name="connsiteY1643" fmla="*/ 6527142 h 6757249"/>
                  <a:gd name="connsiteX1644" fmla="*/ 9734024 w 11951120"/>
                  <a:gd name="connsiteY1644" fmla="*/ 6501137 h 6757249"/>
                  <a:gd name="connsiteX1645" fmla="*/ 9733916 w 11951120"/>
                  <a:gd name="connsiteY1645" fmla="*/ 6501794 h 6757249"/>
                  <a:gd name="connsiteX1646" fmla="*/ 9690121 w 11951120"/>
                  <a:gd name="connsiteY1646" fmla="*/ 6532805 h 6757249"/>
                  <a:gd name="connsiteX1647" fmla="*/ 9687768 w 11951120"/>
                  <a:gd name="connsiteY1647" fmla="*/ 6531966 h 6757249"/>
                  <a:gd name="connsiteX1648" fmla="*/ 9662535 w 11951120"/>
                  <a:gd name="connsiteY1648" fmla="*/ 6574823 h 6757249"/>
                  <a:gd name="connsiteX1649" fmla="*/ 9663933 w 11951120"/>
                  <a:gd name="connsiteY1649" fmla="*/ 6576195 h 6757249"/>
                  <a:gd name="connsiteX1650" fmla="*/ 9663933 w 11951120"/>
                  <a:gd name="connsiteY1650" fmla="*/ 6624459 h 6757249"/>
                  <a:gd name="connsiteX1651" fmla="*/ 9641587 w 11951120"/>
                  <a:gd name="connsiteY1651" fmla="*/ 6650784 h 6757249"/>
                  <a:gd name="connsiteX1652" fmla="*/ 9626505 w 11951120"/>
                  <a:gd name="connsiteY1652" fmla="*/ 6600875 h 6757249"/>
                  <a:gd name="connsiteX1653" fmla="*/ 9641237 w 11951120"/>
                  <a:gd name="connsiteY1653" fmla="*/ 6555338 h 6757249"/>
                  <a:gd name="connsiteX1654" fmla="*/ 9640309 w 11951120"/>
                  <a:gd name="connsiteY1654" fmla="*/ 6553585 h 6757249"/>
                  <a:gd name="connsiteX1655" fmla="*/ 9597942 w 11951120"/>
                  <a:gd name="connsiteY1655" fmla="*/ 6553585 h 6757249"/>
                  <a:gd name="connsiteX1656" fmla="*/ 9596898 w 11951120"/>
                  <a:gd name="connsiteY1656" fmla="*/ 6554639 h 6757249"/>
                  <a:gd name="connsiteX1657" fmla="*/ 9543271 w 11951120"/>
                  <a:gd name="connsiteY1657" fmla="*/ 6554639 h 6757249"/>
                  <a:gd name="connsiteX1658" fmla="*/ 9543499 w 11951120"/>
                  <a:gd name="connsiteY1658" fmla="*/ 6554173 h 6757249"/>
                  <a:gd name="connsiteX1659" fmla="*/ 9517890 w 11951120"/>
                  <a:gd name="connsiteY1659" fmla="*/ 6549927 h 6757249"/>
                  <a:gd name="connsiteX1660" fmla="*/ 9521291 w 11951120"/>
                  <a:gd name="connsiteY1660" fmla="*/ 6556985 h 6757249"/>
                  <a:gd name="connsiteX1661" fmla="*/ 9521822 w 11951120"/>
                  <a:gd name="connsiteY1661" fmla="*/ 6558086 h 6757249"/>
                  <a:gd name="connsiteX1662" fmla="*/ 9470875 w 11951120"/>
                  <a:gd name="connsiteY1662" fmla="*/ 6575707 h 6757249"/>
                  <a:gd name="connsiteX1663" fmla="*/ 9470875 w 11951120"/>
                  <a:gd name="connsiteY1663" fmla="*/ 6529577 h 6757249"/>
                  <a:gd name="connsiteX1664" fmla="*/ 9470387 w 11951120"/>
                  <a:gd name="connsiteY1664" fmla="*/ 6529373 h 6757249"/>
                  <a:gd name="connsiteX1665" fmla="*/ 9444063 w 11951120"/>
                  <a:gd name="connsiteY1665" fmla="*/ 6454616 h 6757249"/>
                  <a:gd name="connsiteX1666" fmla="*/ 9445093 w 11951120"/>
                  <a:gd name="connsiteY1666" fmla="*/ 6454013 h 6757249"/>
                  <a:gd name="connsiteX1667" fmla="*/ 9443817 w 11951120"/>
                  <a:gd name="connsiteY1667" fmla="*/ 6454295 h 6757249"/>
                  <a:gd name="connsiteX1668" fmla="*/ 9435041 w 11951120"/>
                  <a:gd name="connsiteY1668" fmla="*/ 6454295 h 6757249"/>
                  <a:gd name="connsiteX1669" fmla="*/ 9426267 w 11951120"/>
                  <a:gd name="connsiteY1669" fmla="*/ 6458693 h 6757249"/>
                  <a:gd name="connsiteX1670" fmla="*/ 9425267 w 11951120"/>
                  <a:gd name="connsiteY1670" fmla="*/ 6458155 h 6757249"/>
                  <a:gd name="connsiteX1671" fmla="*/ 9425292 w 11951120"/>
                  <a:gd name="connsiteY1671" fmla="*/ 6458187 h 6757249"/>
                  <a:gd name="connsiteX1672" fmla="*/ 9377028 w 11951120"/>
                  <a:gd name="connsiteY1672" fmla="*/ 6554256 h 6757249"/>
                  <a:gd name="connsiteX1673" fmla="*/ 9376471 w 11951120"/>
                  <a:gd name="connsiteY1673" fmla="*/ 6553616 h 6757249"/>
                  <a:gd name="connsiteX1674" fmla="*/ 9377028 w 11951120"/>
                  <a:gd name="connsiteY1674" fmla="*/ 6555374 h 6757249"/>
                  <a:gd name="connsiteX1675" fmla="*/ 9276112 w 11951120"/>
                  <a:gd name="connsiteY1675" fmla="*/ 6572952 h 6757249"/>
                  <a:gd name="connsiteX1676" fmla="*/ 9227847 w 11951120"/>
                  <a:gd name="connsiteY1676" fmla="*/ 6485063 h 6757249"/>
                  <a:gd name="connsiteX1677" fmla="*/ 9231972 w 11951120"/>
                  <a:gd name="connsiteY1677" fmla="*/ 6483401 h 6757249"/>
                  <a:gd name="connsiteX1678" fmla="*/ 9229818 w 11951120"/>
                  <a:gd name="connsiteY1678" fmla="*/ 6483163 h 6757249"/>
                  <a:gd name="connsiteX1679" fmla="*/ 9084762 w 11951120"/>
                  <a:gd name="connsiteY1679" fmla="*/ 6500629 h 6757249"/>
                  <a:gd name="connsiteX1680" fmla="*/ 9084801 w 11951120"/>
                  <a:gd name="connsiteY1680" fmla="*/ 6500511 h 6757249"/>
                  <a:gd name="connsiteX1681" fmla="*/ 9083306 w 11951120"/>
                  <a:gd name="connsiteY1681" fmla="*/ 6502198 h 6757249"/>
                  <a:gd name="connsiteX1682" fmla="*/ 9083306 w 11951120"/>
                  <a:gd name="connsiteY1682" fmla="*/ 6550398 h 6757249"/>
                  <a:gd name="connsiteX1683" fmla="*/ 9030906 w 11951120"/>
                  <a:gd name="connsiteY1683" fmla="*/ 6528489 h 6757249"/>
                  <a:gd name="connsiteX1684" fmla="*/ 8995971 w 11951120"/>
                  <a:gd name="connsiteY1684" fmla="*/ 6489054 h 6757249"/>
                  <a:gd name="connsiteX1685" fmla="*/ 8995819 w 11951120"/>
                  <a:gd name="connsiteY1685" fmla="*/ 6488850 h 6757249"/>
                  <a:gd name="connsiteX1686" fmla="*/ 8952693 w 11951120"/>
                  <a:gd name="connsiteY1686" fmla="*/ 6509167 h 6757249"/>
                  <a:gd name="connsiteX1687" fmla="*/ 8816172 w 11951120"/>
                  <a:gd name="connsiteY1687" fmla="*/ 6502181 h 6757249"/>
                  <a:gd name="connsiteX1688" fmla="*/ 8804090 w 11951120"/>
                  <a:gd name="connsiteY1688" fmla="*/ 6479601 h 6757249"/>
                  <a:gd name="connsiteX1689" fmla="*/ 8824739 w 11951120"/>
                  <a:gd name="connsiteY1689" fmla="*/ 6457256 h 6757249"/>
                  <a:gd name="connsiteX1690" fmla="*/ 8824671 w 11951120"/>
                  <a:gd name="connsiteY1690" fmla="*/ 6457190 h 6757249"/>
                  <a:gd name="connsiteX1691" fmla="*/ 8864374 w 11951120"/>
                  <a:gd name="connsiteY1691" fmla="*/ 6402138 h 6757249"/>
                  <a:gd name="connsiteX1692" fmla="*/ 8864556 w 11951120"/>
                  <a:gd name="connsiteY1692" fmla="*/ 6400444 h 6757249"/>
                  <a:gd name="connsiteX1693" fmla="*/ 8868905 w 11951120"/>
                  <a:gd name="connsiteY1693" fmla="*/ 6361027 h 6757249"/>
                  <a:gd name="connsiteX1694" fmla="*/ 8839685 w 11951120"/>
                  <a:gd name="connsiteY1694" fmla="*/ 6382102 h 6757249"/>
                  <a:gd name="connsiteX1695" fmla="*/ 8746227 w 11951120"/>
                  <a:gd name="connsiteY1695" fmla="*/ 6372254 h 6757249"/>
                  <a:gd name="connsiteX1696" fmla="*/ 8703844 w 11951120"/>
                  <a:gd name="connsiteY1696" fmla="*/ 6364943 h 6757249"/>
                  <a:gd name="connsiteX1697" fmla="*/ 8629420 w 11951120"/>
                  <a:gd name="connsiteY1697" fmla="*/ 6440746 h 6757249"/>
                  <a:gd name="connsiteX1698" fmla="*/ 8572382 w 11951120"/>
                  <a:gd name="connsiteY1698" fmla="*/ 6440746 h 6757249"/>
                  <a:gd name="connsiteX1699" fmla="*/ 8603095 w 11951120"/>
                  <a:gd name="connsiteY1699" fmla="*/ 6382650 h 6757249"/>
                  <a:gd name="connsiteX1700" fmla="*/ 8603293 w 11951120"/>
                  <a:gd name="connsiteY1700" fmla="*/ 6382420 h 6757249"/>
                  <a:gd name="connsiteX1701" fmla="*/ 8602607 w 11951120"/>
                  <a:gd name="connsiteY1701" fmla="*/ 6382650 h 6757249"/>
                  <a:gd name="connsiteX1702" fmla="*/ 8580847 w 11951120"/>
                  <a:gd name="connsiteY1702" fmla="*/ 6334521 h 6757249"/>
                  <a:gd name="connsiteX1703" fmla="*/ 8536809 w 11951120"/>
                  <a:gd name="connsiteY1703" fmla="*/ 6360560 h 6757249"/>
                  <a:gd name="connsiteX1704" fmla="*/ 8534191 w 11951120"/>
                  <a:gd name="connsiteY1704" fmla="*/ 6361794 h 6757249"/>
                  <a:gd name="connsiteX1705" fmla="*/ 8506511 w 11951120"/>
                  <a:gd name="connsiteY1705" fmla="*/ 6409386 h 6757249"/>
                  <a:gd name="connsiteX1706" fmla="*/ 8461758 w 11951120"/>
                  <a:gd name="connsiteY1706" fmla="*/ 6422082 h 6757249"/>
                  <a:gd name="connsiteX1707" fmla="*/ 8453669 w 11951120"/>
                  <a:gd name="connsiteY1707" fmla="*/ 6397792 h 6757249"/>
                  <a:gd name="connsiteX1708" fmla="*/ 8461530 w 11951120"/>
                  <a:gd name="connsiteY1708" fmla="*/ 6361307 h 6757249"/>
                  <a:gd name="connsiteX1709" fmla="*/ 8461471 w 11951120"/>
                  <a:gd name="connsiteY1709" fmla="*/ 6361275 h 6757249"/>
                  <a:gd name="connsiteX1710" fmla="*/ 8447211 w 11951120"/>
                  <a:gd name="connsiteY1710" fmla="*/ 6325172 h 6757249"/>
                  <a:gd name="connsiteX1711" fmla="*/ 8413538 w 11951120"/>
                  <a:gd name="connsiteY1711" fmla="*/ 6312523 h 6757249"/>
                  <a:gd name="connsiteX1712" fmla="*/ 8387302 w 11951120"/>
                  <a:gd name="connsiteY1712" fmla="*/ 6334385 h 6757249"/>
                  <a:gd name="connsiteX1713" fmla="*/ 8386902 w 11951120"/>
                  <a:gd name="connsiteY1713" fmla="*/ 6333985 h 6757249"/>
                  <a:gd name="connsiteX1714" fmla="*/ 8386914 w 11951120"/>
                  <a:gd name="connsiteY1714" fmla="*/ 6334521 h 6757249"/>
                  <a:gd name="connsiteX1715" fmla="*/ 8194556 w 11951120"/>
                  <a:gd name="connsiteY1715" fmla="*/ 6312399 h 6757249"/>
                  <a:gd name="connsiteX1716" fmla="*/ 8194556 w 11951120"/>
                  <a:gd name="connsiteY1716" fmla="*/ 6311002 h 6757249"/>
                  <a:gd name="connsiteX1717" fmla="*/ 8193318 w 11951120"/>
                  <a:gd name="connsiteY1717" fmla="*/ 6312876 h 6757249"/>
                  <a:gd name="connsiteX1718" fmla="*/ 8076369 w 11951120"/>
                  <a:gd name="connsiteY1718" fmla="*/ 6430914 h 6757249"/>
                  <a:gd name="connsiteX1719" fmla="*/ 8076270 w 11951120"/>
                  <a:gd name="connsiteY1719" fmla="*/ 6430856 h 6757249"/>
                  <a:gd name="connsiteX1720" fmla="*/ 8076577 w 11951120"/>
                  <a:gd name="connsiteY1720" fmla="*/ 6431110 h 6757249"/>
                  <a:gd name="connsiteX1721" fmla="*/ 7953235 w 11951120"/>
                  <a:gd name="connsiteY1721" fmla="*/ 6479308 h 6757249"/>
                  <a:gd name="connsiteX1722" fmla="*/ 7953598 w 11951120"/>
                  <a:gd name="connsiteY1722" fmla="*/ 6478947 h 6757249"/>
                  <a:gd name="connsiteX1723" fmla="*/ 7883596 w 11951120"/>
                  <a:gd name="connsiteY1723" fmla="*/ 6409386 h 6757249"/>
                  <a:gd name="connsiteX1724" fmla="*/ 7862129 w 11951120"/>
                  <a:gd name="connsiteY1724" fmla="*/ 6405082 h 6757249"/>
                  <a:gd name="connsiteX1725" fmla="*/ 7861527 w 11951120"/>
                  <a:gd name="connsiteY1725" fmla="*/ 6404938 h 6757249"/>
                  <a:gd name="connsiteX1726" fmla="*/ 7862069 w 11951120"/>
                  <a:gd name="connsiteY1726" fmla="*/ 6405318 h 6757249"/>
                  <a:gd name="connsiteX1727" fmla="*/ 7817906 w 11951120"/>
                  <a:gd name="connsiteY1727" fmla="*/ 6414094 h 6757249"/>
                  <a:gd name="connsiteX1728" fmla="*/ 7815195 w 11951120"/>
                  <a:gd name="connsiteY1728" fmla="*/ 6412622 h 6757249"/>
                  <a:gd name="connsiteX1729" fmla="*/ 7816487 w 11951120"/>
                  <a:gd name="connsiteY1729" fmla="*/ 6414316 h 6757249"/>
                  <a:gd name="connsiteX1730" fmla="*/ 7756305 w 11951120"/>
                  <a:gd name="connsiteY1730" fmla="*/ 6449045 h 6757249"/>
                  <a:gd name="connsiteX1731" fmla="*/ 7738879 w 11951120"/>
                  <a:gd name="connsiteY1731" fmla="*/ 6451209 h 6757249"/>
                  <a:gd name="connsiteX1732" fmla="*/ 7690126 w 11951120"/>
                  <a:gd name="connsiteY1732" fmla="*/ 6492584 h 6757249"/>
                  <a:gd name="connsiteX1733" fmla="*/ 7655116 w 11951120"/>
                  <a:gd name="connsiteY1733" fmla="*/ 6479376 h 6757249"/>
                  <a:gd name="connsiteX1734" fmla="*/ 7633232 w 11951120"/>
                  <a:gd name="connsiteY1734" fmla="*/ 6479376 h 6757249"/>
                  <a:gd name="connsiteX1735" fmla="*/ 7631792 w 11951120"/>
                  <a:gd name="connsiteY1735" fmla="*/ 6477927 h 6757249"/>
                  <a:gd name="connsiteX1736" fmla="*/ 7631498 w 11951120"/>
                  <a:gd name="connsiteY1736" fmla="*/ 6479178 h 6757249"/>
                  <a:gd name="connsiteX1737" fmla="*/ 7584928 w 11951120"/>
                  <a:gd name="connsiteY1737" fmla="*/ 6479178 h 6757249"/>
                  <a:gd name="connsiteX1738" fmla="*/ 7584757 w 11951120"/>
                  <a:gd name="connsiteY1738" fmla="*/ 6479715 h 6757249"/>
                  <a:gd name="connsiteX1739" fmla="*/ 7487002 w 11951120"/>
                  <a:gd name="connsiteY1739" fmla="*/ 6527750 h 6757249"/>
                  <a:gd name="connsiteX1740" fmla="*/ 7486756 w 11951120"/>
                  <a:gd name="connsiteY1740" fmla="*/ 6527142 h 6757249"/>
                  <a:gd name="connsiteX1741" fmla="*/ 7435745 w 11951120"/>
                  <a:gd name="connsiteY1741" fmla="*/ 6501137 h 6757249"/>
                  <a:gd name="connsiteX1742" fmla="*/ 7435637 w 11951120"/>
                  <a:gd name="connsiteY1742" fmla="*/ 6501794 h 6757249"/>
                  <a:gd name="connsiteX1743" fmla="*/ 7391842 w 11951120"/>
                  <a:gd name="connsiteY1743" fmla="*/ 6532805 h 6757249"/>
                  <a:gd name="connsiteX1744" fmla="*/ 7389489 w 11951120"/>
                  <a:gd name="connsiteY1744" fmla="*/ 6531966 h 6757249"/>
                  <a:gd name="connsiteX1745" fmla="*/ 7364256 w 11951120"/>
                  <a:gd name="connsiteY1745" fmla="*/ 6574823 h 6757249"/>
                  <a:gd name="connsiteX1746" fmla="*/ 7365654 w 11951120"/>
                  <a:gd name="connsiteY1746" fmla="*/ 6576195 h 6757249"/>
                  <a:gd name="connsiteX1747" fmla="*/ 7365654 w 11951120"/>
                  <a:gd name="connsiteY1747" fmla="*/ 6624459 h 6757249"/>
                  <a:gd name="connsiteX1748" fmla="*/ 7343308 w 11951120"/>
                  <a:gd name="connsiteY1748" fmla="*/ 6650784 h 6757249"/>
                  <a:gd name="connsiteX1749" fmla="*/ 7328226 w 11951120"/>
                  <a:gd name="connsiteY1749" fmla="*/ 6600875 h 6757249"/>
                  <a:gd name="connsiteX1750" fmla="*/ 7342958 w 11951120"/>
                  <a:gd name="connsiteY1750" fmla="*/ 6555338 h 6757249"/>
                  <a:gd name="connsiteX1751" fmla="*/ 7342030 w 11951120"/>
                  <a:gd name="connsiteY1751" fmla="*/ 6553585 h 6757249"/>
                  <a:gd name="connsiteX1752" fmla="*/ 7299663 w 11951120"/>
                  <a:gd name="connsiteY1752" fmla="*/ 6553585 h 6757249"/>
                  <a:gd name="connsiteX1753" fmla="*/ 7298619 w 11951120"/>
                  <a:gd name="connsiteY1753" fmla="*/ 6554639 h 6757249"/>
                  <a:gd name="connsiteX1754" fmla="*/ 7244992 w 11951120"/>
                  <a:gd name="connsiteY1754" fmla="*/ 6554639 h 6757249"/>
                  <a:gd name="connsiteX1755" fmla="*/ 7245220 w 11951120"/>
                  <a:gd name="connsiteY1755" fmla="*/ 6554173 h 6757249"/>
                  <a:gd name="connsiteX1756" fmla="*/ 7219611 w 11951120"/>
                  <a:gd name="connsiteY1756" fmla="*/ 6549927 h 6757249"/>
                  <a:gd name="connsiteX1757" fmla="*/ 7223012 w 11951120"/>
                  <a:gd name="connsiteY1757" fmla="*/ 6556985 h 6757249"/>
                  <a:gd name="connsiteX1758" fmla="*/ 7223543 w 11951120"/>
                  <a:gd name="connsiteY1758" fmla="*/ 6558086 h 6757249"/>
                  <a:gd name="connsiteX1759" fmla="*/ 7172596 w 11951120"/>
                  <a:gd name="connsiteY1759" fmla="*/ 6575707 h 6757249"/>
                  <a:gd name="connsiteX1760" fmla="*/ 7172596 w 11951120"/>
                  <a:gd name="connsiteY1760" fmla="*/ 6529577 h 6757249"/>
                  <a:gd name="connsiteX1761" fmla="*/ 7172108 w 11951120"/>
                  <a:gd name="connsiteY1761" fmla="*/ 6529373 h 6757249"/>
                  <a:gd name="connsiteX1762" fmla="*/ 7145784 w 11951120"/>
                  <a:gd name="connsiteY1762" fmla="*/ 6454616 h 6757249"/>
                  <a:gd name="connsiteX1763" fmla="*/ 7146814 w 11951120"/>
                  <a:gd name="connsiteY1763" fmla="*/ 6454013 h 6757249"/>
                  <a:gd name="connsiteX1764" fmla="*/ 7145538 w 11951120"/>
                  <a:gd name="connsiteY1764" fmla="*/ 6454295 h 6757249"/>
                  <a:gd name="connsiteX1765" fmla="*/ 7136762 w 11951120"/>
                  <a:gd name="connsiteY1765" fmla="*/ 6454295 h 6757249"/>
                  <a:gd name="connsiteX1766" fmla="*/ 7127988 w 11951120"/>
                  <a:gd name="connsiteY1766" fmla="*/ 6458693 h 6757249"/>
                  <a:gd name="connsiteX1767" fmla="*/ 7126988 w 11951120"/>
                  <a:gd name="connsiteY1767" fmla="*/ 6458155 h 6757249"/>
                  <a:gd name="connsiteX1768" fmla="*/ 7127013 w 11951120"/>
                  <a:gd name="connsiteY1768" fmla="*/ 6458187 h 6757249"/>
                  <a:gd name="connsiteX1769" fmla="*/ 7078749 w 11951120"/>
                  <a:gd name="connsiteY1769" fmla="*/ 6554256 h 6757249"/>
                  <a:gd name="connsiteX1770" fmla="*/ 7078192 w 11951120"/>
                  <a:gd name="connsiteY1770" fmla="*/ 6553616 h 6757249"/>
                  <a:gd name="connsiteX1771" fmla="*/ 7078749 w 11951120"/>
                  <a:gd name="connsiteY1771" fmla="*/ 6555374 h 6757249"/>
                  <a:gd name="connsiteX1772" fmla="*/ 6977833 w 11951120"/>
                  <a:gd name="connsiteY1772" fmla="*/ 6572952 h 6757249"/>
                  <a:gd name="connsiteX1773" fmla="*/ 6929568 w 11951120"/>
                  <a:gd name="connsiteY1773" fmla="*/ 6485063 h 6757249"/>
                  <a:gd name="connsiteX1774" fmla="*/ 6933693 w 11951120"/>
                  <a:gd name="connsiteY1774" fmla="*/ 6483401 h 6757249"/>
                  <a:gd name="connsiteX1775" fmla="*/ 6931539 w 11951120"/>
                  <a:gd name="connsiteY1775" fmla="*/ 6483163 h 6757249"/>
                  <a:gd name="connsiteX1776" fmla="*/ 6786483 w 11951120"/>
                  <a:gd name="connsiteY1776" fmla="*/ 6500629 h 6757249"/>
                  <a:gd name="connsiteX1777" fmla="*/ 6786522 w 11951120"/>
                  <a:gd name="connsiteY1777" fmla="*/ 6500511 h 6757249"/>
                  <a:gd name="connsiteX1778" fmla="*/ 6785027 w 11951120"/>
                  <a:gd name="connsiteY1778" fmla="*/ 6502198 h 6757249"/>
                  <a:gd name="connsiteX1779" fmla="*/ 6785027 w 11951120"/>
                  <a:gd name="connsiteY1779" fmla="*/ 6550398 h 6757249"/>
                  <a:gd name="connsiteX1780" fmla="*/ 6732627 w 11951120"/>
                  <a:gd name="connsiteY1780" fmla="*/ 6528489 h 6757249"/>
                  <a:gd name="connsiteX1781" fmla="*/ 6732675 w 11951120"/>
                  <a:gd name="connsiteY1781" fmla="*/ 6513808 h 6757249"/>
                  <a:gd name="connsiteX1782" fmla="*/ 6723529 w 11951120"/>
                  <a:gd name="connsiteY1782" fmla="*/ 6517592 h 6757249"/>
                  <a:gd name="connsiteX1783" fmla="*/ 6674302 w 11951120"/>
                  <a:gd name="connsiteY1783" fmla="*/ 6508759 h 6757249"/>
                  <a:gd name="connsiteX1784" fmla="*/ 6669289 w 11951120"/>
                  <a:gd name="connsiteY1784" fmla="*/ 6502160 h 6757249"/>
                  <a:gd name="connsiteX1785" fmla="*/ 6654414 w 11951120"/>
                  <a:gd name="connsiteY1785" fmla="*/ 6509167 h 6757249"/>
                  <a:gd name="connsiteX1786" fmla="*/ 6586849 w 11951120"/>
                  <a:gd name="connsiteY1786" fmla="*/ 6517343 h 6757249"/>
                  <a:gd name="connsiteX1787" fmla="*/ 6540846 w 11951120"/>
                  <a:gd name="connsiteY1787" fmla="*/ 6507228 h 6757249"/>
                  <a:gd name="connsiteX1788" fmla="*/ 6490780 w 11951120"/>
                  <a:gd name="connsiteY1788" fmla="*/ 6529871 h 6757249"/>
                  <a:gd name="connsiteX1789" fmla="*/ 6440003 w 11951120"/>
                  <a:gd name="connsiteY1789" fmla="*/ 6567663 h 6757249"/>
                  <a:gd name="connsiteX1790" fmla="*/ 6437798 w 11951120"/>
                  <a:gd name="connsiteY1790" fmla="*/ 6519465 h 6757249"/>
                  <a:gd name="connsiteX1791" fmla="*/ 6435625 w 11951120"/>
                  <a:gd name="connsiteY1791" fmla="*/ 6484914 h 6757249"/>
                  <a:gd name="connsiteX1792" fmla="*/ 6414630 w 11951120"/>
                  <a:gd name="connsiteY1792" fmla="*/ 6505991 h 6757249"/>
                  <a:gd name="connsiteX1793" fmla="*/ 6411735 w 11951120"/>
                  <a:gd name="connsiteY1793" fmla="*/ 6474018 h 6757249"/>
                  <a:gd name="connsiteX1794" fmla="*/ 6411542 w 11951120"/>
                  <a:gd name="connsiteY1794" fmla="*/ 6474486 h 6757249"/>
                  <a:gd name="connsiteX1795" fmla="*/ 6413670 w 11951120"/>
                  <a:gd name="connsiteY1795" fmla="*/ 6506885 h 6757249"/>
                  <a:gd name="connsiteX1796" fmla="*/ 6392576 w 11951120"/>
                  <a:gd name="connsiteY1796" fmla="*/ 6529022 h 6757249"/>
                  <a:gd name="connsiteX1797" fmla="*/ 6392576 w 11951120"/>
                  <a:gd name="connsiteY1797" fmla="*/ 6574826 h 6757249"/>
                  <a:gd name="connsiteX1798" fmla="*/ 6353754 w 11951120"/>
                  <a:gd name="connsiteY1798" fmla="*/ 6592801 h 6757249"/>
                  <a:gd name="connsiteX1799" fmla="*/ 6332725 w 11951120"/>
                  <a:gd name="connsiteY1799" fmla="*/ 6579728 h 6757249"/>
                  <a:gd name="connsiteX1800" fmla="*/ 6340811 w 11951120"/>
                  <a:gd name="connsiteY1800" fmla="*/ 6553594 h 6757249"/>
                  <a:gd name="connsiteX1801" fmla="*/ 6340442 w 11951120"/>
                  <a:gd name="connsiteY1801" fmla="*/ 6553569 h 6757249"/>
                  <a:gd name="connsiteX1802" fmla="*/ 6269712 w 11951120"/>
                  <a:gd name="connsiteY1802" fmla="*/ 6431297 h 6757249"/>
                  <a:gd name="connsiteX1803" fmla="*/ 6270376 w 11951120"/>
                  <a:gd name="connsiteY1803" fmla="*/ 6430914 h 6757249"/>
                  <a:gd name="connsiteX1804" fmla="*/ 6269351 w 11951120"/>
                  <a:gd name="connsiteY1804" fmla="*/ 6430914 h 6757249"/>
                  <a:gd name="connsiteX1805" fmla="*/ 6269351 w 11951120"/>
                  <a:gd name="connsiteY1805" fmla="*/ 6409365 h 6757249"/>
                  <a:gd name="connsiteX1806" fmla="*/ 6268863 w 11951120"/>
                  <a:gd name="connsiteY1806" fmla="*/ 6409465 h 6757249"/>
                  <a:gd name="connsiteX1807" fmla="*/ 6230471 w 11951120"/>
                  <a:gd name="connsiteY1807" fmla="*/ 6412257 h 6757249"/>
                  <a:gd name="connsiteX1808" fmla="*/ 6199582 w 11951120"/>
                  <a:gd name="connsiteY1808" fmla="*/ 6431242 h 6757249"/>
                  <a:gd name="connsiteX1809" fmla="*/ 6199636 w 11951120"/>
                  <a:gd name="connsiteY1809" fmla="*/ 6431250 h 6757249"/>
                  <a:gd name="connsiteX1810" fmla="*/ 6095063 w 11951120"/>
                  <a:gd name="connsiteY1810" fmla="*/ 6479178 h 6757249"/>
                  <a:gd name="connsiteX1811" fmla="*/ 6114669 w 11951120"/>
                  <a:gd name="connsiteY1811" fmla="*/ 6432883 h 6757249"/>
                  <a:gd name="connsiteX1812" fmla="*/ 6146155 w 11951120"/>
                  <a:gd name="connsiteY1812" fmla="*/ 6410319 h 6757249"/>
                  <a:gd name="connsiteX1813" fmla="*/ 6146009 w 11951120"/>
                  <a:gd name="connsiteY1813" fmla="*/ 6409465 h 6757249"/>
                  <a:gd name="connsiteX1814" fmla="*/ 6155566 w 11951120"/>
                  <a:gd name="connsiteY1814" fmla="*/ 6396976 h 6757249"/>
                  <a:gd name="connsiteX1815" fmla="*/ 6163251 w 11951120"/>
                  <a:gd name="connsiteY1815" fmla="*/ 6361307 h 6757249"/>
                  <a:gd name="connsiteX1816" fmla="*/ 6163192 w 11951120"/>
                  <a:gd name="connsiteY1816" fmla="*/ 6361275 h 6757249"/>
                  <a:gd name="connsiteX1817" fmla="*/ 6150099 w 11951120"/>
                  <a:gd name="connsiteY1817" fmla="*/ 6328126 h 6757249"/>
                  <a:gd name="connsiteX1818" fmla="*/ 6138298 w 11951120"/>
                  <a:gd name="connsiteY1818" fmla="*/ 6340350 h 6757249"/>
                  <a:gd name="connsiteX1819" fmla="*/ 6085956 w 11951120"/>
                  <a:gd name="connsiteY1819" fmla="*/ 6355836 h 6757249"/>
                  <a:gd name="connsiteX1820" fmla="*/ 6086108 w 11951120"/>
                  <a:gd name="connsiteY1820" fmla="*/ 6337310 h 6757249"/>
                  <a:gd name="connsiteX1821" fmla="*/ 6061542 w 11951120"/>
                  <a:gd name="connsiteY1821" fmla="*/ 6364419 h 6757249"/>
                  <a:gd name="connsiteX1822" fmla="*/ 5896277 w 11951120"/>
                  <a:gd name="connsiteY1822" fmla="*/ 6312399 h 6757249"/>
                  <a:gd name="connsiteX1823" fmla="*/ 5896277 w 11951120"/>
                  <a:gd name="connsiteY1823" fmla="*/ 6311002 h 6757249"/>
                  <a:gd name="connsiteX1824" fmla="*/ 5895039 w 11951120"/>
                  <a:gd name="connsiteY1824" fmla="*/ 6312876 h 6757249"/>
                  <a:gd name="connsiteX1825" fmla="*/ 5886696 w 11951120"/>
                  <a:gd name="connsiteY1825" fmla="*/ 6323084 h 6757249"/>
                  <a:gd name="connsiteX1826" fmla="*/ 5884195 w 11951120"/>
                  <a:gd name="connsiteY1826" fmla="*/ 6338039 h 6757249"/>
                  <a:gd name="connsiteX1827" fmla="*/ 5875851 w 11951120"/>
                  <a:gd name="connsiteY1827" fmla="*/ 6336351 h 6757249"/>
                  <a:gd name="connsiteX1828" fmla="*/ 5841438 w 11951120"/>
                  <a:gd name="connsiteY1828" fmla="*/ 6378453 h 6757249"/>
                  <a:gd name="connsiteX1829" fmla="*/ 5778090 w 11951120"/>
                  <a:gd name="connsiteY1829" fmla="*/ 6430914 h 6757249"/>
                  <a:gd name="connsiteX1830" fmla="*/ 5777991 w 11951120"/>
                  <a:gd name="connsiteY1830" fmla="*/ 6430856 h 6757249"/>
                  <a:gd name="connsiteX1831" fmla="*/ 5778298 w 11951120"/>
                  <a:gd name="connsiteY1831" fmla="*/ 6431110 h 6757249"/>
                  <a:gd name="connsiteX1832" fmla="*/ 5654957 w 11951120"/>
                  <a:gd name="connsiteY1832" fmla="*/ 6479308 h 6757249"/>
                  <a:gd name="connsiteX1833" fmla="*/ 5655319 w 11951120"/>
                  <a:gd name="connsiteY1833" fmla="*/ 6478947 h 6757249"/>
                  <a:gd name="connsiteX1834" fmla="*/ 5585317 w 11951120"/>
                  <a:gd name="connsiteY1834" fmla="*/ 6409386 h 6757249"/>
                  <a:gd name="connsiteX1835" fmla="*/ 5563850 w 11951120"/>
                  <a:gd name="connsiteY1835" fmla="*/ 6405082 h 6757249"/>
                  <a:gd name="connsiteX1836" fmla="*/ 5563248 w 11951120"/>
                  <a:gd name="connsiteY1836" fmla="*/ 6404938 h 6757249"/>
                  <a:gd name="connsiteX1837" fmla="*/ 5563790 w 11951120"/>
                  <a:gd name="connsiteY1837" fmla="*/ 6405318 h 6757249"/>
                  <a:gd name="connsiteX1838" fmla="*/ 5519628 w 11951120"/>
                  <a:gd name="connsiteY1838" fmla="*/ 6414094 h 6757249"/>
                  <a:gd name="connsiteX1839" fmla="*/ 5516917 w 11951120"/>
                  <a:gd name="connsiteY1839" fmla="*/ 6412622 h 6757249"/>
                  <a:gd name="connsiteX1840" fmla="*/ 5518208 w 11951120"/>
                  <a:gd name="connsiteY1840" fmla="*/ 6414316 h 6757249"/>
                  <a:gd name="connsiteX1841" fmla="*/ 5388083 w 11951120"/>
                  <a:gd name="connsiteY1841" fmla="*/ 6457728 h 6757249"/>
                  <a:gd name="connsiteX1842" fmla="*/ 5414108 w 11951120"/>
                  <a:gd name="connsiteY1842" fmla="*/ 6383927 h 6757249"/>
                  <a:gd name="connsiteX1843" fmla="*/ 5414370 w 11951120"/>
                  <a:gd name="connsiteY1843" fmla="*/ 6383900 h 6757249"/>
                  <a:gd name="connsiteX1844" fmla="*/ 5413635 w 11951120"/>
                  <a:gd name="connsiteY1844" fmla="*/ 6383381 h 6757249"/>
                  <a:gd name="connsiteX1845" fmla="*/ 5413635 w 11951120"/>
                  <a:gd name="connsiteY1845" fmla="*/ 6361442 h 6757249"/>
                  <a:gd name="connsiteX1846" fmla="*/ 5414436 w 11951120"/>
                  <a:gd name="connsiteY1846" fmla="*/ 6360434 h 6757249"/>
                  <a:gd name="connsiteX1847" fmla="*/ 5413328 w 11951120"/>
                  <a:gd name="connsiteY1847" fmla="*/ 6361199 h 6757249"/>
                  <a:gd name="connsiteX1848" fmla="*/ 5380863 w 11951120"/>
                  <a:gd name="connsiteY1848" fmla="*/ 6313199 h 6757249"/>
                  <a:gd name="connsiteX1849" fmla="*/ 5331774 w 11951120"/>
                  <a:gd name="connsiteY1849" fmla="*/ 6335318 h 6757249"/>
                  <a:gd name="connsiteX1850" fmla="*/ 5330808 w 11951120"/>
                  <a:gd name="connsiteY1850" fmla="*/ 6335228 h 6757249"/>
                  <a:gd name="connsiteX1851" fmla="*/ 5319169 w 11951120"/>
                  <a:gd name="connsiteY1851" fmla="*/ 6369244 h 6757249"/>
                  <a:gd name="connsiteX1852" fmla="*/ 5288293 w 11951120"/>
                  <a:gd name="connsiteY1852" fmla="*/ 6370347 h 6757249"/>
                  <a:gd name="connsiteX1853" fmla="*/ 5276879 w 11951120"/>
                  <a:gd name="connsiteY1853" fmla="*/ 6355846 h 6757249"/>
                  <a:gd name="connsiteX1854" fmla="*/ 5247392 w 11951120"/>
                  <a:gd name="connsiteY1854" fmla="*/ 6388281 h 6757249"/>
                  <a:gd name="connsiteX1855" fmla="*/ 5243597 w 11951120"/>
                  <a:gd name="connsiteY1855" fmla="*/ 6388658 h 6757249"/>
                  <a:gd name="connsiteX1856" fmla="*/ 5204379 w 11951120"/>
                  <a:gd name="connsiteY1856" fmla="*/ 6410370 h 6757249"/>
                  <a:gd name="connsiteX1857" fmla="*/ 5129413 w 11951120"/>
                  <a:gd name="connsiteY1857" fmla="*/ 6338524 h 6757249"/>
                  <a:gd name="connsiteX1858" fmla="*/ 5129413 w 11951120"/>
                  <a:gd name="connsiteY1858" fmla="*/ 6337929 h 6757249"/>
                  <a:gd name="connsiteX1859" fmla="*/ 5128632 w 11951120"/>
                  <a:gd name="connsiteY1859" fmla="*/ 6339197 h 6757249"/>
                  <a:gd name="connsiteX1860" fmla="*/ 5102684 w 11951120"/>
                  <a:gd name="connsiteY1860" fmla="*/ 6361199 h 6757249"/>
                  <a:gd name="connsiteX1861" fmla="*/ 5101991 w 11951120"/>
                  <a:gd name="connsiteY1861" fmla="*/ 6360802 h 6757249"/>
                  <a:gd name="connsiteX1862" fmla="*/ 5085860 w 11951120"/>
                  <a:gd name="connsiteY1862" fmla="*/ 6378685 h 6757249"/>
                  <a:gd name="connsiteX1863" fmla="*/ 5072359 w 11951120"/>
                  <a:gd name="connsiteY1863" fmla="*/ 6390695 h 6757249"/>
                  <a:gd name="connsiteX1864" fmla="*/ 5036807 w 11951120"/>
                  <a:gd name="connsiteY1864" fmla="*/ 6347135 h 6757249"/>
                  <a:gd name="connsiteX1865" fmla="*/ 4994442 w 11951120"/>
                  <a:gd name="connsiteY1865" fmla="*/ 6361199 h 6757249"/>
                  <a:gd name="connsiteX1866" fmla="*/ 4987237 w 11951120"/>
                  <a:gd name="connsiteY1866" fmla="*/ 6319158 h 6757249"/>
                  <a:gd name="connsiteX1867" fmla="*/ 4984463 w 11951120"/>
                  <a:gd name="connsiteY1867" fmla="*/ 6320980 h 6757249"/>
                  <a:gd name="connsiteX1868" fmla="*/ 5001497 w 11951120"/>
                  <a:gd name="connsiteY1868" fmla="*/ 6211044 h 6757249"/>
                  <a:gd name="connsiteX1869" fmla="*/ 5001672 w 11951120"/>
                  <a:gd name="connsiteY1869" fmla="*/ 6211440 h 6757249"/>
                  <a:gd name="connsiteX1870" fmla="*/ 5026495 w 11951120"/>
                  <a:gd name="connsiteY1870" fmla="*/ 6165780 h 6757249"/>
                  <a:gd name="connsiteX1871" fmla="*/ 5014373 w 11951120"/>
                  <a:gd name="connsiteY1871" fmla="*/ 6183172 h 6757249"/>
                  <a:gd name="connsiteX1872" fmla="*/ 4943117 w 11951120"/>
                  <a:gd name="connsiteY1872" fmla="*/ 6190555 h 6757249"/>
                  <a:gd name="connsiteX1873" fmla="*/ 4934533 w 11951120"/>
                  <a:gd name="connsiteY1873" fmla="*/ 6186162 h 6757249"/>
                  <a:gd name="connsiteX1874" fmla="*/ 4910113 w 11951120"/>
                  <a:gd name="connsiteY1874" fmla="*/ 6194955 h 6757249"/>
                  <a:gd name="connsiteX1875" fmla="*/ 4910049 w 11951120"/>
                  <a:gd name="connsiteY1875" fmla="*/ 6194915 h 6757249"/>
                  <a:gd name="connsiteX1876" fmla="*/ 4899263 w 11951120"/>
                  <a:gd name="connsiteY1876" fmla="*/ 6231197 h 6757249"/>
                  <a:gd name="connsiteX1877" fmla="*/ 4861278 w 11951120"/>
                  <a:gd name="connsiteY1877" fmla="*/ 6245902 h 6757249"/>
                  <a:gd name="connsiteX1878" fmla="*/ 4859861 w 11951120"/>
                  <a:gd name="connsiteY1878" fmla="*/ 6243250 h 6757249"/>
                  <a:gd name="connsiteX1879" fmla="*/ 4860564 w 11951120"/>
                  <a:gd name="connsiteY1879" fmla="*/ 6246726 h 6757249"/>
                  <a:gd name="connsiteX1880" fmla="*/ 4860564 w 11951120"/>
                  <a:gd name="connsiteY1880" fmla="*/ 6285709 h 6757249"/>
                  <a:gd name="connsiteX1881" fmla="*/ 4812389 w 11951120"/>
                  <a:gd name="connsiteY1881" fmla="*/ 6285709 h 6757249"/>
                  <a:gd name="connsiteX1882" fmla="*/ 4768592 w 11951120"/>
                  <a:gd name="connsiteY1882" fmla="*/ 6255389 h 6757249"/>
                  <a:gd name="connsiteX1883" fmla="*/ 4772426 w 11951120"/>
                  <a:gd name="connsiteY1883" fmla="*/ 6229400 h 6757249"/>
                  <a:gd name="connsiteX1884" fmla="*/ 4768873 w 11951120"/>
                  <a:gd name="connsiteY1884" fmla="*/ 6227606 h 6757249"/>
                  <a:gd name="connsiteX1885" fmla="*/ 4753460 w 11951120"/>
                  <a:gd name="connsiteY1885" fmla="*/ 6237859 h 6757249"/>
                  <a:gd name="connsiteX1886" fmla="*/ 4731893 w 11951120"/>
                  <a:gd name="connsiteY1886" fmla="*/ 6237859 h 6757249"/>
                  <a:gd name="connsiteX1887" fmla="*/ 4732304 w 11951120"/>
                  <a:gd name="connsiteY1887" fmla="*/ 6227582 h 6757249"/>
                  <a:gd name="connsiteX1888" fmla="*/ 4727210 w 11951120"/>
                  <a:gd name="connsiteY1888" fmla="*/ 6231864 h 6757249"/>
                  <a:gd name="connsiteX1889" fmla="*/ 4668179 w 11951120"/>
                  <a:gd name="connsiteY1889" fmla="*/ 6285608 h 6757249"/>
                  <a:gd name="connsiteX1890" fmla="*/ 4628825 w 11951120"/>
                  <a:gd name="connsiteY1890" fmla="*/ 6307572 h 6757249"/>
                  <a:gd name="connsiteX1891" fmla="*/ 4623761 w 11951120"/>
                  <a:gd name="connsiteY1891" fmla="*/ 6306119 h 6757249"/>
                  <a:gd name="connsiteX1892" fmla="*/ 4620908 w 11951120"/>
                  <a:gd name="connsiteY1892" fmla="*/ 6334798 h 6757249"/>
                  <a:gd name="connsiteX1893" fmla="*/ 4555152 w 11951120"/>
                  <a:gd name="connsiteY1893" fmla="*/ 6381569 h 6757249"/>
                  <a:gd name="connsiteX1894" fmla="*/ 4528390 w 11951120"/>
                  <a:gd name="connsiteY1894" fmla="*/ 6387985 h 6757249"/>
                  <a:gd name="connsiteX1895" fmla="*/ 4528792 w 11951120"/>
                  <a:gd name="connsiteY1895" fmla="*/ 6388303 h 6757249"/>
                  <a:gd name="connsiteX1896" fmla="*/ 4453989 w 11951120"/>
                  <a:gd name="connsiteY1896" fmla="*/ 6505703 h 6757249"/>
                  <a:gd name="connsiteX1897" fmla="*/ 4357186 w 11951120"/>
                  <a:gd name="connsiteY1897" fmla="*/ 6483961 h 6757249"/>
                  <a:gd name="connsiteX1898" fmla="*/ 4379119 w 11951120"/>
                  <a:gd name="connsiteY1898" fmla="*/ 6436277 h 6757249"/>
                  <a:gd name="connsiteX1899" fmla="*/ 4357903 w 11951120"/>
                  <a:gd name="connsiteY1899" fmla="*/ 6431868 h 6757249"/>
                  <a:gd name="connsiteX1900" fmla="*/ 4336010 w 11951120"/>
                  <a:gd name="connsiteY1900" fmla="*/ 6436277 h 6757249"/>
                  <a:gd name="connsiteX1901" fmla="*/ 4335705 w 11951120"/>
                  <a:gd name="connsiteY1901" fmla="*/ 6436168 h 6757249"/>
                  <a:gd name="connsiteX1902" fmla="*/ 4335736 w 11951120"/>
                  <a:gd name="connsiteY1902" fmla="*/ 6436212 h 6757249"/>
                  <a:gd name="connsiteX1903" fmla="*/ 4141724 w 11951120"/>
                  <a:gd name="connsiteY1903" fmla="*/ 6567663 h 6757249"/>
                  <a:gd name="connsiteX1904" fmla="*/ 4139519 w 11951120"/>
                  <a:gd name="connsiteY1904" fmla="*/ 6519465 h 6757249"/>
                  <a:gd name="connsiteX1905" fmla="*/ 4137346 w 11951120"/>
                  <a:gd name="connsiteY1905" fmla="*/ 6484914 h 6757249"/>
                  <a:gd name="connsiteX1906" fmla="*/ 4116351 w 11951120"/>
                  <a:gd name="connsiteY1906" fmla="*/ 6505991 h 6757249"/>
                  <a:gd name="connsiteX1907" fmla="*/ 4113456 w 11951120"/>
                  <a:gd name="connsiteY1907" fmla="*/ 6474018 h 6757249"/>
                  <a:gd name="connsiteX1908" fmla="*/ 4113263 w 11951120"/>
                  <a:gd name="connsiteY1908" fmla="*/ 6474486 h 6757249"/>
                  <a:gd name="connsiteX1909" fmla="*/ 4115391 w 11951120"/>
                  <a:gd name="connsiteY1909" fmla="*/ 6506885 h 6757249"/>
                  <a:gd name="connsiteX1910" fmla="*/ 4094297 w 11951120"/>
                  <a:gd name="connsiteY1910" fmla="*/ 6529022 h 6757249"/>
                  <a:gd name="connsiteX1911" fmla="*/ 4094297 w 11951120"/>
                  <a:gd name="connsiteY1911" fmla="*/ 6574826 h 6757249"/>
                  <a:gd name="connsiteX1912" fmla="*/ 4055475 w 11951120"/>
                  <a:gd name="connsiteY1912" fmla="*/ 6592801 h 6757249"/>
                  <a:gd name="connsiteX1913" fmla="*/ 4034446 w 11951120"/>
                  <a:gd name="connsiteY1913" fmla="*/ 6579728 h 6757249"/>
                  <a:gd name="connsiteX1914" fmla="*/ 4042532 w 11951120"/>
                  <a:gd name="connsiteY1914" fmla="*/ 6553594 h 6757249"/>
                  <a:gd name="connsiteX1915" fmla="*/ 4042163 w 11951120"/>
                  <a:gd name="connsiteY1915" fmla="*/ 6553569 h 6757249"/>
                  <a:gd name="connsiteX1916" fmla="*/ 3971987 w 11951120"/>
                  <a:gd name="connsiteY1916" fmla="*/ 6513720 h 6757249"/>
                  <a:gd name="connsiteX1917" fmla="*/ 3963263 w 11951120"/>
                  <a:gd name="connsiteY1917" fmla="*/ 6496522 h 6757249"/>
                  <a:gd name="connsiteX1918" fmla="*/ 3960316 w 11951120"/>
                  <a:gd name="connsiteY1918" fmla="*/ 6505991 h 6757249"/>
                  <a:gd name="connsiteX1919" fmla="*/ 3864184 w 11951120"/>
                  <a:gd name="connsiteY1919" fmla="*/ 6457728 h 6757249"/>
                  <a:gd name="connsiteX1920" fmla="*/ 3865552 w 11951120"/>
                  <a:gd name="connsiteY1920" fmla="*/ 6455668 h 6757249"/>
                  <a:gd name="connsiteX1921" fmla="*/ 3862846 w 11951120"/>
                  <a:gd name="connsiteY1921" fmla="*/ 6456878 h 6757249"/>
                  <a:gd name="connsiteX1922" fmla="*/ 3862846 w 11951120"/>
                  <a:gd name="connsiteY1922" fmla="*/ 6457728 h 6757249"/>
                  <a:gd name="connsiteX1923" fmla="*/ 3860945 w 11951120"/>
                  <a:gd name="connsiteY1923" fmla="*/ 6457728 h 6757249"/>
                  <a:gd name="connsiteX1924" fmla="*/ 3855607 w 11951120"/>
                  <a:gd name="connsiteY1924" fmla="*/ 6460116 h 6757249"/>
                  <a:gd name="connsiteX1925" fmla="*/ 3835763 w 11951120"/>
                  <a:gd name="connsiteY1925" fmla="*/ 6466546 h 6757249"/>
                  <a:gd name="connsiteX1926" fmla="*/ 3809814 w 11951120"/>
                  <a:gd name="connsiteY1926" fmla="*/ 6521510 h 6757249"/>
                  <a:gd name="connsiteX1927" fmla="*/ 3766615 w 11951120"/>
                  <a:gd name="connsiteY1927" fmla="*/ 6575707 h 6757249"/>
                  <a:gd name="connsiteX1928" fmla="*/ 3770935 w 11951120"/>
                  <a:gd name="connsiteY1928" fmla="*/ 6479357 h 6757249"/>
                  <a:gd name="connsiteX1929" fmla="*/ 3771155 w 11951120"/>
                  <a:gd name="connsiteY1929" fmla="*/ 6478957 h 6757249"/>
                  <a:gd name="connsiteX1930" fmla="*/ 3741730 w 11951120"/>
                  <a:gd name="connsiteY1930" fmla="*/ 6458023 h 6757249"/>
                  <a:gd name="connsiteX1931" fmla="*/ 3739663 w 11951120"/>
                  <a:gd name="connsiteY1931" fmla="*/ 6457935 h 6757249"/>
                  <a:gd name="connsiteX1932" fmla="*/ 3673703 w 11951120"/>
                  <a:gd name="connsiteY1932" fmla="*/ 6466735 h 6757249"/>
                  <a:gd name="connsiteX1933" fmla="*/ 3616535 w 11951120"/>
                  <a:gd name="connsiteY1933" fmla="*/ 6444734 h 6757249"/>
                  <a:gd name="connsiteX1934" fmla="*/ 3642919 w 11951120"/>
                  <a:gd name="connsiteY1934" fmla="*/ 6409532 h 6757249"/>
                  <a:gd name="connsiteX1935" fmla="*/ 3642919 w 11951120"/>
                  <a:gd name="connsiteY1935" fmla="*/ 6408943 h 6757249"/>
                  <a:gd name="connsiteX1936" fmla="*/ 3611687 w 11951120"/>
                  <a:gd name="connsiteY1936" fmla="*/ 6380831 h 6757249"/>
                  <a:gd name="connsiteX1937" fmla="*/ 3596106 w 11951120"/>
                  <a:gd name="connsiteY1937" fmla="*/ 6339134 h 6757249"/>
                  <a:gd name="connsiteX1938" fmla="*/ 3587104 w 11951120"/>
                  <a:gd name="connsiteY1938" fmla="*/ 6330936 h 6757249"/>
                  <a:gd name="connsiteX1939" fmla="*/ 3585916 w 11951120"/>
                  <a:gd name="connsiteY1939" fmla="*/ 6338039 h 6757249"/>
                  <a:gd name="connsiteX1940" fmla="*/ 3489004 w 11951120"/>
                  <a:gd name="connsiteY1940" fmla="*/ 6289728 h 6757249"/>
                  <a:gd name="connsiteX1941" fmla="*/ 3475149 w 11951120"/>
                  <a:gd name="connsiteY1941" fmla="*/ 6278570 h 6757249"/>
                  <a:gd name="connsiteX1942" fmla="*/ 3472833 w 11951120"/>
                  <a:gd name="connsiteY1942" fmla="*/ 6280164 h 6757249"/>
                  <a:gd name="connsiteX1943" fmla="*/ 3488430 w 11951120"/>
                  <a:gd name="connsiteY1943" fmla="*/ 6291484 h 6757249"/>
                  <a:gd name="connsiteX1944" fmla="*/ 3458306 w 11951120"/>
                  <a:gd name="connsiteY1944" fmla="*/ 6290166 h 6757249"/>
                  <a:gd name="connsiteX1945" fmla="*/ 3447663 w 11951120"/>
                  <a:gd name="connsiteY1945" fmla="*/ 6297494 h 6757249"/>
                  <a:gd name="connsiteX1946" fmla="*/ 3407398 w 11951120"/>
                  <a:gd name="connsiteY1946" fmla="*/ 6307572 h 6757249"/>
                  <a:gd name="connsiteX1947" fmla="*/ 3407006 w 11951120"/>
                  <a:gd name="connsiteY1947" fmla="*/ 6301316 h 6757249"/>
                  <a:gd name="connsiteX1948" fmla="*/ 3392825 w 11951120"/>
                  <a:gd name="connsiteY1948" fmla="*/ 6313828 h 6757249"/>
                  <a:gd name="connsiteX1949" fmla="*/ 3392258 w 11951120"/>
                  <a:gd name="connsiteY1949" fmla="*/ 6313786 h 6757249"/>
                  <a:gd name="connsiteX1950" fmla="*/ 3392780 w 11951120"/>
                  <a:gd name="connsiteY1950" fmla="*/ 6346276 h 6757249"/>
                  <a:gd name="connsiteX1951" fmla="*/ 3370449 w 11951120"/>
                  <a:gd name="connsiteY1951" fmla="*/ 6360495 h 6757249"/>
                  <a:gd name="connsiteX1952" fmla="*/ 3370449 w 11951120"/>
                  <a:gd name="connsiteY1952" fmla="*/ 6286121 h 6757249"/>
                  <a:gd name="connsiteX1953" fmla="*/ 3371145 w 11951120"/>
                  <a:gd name="connsiteY1953" fmla="*/ 6286961 h 6757249"/>
                  <a:gd name="connsiteX1954" fmla="*/ 3403789 w 11951120"/>
                  <a:gd name="connsiteY1954" fmla="*/ 6250035 h 6757249"/>
                  <a:gd name="connsiteX1955" fmla="*/ 3403069 w 11951120"/>
                  <a:gd name="connsiteY1955" fmla="*/ 6238573 h 6757249"/>
                  <a:gd name="connsiteX1956" fmla="*/ 3342861 w 11951120"/>
                  <a:gd name="connsiteY1956" fmla="*/ 6211064 h 6757249"/>
                  <a:gd name="connsiteX1957" fmla="*/ 3318583 w 11951120"/>
                  <a:gd name="connsiteY1957" fmla="*/ 6178495 h 6757249"/>
                  <a:gd name="connsiteX1958" fmla="*/ 3334413 w 11951120"/>
                  <a:gd name="connsiteY1958" fmla="*/ 6144566 h 6757249"/>
                  <a:gd name="connsiteX1959" fmla="*/ 3332611 w 11951120"/>
                  <a:gd name="connsiteY1959" fmla="*/ 6143410 h 6757249"/>
                  <a:gd name="connsiteX1960" fmla="*/ 3301041 w 11951120"/>
                  <a:gd name="connsiteY1960" fmla="*/ 6141974 h 6757249"/>
                  <a:gd name="connsiteX1961" fmla="*/ 3230969 w 11951120"/>
                  <a:gd name="connsiteY1961" fmla="*/ 6168351 h 6757249"/>
                  <a:gd name="connsiteX1962" fmla="*/ 3230590 w 11951120"/>
                  <a:gd name="connsiteY1962" fmla="*/ 6168419 h 6757249"/>
                  <a:gd name="connsiteX1963" fmla="*/ 3231021 w 11951120"/>
                  <a:gd name="connsiteY1963" fmla="*/ 6168767 h 6757249"/>
                  <a:gd name="connsiteX1964" fmla="*/ 3178159 w 11951120"/>
                  <a:gd name="connsiteY1964" fmla="*/ 6221322 h 6757249"/>
                  <a:gd name="connsiteX1965" fmla="*/ 3177219 w 11951120"/>
                  <a:gd name="connsiteY1965" fmla="*/ 6221747 h 6757249"/>
                  <a:gd name="connsiteX1966" fmla="*/ 3166093 w 11951120"/>
                  <a:gd name="connsiteY1966" fmla="*/ 6258247 h 6757249"/>
                  <a:gd name="connsiteX1967" fmla="*/ 3142536 w 11951120"/>
                  <a:gd name="connsiteY1967" fmla="*/ 6281801 h 6757249"/>
                  <a:gd name="connsiteX1968" fmla="*/ 3082578 w 11951120"/>
                  <a:gd name="connsiteY1968" fmla="*/ 6312403 h 6757249"/>
                  <a:gd name="connsiteX1969" fmla="*/ 3082653 w 11951120"/>
                  <a:gd name="connsiteY1969" fmla="*/ 6313168 h 6757249"/>
                  <a:gd name="connsiteX1970" fmla="*/ 3033495 w 11951120"/>
                  <a:gd name="connsiteY1970" fmla="*/ 6335318 h 6757249"/>
                  <a:gd name="connsiteX1971" fmla="*/ 3032529 w 11951120"/>
                  <a:gd name="connsiteY1971" fmla="*/ 6335228 h 6757249"/>
                  <a:gd name="connsiteX1972" fmla="*/ 3020890 w 11951120"/>
                  <a:gd name="connsiteY1972" fmla="*/ 6369244 h 6757249"/>
                  <a:gd name="connsiteX1973" fmla="*/ 2990014 w 11951120"/>
                  <a:gd name="connsiteY1973" fmla="*/ 6370347 h 6757249"/>
                  <a:gd name="connsiteX1974" fmla="*/ 2968722 w 11951120"/>
                  <a:gd name="connsiteY1974" fmla="*/ 6343297 h 6757249"/>
                  <a:gd name="connsiteX1975" fmla="*/ 2985165 w 11951120"/>
                  <a:gd name="connsiteY1975" fmla="*/ 6313989 h 6757249"/>
                  <a:gd name="connsiteX1976" fmla="*/ 2984337 w 11951120"/>
                  <a:gd name="connsiteY1976" fmla="*/ 6313168 h 6757249"/>
                  <a:gd name="connsiteX1977" fmla="*/ 3033289 w 11951120"/>
                  <a:gd name="connsiteY1977" fmla="*/ 6264642 h 6757249"/>
                  <a:gd name="connsiteX1978" fmla="*/ 3003106 w 11951120"/>
                  <a:gd name="connsiteY1978" fmla="*/ 6243022 h 6757249"/>
                  <a:gd name="connsiteX1979" fmla="*/ 3011820 w 11951120"/>
                  <a:gd name="connsiteY1979" fmla="*/ 6234282 h 6757249"/>
                  <a:gd name="connsiteX1980" fmla="*/ 3014108 w 11951120"/>
                  <a:gd name="connsiteY1980" fmla="*/ 6231748 h 6757249"/>
                  <a:gd name="connsiteX1981" fmla="*/ 3013211 w 11951120"/>
                  <a:gd name="connsiteY1981" fmla="*/ 6231966 h 6757249"/>
                  <a:gd name="connsiteX1982" fmla="*/ 3003379 w 11951120"/>
                  <a:gd name="connsiteY1982" fmla="*/ 6241950 h 6757249"/>
                  <a:gd name="connsiteX1983" fmla="*/ 2819516 w 11951120"/>
                  <a:gd name="connsiteY1983" fmla="*/ 6339748 h 6757249"/>
                  <a:gd name="connsiteX1984" fmla="*/ 2815138 w 11951120"/>
                  <a:gd name="connsiteY1984" fmla="*/ 6330857 h 6757249"/>
                  <a:gd name="connsiteX1985" fmla="*/ 2815187 w 11951120"/>
                  <a:gd name="connsiteY1985" fmla="*/ 6330295 h 6757249"/>
                  <a:gd name="connsiteX1986" fmla="*/ 2814552 w 11951120"/>
                  <a:gd name="connsiteY1986" fmla="*/ 6331352 h 6757249"/>
                  <a:gd name="connsiteX1987" fmla="*/ 2761734 w 11951120"/>
                  <a:gd name="connsiteY1987" fmla="*/ 6340155 h 6757249"/>
                  <a:gd name="connsiteX1988" fmla="*/ 2761307 w 11951120"/>
                  <a:gd name="connsiteY1988" fmla="*/ 6339572 h 6757249"/>
                  <a:gd name="connsiteX1989" fmla="*/ 2696163 w 11951120"/>
                  <a:gd name="connsiteY1989" fmla="*/ 6361199 h 6757249"/>
                  <a:gd name="connsiteX1990" fmla="*/ 2688508 w 11951120"/>
                  <a:gd name="connsiteY1990" fmla="*/ 6316538 h 6757249"/>
                  <a:gd name="connsiteX1991" fmla="*/ 2726398 w 11951120"/>
                  <a:gd name="connsiteY1991" fmla="*/ 6291739 h 6757249"/>
                  <a:gd name="connsiteX1992" fmla="*/ 2722121 w 11951120"/>
                  <a:gd name="connsiteY1992" fmla="*/ 6291739 h 6757249"/>
                  <a:gd name="connsiteX1993" fmla="*/ 2723104 w 11951120"/>
                  <a:gd name="connsiteY1993" fmla="*/ 6290293 h 6757249"/>
                  <a:gd name="connsiteX1994" fmla="*/ 2724510 w 11951120"/>
                  <a:gd name="connsiteY1994" fmla="*/ 6245576 h 6757249"/>
                  <a:gd name="connsiteX1995" fmla="*/ 2734073 w 11951120"/>
                  <a:gd name="connsiteY1995" fmla="*/ 6233002 h 6757249"/>
                  <a:gd name="connsiteX1996" fmla="*/ 2724247 w 11951120"/>
                  <a:gd name="connsiteY1996" fmla="*/ 6226838 h 6757249"/>
                  <a:gd name="connsiteX1997" fmla="*/ 2712122 w 11951120"/>
                  <a:gd name="connsiteY1997" fmla="*/ 6202138 h 6757249"/>
                  <a:gd name="connsiteX1998" fmla="*/ 2710263 w 11951120"/>
                  <a:gd name="connsiteY1998" fmla="*/ 6186647 h 6757249"/>
                  <a:gd name="connsiteX1999" fmla="*/ 2697282 w 11951120"/>
                  <a:gd name="connsiteY1999" fmla="*/ 6194383 h 6757249"/>
                  <a:gd name="connsiteX2000" fmla="*/ 2673891 w 11951120"/>
                  <a:gd name="connsiteY2000" fmla="*/ 6197390 h 6757249"/>
                  <a:gd name="connsiteX2001" fmla="*/ 2645346 w 11951120"/>
                  <a:gd name="connsiteY2001" fmla="*/ 6190674 h 6757249"/>
                  <a:gd name="connsiteX2002" fmla="*/ 2643430 w 11951120"/>
                  <a:gd name="connsiteY2002" fmla="*/ 6193128 h 6757249"/>
                  <a:gd name="connsiteX2003" fmla="*/ 2561803 w 11951120"/>
                  <a:gd name="connsiteY2003" fmla="*/ 6237857 h 6757249"/>
                  <a:gd name="connsiteX2004" fmla="*/ 2561803 w 11951120"/>
                  <a:gd name="connsiteY2004" fmla="*/ 6236089 h 6757249"/>
                  <a:gd name="connsiteX2005" fmla="*/ 2561333 w 11951120"/>
                  <a:gd name="connsiteY2005" fmla="*/ 6237972 h 6757249"/>
                  <a:gd name="connsiteX2006" fmla="*/ 2561333 w 11951120"/>
                  <a:gd name="connsiteY2006" fmla="*/ 6286294 h 6757249"/>
                  <a:gd name="connsiteX2007" fmla="*/ 2453058 w 11951120"/>
                  <a:gd name="connsiteY2007" fmla="*/ 6241198 h 6757249"/>
                  <a:gd name="connsiteX2008" fmla="*/ 2450065 w 11951120"/>
                  <a:gd name="connsiteY2008" fmla="*/ 6237859 h 6757249"/>
                  <a:gd name="connsiteX2009" fmla="*/ 2433614 w 11951120"/>
                  <a:gd name="connsiteY2009" fmla="*/ 6237859 h 6757249"/>
                  <a:gd name="connsiteX2010" fmla="*/ 2434213 w 11951120"/>
                  <a:gd name="connsiteY2010" fmla="*/ 6222869 h 6757249"/>
                  <a:gd name="connsiteX2011" fmla="*/ 2421340 w 11951120"/>
                  <a:gd name="connsiteY2011" fmla="*/ 6216008 h 6757249"/>
                  <a:gd name="connsiteX2012" fmla="*/ 2434464 w 11951120"/>
                  <a:gd name="connsiteY2012" fmla="*/ 6162195 h 6757249"/>
                  <a:gd name="connsiteX2013" fmla="*/ 2454910 w 11951120"/>
                  <a:gd name="connsiteY2013" fmla="*/ 6152166 h 6757249"/>
                  <a:gd name="connsiteX2014" fmla="*/ 2453799 w 11951120"/>
                  <a:gd name="connsiteY2014" fmla="*/ 6146692 h 6757249"/>
                  <a:gd name="connsiteX2015" fmla="*/ 2384968 w 11951120"/>
                  <a:gd name="connsiteY2015" fmla="*/ 6146692 h 6757249"/>
                  <a:gd name="connsiteX2016" fmla="*/ 2383625 w 11951120"/>
                  <a:gd name="connsiteY2016" fmla="*/ 6146477 h 6757249"/>
                  <a:gd name="connsiteX2017" fmla="*/ 2374628 w 11951120"/>
                  <a:gd name="connsiteY2017" fmla="*/ 6173216 h 6757249"/>
                  <a:gd name="connsiteX2018" fmla="*/ 2356584 w 11951120"/>
                  <a:gd name="connsiteY2018" fmla="*/ 6191177 h 6757249"/>
                  <a:gd name="connsiteX2019" fmla="*/ 2310394 w 11951120"/>
                  <a:gd name="connsiteY2019" fmla="*/ 6216148 h 6757249"/>
                  <a:gd name="connsiteX2020" fmla="*/ 2310392 w 11951120"/>
                  <a:gd name="connsiteY2020" fmla="*/ 6216157 h 6757249"/>
                  <a:gd name="connsiteX2021" fmla="*/ 2213966 w 11951120"/>
                  <a:gd name="connsiteY2021" fmla="*/ 6312936 h 6757249"/>
                  <a:gd name="connsiteX2022" fmla="*/ 2165753 w 11951120"/>
                  <a:gd name="connsiteY2022" fmla="*/ 6312936 h 6757249"/>
                  <a:gd name="connsiteX2023" fmla="*/ 2192051 w 11951120"/>
                  <a:gd name="connsiteY2023" fmla="*/ 6167767 h 6757249"/>
                  <a:gd name="connsiteX2024" fmla="*/ 2191994 w 11951120"/>
                  <a:gd name="connsiteY2024" fmla="*/ 6167588 h 6757249"/>
                  <a:gd name="connsiteX2025" fmla="*/ 2191732 w 11951120"/>
                  <a:gd name="connsiteY2025" fmla="*/ 6168375 h 6757249"/>
                  <a:gd name="connsiteX2026" fmla="*/ 2122436 w 11951120"/>
                  <a:gd name="connsiteY2026" fmla="*/ 6194396 h 6757249"/>
                  <a:gd name="connsiteX2027" fmla="*/ 2122255 w 11951120"/>
                  <a:gd name="connsiteY2027" fmla="*/ 6194640 h 6757249"/>
                  <a:gd name="connsiteX2028" fmla="*/ 2016432 w 11951120"/>
                  <a:gd name="connsiteY2028" fmla="*/ 6282966 h 6757249"/>
                  <a:gd name="connsiteX2029" fmla="*/ 1972338 w 11951120"/>
                  <a:gd name="connsiteY2029" fmla="*/ 6238803 h 6757249"/>
                  <a:gd name="connsiteX2030" fmla="*/ 1972221 w 11951120"/>
                  <a:gd name="connsiteY2030" fmla="*/ 6237972 h 6757249"/>
                  <a:gd name="connsiteX2031" fmla="*/ 1936828 w 11951120"/>
                  <a:gd name="connsiteY2031" fmla="*/ 6263171 h 6757249"/>
                  <a:gd name="connsiteX2032" fmla="*/ 1832077 w 11951120"/>
                  <a:gd name="connsiteY2032" fmla="*/ 6339750 h 6757249"/>
                  <a:gd name="connsiteX2033" fmla="*/ 1828204 w 11951120"/>
                  <a:gd name="connsiteY2033" fmla="*/ 6333880 h 6757249"/>
                  <a:gd name="connsiteX2034" fmla="*/ 1827904 w 11951120"/>
                  <a:gd name="connsiteY2034" fmla="*/ 6334385 h 6757249"/>
                  <a:gd name="connsiteX2035" fmla="*/ 1825324 w 11951120"/>
                  <a:gd name="connsiteY2035" fmla="*/ 6334385 h 6757249"/>
                  <a:gd name="connsiteX2036" fmla="*/ 1826985 w 11951120"/>
                  <a:gd name="connsiteY2036" fmla="*/ 6335458 h 6757249"/>
                  <a:gd name="connsiteX2037" fmla="*/ 1831359 w 11951120"/>
                  <a:gd name="connsiteY2037" fmla="*/ 6339748 h 6757249"/>
                  <a:gd name="connsiteX2038" fmla="*/ 1779575 w 11951120"/>
                  <a:gd name="connsiteY2038" fmla="*/ 6382065 h 6757249"/>
                  <a:gd name="connsiteX2039" fmla="*/ 1780415 w 11951120"/>
                  <a:gd name="connsiteY2039" fmla="*/ 6383780 h 6757249"/>
                  <a:gd name="connsiteX2040" fmla="*/ 1741937 w 11951120"/>
                  <a:gd name="connsiteY2040" fmla="*/ 6426435 h 6757249"/>
                  <a:gd name="connsiteX2041" fmla="*/ 1683736 w 11951120"/>
                  <a:gd name="connsiteY2041" fmla="*/ 6436268 h 6757249"/>
                  <a:gd name="connsiteX2042" fmla="*/ 1662037 w 11951120"/>
                  <a:gd name="connsiteY2042" fmla="*/ 6505991 h 6757249"/>
                  <a:gd name="connsiteX2043" fmla="*/ 1565905 w 11951120"/>
                  <a:gd name="connsiteY2043" fmla="*/ 6457728 h 6757249"/>
                  <a:gd name="connsiteX2044" fmla="*/ 1569136 w 11951120"/>
                  <a:gd name="connsiteY2044" fmla="*/ 6452861 h 6757249"/>
                  <a:gd name="connsiteX2045" fmla="*/ 1565905 w 11951120"/>
                  <a:gd name="connsiteY2045" fmla="*/ 6452581 h 6757249"/>
                  <a:gd name="connsiteX2046" fmla="*/ 1566140 w 11951120"/>
                  <a:gd name="connsiteY2046" fmla="*/ 6452287 h 6757249"/>
                  <a:gd name="connsiteX2047" fmla="*/ 1564566 w 11951120"/>
                  <a:gd name="connsiteY2047" fmla="*/ 6453294 h 6757249"/>
                  <a:gd name="connsiteX2048" fmla="*/ 1564566 w 11951120"/>
                  <a:gd name="connsiteY2048" fmla="*/ 6457728 h 6757249"/>
                  <a:gd name="connsiteX2049" fmla="*/ 1555947 w 11951120"/>
                  <a:gd name="connsiteY2049" fmla="*/ 6457728 h 6757249"/>
                  <a:gd name="connsiteX2050" fmla="*/ 1543019 w 11951120"/>
                  <a:gd name="connsiteY2050" fmla="*/ 6457728 h 6757249"/>
                  <a:gd name="connsiteX2051" fmla="*/ 1541647 w 11951120"/>
                  <a:gd name="connsiteY2051" fmla="*/ 6457728 h 6757249"/>
                  <a:gd name="connsiteX2052" fmla="*/ 1511534 w 11951120"/>
                  <a:gd name="connsiteY2052" fmla="*/ 6521510 h 6757249"/>
                  <a:gd name="connsiteX2053" fmla="*/ 1468335 w 11951120"/>
                  <a:gd name="connsiteY2053" fmla="*/ 6575707 h 6757249"/>
                  <a:gd name="connsiteX2054" fmla="*/ 1472655 w 11951120"/>
                  <a:gd name="connsiteY2054" fmla="*/ 6479357 h 6757249"/>
                  <a:gd name="connsiteX2055" fmla="*/ 1472875 w 11951120"/>
                  <a:gd name="connsiteY2055" fmla="*/ 6478957 h 6757249"/>
                  <a:gd name="connsiteX2056" fmla="*/ 1443450 w 11951120"/>
                  <a:gd name="connsiteY2056" fmla="*/ 6458023 h 6757249"/>
                  <a:gd name="connsiteX2057" fmla="*/ 1441383 w 11951120"/>
                  <a:gd name="connsiteY2057" fmla="*/ 6457935 h 6757249"/>
                  <a:gd name="connsiteX2058" fmla="*/ 1375423 w 11951120"/>
                  <a:gd name="connsiteY2058" fmla="*/ 6466735 h 6757249"/>
                  <a:gd name="connsiteX2059" fmla="*/ 1318255 w 11951120"/>
                  <a:gd name="connsiteY2059" fmla="*/ 6444734 h 6757249"/>
                  <a:gd name="connsiteX2060" fmla="*/ 1344640 w 11951120"/>
                  <a:gd name="connsiteY2060" fmla="*/ 6409532 h 6757249"/>
                  <a:gd name="connsiteX2061" fmla="*/ 1344640 w 11951120"/>
                  <a:gd name="connsiteY2061" fmla="*/ 6408943 h 6757249"/>
                  <a:gd name="connsiteX2062" fmla="*/ 1313408 w 11951120"/>
                  <a:gd name="connsiteY2062" fmla="*/ 6380831 h 6757249"/>
                  <a:gd name="connsiteX2063" fmla="*/ 1297827 w 11951120"/>
                  <a:gd name="connsiteY2063" fmla="*/ 6339134 h 6757249"/>
                  <a:gd name="connsiteX2064" fmla="*/ 1253804 w 11951120"/>
                  <a:gd name="connsiteY2064" fmla="*/ 6299043 h 6757249"/>
                  <a:gd name="connsiteX2065" fmla="*/ 1260112 w 11951120"/>
                  <a:gd name="connsiteY2065" fmla="*/ 6267074 h 6757249"/>
                  <a:gd name="connsiteX2066" fmla="*/ 1318384 w 11951120"/>
                  <a:gd name="connsiteY2066" fmla="*/ 6212954 h 6757249"/>
                  <a:gd name="connsiteX2067" fmla="*/ 1318264 w 11951120"/>
                  <a:gd name="connsiteY2067" fmla="*/ 6211989 h 6757249"/>
                  <a:gd name="connsiteX2068" fmla="*/ 1322669 w 11951120"/>
                  <a:gd name="connsiteY2068" fmla="*/ 6189909 h 6757249"/>
                  <a:gd name="connsiteX2069" fmla="*/ 1323588 w 11951120"/>
                  <a:gd name="connsiteY2069" fmla="*/ 6188804 h 6757249"/>
                  <a:gd name="connsiteX2070" fmla="*/ 1323512 w 11951120"/>
                  <a:gd name="connsiteY2070" fmla="*/ 6188838 h 6757249"/>
                  <a:gd name="connsiteX2071" fmla="*/ 1273491 w 11951120"/>
                  <a:gd name="connsiteY2071" fmla="*/ 6192113 h 6757249"/>
                  <a:gd name="connsiteX2072" fmla="*/ 1227059 w 11951120"/>
                  <a:gd name="connsiteY2072" fmla="*/ 6214891 h 6757249"/>
                  <a:gd name="connsiteX2073" fmla="*/ 1228056 w 11951120"/>
                  <a:gd name="connsiteY2073" fmla="*/ 6215432 h 6757249"/>
                  <a:gd name="connsiteX2074" fmla="*/ 1109119 w 11951120"/>
                  <a:gd name="connsiteY2074" fmla="*/ 6307572 h 6757249"/>
                  <a:gd name="connsiteX2075" fmla="*/ 1104790 w 11951120"/>
                  <a:gd name="connsiteY2075" fmla="*/ 6238573 h 6757249"/>
                  <a:gd name="connsiteX2076" fmla="*/ 1044581 w 11951120"/>
                  <a:gd name="connsiteY2076" fmla="*/ 6211064 h 6757249"/>
                  <a:gd name="connsiteX2077" fmla="*/ 1040938 w 11951120"/>
                  <a:gd name="connsiteY2077" fmla="*/ 6134267 h 6757249"/>
                  <a:gd name="connsiteX2078" fmla="*/ 1078595 w 11951120"/>
                  <a:gd name="connsiteY2078" fmla="*/ 6093257 h 6757249"/>
                  <a:gd name="connsiteX2079" fmla="*/ 1082929 w 11951120"/>
                  <a:gd name="connsiteY2079" fmla="*/ 6075566 h 6757249"/>
                  <a:gd name="connsiteX2080" fmla="*/ 1082583 w 11951120"/>
                  <a:gd name="connsiteY2080" fmla="*/ 6073804 h 6757249"/>
                  <a:gd name="connsiteX2081" fmla="*/ 1053217 w 11951120"/>
                  <a:gd name="connsiteY2081" fmla="*/ 6059280 h 6757249"/>
                  <a:gd name="connsiteX2082" fmla="*/ 968754 w 11951120"/>
                  <a:gd name="connsiteY2082" fmla="*/ 6005346 h 6757249"/>
                  <a:gd name="connsiteX2083" fmla="*/ 968287 w 11951120"/>
                  <a:gd name="connsiteY2083" fmla="*/ 6004662 h 6757249"/>
                  <a:gd name="connsiteX2084" fmla="*/ 908401 w 11951120"/>
                  <a:gd name="connsiteY2084" fmla="*/ 6044096 h 6757249"/>
                  <a:gd name="connsiteX2085" fmla="*/ 844160 w 11951120"/>
                  <a:gd name="connsiteY2085" fmla="*/ 6072830 h 6757249"/>
                  <a:gd name="connsiteX2086" fmla="*/ 842365 w 11951120"/>
                  <a:gd name="connsiteY2086" fmla="*/ 6075615 h 6757249"/>
                  <a:gd name="connsiteX2087" fmla="*/ 772123 w 11951120"/>
                  <a:gd name="connsiteY2087" fmla="*/ 6167439 h 6757249"/>
                  <a:gd name="connsiteX2088" fmla="*/ 754564 w 11951120"/>
                  <a:gd name="connsiteY2088" fmla="*/ 6045006 h 6757249"/>
                  <a:gd name="connsiteX2089" fmla="*/ 552621 w 11951120"/>
                  <a:gd name="connsiteY2089" fmla="*/ 6167439 h 6757249"/>
                  <a:gd name="connsiteX2090" fmla="*/ 552351 w 11951120"/>
                  <a:gd name="connsiteY2090" fmla="*/ 6167448 h 6757249"/>
                  <a:gd name="connsiteX2091" fmla="*/ 533295 w 11951120"/>
                  <a:gd name="connsiteY2091" fmla="*/ 6185162 h 6757249"/>
                  <a:gd name="connsiteX2092" fmla="*/ 504427 w 11951120"/>
                  <a:gd name="connsiteY2092" fmla="*/ 6189593 h 6757249"/>
                  <a:gd name="connsiteX2093" fmla="*/ 504253 w 11951120"/>
                  <a:gd name="connsiteY2093" fmla="*/ 6189027 h 6757249"/>
                  <a:gd name="connsiteX2094" fmla="*/ 504196 w 11951120"/>
                  <a:gd name="connsiteY2094" fmla="*/ 6190130 h 6757249"/>
                  <a:gd name="connsiteX2095" fmla="*/ 450981 w 11951120"/>
                  <a:gd name="connsiteY2095" fmla="*/ 6242531 h 6757249"/>
                  <a:gd name="connsiteX2096" fmla="*/ 406636 w 11951120"/>
                  <a:gd name="connsiteY2096" fmla="*/ 6142096 h 6757249"/>
                  <a:gd name="connsiteX2097" fmla="*/ 406722 w 11951120"/>
                  <a:gd name="connsiteY2097" fmla="*/ 6141511 h 6757249"/>
                  <a:gd name="connsiteX2098" fmla="*/ 363536 w 11951120"/>
                  <a:gd name="connsiteY2098" fmla="*/ 6167185 h 6757249"/>
                  <a:gd name="connsiteX2099" fmla="*/ 364665 w 11951120"/>
                  <a:gd name="connsiteY2099" fmla="*/ 6168142 h 6757249"/>
                  <a:gd name="connsiteX2100" fmla="*/ 263524 w 11951120"/>
                  <a:gd name="connsiteY2100" fmla="*/ 6237857 h 6757249"/>
                  <a:gd name="connsiteX2101" fmla="*/ 263524 w 11951120"/>
                  <a:gd name="connsiteY2101" fmla="*/ 6236089 h 6757249"/>
                  <a:gd name="connsiteX2102" fmla="*/ 263054 w 11951120"/>
                  <a:gd name="connsiteY2102" fmla="*/ 6237972 h 6757249"/>
                  <a:gd name="connsiteX2103" fmla="*/ 263054 w 11951120"/>
                  <a:gd name="connsiteY2103" fmla="*/ 6286294 h 6757249"/>
                  <a:gd name="connsiteX2104" fmla="*/ 123060 w 11951120"/>
                  <a:gd name="connsiteY2104" fmla="*/ 6216008 h 6757249"/>
                  <a:gd name="connsiteX2105" fmla="*/ 188683 w 11951120"/>
                  <a:gd name="connsiteY2105" fmla="*/ 6141329 h 6757249"/>
                  <a:gd name="connsiteX2106" fmla="*/ 197366 w 11951120"/>
                  <a:gd name="connsiteY2106" fmla="*/ 6143935 h 6757249"/>
                  <a:gd name="connsiteX2107" fmla="*/ 198416 w 11951120"/>
                  <a:gd name="connsiteY2107" fmla="*/ 6138079 h 6757249"/>
                  <a:gd name="connsiteX2108" fmla="*/ 262517 w 11951120"/>
                  <a:gd name="connsiteY2108" fmla="*/ 6119494 h 6757249"/>
                  <a:gd name="connsiteX2109" fmla="*/ 262824 w 11951120"/>
                  <a:gd name="connsiteY2109" fmla="*/ 6120207 h 6757249"/>
                  <a:gd name="connsiteX2110" fmla="*/ 262772 w 11951120"/>
                  <a:gd name="connsiteY2110" fmla="*/ 6119390 h 6757249"/>
                  <a:gd name="connsiteX2111" fmla="*/ 289352 w 11951120"/>
                  <a:gd name="connsiteY2111" fmla="*/ 6071126 h 6757249"/>
                  <a:gd name="connsiteX2112" fmla="*/ 290207 w 11951120"/>
                  <a:gd name="connsiteY2112" fmla="*/ 6070740 h 6757249"/>
                  <a:gd name="connsiteX2113" fmla="*/ 358773 w 11951120"/>
                  <a:gd name="connsiteY2113" fmla="*/ 5974457 h 6757249"/>
                  <a:gd name="connsiteX2114" fmla="*/ 336037 w 11951120"/>
                  <a:gd name="connsiteY2114" fmla="*/ 5960179 h 6757249"/>
                  <a:gd name="connsiteX2115" fmla="*/ 328860 w 11951120"/>
                  <a:gd name="connsiteY2115" fmla="*/ 5935339 h 6757249"/>
                  <a:gd name="connsiteX2116" fmla="*/ 348734 w 11951120"/>
                  <a:gd name="connsiteY2116" fmla="*/ 5909392 h 6757249"/>
                  <a:gd name="connsiteX2117" fmla="*/ 380756 w 11951120"/>
                  <a:gd name="connsiteY2117" fmla="*/ 5900320 h 6757249"/>
                  <a:gd name="connsiteX2118" fmla="*/ 385109 w 11951120"/>
                  <a:gd name="connsiteY2118" fmla="*/ 5878557 h 6757249"/>
                  <a:gd name="connsiteX2119" fmla="*/ 386901 w 11951120"/>
                  <a:gd name="connsiteY2119" fmla="*/ 5878557 h 6757249"/>
                  <a:gd name="connsiteX2120" fmla="*/ 385577 w 11951120"/>
                  <a:gd name="connsiteY2120" fmla="*/ 5877780 h 6757249"/>
                  <a:gd name="connsiteX2121" fmla="*/ 359300 w 11951120"/>
                  <a:gd name="connsiteY2121" fmla="*/ 5851311 h 6757249"/>
                  <a:gd name="connsiteX2122" fmla="*/ 360334 w 11951120"/>
                  <a:gd name="connsiteY2122" fmla="*/ 5849656 h 6757249"/>
                  <a:gd name="connsiteX2123" fmla="*/ 359300 w 11951120"/>
                  <a:gd name="connsiteY2123" fmla="*/ 5850080 h 6757249"/>
                  <a:gd name="connsiteX2124" fmla="*/ 315728 w 11951120"/>
                  <a:gd name="connsiteY2124" fmla="*/ 5854426 h 6757249"/>
                  <a:gd name="connsiteX2125" fmla="*/ 315026 w 11951120"/>
                  <a:gd name="connsiteY2125" fmla="*/ 5853725 h 6757249"/>
                  <a:gd name="connsiteX2126" fmla="*/ 314509 w 11951120"/>
                  <a:gd name="connsiteY2126" fmla="*/ 5855667 h 6757249"/>
                  <a:gd name="connsiteX2127" fmla="*/ 313126 w 11951120"/>
                  <a:gd name="connsiteY2127" fmla="*/ 5855981 h 6757249"/>
                  <a:gd name="connsiteX2128" fmla="*/ 315695 w 11951120"/>
                  <a:gd name="connsiteY2128" fmla="*/ 5856618 h 6757249"/>
                  <a:gd name="connsiteX2129" fmla="*/ 304756 w 11951120"/>
                  <a:gd name="connsiteY2129" fmla="*/ 5901592 h 6757249"/>
                  <a:gd name="connsiteX2130" fmla="*/ 267962 w 11951120"/>
                  <a:gd name="connsiteY2130" fmla="*/ 5926556 h 6757249"/>
                  <a:gd name="connsiteX2131" fmla="*/ 268135 w 11951120"/>
                  <a:gd name="connsiteY2131" fmla="*/ 5926899 h 6757249"/>
                  <a:gd name="connsiteX2132" fmla="*/ 140530 w 11951120"/>
                  <a:gd name="connsiteY2132" fmla="*/ 6040436 h 6757249"/>
                  <a:gd name="connsiteX2133" fmla="*/ 139878 w 11951120"/>
                  <a:gd name="connsiteY2133" fmla="*/ 6040223 h 6757249"/>
                  <a:gd name="connsiteX2134" fmla="*/ 140388 w 11951120"/>
                  <a:gd name="connsiteY2134" fmla="*/ 6041081 h 6757249"/>
                  <a:gd name="connsiteX2135" fmla="*/ 144793 w 11951120"/>
                  <a:gd name="connsiteY2135" fmla="*/ 6071960 h 6757249"/>
                  <a:gd name="connsiteX2136" fmla="*/ 25856 w 11951120"/>
                  <a:gd name="connsiteY2136" fmla="*/ 6094015 h 6757249"/>
                  <a:gd name="connsiteX2137" fmla="*/ 25856 w 11951120"/>
                  <a:gd name="connsiteY2137" fmla="*/ 6045493 h 6757249"/>
                  <a:gd name="connsiteX2138" fmla="*/ 58688 w 11951120"/>
                  <a:gd name="connsiteY2138" fmla="*/ 5982218 h 6757249"/>
                  <a:gd name="connsiteX2139" fmla="*/ 96336 w 11951120"/>
                  <a:gd name="connsiteY2139" fmla="*/ 5996968 h 6757249"/>
                  <a:gd name="connsiteX2140" fmla="*/ 96670 w 11951120"/>
                  <a:gd name="connsiteY2140" fmla="*/ 5997159 h 6757249"/>
                  <a:gd name="connsiteX2141" fmla="*/ 96529 w 11951120"/>
                  <a:gd name="connsiteY2141" fmla="*/ 5996767 h 6757249"/>
                  <a:gd name="connsiteX2142" fmla="*/ 153731 w 11951120"/>
                  <a:gd name="connsiteY2142" fmla="*/ 5926899 h 6757249"/>
                  <a:gd name="connsiteX2143" fmla="*/ 158352 w 11951120"/>
                  <a:gd name="connsiteY2143" fmla="*/ 5924350 h 6757249"/>
                  <a:gd name="connsiteX2144" fmla="*/ 153220 w 11951120"/>
                  <a:gd name="connsiteY2144" fmla="*/ 5925156 h 6757249"/>
                  <a:gd name="connsiteX2145" fmla="*/ 0 w 11951120"/>
                  <a:gd name="connsiteY2145" fmla="*/ 5803408 h 6757249"/>
                  <a:gd name="connsiteX2146" fmla="*/ 48155 w 11951120"/>
                  <a:gd name="connsiteY2146" fmla="*/ 5772970 h 6757249"/>
                  <a:gd name="connsiteX2147" fmla="*/ 54521 w 11951120"/>
                  <a:gd name="connsiteY2147" fmla="*/ 5775296 h 6757249"/>
                  <a:gd name="connsiteX2148" fmla="*/ 77954 w 11951120"/>
                  <a:gd name="connsiteY2148" fmla="*/ 5746407 h 6757249"/>
                  <a:gd name="connsiteX2149" fmla="*/ 123344 w 11951120"/>
                  <a:gd name="connsiteY2149" fmla="*/ 5733764 h 6757249"/>
                  <a:gd name="connsiteX2150" fmla="*/ 123344 w 11951120"/>
                  <a:gd name="connsiteY2150" fmla="*/ 5790497 h 6757249"/>
                  <a:gd name="connsiteX2151" fmla="*/ 123548 w 11951120"/>
                  <a:gd name="connsiteY2151" fmla="*/ 5790533 h 6757249"/>
                  <a:gd name="connsiteX2152" fmla="*/ 123548 w 11951120"/>
                  <a:gd name="connsiteY2152" fmla="*/ 5733381 h 6757249"/>
                  <a:gd name="connsiteX2153" fmla="*/ 119218 w 11951120"/>
                  <a:gd name="connsiteY2153" fmla="*/ 5733381 h 6757249"/>
                  <a:gd name="connsiteX2154" fmla="*/ 187740 w 11951120"/>
                  <a:gd name="connsiteY2154" fmla="*/ 5707248 h 6757249"/>
                  <a:gd name="connsiteX2155" fmla="*/ 214161 w 11951120"/>
                  <a:gd name="connsiteY2155" fmla="*/ 5685500 h 6757249"/>
                  <a:gd name="connsiteX2156" fmla="*/ 216048 w 11951120"/>
                  <a:gd name="connsiteY2156" fmla="*/ 5686615 h 6757249"/>
                  <a:gd name="connsiteX2157" fmla="*/ 214508 w 11951120"/>
                  <a:gd name="connsiteY2157" fmla="*/ 5684427 h 6757249"/>
                  <a:gd name="connsiteX2158" fmla="*/ 238343 w 11951120"/>
                  <a:gd name="connsiteY2158" fmla="*/ 5623041 h 6757249"/>
                  <a:gd name="connsiteX2159" fmla="*/ 284354 w 11951120"/>
                  <a:gd name="connsiteY2159" fmla="*/ 5579299 h 6757249"/>
                  <a:gd name="connsiteX2160" fmla="*/ 284223 w 11951120"/>
                  <a:gd name="connsiteY2160" fmla="*/ 5577604 h 6757249"/>
                  <a:gd name="connsiteX2161" fmla="*/ 337850 w 11951120"/>
                  <a:gd name="connsiteY2161" fmla="*/ 5538027 h 6757249"/>
                  <a:gd name="connsiteX2162" fmla="*/ 337850 w 11951120"/>
                  <a:gd name="connsiteY2162" fmla="*/ 5538130 h 6757249"/>
                  <a:gd name="connsiteX2163" fmla="*/ 362771 w 11951120"/>
                  <a:gd name="connsiteY2163" fmla="*/ 5517042 h 6757249"/>
                  <a:gd name="connsiteX2164" fmla="*/ 362759 w 11951120"/>
                  <a:gd name="connsiteY2164" fmla="*/ 5516848 h 6757249"/>
                  <a:gd name="connsiteX2165" fmla="*/ 481487 w 11951120"/>
                  <a:gd name="connsiteY2165" fmla="*/ 5368980 h 6757249"/>
                  <a:gd name="connsiteX2166" fmla="*/ 445593 w 11951120"/>
                  <a:gd name="connsiteY2166" fmla="*/ 5365695 h 6757249"/>
                  <a:gd name="connsiteX2167" fmla="*/ 446097 w 11951120"/>
                  <a:gd name="connsiteY2167" fmla="*/ 5371724 h 6757249"/>
                  <a:gd name="connsiteX2168" fmla="*/ 411122 w 11951120"/>
                  <a:gd name="connsiteY2168" fmla="*/ 5411071 h 6757249"/>
                  <a:gd name="connsiteX2169" fmla="*/ 387837 w 11951120"/>
                  <a:gd name="connsiteY2169" fmla="*/ 5425829 h 6757249"/>
                  <a:gd name="connsiteX2170" fmla="*/ 383276 w 11951120"/>
                  <a:gd name="connsiteY2170" fmla="*/ 5433982 h 6757249"/>
                  <a:gd name="connsiteX2171" fmla="*/ 267829 w 11951120"/>
                  <a:gd name="connsiteY2171" fmla="*/ 5513894 h 6757249"/>
                  <a:gd name="connsiteX2172" fmla="*/ 267826 w 11951120"/>
                  <a:gd name="connsiteY2172" fmla="*/ 5513889 h 6757249"/>
                  <a:gd name="connsiteX2173" fmla="*/ 242189 w 11951120"/>
                  <a:gd name="connsiteY2173" fmla="*/ 5553992 h 6757249"/>
                  <a:gd name="connsiteX2174" fmla="*/ 193057 w 11951120"/>
                  <a:gd name="connsiteY2174" fmla="*/ 5561670 h 6757249"/>
                  <a:gd name="connsiteX2175" fmla="*/ 193057 w 11951120"/>
                  <a:gd name="connsiteY2175" fmla="*/ 5560204 h 6757249"/>
                  <a:gd name="connsiteX2176" fmla="*/ 96529 w 11951120"/>
                  <a:gd name="connsiteY2176" fmla="*/ 5586289 h 6757249"/>
                  <a:gd name="connsiteX2177" fmla="*/ 171285 w 11951120"/>
                  <a:gd name="connsiteY2177" fmla="*/ 5516575 h 6757249"/>
                  <a:gd name="connsiteX2178" fmla="*/ 171748 w 11951120"/>
                  <a:gd name="connsiteY2178" fmla="*/ 5516575 h 6757249"/>
                  <a:gd name="connsiteX2179" fmla="*/ 171606 w 11951120"/>
                  <a:gd name="connsiteY2179" fmla="*/ 5516480 h 6757249"/>
                  <a:gd name="connsiteX2180" fmla="*/ 193174 w 11951120"/>
                  <a:gd name="connsiteY2180" fmla="*/ 5469077 h 6757249"/>
                  <a:gd name="connsiteX2181" fmla="*/ 262189 w 11951120"/>
                  <a:gd name="connsiteY2181" fmla="*/ 5417366 h 6757249"/>
                  <a:gd name="connsiteX2182" fmla="*/ 262189 w 11951120"/>
                  <a:gd name="connsiteY2182" fmla="*/ 5418653 h 6757249"/>
                  <a:gd name="connsiteX2183" fmla="*/ 262481 w 11951120"/>
                  <a:gd name="connsiteY2183" fmla="*/ 5415442 h 6757249"/>
                  <a:gd name="connsiteX2184" fmla="*/ 288712 w 11951120"/>
                  <a:gd name="connsiteY2184" fmla="*/ 5371724 h 6757249"/>
                  <a:gd name="connsiteX2185" fmla="*/ 290035 w 11951120"/>
                  <a:gd name="connsiteY2185" fmla="*/ 5370159 h 6757249"/>
                  <a:gd name="connsiteX2186" fmla="*/ 302282 w 11951120"/>
                  <a:gd name="connsiteY2186" fmla="*/ 5325962 h 6757249"/>
                  <a:gd name="connsiteX2187" fmla="*/ 337049 w 11951120"/>
                  <a:gd name="connsiteY2187" fmla="*/ 5297615 h 6757249"/>
                  <a:gd name="connsiteX2188" fmla="*/ 316399 w 11951120"/>
                  <a:gd name="connsiteY2188" fmla="*/ 5276552 h 6757249"/>
                  <a:gd name="connsiteX2189" fmla="*/ 317639 w 11951120"/>
                  <a:gd name="connsiteY2189" fmla="*/ 5274046 h 6757249"/>
                  <a:gd name="connsiteX2190" fmla="*/ 315987 w 11951120"/>
                  <a:gd name="connsiteY2190" fmla="*/ 5275253 h 6757249"/>
                  <a:gd name="connsiteX2191" fmla="*/ 170328 w 11951120"/>
                  <a:gd name="connsiteY2191" fmla="*/ 5200451 h 6757249"/>
                  <a:gd name="connsiteX2192" fmla="*/ 214467 w 11951120"/>
                  <a:gd name="connsiteY2192" fmla="*/ 5103647 h 6757249"/>
                  <a:gd name="connsiteX2193" fmla="*/ 214893 w 11951120"/>
                  <a:gd name="connsiteY2193" fmla="*/ 5103717 h 6757249"/>
                  <a:gd name="connsiteX2194" fmla="*/ 262937 w 11951120"/>
                  <a:gd name="connsiteY2194" fmla="*/ 5055214 h 6757249"/>
                  <a:gd name="connsiteX2195" fmla="*/ 262772 w 11951120"/>
                  <a:gd name="connsiteY2195" fmla="*/ 5055049 h 6757249"/>
                  <a:gd name="connsiteX2196" fmla="*/ 305721 w 11951120"/>
                  <a:gd name="connsiteY2196" fmla="*/ 4978253 h 6757249"/>
                  <a:gd name="connsiteX2197" fmla="*/ 380760 w 11951120"/>
                  <a:gd name="connsiteY2197" fmla="*/ 4937916 h 6757249"/>
                  <a:gd name="connsiteX2198" fmla="*/ 381134 w 11951120"/>
                  <a:gd name="connsiteY2198" fmla="*/ 4937255 h 6757249"/>
                  <a:gd name="connsiteX2199" fmla="*/ 385492 w 11951120"/>
                  <a:gd name="connsiteY2199" fmla="*/ 4915327 h 6757249"/>
                  <a:gd name="connsiteX2200" fmla="*/ 359971 w 11951120"/>
                  <a:gd name="connsiteY2200" fmla="*/ 4889525 h 6757249"/>
                  <a:gd name="connsiteX2201" fmla="*/ 359300 w 11951120"/>
                  <a:gd name="connsiteY2201" fmla="*/ 4887148 h 6757249"/>
                  <a:gd name="connsiteX2202" fmla="*/ 359300 w 11951120"/>
                  <a:gd name="connsiteY2202" fmla="*/ 4889408 h 6757249"/>
                  <a:gd name="connsiteX2203" fmla="*/ 262772 w 11951120"/>
                  <a:gd name="connsiteY2203" fmla="*/ 4862863 h 6757249"/>
                  <a:gd name="connsiteX2204" fmla="*/ 263335 w 11951120"/>
                  <a:gd name="connsiteY2204" fmla="*/ 4862605 h 6757249"/>
                  <a:gd name="connsiteX2205" fmla="*/ 262772 w 11951120"/>
                  <a:gd name="connsiteY2205" fmla="*/ 4862524 h 6757249"/>
                  <a:gd name="connsiteX2206" fmla="*/ 341826 w 11951120"/>
                  <a:gd name="connsiteY2206" fmla="*/ 4589505 h 6757249"/>
                  <a:gd name="connsiteX2207" fmla="*/ 412095 w 11951120"/>
                  <a:gd name="connsiteY2207" fmla="*/ 4514647 h 6757249"/>
                  <a:gd name="connsiteX2208" fmla="*/ 504324 w 11951120"/>
                  <a:gd name="connsiteY2208" fmla="*/ 4404559 h 6757249"/>
                  <a:gd name="connsiteX2209" fmla="*/ 658038 w 11951120"/>
                  <a:gd name="connsiteY2209" fmla="*/ 4338506 h 6757249"/>
                  <a:gd name="connsiteX2210" fmla="*/ 662167 w 11951120"/>
                  <a:gd name="connsiteY2210" fmla="*/ 4339178 h 6757249"/>
                  <a:gd name="connsiteX2211" fmla="*/ 714133 w 11951120"/>
                  <a:gd name="connsiteY2211" fmla="*/ 4276884 h 6757249"/>
                  <a:gd name="connsiteX2212" fmla="*/ 761734 w 11951120"/>
                  <a:gd name="connsiteY2212" fmla="*/ 4237260 h 6757249"/>
                  <a:gd name="connsiteX2213" fmla="*/ 749222 w 11951120"/>
                  <a:gd name="connsiteY2213" fmla="*/ 4229879 h 6757249"/>
                  <a:gd name="connsiteX2214" fmla="*/ 748528 w 11951120"/>
                  <a:gd name="connsiteY2214" fmla="*/ 4185453 h 6757249"/>
                  <a:gd name="connsiteX2215" fmla="*/ 760611 w 11951120"/>
                  <a:gd name="connsiteY2215" fmla="*/ 4160747 h 6757249"/>
                  <a:gd name="connsiteX2216" fmla="*/ 748125 w 11951120"/>
                  <a:gd name="connsiteY2216" fmla="*/ 4123975 h 6757249"/>
                  <a:gd name="connsiteX2217" fmla="*/ 703256 w 11951120"/>
                  <a:gd name="connsiteY2217" fmla="*/ 4145005 h 6757249"/>
                  <a:gd name="connsiteX2218" fmla="*/ 552622 w 11951120"/>
                  <a:gd name="connsiteY2218" fmla="*/ 4243389 h 6757249"/>
                  <a:gd name="connsiteX2219" fmla="*/ 552352 w 11951120"/>
                  <a:gd name="connsiteY2219" fmla="*/ 4243398 h 6757249"/>
                  <a:gd name="connsiteX2220" fmla="*/ 533296 w 11951120"/>
                  <a:gd name="connsiteY2220" fmla="*/ 4261112 h 6757249"/>
                  <a:gd name="connsiteX2221" fmla="*/ 504428 w 11951120"/>
                  <a:gd name="connsiteY2221" fmla="*/ 4265543 h 6757249"/>
                  <a:gd name="connsiteX2222" fmla="*/ 504254 w 11951120"/>
                  <a:gd name="connsiteY2222" fmla="*/ 4264977 h 6757249"/>
                  <a:gd name="connsiteX2223" fmla="*/ 504197 w 11951120"/>
                  <a:gd name="connsiteY2223" fmla="*/ 4266080 h 6757249"/>
                  <a:gd name="connsiteX2224" fmla="*/ 450982 w 11951120"/>
                  <a:gd name="connsiteY2224" fmla="*/ 4318481 h 6757249"/>
                  <a:gd name="connsiteX2225" fmla="*/ 406637 w 11951120"/>
                  <a:gd name="connsiteY2225" fmla="*/ 4218046 h 6757249"/>
                  <a:gd name="connsiteX2226" fmla="*/ 406723 w 11951120"/>
                  <a:gd name="connsiteY2226" fmla="*/ 4217461 h 6757249"/>
                  <a:gd name="connsiteX2227" fmla="*/ 363537 w 11951120"/>
                  <a:gd name="connsiteY2227" fmla="*/ 4243135 h 6757249"/>
                  <a:gd name="connsiteX2228" fmla="*/ 364666 w 11951120"/>
                  <a:gd name="connsiteY2228" fmla="*/ 4244092 h 6757249"/>
                  <a:gd name="connsiteX2229" fmla="*/ 263525 w 11951120"/>
                  <a:gd name="connsiteY2229" fmla="*/ 4313807 h 6757249"/>
                  <a:gd name="connsiteX2230" fmla="*/ 263525 w 11951120"/>
                  <a:gd name="connsiteY2230" fmla="*/ 4312039 h 6757249"/>
                  <a:gd name="connsiteX2231" fmla="*/ 263055 w 11951120"/>
                  <a:gd name="connsiteY2231" fmla="*/ 4313922 h 6757249"/>
                  <a:gd name="connsiteX2232" fmla="*/ 263055 w 11951120"/>
                  <a:gd name="connsiteY2232" fmla="*/ 4362244 h 6757249"/>
                  <a:gd name="connsiteX2233" fmla="*/ 123061 w 11951120"/>
                  <a:gd name="connsiteY2233" fmla="*/ 4291958 h 6757249"/>
                  <a:gd name="connsiteX2234" fmla="*/ 188684 w 11951120"/>
                  <a:gd name="connsiteY2234" fmla="*/ 4217279 h 6757249"/>
                  <a:gd name="connsiteX2235" fmla="*/ 197367 w 11951120"/>
                  <a:gd name="connsiteY2235" fmla="*/ 4219885 h 6757249"/>
                  <a:gd name="connsiteX2236" fmla="*/ 198417 w 11951120"/>
                  <a:gd name="connsiteY2236" fmla="*/ 4214029 h 6757249"/>
                  <a:gd name="connsiteX2237" fmla="*/ 262518 w 11951120"/>
                  <a:gd name="connsiteY2237" fmla="*/ 4195444 h 6757249"/>
                  <a:gd name="connsiteX2238" fmla="*/ 262825 w 11951120"/>
                  <a:gd name="connsiteY2238" fmla="*/ 4196157 h 6757249"/>
                  <a:gd name="connsiteX2239" fmla="*/ 262773 w 11951120"/>
                  <a:gd name="connsiteY2239" fmla="*/ 4195340 h 6757249"/>
                  <a:gd name="connsiteX2240" fmla="*/ 289353 w 11951120"/>
                  <a:gd name="connsiteY2240" fmla="*/ 4147076 h 6757249"/>
                  <a:gd name="connsiteX2241" fmla="*/ 290208 w 11951120"/>
                  <a:gd name="connsiteY2241" fmla="*/ 4146690 h 6757249"/>
                  <a:gd name="connsiteX2242" fmla="*/ 358774 w 11951120"/>
                  <a:gd name="connsiteY2242" fmla="*/ 4050407 h 6757249"/>
                  <a:gd name="connsiteX2243" fmla="*/ 336038 w 11951120"/>
                  <a:gd name="connsiteY2243" fmla="*/ 4036129 h 6757249"/>
                  <a:gd name="connsiteX2244" fmla="*/ 328861 w 11951120"/>
                  <a:gd name="connsiteY2244" fmla="*/ 4011289 h 6757249"/>
                  <a:gd name="connsiteX2245" fmla="*/ 348735 w 11951120"/>
                  <a:gd name="connsiteY2245" fmla="*/ 3985342 h 6757249"/>
                  <a:gd name="connsiteX2246" fmla="*/ 380757 w 11951120"/>
                  <a:gd name="connsiteY2246" fmla="*/ 3976270 h 6757249"/>
                  <a:gd name="connsiteX2247" fmla="*/ 385110 w 11951120"/>
                  <a:gd name="connsiteY2247" fmla="*/ 3954507 h 6757249"/>
                  <a:gd name="connsiteX2248" fmla="*/ 386902 w 11951120"/>
                  <a:gd name="connsiteY2248" fmla="*/ 3954507 h 6757249"/>
                  <a:gd name="connsiteX2249" fmla="*/ 385578 w 11951120"/>
                  <a:gd name="connsiteY2249" fmla="*/ 3953730 h 6757249"/>
                  <a:gd name="connsiteX2250" fmla="*/ 359301 w 11951120"/>
                  <a:gd name="connsiteY2250" fmla="*/ 3927261 h 6757249"/>
                  <a:gd name="connsiteX2251" fmla="*/ 360335 w 11951120"/>
                  <a:gd name="connsiteY2251" fmla="*/ 3925606 h 6757249"/>
                  <a:gd name="connsiteX2252" fmla="*/ 359301 w 11951120"/>
                  <a:gd name="connsiteY2252" fmla="*/ 3926030 h 6757249"/>
                  <a:gd name="connsiteX2253" fmla="*/ 315729 w 11951120"/>
                  <a:gd name="connsiteY2253" fmla="*/ 3930376 h 6757249"/>
                  <a:gd name="connsiteX2254" fmla="*/ 315027 w 11951120"/>
                  <a:gd name="connsiteY2254" fmla="*/ 3929675 h 6757249"/>
                  <a:gd name="connsiteX2255" fmla="*/ 314510 w 11951120"/>
                  <a:gd name="connsiteY2255" fmla="*/ 3931617 h 6757249"/>
                  <a:gd name="connsiteX2256" fmla="*/ 313127 w 11951120"/>
                  <a:gd name="connsiteY2256" fmla="*/ 3931931 h 6757249"/>
                  <a:gd name="connsiteX2257" fmla="*/ 315696 w 11951120"/>
                  <a:gd name="connsiteY2257" fmla="*/ 3932568 h 6757249"/>
                  <a:gd name="connsiteX2258" fmla="*/ 304757 w 11951120"/>
                  <a:gd name="connsiteY2258" fmla="*/ 3977542 h 6757249"/>
                  <a:gd name="connsiteX2259" fmla="*/ 267963 w 11951120"/>
                  <a:gd name="connsiteY2259" fmla="*/ 4002506 h 6757249"/>
                  <a:gd name="connsiteX2260" fmla="*/ 268136 w 11951120"/>
                  <a:gd name="connsiteY2260" fmla="*/ 4002849 h 6757249"/>
                  <a:gd name="connsiteX2261" fmla="*/ 140531 w 11951120"/>
                  <a:gd name="connsiteY2261" fmla="*/ 4116386 h 6757249"/>
                  <a:gd name="connsiteX2262" fmla="*/ 139879 w 11951120"/>
                  <a:gd name="connsiteY2262" fmla="*/ 4116173 h 6757249"/>
                  <a:gd name="connsiteX2263" fmla="*/ 140389 w 11951120"/>
                  <a:gd name="connsiteY2263" fmla="*/ 4117031 h 6757249"/>
                  <a:gd name="connsiteX2264" fmla="*/ 144794 w 11951120"/>
                  <a:gd name="connsiteY2264" fmla="*/ 4147910 h 6757249"/>
                  <a:gd name="connsiteX2265" fmla="*/ 25857 w 11951120"/>
                  <a:gd name="connsiteY2265" fmla="*/ 4169965 h 6757249"/>
                  <a:gd name="connsiteX2266" fmla="*/ 25857 w 11951120"/>
                  <a:gd name="connsiteY2266" fmla="*/ 4121443 h 6757249"/>
                  <a:gd name="connsiteX2267" fmla="*/ 58689 w 11951120"/>
                  <a:gd name="connsiteY2267" fmla="*/ 4058168 h 6757249"/>
                  <a:gd name="connsiteX2268" fmla="*/ 96337 w 11951120"/>
                  <a:gd name="connsiteY2268" fmla="*/ 4072918 h 6757249"/>
                  <a:gd name="connsiteX2269" fmla="*/ 96671 w 11951120"/>
                  <a:gd name="connsiteY2269" fmla="*/ 4073109 h 6757249"/>
                  <a:gd name="connsiteX2270" fmla="*/ 96530 w 11951120"/>
                  <a:gd name="connsiteY2270" fmla="*/ 4072717 h 6757249"/>
                  <a:gd name="connsiteX2271" fmla="*/ 153732 w 11951120"/>
                  <a:gd name="connsiteY2271" fmla="*/ 4002849 h 6757249"/>
                  <a:gd name="connsiteX2272" fmla="*/ 158353 w 11951120"/>
                  <a:gd name="connsiteY2272" fmla="*/ 4000300 h 6757249"/>
                  <a:gd name="connsiteX2273" fmla="*/ 153221 w 11951120"/>
                  <a:gd name="connsiteY2273" fmla="*/ 4001106 h 6757249"/>
                  <a:gd name="connsiteX2274" fmla="*/ 1 w 11951120"/>
                  <a:gd name="connsiteY2274" fmla="*/ 3879358 h 6757249"/>
                  <a:gd name="connsiteX2275" fmla="*/ 48156 w 11951120"/>
                  <a:gd name="connsiteY2275" fmla="*/ 3848920 h 6757249"/>
                  <a:gd name="connsiteX2276" fmla="*/ 54522 w 11951120"/>
                  <a:gd name="connsiteY2276" fmla="*/ 3851246 h 6757249"/>
                  <a:gd name="connsiteX2277" fmla="*/ 77955 w 11951120"/>
                  <a:gd name="connsiteY2277" fmla="*/ 3822357 h 6757249"/>
                  <a:gd name="connsiteX2278" fmla="*/ 123345 w 11951120"/>
                  <a:gd name="connsiteY2278" fmla="*/ 3809714 h 6757249"/>
                  <a:gd name="connsiteX2279" fmla="*/ 123345 w 11951120"/>
                  <a:gd name="connsiteY2279" fmla="*/ 3866447 h 6757249"/>
                  <a:gd name="connsiteX2280" fmla="*/ 123549 w 11951120"/>
                  <a:gd name="connsiteY2280" fmla="*/ 3866483 h 6757249"/>
                  <a:gd name="connsiteX2281" fmla="*/ 123549 w 11951120"/>
                  <a:gd name="connsiteY2281" fmla="*/ 3809331 h 6757249"/>
                  <a:gd name="connsiteX2282" fmla="*/ 119219 w 11951120"/>
                  <a:gd name="connsiteY2282" fmla="*/ 3809331 h 6757249"/>
                  <a:gd name="connsiteX2283" fmla="*/ 187741 w 11951120"/>
                  <a:gd name="connsiteY2283" fmla="*/ 3783198 h 6757249"/>
                  <a:gd name="connsiteX2284" fmla="*/ 214162 w 11951120"/>
                  <a:gd name="connsiteY2284" fmla="*/ 3761450 h 6757249"/>
                  <a:gd name="connsiteX2285" fmla="*/ 216049 w 11951120"/>
                  <a:gd name="connsiteY2285" fmla="*/ 3762565 h 6757249"/>
                  <a:gd name="connsiteX2286" fmla="*/ 214509 w 11951120"/>
                  <a:gd name="connsiteY2286" fmla="*/ 3760377 h 6757249"/>
                  <a:gd name="connsiteX2287" fmla="*/ 238344 w 11951120"/>
                  <a:gd name="connsiteY2287" fmla="*/ 3698991 h 6757249"/>
                  <a:gd name="connsiteX2288" fmla="*/ 284355 w 11951120"/>
                  <a:gd name="connsiteY2288" fmla="*/ 3655249 h 6757249"/>
                  <a:gd name="connsiteX2289" fmla="*/ 284224 w 11951120"/>
                  <a:gd name="connsiteY2289" fmla="*/ 3653554 h 6757249"/>
                  <a:gd name="connsiteX2290" fmla="*/ 337851 w 11951120"/>
                  <a:gd name="connsiteY2290" fmla="*/ 3613977 h 6757249"/>
                  <a:gd name="connsiteX2291" fmla="*/ 337851 w 11951120"/>
                  <a:gd name="connsiteY2291" fmla="*/ 3614080 h 6757249"/>
                  <a:gd name="connsiteX2292" fmla="*/ 362772 w 11951120"/>
                  <a:gd name="connsiteY2292" fmla="*/ 3592992 h 6757249"/>
                  <a:gd name="connsiteX2293" fmla="*/ 362760 w 11951120"/>
                  <a:gd name="connsiteY2293" fmla="*/ 3592798 h 6757249"/>
                  <a:gd name="connsiteX2294" fmla="*/ 481488 w 11951120"/>
                  <a:gd name="connsiteY2294" fmla="*/ 3444930 h 6757249"/>
                  <a:gd name="connsiteX2295" fmla="*/ 445594 w 11951120"/>
                  <a:gd name="connsiteY2295" fmla="*/ 3441645 h 6757249"/>
                  <a:gd name="connsiteX2296" fmla="*/ 446098 w 11951120"/>
                  <a:gd name="connsiteY2296" fmla="*/ 3447674 h 6757249"/>
                  <a:gd name="connsiteX2297" fmla="*/ 411123 w 11951120"/>
                  <a:gd name="connsiteY2297" fmla="*/ 3487021 h 6757249"/>
                  <a:gd name="connsiteX2298" fmla="*/ 387838 w 11951120"/>
                  <a:gd name="connsiteY2298" fmla="*/ 3501779 h 6757249"/>
                  <a:gd name="connsiteX2299" fmla="*/ 383277 w 11951120"/>
                  <a:gd name="connsiteY2299" fmla="*/ 3509932 h 6757249"/>
                  <a:gd name="connsiteX2300" fmla="*/ 267830 w 11951120"/>
                  <a:gd name="connsiteY2300" fmla="*/ 3589844 h 6757249"/>
                  <a:gd name="connsiteX2301" fmla="*/ 267827 w 11951120"/>
                  <a:gd name="connsiteY2301" fmla="*/ 3589839 h 6757249"/>
                  <a:gd name="connsiteX2302" fmla="*/ 242190 w 11951120"/>
                  <a:gd name="connsiteY2302" fmla="*/ 3629942 h 6757249"/>
                  <a:gd name="connsiteX2303" fmla="*/ 193058 w 11951120"/>
                  <a:gd name="connsiteY2303" fmla="*/ 3637620 h 6757249"/>
                  <a:gd name="connsiteX2304" fmla="*/ 193058 w 11951120"/>
                  <a:gd name="connsiteY2304" fmla="*/ 3636154 h 6757249"/>
                  <a:gd name="connsiteX2305" fmla="*/ 96530 w 11951120"/>
                  <a:gd name="connsiteY2305" fmla="*/ 3662239 h 6757249"/>
                  <a:gd name="connsiteX2306" fmla="*/ 171286 w 11951120"/>
                  <a:gd name="connsiteY2306" fmla="*/ 3592525 h 6757249"/>
                  <a:gd name="connsiteX2307" fmla="*/ 171749 w 11951120"/>
                  <a:gd name="connsiteY2307" fmla="*/ 3592525 h 6757249"/>
                  <a:gd name="connsiteX2308" fmla="*/ 171607 w 11951120"/>
                  <a:gd name="connsiteY2308" fmla="*/ 3592430 h 6757249"/>
                  <a:gd name="connsiteX2309" fmla="*/ 193175 w 11951120"/>
                  <a:gd name="connsiteY2309" fmla="*/ 3545027 h 6757249"/>
                  <a:gd name="connsiteX2310" fmla="*/ 262190 w 11951120"/>
                  <a:gd name="connsiteY2310" fmla="*/ 3493316 h 6757249"/>
                  <a:gd name="connsiteX2311" fmla="*/ 262190 w 11951120"/>
                  <a:gd name="connsiteY2311" fmla="*/ 3494603 h 6757249"/>
                  <a:gd name="connsiteX2312" fmla="*/ 262482 w 11951120"/>
                  <a:gd name="connsiteY2312" fmla="*/ 3491392 h 6757249"/>
                  <a:gd name="connsiteX2313" fmla="*/ 288713 w 11951120"/>
                  <a:gd name="connsiteY2313" fmla="*/ 3447674 h 6757249"/>
                  <a:gd name="connsiteX2314" fmla="*/ 290036 w 11951120"/>
                  <a:gd name="connsiteY2314" fmla="*/ 3446109 h 6757249"/>
                  <a:gd name="connsiteX2315" fmla="*/ 302283 w 11951120"/>
                  <a:gd name="connsiteY2315" fmla="*/ 3401912 h 6757249"/>
                  <a:gd name="connsiteX2316" fmla="*/ 337050 w 11951120"/>
                  <a:gd name="connsiteY2316" fmla="*/ 3373565 h 6757249"/>
                  <a:gd name="connsiteX2317" fmla="*/ 316400 w 11951120"/>
                  <a:gd name="connsiteY2317" fmla="*/ 3352502 h 6757249"/>
                  <a:gd name="connsiteX2318" fmla="*/ 317640 w 11951120"/>
                  <a:gd name="connsiteY2318" fmla="*/ 3349996 h 6757249"/>
                  <a:gd name="connsiteX2319" fmla="*/ 315988 w 11951120"/>
                  <a:gd name="connsiteY2319" fmla="*/ 3351203 h 6757249"/>
                  <a:gd name="connsiteX2320" fmla="*/ 170329 w 11951120"/>
                  <a:gd name="connsiteY2320" fmla="*/ 3276401 h 6757249"/>
                  <a:gd name="connsiteX2321" fmla="*/ 214468 w 11951120"/>
                  <a:gd name="connsiteY2321" fmla="*/ 3179597 h 6757249"/>
                  <a:gd name="connsiteX2322" fmla="*/ 214894 w 11951120"/>
                  <a:gd name="connsiteY2322" fmla="*/ 3179667 h 6757249"/>
                  <a:gd name="connsiteX2323" fmla="*/ 262938 w 11951120"/>
                  <a:gd name="connsiteY2323" fmla="*/ 3131164 h 6757249"/>
                  <a:gd name="connsiteX2324" fmla="*/ 262773 w 11951120"/>
                  <a:gd name="connsiteY2324" fmla="*/ 3130999 h 6757249"/>
                  <a:gd name="connsiteX2325" fmla="*/ 305722 w 11951120"/>
                  <a:gd name="connsiteY2325" fmla="*/ 3054203 h 6757249"/>
                  <a:gd name="connsiteX2326" fmla="*/ 380761 w 11951120"/>
                  <a:gd name="connsiteY2326" fmla="*/ 3013866 h 6757249"/>
                  <a:gd name="connsiteX2327" fmla="*/ 381135 w 11951120"/>
                  <a:gd name="connsiteY2327" fmla="*/ 3013205 h 6757249"/>
                  <a:gd name="connsiteX2328" fmla="*/ 385493 w 11951120"/>
                  <a:gd name="connsiteY2328" fmla="*/ 2991277 h 6757249"/>
                  <a:gd name="connsiteX2329" fmla="*/ 359972 w 11951120"/>
                  <a:gd name="connsiteY2329" fmla="*/ 2965475 h 6757249"/>
                  <a:gd name="connsiteX2330" fmla="*/ 359301 w 11951120"/>
                  <a:gd name="connsiteY2330" fmla="*/ 2963098 h 6757249"/>
                  <a:gd name="connsiteX2331" fmla="*/ 359301 w 11951120"/>
                  <a:gd name="connsiteY2331" fmla="*/ 2965358 h 6757249"/>
                  <a:gd name="connsiteX2332" fmla="*/ 262773 w 11951120"/>
                  <a:gd name="connsiteY2332" fmla="*/ 2938813 h 6757249"/>
                  <a:gd name="connsiteX2333" fmla="*/ 263336 w 11951120"/>
                  <a:gd name="connsiteY2333" fmla="*/ 2938555 h 6757249"/>
                  <a:gd name="connsiteX2334" fmla="*/ 262773 w 11951120"/>
                  <a:gd name="connsiteY2334" fmla="*/ 2938474 h 6757249"/>
                  <a:gd name="connsiteX2335" fmla="*/ 318769 w 11951120"/>
                  <a:gd name="connsiteY2335" fmla="*/ 2808570 h 6757249"/>
                  <a:gd name="connsiteX2336" fmla="*/ 329221 w 11951120"/>
                  <a:gd name="connsiteY2336" fmla="*/ 2775879 h 6757249"/>
                  <a:gd name="connsiteX2337" fmla="*/ 320692 w 11951120"/>
                  <a:gd name="connsiteY2337" fmla="*/ 2782169 h 6757249"/>
                  <a:gd name="connsiteX2338" fmla="*/ 263526 w 11951120"/>
                  <a:gd name="connsiteY2338" fmla="*/ 2808857 h 6757249"/>
                  <a:gd name="connsiteX2339" fmla="*/ 263526 w 11951120"/>
                  <a:gd name="connsiteY2339" fmla="*/ 2807089 h 6757249"/>
                  <a:gd name="connsiteX2340" fmla="*/ 263056 w 11951120"/>
                  <a:gd name="connsiteY2340" fmla="*/ 2808972 h 6757249"/>
                  <a:gd name="connsiteX2341" fmla="*/ 263056 w 11951120"/>
                  <a:gd name="connsiteY2341" fmla="*/ 2857294 h 6757249"/>
                  <a:gd name="connsiteX2342" fmla="*/ 123062 w 11951120"/>
                  <a:gd name="connsiteY2342" fmla="*/ 2787009 h 6757249"/>
                  <a:gd name="connsiteX2343" fmla="*/ 188685 w 11951120"/>
                  <a:gd name="connsiteY2343" fmla="*/ 2712329 h 6757249"/>
                  <a:gd name="connsiteX2344" fmla="*/ 197368 w 11951120"/>
                  <a:gd name="connsiteY2344" fmla="*/ 2714935 h 6757249"/>
                  <a:gd name="connsiteX2345" fmla="*/ 198418 w 11951120"/>
                  <a:gd name="connsiteY2345" fmla="*/ 2709079 h 6757249"/>
                  <a:gd name="connsiteX2346" fmla="*/ 262519 w 11951120"/>
                  <a:gd name="connsiteY2346" fmla="*/ 2690494 h 6757249"/>
                  <a:gd name="connsiteX2347" fmla="*/ 262826 w 11951120"/>
                  <a:gd name="connsiteY2347" fmla="*/ 2691207 h 6757249"/>
                  <a:gd name="connsiteX2348" fmla="*/ 262774 w 11951120"/>
                  <a:gd name="connsiteY2348" fmla="*/ 2690390 h 6757249"/>
                  <a:gd name="connsiteX2349" fmla="*/ 289354 w 11951120"/>
                  <a:gd name="connsiteY2349" fmla="*/ 2642126 h 6757249"/>
                  <a:gd name="connsiteX2350" fmla="*/ 290209 w 11951120"/>
                  <a:gd name="connsiteY2350" fmla="*/ 2641740 h 6757249"/>
                  <a:gd name="connsiteX2351" fmla="*/ 358775 w 11951120"/>
                  <a:gd name="connsiteY2351" fmla="*/ 2545457 h 6757249"/>
                  <a:gd name="connsiteX2352" fmla="*/ 336039 w 11951120"/>
                  <a:gd name="connsiteY2352" fmla="*/ 2531179 h 6757249"/>
                  <a:gd name="connsiteX2353" fmla="*/ 328862 w 11951120"/>
                  <a:gd name="connsiteY2353" fmla="*/ 2506339 h 6757249"/>
                  <a:gd name="connsiteX2354" fmla="*/ 348736 w 11951120"/>
                  <a:gd name="connsiteY2354" fmla="*/ 2480392 h 6757249"/>
                  <a:gd name="connsiteX2355" fmla="*/ 380758 w 11951120"/>
                  <a:gd name="connsiteY2355" fmla="*/ 2471320 h 6757249"/>
                  <a:gd name="connsiteX2356" fmla="*/ 385111 w 11951120"/>
                  <a:gd name="connsiteY2356" fmla="*/ 2449557 h 6757249"/>
                  <a:gd name="connsiteX2357" fmla="*/ 386903 w 11951120"/>
                  <a:gd name="connsiteY2357" fmla="*/ 2449557 h 6757249"/>
                  <a:gd name="connsiteX2358" fmla="*/ 385579 w 11951120"/>
                  <a:gd name="connsiteY2358" fmla="*/ 2448780 h 6757249"/>
                  <a:gd name="connsiteX2359" fmla="*/ 359302 w 11951120"/>
                  <a:gd name="connsiteY2359" fmla="*/ 2422311 h 6757249"/>
                  <a:gd name="connsiteX2360" fmla="*/ 360336 w 11951120"/>
                  <a:gd name="connsiteY2360" fmla="*/ 2420656 h 6757249"/>
                  <a:gd name="connsiteX2361" fmla="*/ 359302 w 11951120"/>
                  <a:gd name="connsiteY2361" fmla="*/ 2421080 h 6757249"/>
                  <a:gd name="connsiteX2362" fmla="*/ 315730 w 11951120"/>
                  <a:gd name="connsiteY2362" fmla="*/ 2425426 h 6757249"/>
                  <a:gd name="connsiteX2363" fmla="*/ 315028 w 11951120"/>
                  <a:gd name="connsiteY2363" fmla="*/ 2424725 h 6757249"/>
                  <a:gd name="connsiteX2364" fmla="*/ 314511 w 11951120"/>
                  <a:gd name="connsiteY2364" fmla="*/ 2426667 h 6757249"/>
                  <a:gd name="connsiteX2365" fmla="*/ 313128 w 11951120"/>
                  <a:gd name="connsiteY2365" fmla="*/ 2426981 h 6757249"/>
                  <a:gd name="connsiteX2366" fmla="*/ 315697 w 11951120"/>
                  <a:gd name="connsiteY2366" fmla="*/ 2427618 h 6757249"/>
                  <a:gd name="connsiteX2367" fmla="*/ 304758 w 11951120"/>
                  <a:gd name="connsiteY2367" fmla="*/ 2472592 h 6757249"/>
                  <a:gd name="connsiteX2368" fmla="*/ 267964 w 11951120"/>
                  <a:gd name="connsiteY2368" fmla="*/ 2497556 h 6757249"/>
                  <a:gd name="connsiteX2369" fmla="*/ 268137 w 11951120"/>
                  <a:gd name="connsiteY2369" fmla="*/ 2497899 h 6757249"/>
                  <a:gd name="connsiteX2370" fmla="*/ 140532 w 11951120"/>
                  <a:gd name="connsiteY2370" fmla="*/ 2611436 h 6757249"/>
                  <a:gd name="connsiteX2371" fmla="*/ 139880 w 11951120"/>
                  <a:gd name="connsiteY2371" fmla="*/ 2611223 h 6757249"/>
                  <a:gd name="connsiteX2372" fmla="*/ 140390 w 11951120"/>
                  <a:gd name="connsiteY2372" fmla="*/ 2612081 h 6757249"/>
                  <a:gd name="connsiteX2373" fmla="*/ 144795 w 11951120"/>
                  <a:gd name="connsiteY2373" fmla="*/ 2642960 h 6757249"/>
                  <a:gd name="connsiteX2374" fmla="*/ 25858 w 11951120"/>
                  <a:gd name="connsiteY2374" fmla="*/ 2665015 h 6757249"/>
                  <a:gd name="connsiteX2375" fmla="*/ 25858 w 11951120"/>
                  <a:gd name="connsiteY2375" fmla="*/ 2616493 h 6757249"/>
                  <a:gd name="connsiteX2376" fmla="*/ 58690 w 11951120"/>
                  <a:gd name="connsiteY2376" fmla="*/ 2553218 h 6757249"/>
                  <a:gd name="connsiteX2377" fmla="*/ 96338 w 11951120"/>
                  <a:gd name="connsiteY2377" fmla="*/ 2567968 h 6757249"/>
                  <a:gd name="connsiteX2378" fmla="*/ 96672 w 11951120"/>
                  <a:gd name="connsiteY2378" fmla="*/ 2568159 h 6757249"/>
                  <a:gd name="connsiteX2379" fmla="*/ 96531 w 11951120"/>
                  <a:gd name="connsiteY2379" fmla="*/ 2567767 h 6757249"/>
                  <a:gd name="connsiteX2380" fmla="*/ 153733 w 11951120"/>
                  <a:gd name="connsiteY2380" fmla="*/ 2497899 h 6757249"/>
                  <a:gd name="connsiteX2381" fmla="*/ 158354 w 11951120"/>
                  <a:gd name="connsiteY2381" fmla="*/ 2495350 h 6757249"/>
                  <a:gd name="connsiteX2382" fmla="*/ 153222 w 11951120"/>
                  <a:gd name="connsiteY2382" fmla="*/ 2496156 h 6757249"/>
                  <a:gd name="connsiteX2383" fmla="*/ 2 w 11951120"/>
                  <a:gd name="connsiteY2383" fmla="*/ 2374408 h 6757249"/>
                  <a:gd name="connsiteX2384" fmla="*/ 48157 w 11951120"/>
                  <a:gd name="connsiteY2384" fmla="*/ 2343970 h 6757249"/>
                  <a:gd name="connsiteX2385" fmla="*/ 54523 w 11951120"/>
                  <a:gd name="connsiteY2385" fmla="*/ 2346296 h 6757249"/>
                  <a:gd name="connsiteX2386" fmla="*/ 77956 w 11951120"/>
                  <a:gd name="connsiteY2386" fmla="*/ 2317407 h 6757249"/>
                  <a:gd name="connsiteX2387" fmla="*/ 123346 w 11951120"/>
                  <a:gd name="connsiteY2387" fmla="*/ 2304764 h 6757249"/>
                  <a:gd name="connsiteX2388" fmla="*/ 123346 w 11951120"/>
                  <a:gd name="connsiteY2388" fmla="*/ 2361497 h 6757249"/>
                  <a:gd name="connsiteX2389" fmla="*/ 123550 w 11951120"/>
                  <a:gd name="connsiteY2389" fmla="*/ 2361533 h 6757249"/>
                  <a:gd name="connsiteX2390" fmla="*/ 123550 w 11951120"/>
                  <a:gd name="connsiteY2390" fmla="*/ 2304381 h 6757249"/>
                  <a:gd name="connsiteX2391" fmla="*/ 119220 w 11951120"/>
                  <a:gd name="connsiteY2391" fmla="*/ 2304381 h 6757249"/>
                  <a:gd name="connsiteX2392" fmla="*/ 187742 w 11951120"/>
                  <a:gd name="connsiteY2392" fmla="*/ 2278248 h 6757249"/>
                  <a:gd name="connsiteX2393" fmla="*/ 214163 w 11951120"/>
                  <a:gd name="connsiteY2393" fmla="*/ 2256500 h 6757249"/>
                  <a:gd name="connsiteX2394" fmla="*/ 216050 w 11951120"/>
                  <a:gd name="connsiteY2394" fmla="*/ 2257615 h 6757249"/>
                  <a:gd name="connsiteX2395" fmla="*/ 214510 w 11951120"/>
                  <a:gd name="connsiteY2395" fmla="*/ 2255427 h 6757249"/>
                  <a:gd name="connsiteX2396" fmla="*/ 238345 w 11951120"/>
                  <a:gd name="connsiteY2396" fmla="*/ 2194041 h 6757249"/>
                  <a:gd name="connsiteX2397" fmla="*/ 284356 w 11951120"/>
                  <a:gd name="connsiteY2397" fmla="*/ 2150299 h 6757249"/>
                  <a:gd name="connsiteX2398" fmla="*/ 284225 w 11951120"/>
                  <a:gd name="connsiteY2398" fmla="*/ 2148604 h 6757249"/>
                  <a:gd name="connsiteX2399" fmla="*/ 337852 w 11951120"/>
                  <a:gd name="connsiteY2399" fmla="*/ 2109027 h 6757249"/>
                  <a:gd name="connsiteX2400" fmla="*/ 337852 w 11951120"/>
                  <a:gd name="connsiteY2400" fmla="*/ 2109130 h 6757249"/>
                  <a:gd name="connsiteX2401" fmla="*/ 362773 w 11951120"/>
                  <a:gd name="connsiteY2401" fmla="*/ 2088042 h 6757249"/>
                  <a:gd name="connsiteX2402" fmla="*/ 362761 w 11951120"/>
                  <a:gd name="connsiteY2402" fmla="*/ 2087848 h 6757249"/>
                  <a:gd name="connsiteX2403" fmla="*/ 481489 w 11951120"/>
                  <a:gd name="connsiteY2403" fmla="*/ 1939980 h 6757249"/>
                  <a:gd name="connsiteX2404" fmla="*/ 445595 w 11951120"/>
                  <a:gd name="connsiteY2404" fmla="*/ 1936696 h 6757249"/>
                  <a:gd name="connsiteX2405" fmla="*/ 446099 w 11951120"/>
                  <a:gd name="connsiteY2405" fmla="*/ 1942725 h 6757249"/>
                  <a:gd name="connsiteX2406" fmla="*/ 411124 w 11951120"/>
                  <a:gd name="connsiteY2406" fmla="*/ 1982072 h 6757249"/>
                  <a:gd name="connsiteX2407" fmla="*/ 387839 w 11951120"/>
                  <a:gd name="connsiteY2407" fmla="*/ 1996829 h 6757249"/>
                  <a:gd name="connsiteX2408" fmla="*/ 383278 w 11951120"/>
                  <a:gd name="connsiteY2408" fmla="*/ 2004982 h 6757249"/>
                  <a:gd name="connsiteX2409" fmla="*/ 267831 w 11951120"/>
                  <a:gd name="connsiteY2409" fmla="*/ 2084894 h 6757249"/>
                  <a:gd name="connsiteX2410" fmla="*/ 267828 w 11951120"/>
                  <a:gd name="connsiteY2410" fmla="*/ 2084889 h 6757249"/>
                  <a:gd name="connsiteX2411" fmla="*/ 242191 w 11951120"/>
                  <a:gd name="connsiteY2411" fmla="*/ 2124992 h 6757249"/>
                  <a:gd name="connsiteX2412" fmla="*/ 193059 w 11951120"/>
                  <a:gd name="connsiteY2412" fmla="*/ 2132670 h 6757249"/>
                  <a:gd name="connsiteX2413" fmla="*/ 193059 w 11951120"/>
                  <a:gd name="connsiteY2413" fmla="*/ 2131204 h 6757249"/>
                  <a:gd name="connsiteX2414" fmla="*/ 96531 w 11951120"/>
                  <a:gd name="connsiteY2414" fmla="*/ 2157289 h 6757249"/>
                  <a:gd name="connsiteX2415" fmla="*/ 171287 w 11951120"/>
                  <a:gd name="connsiteY2415" fmla="*/ 2087575 h 6757249"/>
                  <a:gd name="connsiteX2416" fmla="*/ 171750 w 11951120"/>
                  <a:gd name="connsiteY2416" fmla="*/ 2087575 h 6757249"/>
                  <a:gd name="connsiteX2417" fmla="*/ 171608 w 11951120"/>
                  <a:gd name="connsiteY2417" fmla="*/ 2087480 h 6757249"/>
                  <a:gd name="connsiteX2418" fmla="*/ 193176 w 11951120"/>
                  <a:gd name="connsiteY2418" fmla="*/ 2040077 h 6757249"/>
                  <a:gd name="connsiteX2419" fmla="*/ 262191 w 11951120"/>
                  <a:gd name="connsiteY2419" fmla="*/ 1988367 h 6757249"/>
                  <a:gd name="connsiteX2420" fmla="*/ 262191 w 11951120"/>
                  <a:gd name="connsiteY2420" fmla="*/ 1989654 h 6757249"/>
                  <a:gd name="connsiteX2421" fmla="*/ 262483 w 11951120"/>
                  <a:gd name="connsiteY2421" fmla="*/ 1986442 h 6757249"/>
                  <a:gd name="connsiteX2422" fmla="*/ 288714 w 11951120"/>
                  <a:gd name="connsiteY2422" fmla="*/ 1942725 h 6757249"/>
                  <a:gd name="connsiteX2423" fmla="*/ 290037 w 11951120"/>
                  <a:gd name="connsiteY2423" fmla="*/ 1941160 h 6757249"/>
                  <a:gd name="connsiteX2424" fmla="*/ 302284 w 11951120"/>
                  <a:gd name="connsiteY2424" fmla="*/ 1896963 h 6757249"/>
                  <a:gd name="connsiteX2425" fmla="*/ 337051 w 11951120"/>
                  <a:gd name="connsiteY2425" fmla="*/ 1868615 h 6757249"/>
                  <a:gd name="connsiteX2426" fmla="*/ 316401 w 11951120"/>
                  <a:gd name="connsiteY2426" fmla="*/ 1847552 h 6757249"/>
                  <a:gd name="connsiteX2427" fmla="*/ 317641 w 11951120"/>
                  <a:gd name="connsiteY2427" fmla="*/ 1845046 h 6757249"/>
                  <a:gd name="connsiteX2428" fmla="*/ 315989 w 11951120"/>
                  <a:gd name="connsiteY2428" fmla="*/ 1846254 h 6757249"/>
                  <a:gd name="connsiteX2429" fmla="*/ 170330 w 11951120"/>
                  <a:gd name="connsiteY2429" fmla="*/ 1771452 h 6757249"/>
                  <a:gd name="connsiteX2430" fmla="*/ 214469 w 11951120"/>
                  <a:gd name="connsiteY2430" fmla="*/ 1674647 h 6757249"/>
                  <a:gd name="connsiteX2431" fmla="*/ 214895 w 11951120"/>
                  <a:gd name="connsiteY2431" fmla="*/ 1674717 h 6757249"/>
                  <a:gd name="connsiteX2432" fmla="*/ 262939 w 11951120"/>
                  <a:gd name="connsiteY2432" fmla="*/ 1626215 h 6757249"/>
                  <a:gd name="connsiteX2433" fmla="*/ 262774 w 11951120"/>
                  <a:gd name="connsiteY2433" fmla="*/ 1626050 h 6757249"/>
                  <a:gd name="connsiteX2434" fmla="*/ 305723 w 11951120"/>
                  <a:gd name="connsiteY2434" fmla="*/ 1549253 h 6757249"/>
                  <a:gd name="connsiteX2435" fmla="*/ 380762 w 11951120"/>
                  <a:gd name="connsiteY2435" fmla="*/ 1508917 h 6757249"/>
                  <a:gd name="connsiteX2436" fmla="*/ 381136 w 11951120"/>
                  <a:gd name="connsiteY2436" fmla="*/ 1508256 h 6757249"/>
                  <a:gd name="connsiteX2437" fmla="*/ 385494 w 11951120"/>
                  <a:gd name="connsiteY2437" fmla="*/ 1486327 h 6757249"/>
                  <a:gd name="connsiteX2438" fmla="*/ 359973 w 11951120"/>
                  <a:gd name="connsiteY2438" fmla="*/ 1460525 h 6757249"/>
                  <a:gd name="connsiteX2439" fmla="*/ 359302 w 11951120"/>
                  <a:gd name="connsiteY2439" fmla="*/ 1458148 h 6757249"/>
                  <a:gd name="connsiteX2440" fmla="*/ 359302 w 11951120"/>
                  <a:gd name="connsiteY2440" fmla="*/ 1460408 h 6757249"/>
                  <a:gd name="connsiteX2441" fmla="*/ 262774 w 11951120"/>
                  <a:gd name="connsiteY2441" fmla="*/ 1433863 h 6757249"/>
                  <a:gd name="connsiteX2442" fmla="*/ 263337 w 11951120"/>
                  <a:gd name="connsiteY2442" fmla="*/ 1433605 h 6757249"/>
                  <a:gd name="connsiteX2443" fmla="*/ 262774 w 11951120"/>
                  <a:gd name="connsiteY2443" fmla="*/ 1433525 h 6757249"/>
                  <a:gd name="connsiteX2444" fmla="*/ 341828 w 11951120"/>
                  <a:gd name="connsiteY2444" fmla="*/ 1160505 h 6757249"/>
                  <a:gd name="connsiteX2445" fmla="*/ 412097 w 11951120"/>
                  <a:gd name="connsiteY2445" fmla="*/ 1085648 h 6757249"/>
                  <a:gd name="connsiteX2446" fmla="*/ 504326 w 11951120"/>
                  <a:gd name="connsiteY2446" fmla="*/ 975559 h 6757249"/>
                  <a:gd name="connsiteX2447" fmla="*/ 658040 w 11951120"/>
                  <a:gd name="connsiteY2447" fmla="*/ 909506 h 6757249"/>
                  <a:gd name="connsiteX2448" fmla="*/ 662169 w 11951120"/>
                  <a:gd name="connsiteY2448" fmla="*/ 910178 h 6757249"/>
                  <a:gd name="connsiteX2449" fmla="*/ 714135 w 11951120"/>
                  <a:gd name="connsiteY2449" fmla="*/ 847884 h 6757249"/>
                  <a:gd name="connsiteX2450" fmla="*/ 792777 w 11951120"/>
                  <a:gd name="connsiteY2450" fmla="*/ 782421 h 6757249"/>
                  <a:gd name="connsiteX2451" fmla="*/ 762953 w 11951120"/>
                  <a:gd name="connsiteY2451" fmla="*/ 738639 h 6757249"/>
                  <a:gd name="connsiteX2452" fmla="*/ 745416 w 11951120"/>
                  <a:gd name="connsiteY2452" fmla="*/ 686990 h 6757249"/>
                  <a:gd name="connsiteX2453" fmla="*/ 793643 w 11951120"/>
                  <a:gd name="connsiteY2453" fmla="*/ 638638 h 6757249"/>
                  <a:gd name="connsiteX2454" fmla="*/ 890101 w 11951120"/>
                  <a:gd name="connsiteY2454" fmla="*/ 616660 h 6757249"/>
                  <a:gd name="connsiteX2455" fmla="*/ 981226 w 11951120"/>
                  <a:gd name="connsiteY2455" fmla="*/ 557232 h 6757249"/>
                  <a:gd name="connsiteX2456" fmla="*/ 1014027 w 11951120"/>
                  <a:gd name="connsiteY2456" fmla="*/ 557936 h 6757249"/>
                  <a:gd name="connsiteX2457" fmla="*/ 1059447 w 11951120"/>
                  <a:gd name="connsiteY2457" fmla="*/ 584913 h 6757249"/>
                  <a:gd name="connsiteX2458" fmla="*/ 1104909 w 11951120"/>
                  <a:gd name="connsiteY2458" fmla="*/ 519168 h 6757249"/>
                  <a:gd name="connsiteX2459" fmla="*/ 1157770 w 11951120"/>
                  <a:gd name="connsiteY2459" fmla="*/ 492891 h 6757249"/>
                  <a:gd name="connsiteX2460" fmla="*/ 1167131 w 11951120"/>
                  <a:gd name="connsiteY2460" fmla="*/ 486321 h 6757249"/>
                  <a:gd name="connsiteX2461" fmla="*/ 1174904 w 11951120"/>
                  <a:gd name="connsiteY2461" fmla="*/ 490353 h 6757249"/>
                  <a:gd name="connsiteX2462" fmla="*/ 1187261 w 11951120"/>
                  <a:gd name="connsiteY2462" fmla="*/ 475339 h 6757249"/>
                  <a:gd name="connsiteX2463" fmla="*/ 1190018 w 11951120"/>
                  <a:gd name="connsiteY2463" fmla="*/ 473971 h 6757249"/>
                  <a:gd name="connsiteX2464" fmla="*/ 1205783 w 11951120"/>
                  <a:gd name="connsiteY2464" fmla="*/ 444448 h 6757249"/>
                  <a:gd name="connsiteX2465" fmla="*/ 1249098 w 11951120"/>
                  <a:gd name="connsiteY2465" fmla="*/ 422327 h 6757249"/>
                  <a:gd name="connsiteX2466" fmla="*/ 1249537 w 11951120"/>
                  <a:gd name="connsiteY2466" fmla="*/ 422317 h 6757249"/>
                  <a:gd name="connsiteX2467" fmla="*/ 1253866 w 11951120"/>
                  <a:gd name="connsiteY2467" fmla="*/ 400116 h 6757249"/>
                  <a:gd name="connsiteX2468" fmla="*/ 1301795 w 11951120"/>
                  <a:gd name="connsiteY2468" fmla="*/ 373302 h 6757249"/>
                  <a:gd name="connsiteX2469" fmla="*/ 1345367 w 11951120"/>
                  <a:gd name="connsiteY2469" fmla="*/ 368833 h 6757249"/>
                  <a:gd name="connsiteX2470" fmla="*/ 1345579 w 11951120"/>
                  <a:gd name="connsiteY2470" fmla="*/ 371444 h 6757249"/>
                  <a:gd name="connsiteX2471" fmla="*/ 1345703 w 11951120"/>
                  <a:gd name="connsiteY2471" fmla="*/ 370821 h 6757249"/>
                  <a:gd name="connsiteX2472" fmla="*/ 1371846 w 11951120"/>
                  <a:gd name="connsiteY2472" fmla="*/ 326709 h 6757249"/>
                  <a:gd name="connsiteX2473" fmla="*/ 1441561 w 11951120"/>
                  <a:gd name="connsiteY2473" fmla="*/ 326709 h 6757249"/>
                  <a:gd name="connsiteX2474" fmla="*/ 1442273 w 11951120"/>
                  <a:gd name="connsiteY2474" fmla="*/ 327719 h 6757249"/>
                  <a:gd name="connsiteX2475" fmla="*/ 1441971 w 11951120"/>
                  <a:gd name="connsiteY2475" fmla="*/ 326119 h 6757249"/>
                  <a:gd name="connsiteX2476" fmla="*/ 1402346 w 11951120"/>
                  <a:gd name="connsiteY2476" fmla="*/ 189042 h 6757249"/>
                  <a:gd name="connsiteX2477" fmla="*/ 1516817 w 11951120"/>
                  <a:gd name="connsiteY2477" fmla="*/ 277478 h 6757249"/>
                  <a:gd name="connsiteX2478" fmla="*/ 1635690 w 11951120"/>
                  <a:gd name="connsiteY2478" fmla="*/ 250949 h 6757249"/>
                  <a:gd name="connsiteX2479" fmla="*/ 1758966 w 11951120"/>
                  <a:gd name="connsiteY2479" fmla="*/ 277478 h 6757249"/>
                  <a:gd name="connsiteX2480" fmla="*/ 1758966 w 11951120"/>
                  <a:gd name="connsiteY2480" fmla="*/ 304010 h 6757249"/>
                  <a:gd name="connsiteX2481" fmla="*/ 1758545 w 11951120"/>
                  <a:gd name="connsiteY2481" fmla="*/ 305802 h 6757249"/>
                  <a:gd name="connsiteX2482" fmla="*/ 1782553 w 11951120"/>
                  <a:gd name="connsiteY2482" fmla="*/ 325736 h 6757249"/>
                  <a:gd name="connsiteX2483" fmla="*/ 1783259 w 11951120"/>
                  <a:gd name="connsiteY2483" fmla="*/ 325408 h 6757249"/>
                  <a:gd name="connsiteX2484" fmla="*/ 1806244 w 11951120"/>
                  <a:gd name="connsiteY2484" fmla="*/ 314318 h 6757249"/>
                  <a:gd name="connsiteX2485" fmla="*/ 1875192 w 11951120"/>
                  <a:gd name="connsiteY2485" fmla="*/ 325408 h 6757249"/>
                  <a:gd name="connsiteX2486" fmla="*/ 1878420 w 11951120"/>
                  <a:gd name="connsiteY2486" fmla="*/ 327715 h 6757249"/>
                  <a:gd name="connsiteX2487" fmla="*/ 1876943 w 11951120"/>
                  <a:gd name="connsiteY2487" fmla="*/ 324986 h 6757249"/>
                  <a:gd name="connsiteX2488" fmla="*/ 1950383 w 11951120"/>
                  <a:gd name="connsiteY2488" fmla="*/ 395647 h 6757249"/>
                  <a:gd name="connsiteX2489" fmla="*/ 1949567 w 11951120"/>
                  <a:gd name="connsiteY2489" fmla="*/ 395459 h 6757249"/>
                  <a:gd name="connsiteX2490" fmla="*/ 1949612 w 11951120"/>
                  <a:gd name="connsiteY2490" fmla="*/ 395517 h 6757249"/>
                  <a:gd name="connsiteX2491" fmla="*/ 1949612 w 11951120"/>
                  <a:gd name="connsiteY2491" fmla="*/ 421807 h 6757249"/>
                  <a:gd name="connsiteX2492" fmla="*/ 1951575 w 11951120"/>
                  <a:gd name="connsiteY2492" fmla="*/ 431625 h 6757249"/>
                  <a:gd name="connsiteX2493" fmla="*/ 1951575 w 11951120"/>
                  <a:gd name="connsiteY2493" fmla="*/ 421531 h 6757249"/>
                  <a:gd name="connsiteX2494" fmla="*/ 2094133 w 11951120"/>
                  <a:gd name="connsiteY2494" fmla="*/ 465877 h 6757249"/>
                  <a:gd name="connsiteX2495" fmla="*/ 2091356 w 11951120"/>
                  <a:gd name="connsiteY2495" fmla="*/ 466341 h 6757249"/>
                  <a:gd name="connsiteX2496" fmla="*/ 2095217 w 11951120"/>
                  <a:gd name="connsiteY2496" fmla="*/ 466836 h 6757249"/>
                  <a:gd name="connsiteX2497" fmla="*/ 2165503 w 11951120"/>
                  <a:gd name="connsiteY2497" fmla="*/ 444717 h 6757249"/>
                  <a:gd name="connsiteX2498" fmla="*/ 2167586 w 11951120"/>
                  <a:gd name="connsiteY2498" fmla="*/ 444950 h 6757249"/>
                  <a:gd name="connsiteX2499" fmla="*/ 2166529 w 11951120"/>
                  <a:gd name="connsiteY2499" fmla="*/ 443911 h 6757249"/>
                  <a:gd name="connsiteX2500" fmla="*/ 2247639 w 11951120"/>
                  <a:gd name="connsiteY2500" fmla="*/ 391424 h 6757249"/>
                  <a:gd name="connsiteX2501" fmla="*/ 2282405 w 11951120"/>
                  <a:gd name="connsiteY2501" fmla="*/ 400462 h 6757249"/>
                  <a:gd name="connsiteX2502" fmla="*/ 2284001 w 11951120"/>
                  <a:gd name="connsiteY2502" fmla="*/ 399962 h 6757249"/>
                  <a:gd name="connsiteX2503" fmla="*/ 2310259 w 11951120"/>
                  <a:gd name="connsiteY2503" fmla="*/ 369144 h 6757249"/>
                  <a:gd name="connsiteX2504" fmla="*/ 2310259 w 11951120"/>
                  <a:gd name="connsiteY2504" fmla="*/ 347168 h 6757249"/>
                  <a:gd name="connsiteX2505" fmla="*/ 2312731 w 11951120"/>
                  <a:gd name="connsiteY2505" fmla="*/ 346682 h 6757249"/>
                  <a:gd name="connsiteX2506" fmla="*/ 2358724 w 11951120"/>
                  <a:gd name="connsiteY2506" fmla="*/ 294651 h 6757249"/>
                  <a:gd name="connsiteX2507" fmla="*/ 2431982 w 11951120"/>
                  <a:gd name="connsiteY2507" fmla="*/ 299118 h 6757249"/>
                  <a:gd name="connsiteX2508" fmla="*/ 2385181 w 11951120"/>
                  <a:gd name="connsiteY2508" fmla="*/ 352064 h 6757249"/>
                  <a:gd name="connsiteX2509" fmla="*/ 2390035 w 11951120"/>
                  <a:gd name="connsiteY2509" fmla="*/ 376851 h 6757249"/>
                  <a:gd name="connsiteX2510" fmla="*/ 2411493 w 11951120"/>
                  <a:gd name="connsiteY2510" fmla="*/ 395540 h 6757249"/>
                  <a:gd name="connsiteX2511" fmla="*/ 2411440 w 11951120"/>
                  <a:gd name="connsiteY2511" fmla="*/ 395730 h 6757249"/>
                  <a:gd name="connsiteX2512" fmla="*/ 2480068 w 11951120"/>
                  <a:gd name="connsiteY2512" fmla="*/ 374196 h 6757249"/>
                  <a:gd name="connsiteX2513" fmla="*/ 2483309 w 11951120"/>
                  <a:gd name="connsiteY2513" fmla="*/ 377755 h 6757249"/>
                  <a:gd name="connsiteX2514" fmla="*/ 2481934 w 11951120"/>
                  <a:gd name="connsiteY2514" fmla="*/ 374441 h 6757249"/>
                  <a:gd name="connsiteX2515" fmla="*/ 2534368 w 11951120"/>
                  <a:gd name="connsiteY2515" fmla="*/ 330563 h 6757249"/>
                  <a:gd name="connsiteX2516" fmla="*/ 2536573 w 11951120"/>
                  <a:gd name="connsiteY2516" fmla="*/ 329801 h 6757249"/>
                  <a:gd name="connsiteX2517" fmla="*/ 2533874 w 11951120"/>
                  <a:gd name="connsiteY2517" fmla="*/ 329149 h 6757249"/>
                  <a:gd name="connsiteX2518" fmla="*/ 2621876 w 11951120"/>
                  <a:gd name="connsiteY2518" fmla="*/ 276595 h 6757249"/>
                  <a:gd name="connsiteX2519" fmla="*/ 2624625 w 11951120"/>
                  <a:gd name="connsiteY2519" fmla="*/ 274573 h 6757249"/>
                  <a:gd name="connsiteX2520" fmla="*/ 2649669 w 11951120"/>
                  <a:gd name="connsiteY2520" fmla="*/ 238031 h 6757249"/>
                  <a:gd name="connsiteX2521" fmla="*/ 2769832 w 11951120"/>
                  <a:gd name="connsiteY2521" fmla="*/ 181139 h 6757249"/>
                  <a:gd name="connsiteX2522" fmla="*/ 2766802 w 11951120"/>
                  <a:gd name="connsiteY2522" fmla="*/ 214937 h 6757249"/>
                  <a:gd name="connsiteX2523" fmla="*/ 2768128 w 11951120"/>
                  <a:gd name="connsiteY2523" fmla="*/ 213667 h 6757249"/>
                  <a:gd name="connsiteX2524" fmla="*/ 2771043 w 11951120"/>
                  <a:gd name="connsiteY2524" fmla="*/ 181139 h 6757249"/>
                  <a:gd name="connsiteX2525" fmla="*/ 2817941 w 11951120"/>
                  <a:gd name="connsiteY2525" fmla="*/ 133559 h 6757249"/>
                  <a:gd name="connsiteX2526" fmla="*/ 2818373 w 11951120"/>
                  <a:gd name="connsiteY2526" fmla="*/ 103180 h 6757249"/>
                  <a:gd name="connsiteX2527" fmla="*/ 2888316 w 11951120"/>
                  <a:gd name="connsiteY2527" fmla="*/ 84866 h 6757249"/>
                  <a:gd name="connsiteX2528" fmla="*/ 2958738 w 11951120"/>
                  <a:gd name="connsiteY2528" fmla="*/ 63160 h 6757249"/>
                  <a:gd name="connsiteX2529" fmla="*/ 2981297 w 11951120"/>
                  <a:gd name="connsiteY2529" fmla="*/ 80525 h 6757249"/>
                  <a:gd name="connsiteX2530" fmla="*/ 3005829 w 11951120"/>
                  <a:gd name="connsiteY2530" fmla="*/ 84643 h 6757249"/>
                  <a:gd name="connsiteX2531" fmla="*/ 3005791 w 11951120"/>
                  <a:gd name="connsiteY2531" fmla="*/ 84611 h 6757249"/>
                  <a:gd name="connsiteX2532" fmla="*/ 3032450 w 11951120"/>
                  <a:gd name="connsiteY2532" fmla="*/ 57797 h 6757249"/>
                  <a:gd name="connsiteX2533" fmla="*/ 3033280 w 11951120"/>
                  <a:gd name="connsiteY2533" fmla="*/ 57973 h 6757249"/>
                  <a:gd name="connsiteX2534" fmla="*/ 3034362 w 11951120"/>
                  <a:gd name="connsiteY2534" fmla="*/ 21069 h 6757249"/>
                  <a:gd name="connsiteX2535" fmla="*/ 3055059 w 11951120"/>
                  <a:gd name="connsiteY2535" fmla="*/ 559 h 6757249"/>
                  <a:gd name="connsiteX2536" fmla="*/ 3129132 w 11951120"/>
                  <a:gd name="connsiteY2536" fmla="*/ 58209 h 6757249"/>
                  <a:gd name="connsiteX2537" fmla="*/ 3129125 w 11951120"/>
                  <a:gd name="connsiteY2537" fmla="*/ 58216 h 6757249"/>
                  <a:gd name="connsiteX2538" fmla="*/ 3130204 w 11951120"/>
                  <a:gd name="connsiteY2538" fmla="*/ 57797 h 6757249"/>
                  <a:gd name="connsiteX2539" fmla="*/ 3059109 w 11951120"/>
                  <a:gd name="connsiteY2539" fmla="*/ 133768 h 6757249"/>
                  <a:gd name="connsiteX2540" fmla="*/ 3058413 w 11951120"/>
                  <a:gd name="connsiteY2540" fmla="*/ 133069 h 6757249"/>
                  <a:gd name="connsiteX2541" fmla="*/ 3052237 w 11951120"/>
                  <a:gd name="connsiteY2541" fmla="*/ 159280 h 6757249"/>
                  <a:gd name="connsiteX2542" fmla="*/ 3032662 w 11951120"/>
                  <a:gd name="connsiteY2542" fmla="*/ 180322 h 6757249"/>
                  <a:gd name="connsiteX2543" fmla="*/ 3031678 w 11951120"/>
                  <a:gd name="connsiteY2543" fmla="*/ 181757 h 6757249"/>
                  <a:gd name="connsiteX2544" fmla="*/ 3033274 w 11951120"/>
                  <a:gd name="connsiteY2544" fmla="*/ 181139 h 6757249"/>
                  <a:gd name="connsiteX2545" fmla="*/ 3058941 w 11951120"/>
                  <a:gd name="connsiteY2545" fmla="*/ 224091 h 6757249"/>
                  <a:gd name="connsiteX2546" fmla="*/ 3102318 w 11951120"/>
                  <a:gd name="connsiteY2546" fmla="*/ 228446 h 6757249"/>
                  <a:gd name="connsiteX2547" fmla="*/ 3101212 w 11951120"/>
                  <a:gd name="connsiteY2547" fmla="*/ 230888 h 6757249"/>
                  <a:gd name="connsiteX2548" fmla="*/ 3103254 w 11951120"/>
                  <a:gd name="connsiteY2548" fmla="*/ 229074 h 6757249"/>
                  <a:gd name="connsiteX2549" fmla="*/ 3335596 w 11951120"/>
                  <a:gd name="connsiteY2549" fmla="*/ 84611 h 6757249"/>
                  <a:gd name="connsiteX2550" fmla="*/ 3177779 w 11951120"/>
                  <a:gd name="connsiteY2550" fmla="*/ 229074 h 6757249"/>
                  <a:gd name="connsiteX2551" fmla="*/ 3177688 w 11951120"/>
                  <a:gd name="connsiteY2551" fmla="*/ 229576 h 6757249"/>
                  <a:gd name="connsiteX2552" fmla="*/ 3177800 w 11951120"/>
                  <a:gd name="connsiteY2552" fmla="*/ 229403 h 6757249"/>
                  <a:gd name="connsiteX2553" fmla="*/ 3199555 w 11951120"/>
                  <a:gd name="connsiteY2553" fmla="*/ 229403 h 6757249"/>
                  <a:gd name="connsiteX2554" fmla="*/ 3200608 w 11951120"/>
                  <a:gd name="connsiteY2554" fmla="*/ 231871 h 6757249"/>
                  <a:gd name="connsiteX2555" fmla="*/ 3200990 w 11951120"/>
                  <a:gd name="connsiteY2555" fmla="*/ 229594 h 6757249"/>
                  <a:gd name="connsiteX2556" fmla="*/ 3297512 w 11951120"/>
                  <a:gd name="connsiteY2556" fmla="*/ 247964 h 6757249"/>
                  <a:gd name="connsiteX2557" fmla="*/ 3297350 w 11951120"/>
                  <a:gd name="connsiteY2557" fmla="*/ 276646 h 6757249"/>
                  <a:gd name="connsiteX2558" fmla="*/ 3318919 w 11951120"/>
                  <a:gd name="connsiteY2558" fmla="*/ 292185 h 6757249"/>
                  <a:gd name="connsiteX2559" fmla="*/ 3356680 w 11951120"/>
                  <a:gd name="connsiteY2559" fmla="*/ 297608 h 6757249"/>
                  <a:gd name="connsiteX2560" fmla="*/ 3392528 w 11951120"/>
                  <a:gd name="connsiteY2560" fmla="*/ 298353 h 6757249"/>
                  <a:gd name="connsiteX2561" fmla="*/ 3414649 w 11951120"/>
                  <a:gd name="connsiteY2561" fmla="*/ 282248 h 6757249"/>
                  <a:gd name="connsiteX2562" fmla="*/ 3489542 w 11951120"/>
                  <a:gd name="connsiteY2562" fmla="*/ 276636 h 6757249"/>
                  <a:gd name="connsiteX2563" fmla="*/ 3424634 w 11951120"/>
                  <a:gd name="connsiteY2563" fmla="*/ 355834 h 6757249"/>
                  <a:gd name="connsiteX2564" fmla="*/ 3393994 w 11951120"/>
                  <a:gd name="connsiteY2564" fmla="*/ 368872 h 6757249"/>
                  <a:gd name="connsiteX2565" fmla="*/ 3393978 w 11951120"/>
                  <a:gd name="connsiteY2565" fmla="*/ 368906 h 6757249"/>
                  <a:gd name="connsiteX2566" fmla="*/ 3367510 w 11951120"/>
                  <a:gd name="connsiteY2566" fmla="*/ 395353 h 6757249"/>
                  <a:gd name="connsiteX2567" fmla="*/ 3367233 w 11951120"/>
                  <a:gd name="connsiteY2567" fmla="*/ 396343 h 6757249"/>
                  <a:gd name="connsiteX2568" fmla="*/ 3389221 w 11951120"/>
                  <a:gd name="connsiteY2568" fmla="*/ 439394 h 6757249"/>
                  <a:gd name="connsiteX2569" fmla="*/ 3389605 w 11951120"/>
                  <a:gd name="connsiteY2569" fmla="*/ 439769 h 6757249"/>
                  <a:gd name="connsiteX2570" fmla="*/ 3438156 w 11951120"/>
                  <a:gd name="connsiteY2570" fmla="*/ 418716 h 6757249"/>
                  <a:gd name="connsiteX2571" fmla="*/ 3487091 w 11951120"/>
                  <a:gd name="connsiteY2571" fmla="*/ 406651 h 6757249"/>
                  <a:gd name="connsiteX2572" fmla="*/ 3536026 w 11951120"/>
                  <a:gd name="connsiteY2572" fmla="*/ 411227 h 6757249"/>
                  <a:gd name="connsiteX2573" fmla="*/ 3548865 w 11951120"/>
                  <a:gd name="connsiteY2573" fmla="*/ 416931 h 6757249"/>
                  <a:gd name="connsiteX2574" fmla="*/ 3552144 w 11951120"/>
                  <a:gd name="connsiteY2574" fmla="*/ 400116 h 6757249"/>
                  <a:gd name="connsiteX2575" fmla="*/ 3600073 w 11951120"/>
                  <a:gd name="connsiteY2575" fmla="*/ 373302 h 6757249"/>
                  <a:gd name="connsiteX2576" fmla="*/ 3643645 w 11951120"/>
                  <a:gd name="connsiteY2576" fmla="*/ 368833 h 6757249"/>
                  <a:gd name="connsiteX2577" fmla="*/ 3643857 w 11951120"/>
                  <a:gd name="connsiteY2577" fmla="*/ 371444 h 6757249"/>
                  <a:gd name="connsiteX2578" fmla="*/ 3643981 w 11951120"/>
                  <a:gd name="connsiteY2578" fmla="*/ 370821 h 6757249"/>
                  <a:gd name="connsiteX2579" fmla="*/ 3670124 w 11951120"/>
                  <a:gd name="connsiteY2579" fmla="*/ 326709 h 6757249"/>
                  <a:gd name="connsiteX2580" fmla="*/ 3739839 w 11951120"/>
                  <a:gd name="connsiteY2580" fmla="*/ 326709 h 6757249"/>
                  <a:gd name="connsiteX2581" fmla="*/ 3740551 w 11951120"/>
                  <a:gd name="connsiteY2581" fmla="*/ 327719 h 6757249"/>
                  <a:gd name="connsiteX2582" fmla="*/ 3740249 w 11951120"/>
                  <a:gd name="connsiteY2582" fmla="*/ 326119 h 6757249"/>
                  <a:gd name="connsiteX2583" fmla="*/ 3700624 w 11951120"/>
                  <a:gd name="connsiteY2583" fmla="*/ 189042 h 6757249"/>
                  <a:gd name="connsiteX2584" fmla="*/ 3815095 w 11951120"/>
                  <a:gd name="connsiteY2584" fmla="*/ 277478 h 6757249"/>
                  <a:gd name="connsiteX2585" fmla="*/ 3933968 w 11951120"/>
                  <a:gd name="connsiteY2585" fmla="*/ 250949 h 6757249"/>
                  <a:gd name="connsiteX2586" fmla="*/ 3987677 w 11951120"/>
                  <a:gd name="connsiteY2586" fmla="*/ 230584 h 6757249"/>
                  <a:gd name="connsiteX2587" fmla="*/ 3996493 w 11951120"/>
                  <a:gd name="connsiteY2587" fmla="*/ 234891 h 6757249"/>
                  <a:gd name="connsiteX2588" fmla="*/ 4042007 w 11951120"/>
                  <a:gd name="connsiteY2588" fmla="*/ 197227 h 6757249"/>
                  <a:gd name="connsiteX2589" fmla="*/ 4042131 w 11951120"/>
                  <a:gd name="connsiteY2589" fmla="*/ 197322 h 6757249"/>
                  <a:gd name="connsiteX2590" fmla="*/ 4067038 w 11951120"/>
                  <a:gd name="connsiteY2590" fmla="*/ 176506 h 6757249"/>
                  <a:gd name="connsiteX2591" fmla="*/ 4068181 w 11951120"/>
                  <a:gd name="connsiteY2591" fmla="*/ 176645 h 6757249"/>
                  <a:gd name="connsiteX2592" fmla="*/ 4115972 w 11951120"/>
                  <a:gd name="connsiteY2592" fmla="*/ 132875 h 6757249"/>
                  <a:gd name="connsiteX2593" fmla="*/ 4137961 w 11951120"/>
                  <a:gd name="connsiteY2593" fmla="*/ 203755 h 6757249"/>
                  <a:gd name="connsiteX2594" fmla="*/ 4137986 w 11951120"/>
                  <a:gd name="connsiteY2594" fmla="*/ 204809 h 6757249"/>
                  <a:gd name="connsiteX2595" fmla="*/ 4139266 w 11951120"/>
                  <a:gd name="connsiteY2595" fmla="*/ 203260 h 6757249"/>
                  <a:gd name="connsiteX2596" fmla="*/ 4231175 w 11951120"/>
                  <a:gd name="connsiteY2596" fmla="*/ 181195 h 6757249"/>
                  <a:gd name="connsiteX2597" fmla="*/ 4231162 w 11951120"/>
                  <a:gd name="connsiteY2597" fmla="*/ 181139 h 6757249"/>
                  <a:gd name="connsiteX2598" fmla="*/ 4265181 w 11951120"/>
                  <a:gd name="connsiteY2598" fmla="*/ 150036 h 6757249"/>
                  <a:gd name="connsiteX2599" fmla="*/ 4307859 w 11951120"/>
                  <a:gd name="connsiteY2599" fmla="*/ 151081 h 6757249"/>
                  <a:gd name="connsiteX2600" fmla="*/ 4309010 w 11951120"/>
                  <a:gd name="connsiteY2600" fmla="*/ 150353 h 6757249"/>
                  <a:gd name="connsiteX2601" fmla="*/ 4357188 w 11951120"/>
                  <a:gd name="connsiteY2601" fmla="*/ 180940 h 6757249"/>
                  <a:gd name="connsiteX2602" fmla="*/ 4356918 w 11951120"/>
                  <a:gd name="connsiteY2602" fmla="*/ 181208 h 6757249"/>
                  <a:gd name="connsiteX2603" fmla="*/ 4357521 w 11951120"/>
                  <a:gd name="connsiteY2603" fmla="*/ 181197 h 6757249"/>
                  <a:gd name="connsiteX2604" fmla="*/ 4427236 w 11951120"/>
                  <a:gd name="connsiteY2604" fmla="*/ 132875 h 6757249"/>
                  <a:gd name="connsiteX2605" fmla="*/ 4501308 w 11951120"/>
                  <a:gd name="connsiteY2605" fmla="*/ 229518 h 6757249"/>
                  <a:gd name="connsiteX2606" fmla="*/ 4501015 w 11951120"/>
                  <a:gd name="connsiteY2606" fmla="*/ 230405 h 6757249"/>
                  <a:gd name="connsiteX2607" fmla="*/ 4502314 w 11951120"/>
                  <a:gd name="connsiteY2607" fmla="*/ 229087 h 6757249"/>
                  <a:gd name="connsiteX2608" fmla="*/ 4563315 w 11951120"/>
                  <a:gd name="connsiteY2608" fmla="*/ 277667 h 6757249"/>
                  <a:gd name="connsiteX2609" fmla="*/ 4619959 w 11951120"/>
                  <a:gd name="connsiteY2609" fmla="*/ 326248 h 6757249"/>
                  <a:gd name="connsiteX2610" fmla="*/ 4619644 w 11951120"/>
                  <a:gd name="connsiteY2610" fmla="*/ 326536 h 6757249"/>
                  <a:gd name="connsiteX2611" fmla="*/ 4620568 w 11951120"/>
                  <a:gd name="connsiteY2611" fmla="*/ 326170 h 6757249"/>
                  <a:gd name="connsiteX2612" fmla="*/ 4653771 w 11951120"/>
                  <a:gd name="connsiteY2612" fmla="*/ 298305 h 6757249"/>
                  <a:gd name="connsiteX2613" fmla="*/ 4657002 w 11951120"/>
                  <a:gd name="connsiteY2613" fmla="*/ 294651 h 6757249"/>
                  <a:gd name="connsiteX2614" fmla="*/ 4658406 w 11951120"/>
                  <a:gd name="connsiteY2614" fmla="*/ 294415 h 6757249"/>
                  <a:gd name="connsiteX2615" fmla="*/ 4673110 w 11951120"/>
                  <a:gd name="connsiteY2615" fmla="*/ 282076 h 6757249"/>
                  <a:gd name="connsiteX2616" fmla="*/ 4682779 w 11951120"/>
                  <a:gd name="connsiteY2616" fmla="*/ 290326 h 6757249"/>
                  <a:gd name="connsiteX2617" fmla="*/ 4693631 w 11951120"/>
                  <a:gd name="connsiteY2617" fmla="*/ 288505 h 6757249"/>
                  <a:gd name="connsiteX2618" fmla="*/ 4730259 w 11951120"/>
                  <a:gd name="connsiteY2618" fmla="*/ 299118 h 6757249"/>
                  <a:gd name="connsiteX2619" fmla="*/ 4720422 w 11951120"/>
                  <a:gd name="connsiteY2619" fmla="*/ 310248 h 6757249"/>
                  <a:gd name="connsiteX2620" fmla="*/ 4725907 w 11951120"/>
                  <a:gd name="connsiteY2620" fmla="*/ 311685 h 6757249"/>
                  <a:gd name="connsiteX2621" fmla="*/ 4777780 w 11951120"/>
                  <a:gd name="connsiteY2621" fmla="*/ 295718 h 6757249"/>
                  <a:gd name="connsiteX2622" fmla="*/ 4813055 w 11951120"/>
                  <a:gd name="connsiteY2622" fmla="*/ 277750 h 6757249"/>
                  <a:gd name="connsiteX2623" fmla="*/ 4813016 w 11951120"/>
                  <a:gd name="connsiteY2623" fmla="*/ 277725 h 6757249"/>
                  <a:gd name="connsiteX2624" fmla="*/ 4909543 w 11951120"/>
                  <a:gd name="connsiteY2624" fmla="*/ 229403 h 6757249"/>
                  <a:gd name="connsiteX2625" fmla="*/ 4910838 w 11951120"/>
                  <a:gd name="connsiteY2625" fmla="*/ 231570 h 6757249"/>
                  <a:gd name="connsiteX2626" fmla="*/ 4910973 w 11951120"/>
                  <a:gd name="connsiteY2626" fmla="*/ 229224 h 6757249"/>
                  <a:gd name="connsiteX2627" fmla="*/ 4955971 w 11951120"/>
                  <a:gd name="connsiteY2627" fmla="*/ 233032 h 6757249"/>
                  <a:gd name="connsiteX2628" fmla="*/ 4955990 w 11951120"/>
                  <a:gd name="connsiteY2628" fmla="*/ 233058 h 6757249"/>
                  <a:gd name="connsiteX2629" fmla="*/ 4976014 w 11951120"/>
                  <a:gd name="connsiteY2629" fmla="*/ 220677 h 6757249"/>
                  <a:gd name="connsiteX2630" fmla="*/ 5068110 w 11951120"/>
                  <a:gd name="connsiteY2630" fmla="*/ 181139 h 6757249"/>
                  <a:gd name="connsiteX2631" fmla="*/ 5065079 w 11951120"/>
                  <a:gd name="connsiteY2631" fmla="*/ 214937 h 6757249"/>
                  <a:gd name="connsiteX2632" fmla="*/ 5066405 w 11951120"/>
                  <a:gd name="connsiteY2632" fmla="*/ 213667 h 6757249"/>
                  <a:gd name="connsiteX2633" fmla="*/ 5069320 w 11951120"/>
                  <a:gd name="connsiteY2633" fmla="*/ 181139 h 6757249"/>
                  <a:gd name="connsiteX2634" fmla="*/ 5116219 w 11951120"/>
                  <a:gd name="connsiteY2634" fmla="*/ 133559 h 6757249"/>
                  <a:gd name="connsiteX2635" fmla="*/ 5116651 w 11951120"/>
                  <a:gd name="connsiteY2635" fmla="*/ 103180 h 6757249"/>
                  <a:gd name="connsiteX2636" fmla="*/ 5186593 w 11951120"/>
                  <a:gd name="connsiteY2636" fmla="*/ 84866 h 6757249"/>
                  <a:gd name="connsiteX2637" fmla="*/ 5257015 w 11951120"/>
                  <a:gd name="connsiteY2637" fmla="*/ 63160 h 6757249"/>
                  <a:gd name="connsiteX2638" fmla="*/ 5279574 w 11951120"/>
                  <a:gd name="connsiteY2638" fmla="*/ 80525 h 6757249"/>
                  <a:gd name="connsiteX2639" fmla="*/ 5304106 w 11951120"/>
                  <a:gd name="connsiteY2639" fmla="*/ 84643 h 6757249"/>
                  <a:gd name="connsiteX2640" fmla="*/ 5304068 w 11951120"/>
                  <a:gd name="connsiteY2640" fmla="*/ 84611 h 6757249"/>
                  <a:gd name="connsiteX2641" fmla="*/ 5330728 w 11951120"/>
                  <a:gd name="connsiteY2641" fmla="*/ 57797 h 6757249"/>
                  <a:gd name="connsiteX2642" fmla="*/ 5331557 w 11951120"/>
                  <a:gd name="connsiteY2642" fmla="*/ 57973 h 6757249"/>
                  <a:gd name="connsiteX2643" fmla="*/ 5332639 w 11951120"/>
                  <a:gd name="connsiteY2643" fmla="*/ 21069 h 6757249"/>
                  <a:gd name="connsiteX2644" fmla="*/ 5353337 w 11951120"/>
                  <a:gd name="connsiteY2644" fmla="*/ 559 h 6757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Lst>
                <a:rect l="l" t="t" r="r" b="b"/>
                <a:pathLst>
                  <a:path w="11951120" h="6757249">
                    <a:moveTo>
                      <a:pt x="6672558" y="6700656"/>
                    </a:moveTo>
                    <a:cubicBezTo>
                      <a:pt x="6676915" y="6700656"/>
                      <a:pt x="6676915" y="6722107"/>
                      <a:pt x="6676915" y="6726397"/>
                    </a:cubicBezTo>
                    <a:cubicBezTo>
                      <a:pt x="6672558" y="6747848"/>
                      <a:pt x="6668200" y="6760718"/>
                      <a:pt x="6650771" y="6756428"/>
                    </a:cubicBezTo>
                    <a:cubicBezTo>
                      <a:pt x="6642057" y="6752138"/>
                      <a:pt x="6642057" y="6734977"/>
                      <a:pt x="6642057" y="6726397"/>
                    </a:cubicBezTo>
                    <a:cubicBezTo>
                      <a:pt x="6646415" y="6713527"/>
                      <a:pt x="6650771" y="6696366"/>
                      <a:pt x="6672558" y="6700656"/>
                    </a:cubicBezTo>
                    <a:close/>
                    <a:moveTo>
                      <a:pt x="4374279" y="6700656"/>
                    </a:moveTo>
                    <a:cubicBezTo>
                      <a:pt x="4378636" y="6700656"/>
                      <a:pt x="4378636" y="6722107"/>
                      <a:pt x="4378636" y="6726397"/>
                    </a:cubicBezTo>
                    <a:cubicBezTo>
                      <a:pt x="4374279" y="6747848"/>
                      <a:pt x="4369921" y="6760718"/>
                      <a:pt x="4352492" y="6756428"/>
                    </a:cubicBezTo>
                    <a:cubicBezTo>
                      <a:pt x="4343778" y="6752138"/>
                      <a:pt x="4343778" y="6734977"/>
                      <a:pt x="4343778" y="6726397"/>
                    </a:cubicBezTo>
                    <a:cubicBezTo>
                      <a:pt x="4348136" y="6713527"/>
                      <a:pt x="4352492" y="6696366"/>
                      <a:pt x="4374279" y="6700656"/>
                    </a:cubicBezTo>
                    <a:close/>
                    <a:moveTo>
                      <a:pt x="6822326" y="6699048"/>
                    </a:moveTo>
                    <a:cubicBezTo>
                      <a:pt x="6843983" y="6699048"/>
                      <a:pt x="6861309" y="6703406"/>
                      <a:pt x="6869972" y="6720835"/>
                    </a:cubicBezTo>
                    <a:cubicBezTo>
                      <a:pt x="6848314" y="6725191"/>
                      <a:pt x="6848314" y="6768763"/>
                      <a:pt x="6822326" y="6751334"/>
                    </a:cubicBezTo>
                    <a:cubicBezTo>
                      <a:pt x="6813663" y="6746978"/>
                      <a:pt x="6822326" y="6716477"/>
                      <a:pt x="6822326" y="6699048"/>
                    </a:cubicBezTo>
                    <a:close/>
                    <a:moveTo>
                      <a:pt x="4524047" y="6699048"/>
                    </a:moveTo>
                    <a:cubicBezTo>
                      <a:pt x="4545704" y="6699048"/>
                      <a:pt x="4563030" y="6703406"/>
                      <a:pt x="4571693" y="6720835"/>
                    </a:cubicBezTo>
                    <a:cubicBezTo>
                      <a:pt x="4550035" y="6725191"/>
                      <a:pt x="4550035" y="6768763"/>
                      <a:pt x="4524047" y="6751334"/>
                    </a:cubicBezTo>
                    <a:cubicBezTo>
                      <a:pt x="4515384" y="6746978"/>
                      <a:pt x="4524047" y="6716477"/>
                      <a:pt x="4524047" y="6699048"/>
                    </a:cubicBezTo>
                    <a:close/>
                    <a:moveTo>
                      <a:pt x="6580387" y="6620395"/>
                    </a:moveTo>
                    <a:cubicBezTo>
                      <a:pt x="6588967" y="6629333"/>
                      <a:pt x="6597547" y="6642739"/>
                      <a:pt x="6601838" y="6651678"/>
                    </a:cubicBezTo>
                    <a:cubicBezTo>
                      <a:pt x="6601838" y="6669554"/>
                      <a:pt x="6597547" y="6682960"/>
                      <a:pt x="6584677" y="6678491"/>
                    </a:cubicBezTo>
                    <a:cubicBezTo>
                      <a:pt x="6576097" y="6669554"/>
                      <a:pt x="6567516" y="6656147"/>
                      <a:pt x="6563226" y="6642739"/>
                    </a:cubicBezTo>
                    <a:cubicBezTo>
                      <a:pt x="6558936" y="6629333"/>
                      <a:pt x="6567516" y="6615926"/>
                      <a:pt x="6580387" y="6620395"/>
                    </a:cubicBezTo>
                    <a:close/>
                    <a:moveTo>
                      <a:pt x="4282108" y="6620395"/>
                    </a:moveTo>
                    <a:cubicBezTo>
                      <a:pt x="4290688" y="6629333"/>
                      <a:pt x="4299268" y="6642739"/>
                      <a:pt x="4303559" y="6651678"/>
                    </a:cubicBezTo>
                    <a:cubicBezTo>
                      <a:pt x="4303559" y="6669554"/>
                      <a:pt x="4299268" y="6682960"/>
                      <a:pt x="4286398" y="6678491"/>
                    </a:cubicBezTo>
                    <a:cubicBezTo>
                      <a:pt x="4277819" y="6669554"/>
                      <a:pt x="4269237" y="6656147"/>
                      <a:pt x="4264947" y="6642739"/>
                    </a:cubicBezTo>
                    <a:cubicBezTo>
                      <a:pt x="4260657" y="6629333"/>
                      <a:pt x="4269237" y="6615926"/>
                      <a:pt x="4282108" y="6620395"/>
                    </a:cubicBezTo>
                    <a:close/>
                    <a:moveTo>
                      <a:pt x="6958054" y="6576537"/>
                    </a:moveTo>
                    <a:cubicBezTo>
                      <a:pt x="6989024" y="6594291"/>
                      <a:pt x="7006721" y="6638672"/>
                      <a:pt x="6984600" y="6674176"/>
                    </a:cubicBezTo>
                    <a:cubicBezTo>
                      <a:pt x="6971328" y="6696366"/>
                      <a:pt x="6953630" y="6665300"/>
                      <a:pt x="6944781" y="6651985"/>
                    </a:cubicBezTo>
                    <a:cubicBezTo>
                      <a:pt x="6931509" y="6643109"/>
                      <a:pt x="6922660" y="6638672"/>
                      <a:pt x="6918236" y="6625357"/>
                    </a:cubicBezTo>
                    <a:cubicBezTo>
                      <a:pt x="6931509" y="6607606"/>
                      <a:pt x="6940358" y="6567662"/>
                      <a:pt x="6958054" y="6576537"/>
                    </a:cubicBezTo>
                    <a:close/>
                    <a:moveTo>
                      <a:pt x="4659775" y="6576537"/>
                    </a:moveTo>
                    <a:cubicBezTo>
                      <a:pt x="4690746" y="6594291"/>
                      <a:pt x="4708442" y="6638672"/>
                      <a:pt x="4686322" y="6674176"/>
                    </a:cubicBezTo>
                    <a:cubicBezTo>
                      <a:pt x="4673050" y="6696366"/>
                      <a:pt x="4655351" y="6665300"/>
                      <a:pt x="4646502" y="6651985"/>
                    </a:cubicBezTo>
                    <a:cubicBezTo>
                      <a:pt x="4633230" y="6643109"/>
                      <a:pt x="4624381" y="6638672"/>
                      <a:pt x="4619957" y="6625357"/>
                    </a:cubicBezTo>
                    <a:cubicBezTo>
                      <a:pt x="4633230" y="6607606"/>
                      <a:pt x="4642079" y="6567662"/>
                      <a:pt x="4659775" y="6576537"/>
                    </a:cubicBezTo>
                    <a:close/>
                    <a:moveTo>
                      <a:pt x="6440634" y="6475805"/>
                    </a:moveTo>
                    <a:lnTo>
                      <a:pt x="6438763" y="6479561"/>
                    </a:lnTo>
                    <a:lnTo>
                      <a:pt x="6438520" y="6480050"/>
                    </a:lnTo>
                    <a:lnTo>
                      <a:pt x="6441327" y="6475866"/>
                    </a:lnTo>
                    <a:close/>
                    <a:moveTo>
                      <a:pt x="4142355" y="6475805"/>
                    </a:moveTo>
                    <a:lnTo>
                      <a:pt x="4140484" y="6479561"/>
                    </a:lnTo>
                    <a:lnTo>
                      <a:pt x="4140241" y="6480050"/>
                    </a:lnTo>
                    <a:lnTo>
                      <a:pt x="4143048" y="6475866"/>
                    </a:lnTo>
                    <a:close/>
                    <a:moveTo>
                      <a:pt x="8984947" y="6474303"/>
                    </a:moveTo>
                    <a:lnTo>
                      <a:pt x="8983611" y="6475611"/>
                    </a:lnTo>
                    <a:lnTo>
                      <a:pt x="8993595" y="6485873"/>
                    </a:lnTo>
                    <a:close/>
                    <a:moveTo>
                      <a:pt x="1687820" y="6430862"/>
                    </a:moveTo>
                    <a:lnTo>
                      <a:pt x="1681765" y="6432596"/>
                    </a:lnTo>
                    <a:lnTo>
                      <a:pt x="1683885" y="6435790"/>
                    </a:lnTo>
                    <a:lnTo>
                      <a:pt x="1683760" y="6436191"/>
                    </a:lnTo>
                    <a:lnTo>
                      <a:pt x="1688068" y="6431904"/>
                    </a:lnTo>
                    <a:close/>
                    <a:moveTo>
                      <a:pt x="9351677" y="6409705"/>
                    </a:moveTo>
                    <a:lnTo>
                      <a:pt x="9347938" y="6412093"/>
                    </a:lnTo>
                    <a:lnTo>
                      <a:pt x="9355569" y="6425641"/>
                    </a:lnTo>
                    <a:lnTo>
                      <a:pt x="9356793" y="6425909"/>
                    </a:lnTo>
                    <a:lnTo>
                      <a:pt x="9351677" y="6410321"/>
                    </a:lnTo>
                    <a:close/>
                    <a:moveTo>
                      <a:pt x="7053398" y="6409705"/>
                    </a:moveTo>
                    <a:lnTo>
                      <a:pt x="7049659" y="6412093"/>
                    </a:lnTo>
                    <a:lnTo>
                      <a:pt x="7057290" y="6425641"/>
                    </a:lnTo>
                    <a:lnTo>
                      <a:pt x="7058514" y="6425909"/>
                    </a:lnTo>
                    <a:lnTo>
                      <a:pt x="7053398" y="6410321"/>
                    </a:lnTo>
                    <a:close/>
                    <a:moveTo>
                      <a:pt x="9906863" y="6387501"/>
                    </a:moveTo>
                    <a:lnTo>
                      <a:pt x="9907446" y="6391605"/>
                    </a:lnTo>
                    <a:lnTo>
                      <a:pt x="9907285" y="6392252"/>
                    </a:lnTo>
                    <a:lnTo>
                      <a:pt x="9907868" y="6391788"/>
                    </a:lnTo>
                    <a:lnTo>
                      <a:pt x="9918884" y="6388940"/>
                    </a:lnTo>
                    <a:close/>
                    <a:moveTo>
                      <a:pt x="7608584" y="6387501"/>
                    </a:moveTo>
                    <a:lnTo>
                      <a:pt x="7609167" y="6391605"/>
                    </a:lnTo>
                    <a:lnTo>
                      <a:pt x="7609006" y="6392252"/>
                    </a:lnTo>
                    <a:lnTo>
                      <a:pt x="7609589" y="6391788"/>
                    </a:lnTo>
                    <a:lnTo>
                      <a:pt x="7620605" y="6388940"/>
                    </a:lnTo>
                    <a:close/>
                    <a:moveTo>
                      <a:pt x="1614698" y="6360904"/>
                    </a:moveTo>
                    <a:lnTo>
                      <a:pt x="1614509" y="6360959"/>
                    </a:lnTo>
                    <a:lnTo>
                      <a:pt x="1614786" y="6361532"/>
                    </a:lnTo>
                    <a:close/>
                    <a:moveTo>
                      <a:pt x="3911963" y="6358888"/>
                    </a:moveTo>
                    <a:lnTo>
                      <a:pt x="3911925" y="6359186"/>
                    </a:lnTo>
                    <a:lnTo>
                      <a:pt x="3911963" y="6359262"/>
                    </a:lnTo>
                    <a:close/>
                    <a:moveTo>
                      <a:pt x="1613683" y="6358888"/>
                    </a:moveTo>
                    <a:lnTo>
                      <a:pt x="1613646" y="6359186"/>
                    </a:lnTo>
                    <a:lnTo>
                      <a:pt x="1613683" y="6359262"/>
                    </a:lnTo>
                    <a:close/>
                    <a:moveTo>
                      <a:pt x="3911759" y="6356107"/>
                    </a:moveTo>
                    <a:lnTo>
                      <a:pt x="3910492" y="6356235"/>
                    </a:lnTo>
                    <a:lnTo>
                      <a:pt x="3911759" y="6358844"/>
                    </a:lnTo>
                    <a:close/>
                    <a:moveTo>
                      <a:pt x="1613480" y="6356107"/>
                    </a:moveTo>
                    <a:lnTo>
                      <a:pt x="1612212" y="6356235"/>
                    </a:lnTo>
                    <a:lnTo>
                      <a:pt x="1613480" y="6358844"/>
                    </a:lnTo>
                    <a:close/>
                    <a:moveTo>
                      <a:pt x="8512985" y="6350823"/>
                    </a:moveTo>
                    <a:lnTo>
                      <a:pt x="8510918" y="6356059"/>
                    </a:lnTo>
                    <a:lnTo>
                      <a:pt x="8513520" y="6355836"/>
                    </a:lnTo>
                    <a:lnTo>
                      <a:pt x="8514740" y="6356086"/>
                    </a:lnTo>
                    <a:close/>
                    <a:moveTo>
                      <a:pt x="6214706" y="6350823"/>
                    </a:moveTo>
                    <a:lnTo>
                      <a:pt x="6212639" y="6356059"/>
                    </a:lnTo>
                    <a:lnTo>
                      <a:pt x="6215241" y="6355836"/>
                    </a:lnTo>
                    <a:lnTo>
                      <a:pt x="6216461" y="6356086"/>
                    </a:lnTo>
                    <a:close/>
                    <a:moveTo>
                      <a:pt x="4165949" y="6338737"/>
                    </a:moveTo>
                    <a:lnTo>
                      <a:pt x="4164402" y="6342229"/>
                    </a:lnTo>
                    <a:lnTo>
                      <a:pt x="4168103" y="6339061"/>
                    </a:lnTo>
                    <a:lnTo>
                      <a:pt x="4167969" y="6338983"/>
                    </a:lnTo>
                    <a:close/>
                    <a:moveTo>
                      <a:pt x="4475834" y="6334735"/>
                    </a:moveTo>
                    <a:lnTo>
                      <a:pt x="4475165" y="6335186"/>
                    </a:lnTo>
                    <a:lnTo>
                      <a:pt x="4475165" y="6355073"/>
                    </a:lnTo>
                    <a:lnTo>
                      <a:pt x="4475834" y="6355309"/>
                    </a:lnTo>
                    <a:close/>
                    <a:moveTo>
                      <a:pt x="4185829" y="6334387"/>
                    </a:moveTo>
                    <a:lnTo>
                      <a:pt x="4185579" y="6334536"/>
                    </a:lnTo>
                    <a:lnTo>
                      <a:pt x="4185579" y="6337416"/>
                    </a:lnTo>
                    <a:lnTo>
                      <a:pt x="4190712" y="6334387"/>
                    </a:lnTo>
                    <a:close/>
                    <a:moveTo>
                      <a:pt x="8012014" y="6323449"/>
                    </a:moveTo>
                    <a:lnTo>
                      <a:pt x="8001499" y="6324648"/>
                    </a:lnTo>
                    <a:lnTo>
                      <a:pt x="8001499" y="6325447"/>
                    </a:lnTo>
                    <a:cubicBezTo>
                      <a:pt x="8001499" y="6325447"/>
                      <a:pt x="8001499" y="6327682"/>
                      <a:pt x="8001499" y="6329916"/>
                    </a:cubicBezTo>
                    <a:lnTo>
                      <a:pt x="8001499" y="6332558"/>
                    </a:lnTo>
                    <a:lnTo>
                      <a:pt x="8002508" y="6333058"/>
                    </a:lnTo>
                    <a:close/>
                    <a:moveTo>
                      <a:pt x="5713735" y="6323449"/>
                    </a:moveTo>
                    <a:lnTo>
                      <a:pt x="5703220" y="6324648"/>
                    </a:lnTo>
                    <a:lnTo>
                      <a:pt x="5703220" y="6325447"/>
                    </a:lnTo>
                    <a:cubicBezTo>
                      <a:pt x="5703220" y="6325447"/>
                      <a:pt x="5703220" y="6327682"/>
                      <a:pt x="5703220" y="6329916"/>
                    </a:cubicBezTo>
                    <a:lnTo>
                      <a:pt x="5703220" y="6332558"/>
                    </a:lnTo>
                    <a:lnTo>
                      <a:pt x="5704229" y="6333058"/>
                    </a:lnTo>
                    <a:close/>
                    <a:moveTo>
                      <a:pt x="8848990" y="6285385"/>
                    </a:moveTo>
                    <a:lnTo>
                      <a:pt x="8848836" y="6285496"/>
                    </a:lnTo>
                    <a:lnTo>
                      <a:pt x="8848912" y="6285611"/>
                    </a:lnTo>
                    <a:close/>
                    <a:moveTo>
                      <a:pt x="8654996" y="6260990"/>
                    </a:moveTo>
                    <a:lnTo>
                      <a:pt x="8654959" y="6261058"/>
                    </a:lnTo>
                    <a:lnTo>
                      <a:pt x="8654977" y="6261071"/>
                    </a:lnTo>
                    <a:close/>
                    <a:moveTo>
                      <a:pt x="8821991" y="6188321"/>
                    </a:moveTo>
                    <a:lnTo>
                      <a:pt x="8820940" y="6190426"/>
                    </a:lnTo>
                    <a:lnTo>
                      <a:pt x="8819851" y="6191211"/>
                    </a:lnTo>
                    <a:lnTo>
                      <a:pt x="8822595" y="6193226"/>
                    </a:lnTo>
                    <a:lnTo>
                      <a:pt x="8821991" y="6189642"/>
                    </a:lnTo>
                    <a:close/>
                    <a:moveTo>
                      <a:pt x="8269634" y="6184028"/>
                    </a:moveTo>
                    <a:lnTo>
                      <a:pt x="8269252" y="6186711"/>
                    </a:lnTo>
                    <a:lnTo>
                      <a:pt x="8269634" y="6186902"/>
                    </a:lnTo>
                    <a:close/>
                    <a:moveTo>
                      <a:pt x="7315172" y="6121061"/>
                    </a:moveTo>
                    <a:lnTo>
                      <a:pt x="7312057" y="6124029"/>
                    </a:lnTo>
                    <a:lnTo>
                      <a:pt x="7316916" y="6130475"/>
                    </a:lnTo>
                    <a:lnTo>
                      <a:pt x="7317518" y="6129187"/>
                    </a:lnTo>
                    <a:close/>
                    <a:moveTo>
                      <a:pt x="9624517" y="6110516"/>
                    </a:moveTo>
                    <a:lnTo>
                      <a:pt x="9610336" y="6124029"/>
                    </a:lnTo>
                    <a:lnTo>
                      <a:pt x="9615195" y="6130475"/>
                    </a:lnTo>
                    <a:close/>
                    <a:moveTo>
                      <a:pt x="2784792" y="6106911"/>
                    </a:moveTo>
                    <a:lnTo>
                      <a:pt x="2779441" y="6111289"/>
                    </a:lnTo>
                    <a:lnTo>
                      <a:pt x="2779553" y="6111319"/>
                    </a:lnTo>
                    <a:lnTo>
                      <a:pt x="2780304" y="6111527"/>
                    </a:lnTo>
                    <a:lnTo>
                      <a:pt x="2782307" y="6114486"/>
                    </a:lnTo>
                    <a:lnTo>
                      <a:pt x="2784694" y="6107208"/>
                    </a:lnTo>
                    <a:close/>
                    <a:moveTo>
                      <a:pt x="486512" y="6106911"/>
                    </a:moveTo>
                    <a:lnTo>
                      <a:pt x="481161" y="6111289"/>
                    </a:lnTo>
                    <a:lnTo>
                      <a:pt x="481274" y="6111319"/>
                    </a:lnTo>
                    <a:lnTo>
                      <a:pt x="482024" y="6111527"/>
                    </a:lnTo>
                    <a:lnTo>
                      <a:pt x="484027" y="6114486"/>
                    </a:lnTo>
                    <a:lnTo>
                      <a:pt x="486414" y="6107208"/>
                    </a:lnTo>
                    <a:close/>
                    <a:moveTo>
                      <a:pt x="11178700" y="6092678"/>
                    </a:moveTo>
                    <a:lnTo>
                      <a:pt x="11176844" y="6093262"/>
                    </a:lnTo>
                    <a:lnTo>
                      <a:pt x="11178700" y="6096068"/>
                    </a:lnTo>
                    <a:close/>
                    <a:moveTo>
                      <a:pt x="504441" y="6085325"/>
                    </a:moveTo>
                    <a:lnTo>
                      <a:pt x="504441" y="6087909"/>
                    </a:lnTo>
                    <a:lnTo>
                      <a:pt x="504441" y="6091235"/>
                    </a:lnTo>
                    <a:lnTo>
                      <a:pt x="507449" y="6088789"/>
                    </a:lnTo>
                    <a:close/>
                    <a:moveTo>
                      <a:pt x="403025" y="6044800"/>
                    </a:moveTo>
                    <a:lnTo>
                      <a:pt x="410519" y="6115339"/>
                    </a:lnTo>
                    <a:lnTo>
                      <a:pt x="411071" y="6111527"/>
                    </a:lnTo>
                    <a:lnTo>
                      <a:pt x="411178" y="6111499"/>
                    </a:lnTo>
                    <a:lnTo>
                      <a:pt x="407404" y="6044800"/>
                    </a:lnTo>
                    <a:close/>
                    <a:moveTo>
                      <a:pt x="10960051" y="6033899"/>
                    </a:moveTo>
                    <a:lnTo>
                      <a:pt x="10959722" y="6034203"/>
                    </a:lnTo>
                    <a:lnTo>
                      <a:pt x="10956781" y="6057954"/>
                    </a:lnTo>
                    <a:lnTo>
                      <a:pt x="10957046" y="6058105"/>
                    </a:lnTo>
                    <a:close/>
                    <a:moveTo>
                      <a:pt x="1733395" y="6023351"/>
                    </a:moveTo>
                    <a:lnTo>
                      <a:pt x="1734834" y="6030492"/>
                    </a:lnTo>
                    <a:lnTo>
                      <a:pt x="1736236" y="6023351"/>
                    </a:lnTo>
                    <a:lnTo>
                      <a:pt x="1735974" y="6023351"/>
                    </a:lnTo>
                    <a:close/>
                    <a:moveTo>
                      <a:pt x="10646103" y="6016482"/>
                    </a:moveTo>
                    <a:lnTo>
                      <a:pt x="10645480" y="6017070"/>
                    </a:lnTo>
                    <a:lnTo>
                      <a:pt x="10645808" y="6017287"/>
                    </a:lnTo>
                    <a:close/>
                    <a:moveTo>
                      <a:pt x="10269636" y="5998367"/>
                    </a:moveTo>
                    <a:lnTo>
                      <a:pt x="10267993" y="6000416"/>
                    </a:lnTo>
                    <a:lnTo>
                      <a:pt x="10267028" y="6001419"/>
                    </a:lnTo>
                    <a:lnTo>
                      <a:pt x="10268859" y="6002030"/>
                    </a:lnTo>
                    <a:lnTo>
                      <a:pt x="10268905" y="6001284"/>
                    </a:lnTo>
                    <a:close/>
                    <a:moveTo>
                      <a:pt x="1179966" y="5982779"/>
                    </a:moveTo>
                    <a:lnTo>
                      <a:pt x="1179802" y="5982789"/>
                    </a:lnTo>
                    <a:lnTo>
                      <a:pt x="1176338" y="5993238"/>
                    </a:lnTo>
                    <a:lnTo>
                      <a:pt x="1176361" y="5993242"/>
                    </a:lnTo>
                    <a:close/>
                    <a:moveTo>
                      <a:pt x="386114" y="5953136"/>
                    </a:moveTo>
                    <a:lnTo>
                      <a:pt x="382692" y="5955987"/>
                    </a:lnTo>
                    <a:lnTo>
                      <a:pt x="386114" y="5957416"/>
                    </a:lnTo>
                    <a:close/>
                    <a:moveTo>
                      <a:pt x="11275420" y="5949757"/>
                    </a:moveTo>
                    <a:lnTo>
                      <a:pt x="11275420" y="5952832"/>
                    </a:lnTo>
                    <a:lnTo>
                      <a:pt x="11275232" y="5953423"/>
                    </a:lnTo>
                    <a:lnTo>
                      <a:pt x="11275930" y="5952689"/>
                    </a:lnTo>
                    <a:lnTo>
                      <a:pt x="11277325" y="5952559"/>
                    </a:lnTo>
                    <a:close/>
                    <a:moveTo>
                      <a:pt x="387783" y="5946486"/>
                    </a:moveTo>
                    <a:lnTo>
                      <a:pt x="387087" y="5947231"/>
                    </a:lnTo>
                    <a:lnTo>
                      <a:pt x="386273" y="5948588"/>
                    </a:lnTo>
                    <a:lnTo>
                      <a:pt x="386273" y="5951114"/>
                    </a:lnTo>
                    <a:close/>
                    <a:moveTo>
                      <a:pt x="1323505" y="5926141"/>
                    </a:moveTo>
                    <a:lnTo>
                      <a:pt x="1320340" y="5926198"/>
                    </a:lnTo>
                    <a:lnTo>
                      <a:pt x="1323014" y="5932098"/>
                    </a:lnTo>
                    <a:lnTo>
                      <a:pt x="1324287" y="5926438"/>
                    </a:lnTo>
                    <a:lnTo>
                      <a:pt x="1323916" y="5926821"/>
                    </a:lnTo>
                    <a:close/>
                    <a:moveTo>
                      <a:pt x="675701" y="5914425"/>
                    </a:moveTo>
                    <a:lnTo>
                      <a:pt x="674956" y="5917042"/>
                    </a:lnTo>
                    <a:lnTo>
                      <a:pt x="673818" y="5917818"/>
                    </a:lnTo>
                    <a:lnTo>
                      <a:pt x="675701" y="5917886"/>
                    </a:lnTo>
                    <a:close/>
                    <a:moveTo>
                      <a:pt x="413855" y="5902303"/>
                    </a:moveTo>
                    <a:lnTo>
                      <a:pt x="412892" y="5902496"/>
                    </a:lnTo>
                    <a:lnTo>
                      <a:pt x="412696" y="5903279"/>
                    </a:lnTo>
                    <a:close/>
                    <a:moveTo>
                      <a:pt x="382863" y="5900344"/>
                    </a:moveTo>
                    <a:lnTo>
                      <a:pt x="386116" y="5901428"/>
                    </a:lnTo>
                    <a:lnTo>
                      <a:pt x="386116" y="5901350"/>
                    </a:lnTo>
                    <a:lnTo>
                      <a:pt x="385109" y="5900344"/>
                    </a:lnTo>
                    <a:close/>
                    <a:moveTo>
                      <a:pt x="440413" y="5886602"/>
                    </a:moveTo>
                    <a:lnTo>
                      <a:pt x="442425" y="5889618"/>
                    </a:lnTo>
                    <a:cubicBezTo>
                      <a:pt x="438067" y="5893976"/>
                      <a:pt x="438067" y="5898332"/>
                      <a:pt x="433709" y="5898332"/>
                    </a:cubicBezTo>
                    <a:lnTo>
                      <a:pt x="431194" y="5898835"/>
                    </a:lnTo>
                    <a:lnTo>
                      <a:pt x="432888" y="5899243"/>
                    </a:lnTo>
                    <a:lnTo>
                      <a:pt x="434380" y="5904170"/>
                    </a:lnTo>
                    <a:lnTo>
                      <a:pt x="434582" y="5904840"/>
                    </a:lnTo>
                    <a:lnTo>
                      <a:pt x="445105" y="5894687"/>
                    </a:lnTo>
                    <a:cubicBezTo>
                      <a:pt x="448323" y="5894143"/>
                      <a:pt x="451540" y="5896322"/>
                      <a:pt x="455830" y="5900680"/>
                    </a:cubicBezTo>
                    <a:lnTo>
                      <a:pt x="455830" y="5901683"/>
                    </a:lnTo>
                    <a:lnTo>
                      <a:pt x="456499" y="5900680"/>
                    </a:lnTo>
                    <a:lnTo>
                      <a:pt x="457842" y="5900008"/>
                    </a:lnTo>
                    <a:lnTo>
                      <a:pt x="455829" y="5900008"/>
                    </a:lnTo>
                    <a:lnTo>
                      <a:pt x="455829" y="5886602"/>
                    </a:lnTo>
                    <a:close/>
                    <a:moveTo>
                      <a:pt x="11061478" y="5877265"/>
                    </a:moveTo>
                    <a:lnTo>
                      <a:pt x="11061064" y="5880197"/>
                    </a:lnTo>
                    <a:lnTo>
                      <a:pt x="11062253" y="5878557"/>
                    </a:lnTo>
                    <a:lnTo>
                      <a:pt x="11065388" y="5878815"/>
                    </a:lnTo>
                    <a:lnTo>
                      <a:pt x="11061986" y="5877265"/>
                    </a:lnTo>
                    <a:close/>
                    <a:moveTo>
                      <a:pt x="503200" y="5854802"/>
                    </a:moveTo>
                    <a:lnTo>
                      <a:pt x="503085" y="5855150"/>
                    </a:lnTo>
                    <a:lnTo>
                      <a:pt x="503200" y="5855171"/>
                    </a:lnTo>
                    <a:close/>
                    <a:moveTo>
                      <a:pt x="793506" y="5851309"/>
                    </a:moveTo>
                    <a:lnTo>
                      <a:pt x="790825" y="5853304"/>
                    </a:lnTo>
                    <a:lnTo>
                      <a:pt x="793506" y="5854167"/>
                    </a:lnTo>
                    <a:close/>
                    <a:moveTo>
                      <a:pt x="526775" y="5845158"/>
                    </a:moveTo>
                    <a:lnTo>
                      <a:pt x="525544" y="5851125"/>
                    </a:lnTo>
                    <a:lnTo>
                      <a:pt x="525672" y="5851125"/>
                    </a:lnTo>
                    <a:lnTo>
                      <a:pt x="526870" y="5845377"/>
                    </a:lnTo>
                    <a:close/>
                    <a:moveTo>
                      <a:pt x="985923" y="5830294"/>
                    </a:moveTo>
                    <a:lnTo>
                      <a:pt x="986010" y="5831673"/>
                    </a:lnTo>
                    <a:lnTo>
                      <a:pt x="986618" y="5830294"/>
                    </a:lnTo>
                    <a:close/>
                    <a:moveTo>
                      <a:pt x="481159" y="5826915"/>
                    </a:moveTo>
                    <a:lnTo>
                      <a:pt x="478180" y="5830668"/>
                    </a:lnTo>
                    <a:lnTo>
                      <a:pt x="482107" y="5830293"/>
                    </a:lnTo>
                    <a:lnTo>
                      <a:pt x="482642" y="5833536"/>
                    </a:lnTo>
                    <a:lnTo>
                      <a:pt x="482642" y="5830293"/>
                    </a:lnTo>
                    <a:lnTo>
                      <a:pt x="483206" y="5830293"/>
                    </a:lnTo>
                    <a:lnTo>
                      <a:pt x="482080" y="5829538"/>
                    </a:lnTo>
                    <a:close/>
                    <a:moveTo>
                      <a:pt x="10847305" y="5762498"/>
                    </a:moveTo>
                    <a:lnTo>
                      <a:pt x="10847308" y="5762562"/>
                    </a:lnTo>
                    <a:lnTo>
                      <a:pt x="10847382" y="5762535"/>
                    </a:lnTo>
                    <a:close/>
                    <a:moveTo>
                      <a:pt x="11065417" y="5757394"/>
                    </a:moveTo>
                    <a:lnTo>
                      <a:pt x="11064864" y="5760872"/>
                    </a:lnTo>
                    <a:lnTo>
                      <a:pt x="11065940" y="5759377"/>
                    </a:lnTo>
                    <a:lnTo>
                      <a:pt x="11066707" y="5757620"/>
                    </a:lnTo>
                    <a:lnTo>
                      <a:pt x="11066428" y="5757895"/>
                    </a:lnTo>
                    <a:close/>
                    <a:moveTo>
                      <a:pt x="440239" y="5756554"/>
                    </a:moveTo>
                    <a:lnTo>
                      <a:pt x="435062" y="5757573"/>
                    </a:lnTo>
                    <a:lnTo>
                      <a:pt x="435018" y="5757661"/>
                    </a:lnTo>
                    <a:lnTo>
                      <a:pt x="434702" y="5757644"/>
                    </a:lnTo>
                    <a:lnTo>
                      <a:pt x="433937" y="5757794"/>
                    </a:lnTo>
                    <a:lnTo>
                      <a:pt x="435378" y="5766276"/>
                    </a:lnTo>
                    <a:lnTo>
                      <a:pt x="438133" y="5758676"/>
                    </a:lnTo>
                    <a:lnTo>
                      <a:pt x="438905" y="5757897"/>
                    </a:lnTo>
                    <a:lnTo>
                      <a:pt x="434898" y="5757897"/>
                    </a:lnTo>
                    <a:lnTo>
                      <a:pt x="435018" y="5757661"/>
                    </a:lnTo>
                    <a:lnTo>
                      <a:pt x="438925" y="5757877"/>
                    </a:lnTo>
                    <a:close/>
                    <a:moveTo>
                      <a:pt x="456435" y="5752247"/>
                    </a:moveTo>
                    <a:lnTo>
                      <a:pt x="456123" y="5752641"/>
                    </a:lnTo>
                    <a:lnTo>
                      <a:pt x="456325" y="5752703"/>
                    </a:lnTo>
                    <a:close/>
                    <a:moveTo>
                      <a:pt x="11516742" y="5655347"/>
                    </a:moveTo>
                    <a:lnTo>
                      <a:pt x="11516742" y="5657013"/>
                    </a:lnTo>
                    <a:lnTo>
                      <a:pt x="11515329" y="5657790"/>
                    </a:lnTo>
                    <a:lnTo>
                      <a:pt x="11516788" y="5659166"/>
                    </a:lnTo>
                    <a:lnTo>
                      <a:pt x="11517075" y="5657883"/>
                    </a:lnTo>
                    <a:close/>
                    <a:moveTo>
                      <a:pt x="10439906" y="5648132"/>
                    </a:moveTo>
                    <a:lnTo>
                      <a:pt x="10439166" y="5649044"/>
                    </a:lnTo>
                    <a:lnTo>
                      <a:pt x="10432795" y="5661826"/>
                    </a:lnTo>
                    <a:lnTo>
                      <a:pt x="10433479" y="5661369"/>
                    </a:lnTo>
                    <a:lnTo>
                      <a:pt x="10432812" y="5663402"/>
                    </a:lnTo>
                    <a:lnTo>
                      <a:pt x="10436193" y="5658881"/>
                    </a:lnTo>
                    <a:lnTo>
                      <a:pt x="10433479" y="5661369"/>
                    </a:lnTo>
                    <a:close/>
                    <a:moveTo>
                      <a:pt x="11374235" y="5580423"/>
                    </a:moveTo>
                    <a:lnTo>
                      <a:pt x="11372843" y="5581920"/>
                    </a:lnTo>
                    <a:lnTo>
                      <a:pt x="11371681" y="5582148"/>
                    </a:lnTo>
                    <a:lnTo>
                      <a:pt x="11373775" y="5582884"/>
                    </a:lnTo>
                    <a:close/>
                    <a:moveTo>
                      <a:pt x="1542350" y="5539696"/>
                    </a:moveTo>
                    <a:lnTo>
                      <a:pt x="1540212" y="5541658"/>
                    </a:lnTo>
                    <a:lnTo>
                      <a:pt x="1547285" y="5552362"/>
                    </a:lnTo>
                    <a:close/>
                    <a:moveTo>
                      <a:pt x="580162" y="5511565"/>
                    </a:moveTo>
                    <a:lnTo>
                      <a:pt x="579520" y="5511702"/>
                    </a:lnTo>
                    <a:lnTo>
                      <a:pt x="579510" y="5511707"/>
                    </a:lnTo>
                    <a:lnTo>
                      <a:pt x="579880" y="5511972"/>
                    </a:lnTo>
                    <a:close/>
                    <a:moveTo>
                      <a:pt x="11373929" y="5464554"/>
                    </a:moveTo>
                    <a:lnTo>
                      <a:pt x="11371948" y="5468525"/>
                    </a:lnTo>
                    <a:lnTo>
                      <a:pt x="11371723" y="5468751"/>
                    </a:lnTo>
                    <a:lnTo>
                      <a:pt x="11371370" y="5469440"/>
                    </a:lnTo>
                    <a:lnTo>
                      <a:pt x="11372843" y="5468310"/>
                    </a:lnTo>
                    <a:lnTo>
                      <a:pt x="11381628" y="5468310"/>
                    </a:lnTo>
                    <a:close/>
                    <a:moveTo>
                      <a:pt x="262189" y="5464072"/>
                    </a:moveTo>
                    <a:lnTo>
                      <a:pt x="262189" y="5464768"/>
                    </a:lnTo>
                    <a:lnTo>
                      <a:pt x="263463" y="5467947"/>
                    </a:lnTo>
                    <a:lnTo>
                      <a:pt x="263463" y="5465437"/>
                    </a:lnTo>
                    <a:lnTo>
                      <a:pt x="265297" y="5464485"/>
                    </a:lnTo>
                    <a:close/>
                    <a:moveTo>
                      <a:pt x="9832971" y="5463969"/>
                    </a:moveTo>
                    <a:lnTo>
                      <a:pt x="9825829" y="5470695"/>
                    </a:lnTo>
                    <a:lnTo>
                      <a:pt x="9831333" y="5468542"/>
                    </a:lnTo>
                    <a:close/>
                    <a:moveTo>
                      <a:pt x="1421113" y="5366999"/>
                    </a:moveTo>
                    <a:lnTo>
                      <a:pt x="1413564" y="5374597"/>
                    </a:lnTo>
                    <a:lnTo>
                      <a:pt x="1415421" y="5373905"/>
                    </a:lnTo>
                    <a:lnTo>
                      <a:pt x="1421113" y="5370086"/>
                    </a:lnTo>
                    <a:close/>
                    <a:moveTo>
                      <a:pt x="10125627" y="5342587"/>
                    </a:moveTo>
                    <a:lnTo>
                      <a:pt x="10123134" y="5344453"/>
                    </a:lnTo>
                    <a:lnTo>
                      <a:pt x="10119403" y="5350069"/>
                    </a:lnTo>
                    <a:lnTo>
                      <a:pt x="10116957" y="5352929"/>
                    </a:lnTo>
                    <a:lnTo>
                      <a:pt x="10113033" y="5358619"/>
                    </a:lnTo>
                    <a:lnTo>
                      <a:pt x="10123783" y="5345673"/>
                    </a:lnTo>
                    <a:close/>
                    <a:moveTo>
                      <a:pt x="578477" y="5325100"/>
                    </a:moveTo>
                    <a:lnTo>
                      <a:pt x="574600" y="5327112"/>
                    </a:lnTo>
                    <a:lnTo>
                      <a:pt x="576911" y="5332723"/>
                    </a:lnTo>
                    <a:close/>
                    <a:moveTo>
                      <a:pt x="1853244" y="5247996"/>
                    </a:moveTo>
                    <a:lnTo>
                      <a:pt x="1853244" y="5248739"/>
                    </a:lnTo>
                    <a:lnTo>
                      <a:pt x="1854163" y="5249614"/>
                    </a:lnTo>
                    <a:close/>
                    <a:moveTo>
                      <a:pt x="11512844" y="5243760"/>
                    </a:moveTo>
                    <a:lnTo>
                      <a:pt x="11511827" y="5249171"/>
                    </a:lnTo>
                    <a:lnTo>
                      <a:pt x="11511744" y="5249458"/>
                    </a:lnTo>
                    <a:lnTo>
                      <a:pt x="11512354" y="5248930"/>
                    </a:lnTo>
                    <a:lnTo>
                      <a:pt x="11517599" y="5247737"/>
                    </a:lnTo>
                    <a:close/>
                    <a:moveTo>
                      <a:pt x="11517607" y="5102588"/>
                    </a:moveTo>
                    <a:lnTo>
                      <a:pt x="11516536" y="5103649"/>
                    </a:lnTo>
                    <a:lnTo>
                      <a:pt x="11514915" y="5103649"/>
                    </a:lnTo>
                    <a:lnTo>
                      <a:pt x="11516220" y="5104379"/>
                    </a:lnTo>
                    <a:lnTo>
                      <a:pt x="11519619" y="5106075"/>
                    </a:lnTo>
                    <a:lnTo>
                      <a:pt x="11520394" y="5104475"/>
                    </a:lnTo>
                    <a:close/>
                    <a:moveTo>
                      <a:pt x="11180501" y="5066210"/>
                    </a:moveTo>
                    <a:lnTo>
                      <a:pt x="11180354" y="5067835"/>
                    </a:lnTo>
                    <a:lnTo>
                      <a:pt x="11180501" y="5067835"/>
                    </a:lnTo>
                    <a:close/>
                    <a:moveTo>
                      <a:pt x="864008" y="4958856"/>
                    </a:moveTo>
                    <a:lnTo>
                      <a:pt x="868756" y="4967163"/>
                    </a:lnTo>
                    <a:lnTo>
                      <a:pt x="868756" y="4958856"/>
                    </a:lnTo>
                    <a:lnTo>
                      <a:pt x="868666" y="4958856"/>
                    </a:lnTo>
                    <a:close/>
                    <a:moveTo>
                      <a:pt x="1246333" y="4937404"/>
                    </a:moveTo>
                    <a:lnTo>
                      <a:pt x="1247534" y="4943936"/>
                    </a:lnTo>
                    <a:lnTo>
                      <a:pt x="1252608" y="4937404"/>
                    </a:lnTo>
                    <a:close/>
                    <a:moveTo>
                      <a:pt x="573880" y="4884823"/>
                    </a:moveTo>
                    <a:lnTo>
                      <a:pt x="570705" y="4885466"/>
                    </a:lnTo>
                    <a:lnTo>
                      <a:pt x="574026" y="4886552"/>
                    </a:lnTo>
                    <a:close/>
                    <a:moveTo>
                      <a:pt x="11447026" y="4813892"/>
                    </a:moveTo>
                    <a:lnTo>
                      <a:pt x="11446835" y="4814064"/>
                    </a:lnTo>
                    <a:lnTo>
                      <a:pt x="11445837" y="4814064"/>
                    </a:lnTo>
                    <a:lnTo>
                      <a:pt x="11447026" y="4816466"/>
                    </a:lnTo>
                    <a:close/>
                    <a:moveTo>
                      <a:pt x="870457" y="4810340"/>
                    </a:moveTo>
                    <a:lnTo>
                      <a:pt x="867053" y="4813795"/>
                    </a:lnTo>
                    <a:lnTo>
                      <a:pt x="866830" y="4816457"/>
                    </a:lnTo>
                    <a:lnTo>
                      <a:pt x="868666" y="4813593"/>
                    </a:lnTo>
                    <a:close/>
                    <a:moveTo>
                      <a:pt x="1061813" y="4764502"/>
                    </a:moveTo>
                    <a:lnTo>
                      <a:pt x="1061365" y="4764953"/>
                    </a:lnTo>
                    <a:lnTo>
                      <a:pt x="1053747" y="4767982"/>
                    </a:lnTo>
                    <a:lnTo>
                      <a:pt x="1054577" y="4773470"/>
                    </a:lnTo>
                    <a:lnTo>
                      <a:pt x="1060473" y="4766499"/>
                    </a:lnTo>
                    <a:lnTo>
                      <a:pt x="1061813" y="4765746"/>
                    </a:lnTo>
                    <a:close/>
                    <a:moveTo>
                      <a:pt x="1063578" y="4693945"/>
                    </a:moveTo>
                    <a:lnTo>
                      <a:pt x="1062020" y="4694737"/>
                    </a:lnTo>
                    <a:lnTo>
                      <a:pt x="1062145" y="4695681"/>
                    </a:lnTo>
                    <a:close/>
                    <a:moveTo>
                      <a:pt x="551905" y="4690180"/>
                    </a:moveTo>
                    <a:lnTo>
                      <a:pt x="550688" y="4690291"/>
                    </a:lnTo>
                    <a:lnTo>
                      <a:pt x="556367" y="4698294"/>
                    </a:lnTo>
                    <a:lnTo>
                      <a:pt x="556745" y="4696419"/>
                    </a:lnTo>
                    <a:lnTo>
                      <a:pt x="558509" y="4696002"/>
                    </a:lnTo>
                    <a:lnTo>
                      <a:pt x="557124" y="4695340"/>
                    </a:lnTo>
                    <a:close/>
                    <a:moveTo>
                      <a:pt x="1777970" y="4650028"/>
                    </a:moveTo>
                    <a:lnTo>
                      <a:pt x="1777170" y="4650864"/>
                    </a:lnTo>
                    <a:lnTo>
                      <a:pt x="1778047" y="4650150"/>
                    </a:lnTo>
                    <a:close/>
                    <a:moveTo>
                      <a:pt x="11495650" y="4554954"/>
                    </a:moveTo>
                    <a:lnTo>
                      <a:pt x="11496175" y="4556624"/>
                    </a:lnTo>
                    <a:lnTo>
                      <a:pt x="11496148" y="4554954"/>
                    </a:lnTo>
                    <a:close/>
                    <a:moveTo>
                      <a:pt x="11709774" y="4550056"/>
                    </a:moveTo>
                    <a:lnTo>
                      <a:pt x="11709439" y="4551415"/>
                    </a:lnTo>
                    <a:lnTo>
                      <a:pt x="11709797" y="4551292"/>
                    </a:lnTo>
                    <a:lnTo>
                      <a:pt x="11709544" y="4552025"/>
                    </a:lnTo>
                    <a:lnTo>
                      <a:pt x="11710316" y="4551099"/>
                    </a:lnTo>
                    <a:lnTo>
                      <a:pt x="11711019" y="4550694"/>
                    </a:lnTo>
                    <a:close/>
                    <a:moveTo>
                      <a:pt x="797528" y="4501923"/>
                    </a:moveTo>
                    <a:lnTo>
                      <a:pt x="797798" y="4502508"/>
                    </a:lnTo>
                    <a:lnTo>
                      <a:pt x="797935" y="4502335"/>
                    </a:lnTo>
                    <a:close/>
                    <a:moveTo>
                      <a:pt x="11583001" y="4495768"/>
                    </a:moveTo>
                    <a:lnTo>
                      <a:pt x="11582652" y="4496672"/>
                    </a:lnTo>
                    <a:lnTo>
                      <a:pt x="11582909" y="4496719"/>
                    </a:lnTo>
                    <a:lnTo>
                      <a:pt x="11583106" y="4496748"/>
                    </a:lnTo>
                    <a:close/>
                    <a:moveTo>
                      <a:pt x="11442720" y="4482344"/>
                    </a:moveTo>
                    <a:lnTo>
                      <a:pt x="11440315" y="4501378"/>
                    </a:lnTo>
                    <a:lnTo>
                      <a:pt x="11446083" y="4502334"/>
                    </a:lnTo>
                    <a:close/>
                    <a:moveTo>
                      <a:pt x="888945" y="4453782"/>
                    </a:moveTo>
                    <a:lnTo>
                      <a:pt x="889252" y="4454235"/>
                    </a:lnTo>
                    <a:lnTo>
                      <a:pt x="889469" y="4453882"/>
                    </a:lnTo>
                    <a:close/>
                    <a:moveTo>
                      <a:pt x="892853" y="4265588"/>
                    </a:moveTo>
                    <a:lnTo>
                      <a:pt x="892889" y="4265808"/>
                    </a:lnTo>
                    <a:lnTo>
                      <a:pt x="892554" y="4267510"/>
                    </a:lnTo>
                    <a:lnTo>
                      <a:pt x="893401" y="4266032"/>
                    </a:lnTo>
                    <a:close/>
                    <a:moveTo>
                      <a:pt x="11490245" y="4209885"/>
                    </a:moveTo>
                    <a:lnTo>
                      <a:pt x="11487753" y="4217675"/>
                    </a:lnTo>
                    <a:lnTo>
                      <a:pt x="11490707" y="4218792"/>
                    </a:lnTo>
                    <a:lnTo>
                      <a:pt x="11490442" y="4213024"/>
                    </a:lnTo>
                    <a:lnTo>
                      <a:pt x="11492197" y="4212281"/>
                    </a:lnTo>
                    <a:lnTo>
                      <a:pt x="11490408" y="4212281"/>
                    </a:lnTo>
                    <a:lnTo>
                      <a:pt x="11490442" y="4213024"/>
                    </a:lnTo>
                    <a:lnTo>
                      <a:pt x="11490245" y="4213106"/>
                    </a:lnTo>
                    <a:lnTo>
                      <a:pt x="11490245" y="4212281"/>
                    </a:lnTo>
                    <a:lnTo>
                      <a:pt x="11489929" y="4212281"/>
                    </a:lnTo>
                    <a:lnTo>
                      <a:pt x="11490245" y="4210671"/>
                    </a:lnTo>
                    <a:close/>
                    <a:moveTo>
                      <a:pt x="11490643" y="4208637"/>
                    </a:moveTo>
                    <a:lnTo>
                      <a:pt x="11490290" y="4209742"/>
                    </a:lnTo>
                    <a:lnTo>
                      <a:pt x="11490316" y="4210306"/>
                    </a:lnTo>
                    <a:close/>
                    <a:moveTo>
                      <a:pt x="11065417" y="4195294"/>
                    </a:moveTo>
                    <a:lnTo>
                      <a:pt x="11064864" y="4198772"/>
                    </a:lnTo>
                    <a:lnTo>
                      <a:pt x="11065940" y="4197277"/>
                    </a:lnTo>
                    <a:lnTo>
                      <a:pt x="11066707" y="4195520"/>
                    </a:lnTo>
                    <a:lnTo>
                      <a:pt x="11066428" y="4195795"/>
                    </a:lnTo>
                    <a:close/>
                    <a:moveTo>
                      <a:pt x="1013288" y="4183503"/>
                    </a:moveTo>
                    <a:lnTo>
                      <a:pt x="1013013" y="4185325"/>
                    </a:lnTo>
                    <a:lnTo>
                      <a:pt x="1012966" y="4185530"/>
                    </a:lnTo>
                    <a:lnTo>
                      <a:pt x="1014170" y="4184568"/>
                    </a:lnTo>
                    <a:close/>
                    <a:moveTo>
                      <a:pt x="486513" y="4182861"/>
                    </a:moveTo>
                    <a:lnTo>
                      <a:pt x="481162" y="4187239"/>
                    </a:lnTo>
                    <a:lnTo>
                      <a:pt x="481275" y="4187269"/>
                    </a:lnTo>
                    <a:lnTo>
                      <a:pt x="482025" y="4187477"/>
                    </a:lnTo>
                    <a:lnTo>
                      <a:pt x="484028" y="4190436"/>
                    </a:lnTo>
                    <a:lnTo>
                      <a:pt x="486415" y="4183158"/>
                    </a:lnTo>
                    <a:close/>
                    <a:moveTo>
                      <a:pt x="504442" y="4161275"/>
                    </a:moveTo>
                    <a:lnTo>
                      <a:pt x="504442" y="4163859"/>
                    </a:lnTo>
                    <a:lnTo>
                      <a:pt x="504442" y="4167185"/>
                    </a:lnTo>
                    <a:lnTo>
                      <a:pt x="507450" y="4164739"/>
                    </a:lnTo>
                    <a:close/>
                    <a:moveTo>
                      <a:pt x="11584464" y="4139851"/>
                    </a:moveTo>
                    <a:lnTo>
                      <a:pt x="11587070" y="4141476"/>
                    </a:lnTo>
                    <a:lnTo>
                      <a:pt x="11587192" y="4140029"/>
                    </a:lnTo>
                    <a:close/>
                    <a:moveTo>
                      <a:pt x="11688314" y="4136544"/>
                    </a:moveTo>
                    <a:lnTo>
                      <a:pt x="11687860" y="4137470"/>
                    </a:lnTo>
                    <a:lnTo>
                      <a:pt x="11687711" y="4138380"/>
                    </a:lnTo>
                    <a:lnTo>
                      <a:pt x="11688990" y="4138458"/>
                    </a:lnTo>
                    <a:close/>
                    <a:moveTo>
                      <a:pt x="403026" y="4120750"/>
                    </a:moveTo>
                    <a:lnTo>
                      <a:pt x="410520" y="4191289"/>
                    </a:lnTo>
                    <a:lnTo>
                      <a:pt x="411072" y="4187477"/>
                    </a:lnTo>
                    <a:lnTo>
                      <a:pt x="411179" y="4187449"/>
                    </a:lnTo>
                    <a:lnTo>
                      <a:pt x="407405" y="4120750"/>
                    </a:lnTo>
                    <a:close/>
                    <a:moveTo>
                      <a:pt x="386115" y="4029086"/>
                    </a:moveTo>
                    <a:lnTo>
                      <a:pt x="382693" y="4031937"/>
                    </a:lnTo>
                    <a:lnTo>
                      <a:pt x="386115" y="4033366"/>
                    </a:lnTo>
                    <a:close/>
                    <a:moveTo>
                      <a:pt x="387784" y="4022436"/>
                    </a:moveTo>
                    <a:lnTo>
                      <a:pt x="387088" y="4023181"/>
                    </a:lnTo>
                    <a:lnTo>
                      <a:pt x="386274" y="4024538"/>
                    </a:lnTo>
                    <a:lnTo>
                      <a:pt x="386274" y="4027064"/>
                    </a:lnTo>
                    <a:close/>
                    <a:moveTo>
                      <a:pt x="675702" y="3990375"/>
                    </a:moveTo>
                    <a:lnTo>
                      <a:pt x="674957" y="3992992"/>
                    </a:lnTo>
                    <a:lnTo>
                      <a:pt x="673819" y="3993768"/>
                    </a:lnTo>
                    <a:lnTo>
                      <a:pt x="675702" y="3993836"/>
                    </a:lnTo>
                    <a:close/>
                    <a:moveTo>
                      <a:pt x="413856" y="3978253"/>
                    </a:moveTo>
                    <a:lnTo>
                      <a:pt x="412893" y="3978446"/>
                    </a:lnTo>
                    <a:lnTo>
                      <a:pt x="412697" y="3979229"/>
                    </a:lnTo>
                    <a:close/>
                    <a:moveTo>
                      <a:pt x="382864" y="3976294"/>
                    </a:moveTo>
                    <a:lnTo>
                      <a:pt x="386117" y="3977378"/>
                    </a:lnTo>
                    <a:lnTo>
                      <a:pt x="386117" y="3977300"/>
                    </a:lnTo>
                    <a:lnTo>
                      <a:pt x="385110" y="3976294"/>
                    </a:lnTo>
                    <a:close/>
                    <a:moveTo>
                      <a:pt x="440414" y="3962552"/>
                    </a:moveTo>
                    <a:lnTo>
                      <a:pt x="442426" y="3965568"/>
                    </a:lnTo>
                    <a:cubicBezTo>
                      <a:pt x="438068" y="3969926"/>
                      <a:pt x="438068" y="3974282"/>
                      <a:pt x="433710" y="3974282"/>
                    </a:cubicBezTo>
                    <a:lnTo>
                      <a:pt x="431195" y="3974785"/>
                    </a:lnTo>
                    <a:lnTo>
                      <a:pt x="432889" y="3975193"/>
                    </a:lnTo>
                    <a:lnTo>
                      <a:pt x="434381" y="3980120"/>
                    </a:lnTo>
                    <a:lnTo>
                      <a:pt x="434583" y="3980790"/>
                    </a:lnTo>
                    <a:lnTo>
                      <a:pt x="445106" y="3970637"/>
                    </a:lnTo>
                    <a:cubicBezTo>
                      <a:pt x="448324" y="3970093"/>
                      <a:pt x="451541" y="3972272"/>
                      <a:pt x="455831" y="3976630"/>
                    </a:cubicBezTo>
                    <a:lnTo>
                      <a:pt x="455831" y="3977633"/>
                    </a:lnTo>
                    <a:lnTo>
                      <a:pt x="456500" y="3976630"/>
                    </a:lnTo>
                    <a:lnTo>
                      <a:pt x="457843" y="3975958"/>
                    </a:lnTo>
                    <a:lnTo>
                      <a:pt x="455830" y="3975958"/>
                    </a:lnTo>
                    <a:lnTo>
                      <a:pt x="455830" y="3962552"/>
                    </a:lnTo>
                    <a:close/>
                    <a:moveTo>
                      <a:pt x="503201" y="3930752"/>
                    </a:moveTo>
                    <a:lnTo>
                      <a:pt x="503086" y="3931100"/>
                    </a:lnTo>
                    <a:lnTo>
                      <a:pt x="503201" y="3931121"/>
                    </a:lnTo>
                    <a:close/>
                    <a:moveTo>
                      <a:pt x="793507" y="3927259"/>
                    </a:moveTo>
                    <a:lnTo>
                      <a:pt x="790826" y="3929254"/>
                    </a:lnTo>
                    <a:lnTo>
                      <a:pt x="793507" y="3930117"/>
                    </a:lnTo>
                    <a:close/>
                    <a:moveTo>
                      <a:pt x="526776" y="3921108"/>
                    </a:moveTo>
                    <a:lnTo>
                      <a:pt x="525545" y="3927075"/>
                    </a:lnTo>
                    <a:lnTo>
                      <a:pt x="525673" y="3927075"/>
                    </a:lnTo>
                    <a:lnTo>
                      <a:pt x="526871" y="3921327"/>
                    </a:lnTo>
                    <a:close/>
                    <a:moveTo>
                      <a:pt x="985924" y="3906244"/>
                    </a:moveTo>
                    <a:lnTo>
                      <a:pt x="986011" y="3907623"/>
                    </a:lnTo>
                    <a:lnTo>
                      <a:pt x="986619" y="3906244"/>
                    </a:lnTo>
                    <a:close/>
                    <a:moveTo>
                      <a:pt x="481160" y="3902865"/>
                    </a:moveTo>
                    <a:lnTo>
                      <a:pt x="478181" y="3906618"/>
                    </a:lnTo>
                    <a:lnTo>
                      <a:pt x="482108" y="3906243"/>
                    </a:lnTo>
                    <a:lnTo>
                      <a:pt x="482643" y="3909486"/>
                    </a:lnTo>
                    <a:lnTo>
                      <a:pt x="482643" y="3906243"/>
                    </a:lnTo>
                    <a:lnTo>
                      <a:pt x="483207" y="3906243"/>
                    </a:lnTo>
                    <a:lnTo>
                      <a:pt x="482081" y="3905488"/>
                    </a:lnTo>
                    <a:close/>
                    <a:moveTo>
                      <a:pt x="11373929" y="3902454"/>
                    </a:moveTo>
                    <a:lnTo>
                      <a:pt x="11371948" y="3906425"/>
                    </a:lnTo>
                    <a:lnTo>
                      <a:pt x="11371723" y="3906651"/>
                    </a:lnTo>
                    <a:lnTo>
                      <a:pt x="11371370" y="3907340"/>
                    </a:lnTo>
                    <a:lnTo>
                      <a:pt x="11372843" y="3906210"/>
                    </a:lnTo>
                    <a:lnTo>
                      <a:pt x="11381628" y="3906210"/>
                    </a:lnTo>
                    <a:close/>
                    <a:moveTo>
                      <a:pt x="440240" y="3832504"/>
                    </a:moveTo>
                    <a:lnTo>
                      <a:pt x="435063" y="3833523"/>
                    </a:lnTo>
                    <a:lnTo>
                      <a:pt x="435019" y="3833611"/>
                    </a:lnTo>
                    <a:lnTo>
                      <a:pt x="434703" y="3833594"/>
                    </a:lnTo>
                    <a:lnTo>
                      <a:pt x="433938" y="3833744"/>
                    </a:lnTo>
                    <a:lnTo>
                      <a:pt x="435379" y="3842226"/>
                    </a:lnTo>
                    <a:lnTo>
                      <a:pt x="438134" y="3834626"/>
                    </a:lnTo>
                    <a:lnTo>
                      <a:pt x="438906" y="3833847"/>
                    </a:lnTo>
                    <a:lnTo>
                      <a:pt x="434899" y="3833847"/>
                    </a:lnTo>
                    <a:lnTo>
                      <a:pt x="435019" y="3833611"/>
                    </a:lnTo>
                    <a:lnTo>
                      <a:pt x="438926" y="3833827"/>
                    </a:lnTo>
                    <a:close/>
                    <a:moveTo>
                      <a:pt x="456436" y="3828197"/>
                    </a:moveTo>
                    <a:lnTo>
                      <a:pt x="456124" y="3828591"/>
                    </a:lnTo>
                    <a:lnTo>
                      <a:pt x="456326" y="3828653"/>
                    </a:lnTo>
                    <a:close/>
                    <a:moveTo>
                      <a:pt x="10125627" y="3780487"/>
                    </a:moveTo>
                    <a:lnTo>
                      <a:pt x="10123134" y="3782353"/>
                    </a:lnTo>
                    <a:lnTo>
                      <a:pt x="10119403" y="3787969"/>
                    </a:lnTo>
                    <a:lnTo>
                      <a:pt x="10116957" y="3790829"/>
                    </a:lnTo>
                    <a:lnTo>
                      <a:pt x="10113033" y="3796519"/>
                    </a:lnTo>
                    <a:lnTo>
                      <a:pt x="10123783" y="3783573"/>
                    </a:lnTo>
                    <a:close/>
                    <a:moveTo>
                      <a:pt x="11512844" y="3681660"/>
                    </a:moveTo>
                    <a:lnTo>
                      <a:pt x="11511827" y="3687071"/>
                    </a:lnTo>
                    <a:lnTo>
                      <a:pt x="11511744" y="3687358"/>
                    </a:lnTo>
                    <a:lnTo>
                      <a:pt x="11512354" y="3686830"/>
                    </a:lnTo>
                    <a:lnTo>
                      <a:pt x="11517599" y="3685637"/>
                    </a:lnTo>
                    <a:close/>
                    <a:moveTo>
                      <a:pt x="1542351" y="3615646"/>
                    </a:moveTo>
                    <a:lnTo>
                      <a:pt x="1540213" y="3617608"/>
                    </a:lnTo>
                    <a:lnTo>
                      <a:pt x="1547286" y="3628312"/>
                    </a:lnTo>
                    <a:close/>
                    <a:moveTo>
                      <a:pt x="580163" y="3587515"/>
                    </a:moveTo>
                    <a:lnTo>
                      <a:pt x="579521" y="3587652"/>
                    </a:lnTo>
                    <a:lnTo>
                      <a:pt x="579511" y="3587657"/>
                    </a:lnTo>
                    <a:lnTo>
                      <a:pt x="579881" y="3587922"/>
                    </a:lnTo>
                    <a:close/>
                    <a:moveTo>
                      <a:pt x="11517607" y="3540488"/>
                    </a:moveTo>
                    <a:lnTo>
                      <a:pt x="11516536" y="3541549"/>
                    </a:lnTo>
                    <a:lnTo>
                      <a:pt x="11514915" y="3541549"/>
                    </a:lnTo>
                    <a:lnTo>
                      <a:pt x="11516220" y="3542279"/>
                    </a:lnTo>
                    <a:lnTo>
                      <a:pt x="11519619" y="3543975"/>
                    </a:lnTo>
                    <a:lnTo>
                      <a:pt x="11520394" y="3542375"/>
                    </a:lnTo>
                    <a:close/>
                    <a:moveTo>
                      <a:pt x="262190" y="3540022"/>
                    </a:moveTo>
                    <a:lnTo>
                      <a:pt x="262190" y="3540718"/>
                    </a:lnTo>
                    <a:lnTo>
                      <a:pt x="263464" y="3543897"/>
                    </a:lnTo>
                    <a:lnTo>
                      <a:pt x="263464" y="3541387"/>
                    </a:lnTo>
                    <a:lnTo>
                      <a:pt x="265298" y="3540435"/>
                    </a:lnTo>
                    <a:close/>
                    <a:moveTo>
                      <a:pt x="11180501" y="3504110"/>
                    </a:moveTo>
                    <a:lnTo>
                      <a:pt x="11180354" y="3505735"/>
                    </a:lnTo>
                    <a:lnTo>
                      <a:pt x="11180501" y="3505735"/>
                    </a:lnTo>
                    <a:close/>
                    <a:moveTo>
                      <a:pt x="1421114" y="3442949"/>
                    </a:moveTo>
                    <a:lnTo>
                      <a:pt x="1413565" y="3450547"/>
                    </a:lnTo>
                    <a:lnTo>
                      <a:pt x="1415422" y="3449855"/>
                    </a:lnTo>
                    <a:lnTo>
                      <a:pt x="1421114" y="3446036"/>
                    </a:lnTo>
                    <a:close/>
                    <a:moveTo>
                      <a:pt x="578478" y="3401050"/>
                    </a:moveTo>
                    <a:lnTo>
                      <a:pt x="574601" y="3403062"/>
                    </a:lnTo>
                    <a:lnTo>
                      <a:pt x="576912" y="3408673"/>
                    </a:lnTo>
                    <a:close/>
                    <a:moveTo>
                      <a:pt x="1853245" y="3323946"/>
                    </a:moveTo>
                    <a:lnTo>
                      <a:pt x="1853245" y="3324689"/>
                    </a:lnTo>
                    <a:lnTo>
                      <a:pt x="1854164" y="3325564"/>
                    </a:lnTo>
                    <a:close/>
                    <a:moveTo>
                      <a:pt x="11447026" y="3251792"/>
                    </a:moveTo>
                    <a:lnTo>
                      <a:pt x="11446835" y="3251964"/>
                    </a:lnTo>
                    <a:lnTo>
                      <a:pt x="11445837" y="3251964"/>
                    </a:lnTo>
                    <a:lnTo>
                      <a:pt x="11447026" y="3254366"/>
                    </a:lnTo>
                    <a:close/>
                    <a:moveTo>
                      <a:pt x="864009" y="3034806"/>
                    </a:moveTo>
                    <a:lnTo>
                      <a:pt x="868757" y="3043113"/>
                    </a:lnTo>
                    <a:lnTo>
                      <a:pt x="868757" y="3034806"/>
                    </a:lnTo>
                    <a:lnTo>
                      <a:pt x="868667" y="3034806"/>
                    </a:lnTo>
                    <a:close/>
                    <a:moveTo>
                      <a:pt x="1246334" y="3013354"/>
                    </a:moveTo>
                    <a:lnTo>
                      <a:pt x="1247535" y="3019886"/>
                    </a:lnTo>
                    <a:lnTo>
                      <a:pt x="1252609" y="3013354"/>
                    </a:lnTo>
                    <a:close/>
                    <a:moveTo>
                      <a:pt x="10891872" y="3003900"/>
                    </a:moveTo>
                    <a:lnTo>
                      <a:pt x="10890350" y="3009152"/>
                    </a:lnTo>
                    <a:lnTo>
                      <a:pt x="10890698" y="3010563"/>
                    </a:lnTo>
                    <a:lnTo>
                      <a:pt x="10894679" y="3006582"/>
                    </a:lnTo>
                    <a:close/>
                    <a:moveTo>
                      <a:pt x="11495650" y="2992854"/>
                    </a:moveTo>
                    <a:lnTo>
                      <a:pt x="11496175" y="2994524"/>
                    </a:lnTo>
                    <a:lnTo>
                      <a:pt x="11496148" y="2992854"/>
                    </a:lnTo>
                    <a:close/>
                    <a:moveTo>
                      <a:pt x="11709774" y="2987956"/>
                    </a:moveTo>
                    <a:lnTo>
                      <a:pt x="11709439" y="2989315"/>
                    </a:lnTo>
                    <a:lnTo>
                      <a:pt x="11709797" y="2989192"/>
                    </a:lnTo>
                    <a:lnTo>
                      <a:pt x="11709544" y="2989925"/>
                    </a:lnTo>
                    <a:lnTo>
                      <a:pt x="11710316" y="2988999"/>
                    </a:lnTo>
                    <a:lnTo>
                      <a:pt x="11711019" y="2988594"/>
                    </a:lnTo>
                    <a:close/>
                    <a:moveTo>
                      <a:pt x="573881" y="2960773"/>
                    </a:moveTo>
                    <a:lnTo>
                      <a:pt x="570706" y="2961416"/>
                    </a:lnTo>
                    <a:lnTo>
                      <a:pt x="574027" y="2962502"/>
                    </a:lnTo>
                    <a:close/>
                    <a:moveTo>
                      <a:pt x="11583001" y="2933668"/>
                    </a:moveTo>
                    <a:lnTo>
                      <a:pt x="11582652" y="2934572"/>
                    </a:lnTo>
                    <a:lnTo>
                      <a:pt x="11582909" y="2934619"/>
                    </a:lnTo>
                    <a:lnTo>
                      <a:pt x="11583106" y="2934648"/>
                    </a:lnTo>
                    <a:close/>
                    <a:moveTo>
                      <a:pt x="11442720" y="2920244"/>
                    </a:moveTo>
                    <a:lnTo>
                      <a:pt x="11440315" y="2939278"/>
                    </a:lnTo>
                    <a:lnTo>
                      <a:pt x="11446083" y="2940234"/>
                    </a:lnTo>
                    <a:close/>
                    <a:moveTo>
                      <a:pt x="870458" y="2886290"/>
                    </a:moveTo>
                    <a:lnTo>
                      <a:pt x="867054" y="2889745"/>
                    </a:lnTo>
                    <a:lnTo>
                      <a:pt x="866831" y="2892407"/>
                    </a:lnTo>
                    <a:lnTo>
                      <a:pt x="868667" y="2889543"/>
                    </a:lnTo>
                    <a:close/>
                    <a:moveTo>
                      <a:pt x="11269302" y="2880025"/>
                    </a:moveTo>
                    <a:lnTo>
                      <a:pt x="11276347" y="2896935"/>
                    </a:lnTo>
                    <a:lnTo>
                      <a:pt x="11276698" y="2896547"/>
                    </a:lnTo>
                    <a:lnTo>
                      <a:pt x="11280620" y="2888694"/>
                    </a:lnTo>
                    <a:close/>
                    <a:moveTo>
                      <a:pt x="1061814" y="2840452"/>
                    </a:moveTo>
                    <a:lnTo>
                      <a:pt x="1061366" y="2840903"/>
                    </a:lnTo>
                    <a:lnTo>
                      <a:pt x="1053748" y="2843932"/>
                    </a:lnTo>
                    <a:lnTo>
                      <a:pt x="1054578" y="2849420"/>
                    </a:lnTo>
                    <a:lnTo>
                      <a:pt x="1060474" y="2842450"/>
                    </a:lnTo>
                    <a:lnTo>
                      <a:pt x="1061814" y="2841696"/>
                    </a:lnTo>
                    <a:close/>
                    <a:moveTo>
                      <a:pt x="551906" y="2766130"/>
                    </a:moveTo>
                    <a:lnTo>
                      <a:pt x="550689" y="2766241"/>
                    </a:lnTo>
                    <a:lnTo>
                      <a:pt x="556368" y="2774244"/>
                    </a:lnTo>
                    <a:lnTo>
                      <a:pt x="556746" y="2772369"/>
                    </a:lnTo>
                    <a:lnTo>
                      <a:pt x="558510" y="2771952"/>
                    </a:lnTo>
                    <a:lnTo>
                      <a:pt x="557125" y="2771290"/>
                    </a:lnTo>
                    <a:close/>
                    <a:moveTo>
                      <a:pt x="11160690" y="2747790"/>
                    </a:moveTo>
                    <a:lnTo>
                      <a:pt x="11160704" y="2747871"/>
                    </a:lnTo>
                    <a:lnTo>
                      <a:pt x="11161112" y="2747871"/>
                    </a:lnTo>
                    <a:close/>
                    <a:moveTo>
                      <a:pt x="11181864" y="2730942"/>
                    </a:moveTo>
                    <a:lnTo>
                      <a:pt x="11175991" y="2747871"/>
                    </a:lnTo>
                    <a:lnTo>
                      <a:pt x="11178403" y="2747871"/>
                    </a:lnTo>
                    <a:lnTo>
                      <a:pt x="11186056" y="2755470"/>
                    </a:lnTo>
                    <a:lnTo>
                      <a:pt x="11188002" y="2751011"/>
                    </a:lnTo>
                    <a:lnTo>
                      <a:pt x="11187666" y="2750551"/>
                    </a:lnTo>
                    <a:cubicBezTo>
                      <a:pt x="11187666" y="2750551"/>
                      <a:pt x="11178891" y="2746082"/>
                      <a:pt x="11178891" y="2746082"/>
                    </a:cubicBezTo>
                    <a:close/>
                    <a:moveTo>
                      <a:pt x="11156674" y="2688078"/>
                    </a:moveTo>
                    <a:lnTo>
                      <a:pt x="11118431" y="2723738"/>
                    </a:lnTo>
                    <a:lnTo>
                      <a:pt x="11156674" y="2723738"/>
                    </a:lnTo>
                    <a:close/>
                    <a:moveTo>
                      <a:pt x="11490245" y="2647785"/>
                    </a:moveTo>
                    <a:lnTo>
                      <a:pt x="11487753" y="2655575"/>
                    </a:lnTo>
                    <a:lnTo>
                      <a:pt x="11490707" y="2656692"/>
                    </a:lnTo>
                    <a:lnTo>
                      <a:pt x="11490442" y="2650924"/>
                    </a:lnTo>
                    <a:lnTo>
                      <a:pt x="11492197" y="2650181"/>
                    </a:lnTo>
                    <a:lnTo>
                      <a:pt x="11490408" y="2650181"/>
                    </a:lnTo>
                    <a:lnTo>
                      <a:pt x="11490442" y="2650924"/>
                    </a:lnTo>
                    <a:lnTo>
                      <a:pt x="11490245" y="2651006"/>
                    </a:lnTo>
                    <a:lnTo>
                      <a:pt x="11490245" y="2650181"/>
                    </a:lnTo>
                    <a:lnTo>
                      <a:pt x="11489929" y="2650181"/>
                    </a:lnTo>
                    <a:lnTo>
                      <a:pt x="11490245" y="2648571"/>
                    </a:lnTo>
                    <a:close/>
                    <a:moveTo>
                      <a:pt x="11490643" y="2646537"/>
                    </a:moveTo>
                    <a:lnTo>
                      <a:pt x="11490290" y="2647642"/>
                    </a:lnTo>
                    <a:lnTo>
                      <a:pt x="11490316" y="2648206"/>
                    </a:lnTo>
                    <a:close/>
                    <a:moveTo>
                      <a:pt x="11584464" y="2577751"/>
                    </a:moveTo>
                    <a:lnTo>
                      <a:pt x="11587070" y="2579376"/>
                    </a:lnTo>
                    <a:lnTo>
                      <a:pt x="11587192" y="2577929"/>
                    </a:lnTo>
                    <a:close/>
                    <a:moveTo>
                      <a:pt x="11688314" y="2574444"/>
                    </a:moveTo>
                    <a:lnTo>
                      <a:pt x="11687860" y="2575370"/>
                    </a:lnTo>
                    <a:lnTo>
                      <a:pt x="11687711" y="2576280"/>
                    </a:lnTo>
                    <a:lnTo>
                      <a:pt x="11688990" y="2576358"/>
                    </a:lnTo>
                    <a:close/>
                    <a:moveTo>
                      <a:pt x="386116" y="2524136"/>
                    </a:moveTo>
                    <a:lnTo>
                      <a:pt x="382694" y="2526987"/>
                    </a:lnTo>
                    <a:lnTo>
                      <a:pt x="386116" y="2528416"/>
                    </a:lnTo>
                    <a:close/>
                    <a:moveTo>
                      <a:pt x="387785" y="2517486"/>
                    </a:moveTo>
                    <a:lnTo>
                      <a:pt x="387089" y="2518231"/>
                    </a:lnTo>
                    <a:lnTo>
                      <a:pt x="386275" y="2519588"/>
                    </a:lnTo>
                    <a:lnTo>
                      <a:pt x="386275" y="2522114"/>
                    </a:lnTo>
                    <a:close/>
                    <a:moveTo>
                      <a:pt x="413857" y="2473303"/>
                    </a:moveTo>
                    <a:lnTo>
                      <a:pt x="412894" y="2473496"/>
                    </a:lnTo>
                    <a:lnTo>
                      <a:pt x="412698" y="2474279"/>
                    </a:lnTo>
                    <a:close/>
                    <a:moveTo>
                      <a:pt x="382865" y="2471344"/>
                    </a:moveTo>
                    <a:lnTo>
                      <a:pt x="386118" y="2472428"/>
                    </a:lnTo>
                    <a:lnTo>
                      <a:pt x="386118" y="2472350"/>
                    </a:lnTo>
                    <a:lnTo>
                      <a:pt x="385111" y="2471344"/>
                    </a:lnTo>
                    <a:close/>
                    <a:moveTo>
                      <a:pt x="440415" y="2457602"/>
                    </a:moveTo>
                    <a:lnTo>
                      <a:pt x="442427" y="2460618"/>
                    </a:lnTo>
                    <a:cubicBezTo>
                      <a:pt x="438069" y="2464976"/>
                      <a:pt x="438069" y="2469332"/>
                      <a:pt x="433711" y="2469332"/>
                    </a:cubicBezTo>
                    <a:lnTo>
                      <a:pt x="431196" y="2469835"/>
                    </a:lnTo>
                    <a:lnTo>
                      <a:pt x="432890" y="2470243"/>
                    </a:lnTo>
                    <a:lnTo>
                      <a:pt x="434382" y="2475170"/>
                    </a:lnTo>
                    <a:lnTo>
                      <a:pt x="434584" y="2475840"/>
                    </a:lnTo>
                    <a:lnTo>
                      <a:pt x="445107" y="2465687"/>
                    </a:lnTo>
                    <a:cubicBezTo>
                      <a:pt x="448325" y="2465143"/>
                      <a:pt x="451542" y="2467322"/>
                      <a:pt x="455832" y="2471680"/>
                    </a:cubicBezTo>
                    <a:lnTo>
                      <a:pt x="455832" y="2472683"/>
                    </a:lnTo>
                    <a:lnTo>
                      <a:pt x="456501" y="2471680"/>
                    </a:lnTo>
                    <a:lnTo>
                      <a:pt x="457844" y="2471008"/>
                    </a:lnTo>
                    <a:lnTo>
                      <a:pt x="455831" y="2471008"/>
                    </a:lnTo>
                    <a:lnTo>
                      <a:pt x="455831" y="2457602"/>
                    </a:lnTo>
                    <a:close/>
                    <a:moveTo>
                      <a:pt x="11061478" y="2448265"/>
                    </a:moveTo>
                    <a:lnTo>
                      <a:pt x="11061064" y="2451197"/>
                    </a:lnTo>
                    <a:lnTo>
                      <a:pt x="11062253" y="2449557"/>
                    </a:lnTo>
                    <a:lnTo>
                      <a:pt x="11065388" y="2449815"/>
                    </a:lnTo>
                    <a:lnTo>
                      <a:pt x="11061986" y="2448265"/>
                    </a:lnTo>
                    <a:close/>
                    <a:moveTo>
                      <a:pt x="503202" y="2425802"/>
                    </a:moveTo>
                    <a:lnTo>
                      <a:pt x="503087" y="2426150"/>
                    </a:lnTo>
                    <a:lnTo>
                      <a:pt x="503202" y="2426171"/>
                    </a:lnTo>
                    <a:close/>
                    <a:moveTo>
                      <a:pt x="526777" y="2416158"/>
                    </a:moveTo>
                    <a:lnTo>
                      <a:pt x="525546" y="2422125"/>
                    </a:lnTo>
                    <a:lnTo>
                      <a:pt x="525674" y="2422125"/>
                    </a:lnTo>
                    <a:lnTo>
                      <a:pt x="526872" y="2416377"/>
                    </a:lnTo>
                    <a:close/>
                    <a:moveTo>
                      <a:pt x="481161" y="2397915"/>
                    </a:moveTo>
                    <a:lnTo>
                      <a:pt x="478182" y="2401668"/>
                    </a:lnTo>
                    <a:lnTo>
                      <a:pt x="482109" y="2401293"/>
                    </a:lnTo>
                    <a:lnTo>
                      <a:pt x="482644" y="2404536"/>
                    </a:lnTo>
                    <a:lnTo>
                      <a:pt x="482644" y="2401293"/>
                    </a:lnTo>
                    <a:lnTo>
                      <a:pt x="483208" y="2401293"/>
                    </a:lnTo>
                    <a:lnTo>
                      <a:pt x="482082" y="2400538"/>
                    </a:lnTo>
                    <a:close/>
                    <a:moveTo>
                      <a:pt x="10847305" y="2333498"/>
                    </a:moveTo>
                    <a:lnTo>
                      <a:pt x="10847308" y="2333562"/>
                    </a:lnTo>
                    <a:lnTo>
                      <a:pt x="10847382" y="2333535"/>
                    </a:lnTo>
                    <a:close/>
                    <a:moveTo>
                      <a:pt x="11065417" y="2328394"/>
                    </a:moveTo>
                    <a:lnTo>
                      <a:pt x="11064864" y="2331872"/>
                    </a:lnTo>
                    <a:lnTo>
                      <a:pt x="11065940" y="2330377"/>
                    </a:lnTo>
                    <a:lnTo>
                      <a:pt x="11066707" y="2328620"/>
                    </a:lnTo>
                    <a:lnTo>
                      <a:pt x="11066428" y="2328895"/>
                    </a:lnTo>
                    <a:close/>
                    <a:moveTo>
                      <a:pt x="440241" y="2327554"/>
                    </a:moveTo>
                    <a:lnTo>
                      <a:pt x="435064" y="2328573"/>
                    </a:lnTo>
                    <a:lnTo>
                      <a:pt x="435020" y="2328661"/>
                    </a:lnTo>
                    <a:lnTo>
                      <a:pt x="434704" y="2328644"/>
                    </a:lnTo>
                    <a:lnTo>
                      <a:pt x="433939" y="2328794"/>
                    </a:lnTo>
                    <a:lnTo>
                      <a:pt x="435380" y="2337276"/>
                    </a:lnTo>
                    <a:lnTo>
                      <a:pt x="438135" y="2329676"/>
                    </a:lnTo>
                    <a:lnTo>
                      <a:pt x="438907" y="2328897"/>
                    </a:lnTo>
                    <a:lnTo>
                      <a:pt x="434900" y="2328897"/>
                    </a:lnTo>
                    <a:lnTo>
                      <a:pt x="435020" y="2328661"/>
                    </a:lnTo>
                    <a:lnTo>
                      <a:pt x="438927" y="2328877"/>
                    </a:lnTo>
                    <a:close/>
                    <a:moveTo>
                      <a:pt x="456437" y="2323247"/>
                    </a:moveTo>
                    <a:lnTo>
                      <a:pt x="456125" y="2323641"/>
                    </a:lnTo>
                    <a:lnTo>
                      <a:pt x="456327" y="2323703"/>
                    </a:lnTo>
                    <a:close/>
                    <a:moveTo>
                      <a:pt x="11516742" y="2226347"/>
                    </a:moveTo>
                    <a:lnTo>
                      <a:pt x="11516742" y="2228013"/>
                    </a:lnTo>
                    <a:lnTo>
                      <a:pt x="11515329" y="2228790"/>
                    </a:lnTo>
                    <a:lnTo>
                      <a:pt x="11516788" y="2230166"/>
                    </a:lnTo>
                    <a:lnTo>
                      <a:pt x="11517075" y="2228883"/>
                    </a:lnTo>
                    <a:close/>
                    <a:moveTo>
                      <a:pt x="10439906" y="2219132"/>
                    </a:moveTo>
                    <a:lnTo>
                      <a:pt x="10439166" y="2220044"/>
                    </a:lnTo>
                    <a:lnTo>
                      <a:pt x="10432795" y="2232826"/>
                    </a:lnTo>
                    <a:lnTo>
                      <a:pt x="10433479" y="2232369"/>
                    </a:lnTo>
                    <a:lnTo>
                      <a:pt x="10432812" y="2234402"/>
                    </a:lnTo>
                    <a:lnTo>
                      <a:pt x="10436193" y="2229881"/>
                    </a:lnTo>
                    <a:lnTo>
                      <a:pt x="10433479" y="2232369"/>
                    </a:lnTo>
                    <a:close/>
                    <a:moveTo>
                      <a:pt x="11374235" y="2151423"/>
                    </a:moveTo>
                    <a:lnTo>
                      <a:pt x="11372843" y="2152920"/>
                    </a:lnTo>
                    <a:lnTo>
                      <a:pt x="11371681" y="2153148"/>
                    </a:lnTo>
                    <a:lnTo>
                      <a:pt x="11373775" y="2153884"/>
                    </a:lnTo>
                    <a:close/>
                    <a:moveTo>
                      <a:pt x="580164" y="2082565"/>
                    </a:moveTo>
                    <a:lnTo>
                      <a:pt x="579522" y="2082702"/>
                    </a:lnTo>
                    <a:lnTo>
                      <a:pt x="579512" y="2082707"/>
                    </a:lnTo>
                    <a:lnTo>
                      <a:pt x="579882" y="2082972"/>
                    </a:lnTo>
                    <a:close/>
                    <a:moveTo>
                      <a:pt x="11373929" y="2035554"/>
                    </a:moveTo>
                    <a:lnTo>
                      <a:pt x="11371948" y="2039525"/>
                    </a:lnTo>
                    <a:lnTo>
                      <a:pt x="11371723" y="2039751"/>
                    </a:lnTo>
                    <a:lnTo>
                      <a:pt x="11371370" y="2040440"/>
                    </a:lnTo>
                    <a:lnTo>
                      <a:pt x="11372843" y="2039310"/>
                    </a:lnTo>
                    <a:lnTo>
                      <a:pt x="11381628" y="2039310"/>
                    </a:lnTo>
                    <a:close/>
                    <a:moveTo>
                      <a:pt x="262191" y="2035072"/>
                    </a:moveTo>
                    <a:lnTo>
                      <a:pt x="262191" y="2035768"/>
                    </a:lnTo>
                    <a:lnTo>
                      <a:pt x="263465" y="2038947"/>
                    </a:lnTo>
                    <a:lnTo>
                      <a:pt x="263465" y="2036437"/>
                    </a:lnTo>
                    <a:lnTo>
                      <a:pt x="265299" y="2035485"/>
                    </a:lnTo>
                    <a:close/>
                    <a:moveTo>
                      <a:pt x="9832971" y="2034969"/>
                    </a:moveTo>
                    <a:lnTo>
                      <a:pt x="9825829" y="2041695"/>
                    </a:lnTo>
                    <a:lnTo>
                      <a:pt x="9831333" y="2039542"/>
                    </a:lnTo>
                    <a:close/>
                    <a:moveTo>
                      <a:pt x="10125627" y="1913587"/>
                    </a:moveTo>
                    <a:lnTo>
                      <a:pt x="10123134" y="1915454"/>
                    </a:lnTo>
                    <a:lnTo>
                      <a:pt x="10119403" y="1921070"/>
                    </a:lnTo>
                    <a:lnTo>
                      <a:pt x="10116957" y="1923930"/>
                    </a:lnTo>
                    <a:lnTo>
                      <a:pt x="10113033" y="1929619"/>
                    </a:lnTo>
                    <a:lnTo>
                      <a:pt x="10123783" y="1916673"/>
                    </a:lnTo>
                    <a:close/>
                    <a:moveTo>
                      <a:pt x="578479" y="1896101"/>
                    </a:moveTo>
                    <a:lnTo>
                      <a:pt x="574602" y="1898112"/>
                    </a:lnTo>
                    <a:lnTo>
                      <a:pt x="576913" y="1903723"/>
                    </a:lnTo>
                    <a:close/>
                    <a:moveTo>
                      <a:pt x="1853246" y="1818997"/>
                    </a:moveTo>
                    <a:lnTo>
                      <a:pt x="1853246" y="1819739"/>
                    </a:lnTo>
                    <a:lnTo>
                      <a:pt x="1854165" y="1820615"/>
                    </a:lnTo>
                    <a:close/>
                    <a:moveTo>
                      <a:pt x="11512844" y="1814760"/>
                    </a:moveTo>
                    <a:lnTo>
                      <a:pt x="11511827" y="1820172"/>
                    </a:lnTo>
                    <a:lnTo>
                      <a:pt x="11511744" y="1820458"/>
                    </a:lnTo>
                    <a:lnTo>
                      <a:pt x="11512354" y="1819930"/>
                    </a:lnTo>
                    <a:lnTo>
                      <a:pt x="11517599" y="1818738"/>
                    </a:lnTo>
                    <a:close/>
                    <a:moveTo>
                      <a:pt x="11517607" y="1673589"/>
                    </a:moveTo>
                    <a:lnTo>
                      <a:pt x="11516536" y="1674649"/>
                    </a:lnTo>
                    <a:lnTo>
                      <a:pt x="11514915" y="1674649"/>
                    </a:lnTo>
                    <a:lnTo>
                      <a:pt x="11516220" y="1675379"/>
                    </a:lnTo>
                    <a:lnTo>
                      <a:pt x="11519619" y="1677075"/>
                    </a:lnTo>
                    <a:lnTo>
                      <a:pt x="11520394" y="1675475"/>
                    </a:lnTo>
                    <a:close/>
                    <a:moveTo>
                      <a:pt x="11180501" y="1637210"/>
                    </a:moveTo>
                    <a:lnTo>
                      <a:pt x="11180354" y="1638835"/>
                    </a:lnTo>
                    <a:lnTo>
                      <a:pt x="11180501" y="1638835"/>
                    </a:lnTo>
                    <a:close/>
                    <a:moveTo>
                      <a:pt x="864010" y="1529856"/>
                    </a:moveTo>
                    <a:lnTo>
                      <a:pt x="868758" y="1538164"/>
                    </a:lnTo>
                    <a:lnTo>
                      <a:pt x="868758" y="1529856"/>
                    </a:lnTo>
                    <a:lnTo>
                      <a:pt x="868668" y="1529856"/>
                    </a:lnTo>
                    <a:close/>
                    <a:moveTo>
                      <a:pt x="1246335" y="1508405"/>
                    </a:moveTo>
                    <a:lnTo>
                      <a:pt x="1247536" y="1514937"/>
                    </a:lnTo>
                    <a:lnTo>
                      <a:pt x="1252610" y="1508405"/>
                    </a:lnTo>
                    <a:close/>
                    <a:moveTo>
                      <a:pt x="573882" y="1455824"/>
                    </a:moveTo>
                    <a:lnTo>
                      <a:pt x="570707" y="1456466"/>
                    </a:lnTo>
                    <a:lnTo>
                      <a:pt x="574028" y="1457552"/>
                    </a:lnTo>
                    <a:close/>
                    <a:moveTo>
                      <a:pt x="11447026" y="1384892"/>
                    </a:moveTo>
                    <a:lnTo>
                      <a:pt x="11446835" y="1385064"/>
                    </a:lnTo>
                    <a:lnTo>
                      <a:pt x="11445837" y="1385064"/>
                    </a:lnTo>
                    <a:lnTo>
                      <a:pt x="11447026" y="1387466"/>
                    </a:lnTo>
                    <a:close/>
                    <a:moveTo>
                      <a:pt x="870459" y="1381340"/>
                    </a:moveTo>
                    <a:lnTo>
                      <a:pt x="867055" y="1384795"/>
                    </a:lnTo>
                    <a:lnTo>
                      <a:pt x="866832" y="1387458"/>
                    </a:lnTo>
                    <a:lnTo>
                      <a:pt x="868668" y="1384593"/>
                    </a:lnTo>
                    <a:close/>
                    <a:moveTo>
                      <a:pt x="1061815" y="1335502"/>
                    </a:moveTo>
                    <a:lnTo>
                      <a:pt x="1061367" y="1335953"/>
                    </a:lnTo>
                    <a:lnTo>
                      <a:pt x="1053749" y="1338982"/>
                    </a:lnTo>
                    <a:lnTo>
                      <a:pt x="1054579" y="1344470"/>
                    </a:lnTo>
                    <a:lnTo>
                      <a:pt x="1060475" y="1337499"/>
                    </a:lnTo>
                    <a:lnTo>
                      <a:pt x="1061815" y="1336746"/>
                    </a:lnTo>
                    <a:close/>
                    <a:moveTo>
                      <a:pt x="1063580" y="1264945"/>
                    </a:moveTo>
                    <a:lnTo>
                      <a:pt x="1062022" y="1265738"/>
                    </a:lnTo>
                    <a:lnTo>
                      <a:pt x="1062147" y="1266681"/>
                    </a:lnTo>
                    <a:close/>
                    <a:moveTo>
                      <a:pt x="551907" y="1261181"/>
                    </a:moveTo>
                    <a:lnTo>
                      <a:pt x="550690" y="1261291"/>
                    </a:lnTo>
                    <a:lnTo>
                      <a:pt x="556369" y="1269294"/>
                    </a:lnTo>
                    <a:lnTo>
                      <a:pt x="556747" y="1267419"/>
                    </a:lnTo>
                    <a:lnTo>
                      <a:pt x="558511" y="1267002"/>
                    </a:lnTo>
                    <a:lnTo>
                      <a:pt x="557126" y="1266340"/>
                    </a:lnTo>
                    <a:close/>
                    <a:moveTo>
                      <a:pt x="1777972" y="1221028"/>
                    </a:moveTo>
                    <a:lnTo>
                      <a:pt x="1777172" y="1221864"/>
                    </a:lnTo>
                    <a:lnTo>
                      <a:pt x="1778049" y="1221150"/>
                    </a:lnTo>
                    <a:close/>
                    <a:moveTo>
                      <a:pt x="10891872" y="1137000"/>
                    </a:moveTo>
                    <a:lnTo>
                      <a:pt x="10890350" y="1142251"/>
                    </a:lnTo>
                    <a:lnTo>
                      <a:pt x="10890698" y="1143663"/>
                    </a:lnTo>
                    <a:lnTo>
                      <a:pt x="10894679" y="1139682"/>
                    </a:lnTo>
                    <a:close/>
                    <a:moveTo>
                      <a:pt x="11495650" y="1125954"/>
                    </a:moveTo>
                    <a:lnTo>
                      <a:pt x="11496175" y="1127624"/>
                    </a:lnTo>
                    <a:lnTo>
                      <a:pt x="11496148" y="1125954"/>
                    </a:lnTo>
                    <a:close/>
                    <a:moveTo>
                      <a:pt x="11709774" y="1121056"/>
                    </a:moveTo>
                    <a:lnTo>
                      <a:pt x="11709439" y="1122415"/>
                    </a:lnTo>
                    <a:lnTo>
                      <a:pt x="11709797" y="1122292"/>
                    </a:lnTo>
                    <a:lnTo>
                      <a:pt x="11709544" y="1123025"/>
                    </a:lnTo>
                    <a:lnTo>
                      <a:pt x="11710316" y="1122099"/>
                    </a:lnTo>
                    <a:lnTo>
                      <a:pt x="11711019" y="1121694"/>
                    </a:lnTo>
                    <a:close/>
                    <a:moveTo>
                      <a:pt x="1536207" y="1096166"/>
                    </a:moveTo>
                    <a:lnTo>
                      <a:pt x="1536033" y="1096267"/>
                    </a:lnTo>
                    <a:lnTo>
                      <a:pt x="1536295" y="1096256"/>
                    </a:lnTo>
                    <a:close/>
                    <a:moveTo>
                      <a:pt x="797530" y="1072923"/>
                    </a:moveTo>
                    <a:lnTo>
                      <a:pt x="797800" y="1073508"/>
                    </a:lnTo>
                    <a:lnTo>
                      <a:pt x="797937" y="1073335"/>
                    </a:lnTo>
                    <a:close/>
                    <a:moveTo>
                      <a:pt x="11583001" y="1066768"/>
                    </a:moveTo>
                    <a:lnTo>
                      <a:pt x="11582652" y="1067672"/>
                    </a:lnTo>
                    <a:lnTo>
                      <a:pt x="11582909" y="1067719"/>
                    </a:lnTo>
                    <a:lnTo>
                      <a:pt x="11583106" y="1067748"/>
                    </a:lnTo>
                    <a:close/>
                    <a:moveTo>
                      <a:pt x="11442720" y="1053344"/>
                    </a:moveTo>
                    <a:lnTo>
                      <a:pt x="11440315" y="1072378"/>
                    </a:lnTo>
                    <a:lnTo>
                      <a:pt x="11446083" y="1073334"/>
                    </a:lnTo>
                    <a:close/>
                    <a:moveTo>
                      <a:pt x="888947" y="1024783"/>
                    </a:moveTo>
                    <a:lnTo>
                      <a:pt x="889254" y="1025236"/>
                    </a:lnTo>
                    <a:lnTo>
                      <a:pt x="889471" y="1024882"/>
                    </a:lnTo>
                    <a:close/>
                    <a:moveTo>
                      <a:pt x="11269302" y="1013125"/>
                    </a:moveTo>
                    <a:lnTo>
                      <a:pt x="11276347" y="1030035"/>
                    </a:lnTo>
                    <a:lnTo>
                      <a:pt x="11276698" y="1029647"/>
                    </a:lnTo>
                    <a:lnTo>
                      <a:pt x="11280620" y="1021794"/>
                    </a:lnTo>
                    <a:close/>
                    <a:moveTo>
                      <a:pt x="1517452" y="998261"/>
                    </a:moveTo>
                    <a:lnTo>
                      <a:pt x="1517140" y="998950"/>
                    </a:lnTo>
                    <a:lnTo>
                      <a:pt x="1515907" y="1000391"/>
                    </a:lnTo>
                    <a:lnTo>
                      <a:pt x="1516045" y="1000898"/>
                    </a:lnTo>
                    <a:lnTo>
                      <a:pt x="1517432" y="998831"/>
                    </a:lnTo>
                    <a:close/>
                    <a:moveTo>
                      <a:pt x="11160690" y="880890"/>
                    </a:moveTo>
                    <a:lnTo>
                      <a:pt x="11160704" y="880971"/>
                    </a:lnTo>
                    <a:lnTo>
                      <a:pt x="11161112" y="880971"/>
                    </a:lnTo>
                    <a:close/>
                    <a:moveTo>
                      <a:pt x="11181864" y="864042"/>
                    </a:moveTo>
                    <a:lnTo>
                      <a:pt x="11175991" y="880971"/>
                    </a:lnTo>
                    <a:lnTo>
                      <a:pt x="11178403" y="880971"/>
                    </a:lnTo>
                    <a:lnTo>
                      <a:pt x="11186056" y="888570"/>
                    </a:lnTo>
                    <a:lnTo>
                      <a:pt x="11188002" y="884111"/>
                    </a:lnTo>
                    <a:lnTo>
                      <a:pt x="11187666" y="883651"/>
                    </a:lnTo>
                    <a:cubicBezTo>
                      <a:pt x="11187666" y="883651"/>
                      <a:pt x="11178891" y="879182"/>
                      <a:pt x="11178891" y="879182"/>
                    </a:cubicBezTo>
                    <a:close/>
                    <a:moveTo>
                      <a:pt x="892855" y="836588"/>
                    </a:moveTo>
                    <a:lnTo>
                      <a:pt x="892891" y="836808"/>
                    </a:lnTo>
                    <a:lnTo>
                      <a:pt x="892556" y="838510"/>
                    </a:lnTo>
                    <a:lnTo>
                      <a:pt x="893403" y="837032"/>
                    </a:lnTo>
                    <a:close/>
                    <a:moveTo>
                      <a:pt x="11490245" y="780885"/>
                    </a:moveTo>
                    <a:lnTo>
                      <a:pt x="11487753" y="788675"/>
                    </a:lnTo>
                    <a:lnTo>
                      <a:pt x="11490707" y="789792"/>
                    </a:lnTo>
                    <a:lnTo>
                      <a:pt x="11490442" y="784024"/>
                    </a:lnTo>
                    <a:lnTo>
                      <a:pt x="11492197" y="783281"/>
                    </a:lnTo>
                    <a:lnTo>
                      <a:pt x="11490408" y="783281"/>
                    </a:lnTo>
                    <a:lnTo>
                      <a:pt x="11490442" y="784024"/>
                    </a:lnTo>
                    <a:lnTo>
                      <a:pt x="11490245" y="784106"/>
                    </a:lnTo>
                    <a:lnTo>
                      <a:pt x="11490245" y="783281"/>
                    </a:lnTo>
                    <a:lnTo>
                      <a:pt x="11489929" y="783281"/>
                    </a:lnTo>
                    <a:lnTo>
                      <a:pt x="11490245" y="781671"/>
                    </a:lnTo>
                    <a:close/>
                    <a:moveTo>
                      <a:pt x="11490643" y="779637"/>
                    </a:moveTo>
                    <a:lnTo>
                      <a:pt x="11490290" y="780742"/>
                    </a:lnTo>
                    <a:lnTo>
                      <a:pt x="11490316" y="781306"/>
                    </a:lnTo>
                    <a:close/>
                    <a:moveTo>
                      <a:pt x="1013290" y="754503"/>
                    </a:moveTo>
                    <a:lnTo>
                      <a:pt x="1013015" y="756325"/>
                    </a:lnTo>
                    <a:lnTo>
                      <a:pt x="1012968" y="756530"/>
                    </a:lnTo>
                    <a:lnTo>
                      <a:pt x="1014172" y="755568"/>
                    </a:lnTo>
                    <a:close/>
                    <a:moveTo>
                      <a:pt x="11584464" y="710851"/>
                    </a:moveTo>
                    <a:lnTo>
                      <a:pt x="11587070" y="712476"/>
                    </a:lnTo>
                    <a:lnTo>
                      <a:pt x="11587192" y="711029"/>
                    </a:lnTo>
                    <a:close/>
                    <a:moveTo>
                      <a:pt x="11688314" y="707544"/>
                    </a:moveTo>
                    <a:lnTo>
                      <a:pt x="11687860" y="708470"/>
                    </a:lnTo>
                    <a:lnTo>
                      <a:pt x="11687711" y="709380"/>
                    </a:lnTo>
                    <a:lnTo>
                      <a:pt x="11688990" y="709458"/>
                    </a:lnTo>
                    <a:close/>
                    <a:moveTo>
                      <a:pt x="1999412" y="692378"/>
                    </a:moveTo>
                    <a:lnTo>
                      <a:pt x="1999626" y="694089"/>
                    </a:lnTo>
                    <a:lnTo>
                      <a:pt x="2002074" y="692912"/>
                    </a:lnTo>
                    <a:close/>
                    <a:moveTo>
                      <a:pt x="1448682" y="615753"/>
                    </a:moveTo>
                    <a:lnTo>
                      <a:pt x="1448874" y="616166"/>
                    </a:lnTo>
                    <a:lnTo>
                      <a:pt x="1449428" y="616166"/>
                    </a:lnTo>
                    <a:close/>
                    <a:moveTo>
                      <a:pt x="1494262" y="615652"/>
                    </a:moveTo>
                    <a:lnTo>
                      <a:pt x="1496444" y="616861"/>
                    </a:lnTo>
                    <a:lnTo>
                      <a:pt x="1497935" y="616718"/>
                    </a:lnTo>
                    <a:lnTo>
                      <a:pt x="1495763" y="615652"/>
                    </a:lnTo>
                    <a:close/>
                    <a:moveTo>
                      <a:pt x="2192448" y="541683"/>
                    </a:moveTo>
                    <a:lnTo>
                      <a:pt x="2192448" y="544863"/>
                    </a:lnTo>
                    <a:lnTo>
                      <a:pt x="2192535" y="545235"/>
                    </a:lnTo>
                    <a:lnTo>
                      <a:pt x="2195083" y="544316"/>
                    </a:lnTo>
                    <a:close/>
                    <a:moveTo>
                      <a:pt x="5932207" y="526076"/>
                    </a:moveTo>
                    <a:lnTo>
                      <a:pt x="5931838" y="526420"/>
                    </a:lnTo>
                    <a:lnTo>
                      <a:pt x="5931838" y="540439"/>
                    </a:lnTo>
                    <a:lnTo>
                      <a:pt x="5932207" y="540439"/>
                    </a:lnTo>
                    <a:close/>
                    <a:moveTo>
                      <a:pt x="9745508" y="522164"/>
                    </a:moveTo>
                    <a:lnTo>
                      <a:pt x="9741647" y="522814"/>
                    </a:lnTo>
                    <a:lnTo>
                      <a:pt x="9741691" y="523113"/>
                    </a:lnTo>
                    <a:lnTo>
                      <a:pt x="9741685" y="523117"/>
                    </a:lnTo>
                    <a:close/>
                    <a:moveTo>
                      <a:pt x="9304253" y="520125"/>
                    </a:moveTo>
                    <a:lnTo>
                      <a:pt x="9301000" y="522351"/>
                    </a:lnTo>
                    <a:lnTo>
                      <a:pt x="9307186" y="523400"/>
                    </a:lnTo>
                    <a:lnTo>
                      <a:pt x="9308163" y="524394"/>
                    </a:lnTo>
                    <a:lnTo>
                      <a:pt x="9308080" y="523981"/>
                    </a:lnTo>
                    <a:close/>
                    <a:moveTo>
                      <a:pt x="9544722" y="496953"/>
                    </a:moveTo>
                    <a:lnTo>
                      <a:pt x="9545149" y="497952"/>
                    </a:lnTo>
                    <a:lnTo>
                      <a:pt x="9545143" y="498056"/>
                    </a:lnTo>
                    <a:lnTo>
                      <a:pt x="9545357" y="497697"/>
                    </a:lnTo>
                    <a:lnTo>
                      <a:pt x="9545906" y="496975"/>
                    </a:lnTo>
                    <a:close/>
                    <a:moveTo>
                      <a:pt x="1951575" y="469023"/>
                    </a:moveTo>
                    <a:lnTo>
                      <a:pt x="1945498" y="472065"/>
                    </a:lnTo>
                    <a:lnTo>
                      <a:pt x="1951425" y="472065"/>
                    </a:lnTo>
                    <a:lnTo>
                      <a:pt x="1951575" y="470312"/>
                    </a:lnTo>
                    <a:close/>
                    <a:moveTo>
                      <a:pt x="1639882" y="464002"/>
                    </a:moveTo>
                    <a:lnTo>
                      <a:pt x="1634702" y="470839"/>
                    </a:lnTo>
                    <a:lnTo>
                      <a:pt x="1632009" y="478899"/>
                    </a:lnTo>
                    <a:lnTo>
                      <a:pt x="1638304" y="476087"/>
                    </a:lnTo>
                    <a:lnTo>
                      <a:pt x="1638304" y="478842"/>
                    </a:lnTo>
                    <a:lnTo>
                      <a:pt x="1639684" y="476310"/>
                    </a:lnTo>
                    <a:lnTo>
                      <a:pt x="1638762" y="475776"/>
                    </a:lnTo>
                    <a:lnTo>
                      <a:pt x="1638977" y="473513"/>
                    </a:lnTo>
                    <a:lnTo>
                      <a:pt x="1636046" y="470583"/>
                    </a:lnTo>
                    <a:lnTo>
                      <a:pt x="1639194" y="471233"/>
                    </a:lnTo>
                    <a:close/>
                    <a:moveTo>
                      <a:pt x="8906130" y="451199"/>
                    </a:moveTo>
                    <a:lnTo>
                      <a:pt x="8899536" y="457671"/>
                    </a:lnTo>
                    <a:lnTo>
                      <a:pt x="8899495" y="458582"/>
                    </a:lnTo>
                    <a:lnTo>
                      <a:pt x="8903223" y="454339"/>
                    </a:lnTo>
                    <a:lnTo>
                      <a:pt x="8906657" y="451299"/>
                    </a:lnTo>
                    <a:close/>
                    <a:moveTo>
                      <a:pt x="2501951" y="422681"/>
                    </a:moveTo>
                    <a:lnTo>
                      <a:pt x="2501804" y="423823"/>
                    </a:lnTo>
                    <a:lnTo>
                      <a:pt x="2502241" y="423382"/>
                    </a:lnTo>
                    <a:close/>
                    <a:moveTo>
                      <a:pt x="2769832" y="421860"/>
                    </a:moveTo>
                    <a:lnTo>
                      <a:pt x="2769832" y="422078"/>
                    </a:lnTo>
                    <a:lnTo>
                      <a:pt x="2769457" y="422703"/>
                    </a:lnTo>
                    <a:lnTo>
                      <a:pt x="2769474" y="422698"/>
                    </a:lnTo>
                    <a:lnTo>
                      <a:pt x="2770453" y="422217"/>
                    </a:lnTo>
                    <a:close/>
                    <a:moveTo>
                      <a:pt x="7208837" y="419290"/>
                    </a:moveTo>
                    <a:lnTo>
                      <a:pt x="7208019" y="419530"/>
                    </a:lnTo>
                    <a:lnTo>
                      <a:pt x="7211299" y="426193"/>
                    </a:lnTo>
                    <a:lnTo>
                      <a:pt x="7212024" y="422507"/>
                    </a:lnTo>
                    <a:close/>
                    <a:moveTo>
                      <a:pt x="4260661" y="396172"/>
                    </a:moveTo>
                    <a:lnTo>
                      <a:pt x="4260661" y="404681"/>
                    </a:lnTo>
                    <a:lnTo>
                      <a:pt x="4272748" y="396973"/>
                    </a:lnTo>
                    <a:close/>
                    <a:moveTo>
                      <a:pt x="2674514" y="391911"/>
                    </a:moveTo>
                    <a:lnTo>
                      <a:pt x="2673303" y="392733"/>
                    </a:lnTo>
                    <a:lnTo>
                      <a:pt x="2673303" y="398059"/>
                    </a:lnTo>
                    <a:lnTo>
                      <a:pt x="2674514" y="396942"/>
                    </a:lnTo>
                    <a:close/>
                    <a:moveTo>
                      <a:pt x="6315958" y="375089"/>
                    </a:moveTo>
                    <a:lnTo>
                      <a:pt x="6315735" y="376471"/>
                    </a:lnTo>
                    <a:lnTo>
                      <a:pt x="6317034" y="375089"/>
                    </a:lnTo>
                    <a:close/>
                    <a:moveTo>
                      <a:pt x="4311805" y="369570"/>
                    </a:moveTo>
                    <a:lnTo>
                      <a:pt x="4309189" y="373899"/>
                    </a:lnTo>
                    <a:lnTo>
                      <a:pt x="4308944" y="374196"/>
                    </a:lnTo>
                    <a:lnTo>
                      <a:pt x="4312742" y="374196"/>
                    </a:lnTo>
                    <a:close/>
                    <a:moveTo>
                      <a:pt x="3007558" y="351560"/>
                    </a:moveTo>
                    <a:lnTo>
                      <a:pt x="3007104" y="352899"/>
                    </a:lnTo>
                    <a:lnTo>
                      <a:pt x="3009722" y="353558"/>
                    </a:lnTo>
                    <a:close/>
                    <a:moveTo>
                      <a:pt x="5305835" y="351560"/>
                    </a:moveTo>
                    <a:lnTo>
                      <a:pt x="5305381" y="352899"/>
                    </a:lnTo>
                    <a:lnTo>
                      <a:pt x="5307999" y="353558"/>
                    </a:lnTo>
                    <a:close/>
                    <a:moveTo>
                      <a:pt x="5752296" y="350600"/>
                    </a:moveTo>
                    <a:lnTo>
                      <a:pt x="5722911" y="355834"/>
                    </a:lnTo>
                    <a:lnTo>
                      <a:pt x="5692272" y="368872"/>
                    </a:lnTo>
                    <a:lnTo>
                      <a:pt x="5692255" y="368906"/>
                    </a:lnTo>
                    <a:cubicBezTo>
                      <a:pt x="5683433" y="377723"/>
                      <a:pt x="5674612" y="386538"/>
                      <a:pt x="5665788" y="395353"/>
                    </a:cubicBezTo>
                    <a:lnTo>
                      <a:pt x="5665511" y="396343"/>
                    </a:lnTo>
                    <a:lnTo>
                      <a:pt x="5672046" y="409139"/>
                    </a:lnTo>
                    <a:lnTo>
                      <a:pt x="5750479" y="373576"/>
                    </a:lnTo>
                    <a:cubicBezTo>
                      <a:pt x="5750479" y="364776"/>
                      <a:pt x="5754838" y="355976"/>
                      <a:pt x="5750479" y="351575"/>
                    </a:cubicBezTo>
                    <a:close/>
                    <a:moveTo>
                      <a:pt x="3153124" y="342577"/>
                    </a:moveTo>
                    <a:lnTo>
                      <a:pt x="3152929" y="342726"/>
                    </a:lnTo>
                    <a:lnTo>
                      <a:pt x="3153091" y="342739"/>
                    </a:lnTo>
                    <a:close/>
                    <a:moveTo>
                      <a:pt x="5451401" y="342577"/>
                    </a:moveTo>
                    <a:lnTo>
                      <a:pt x="5451206" y="342726"/>
                    </a:lnTo>
                    <a:lnTo>
                      <a:pt x="5451369" y="342739"/>
                    </a:lnTo>
                    <a:close/>
                    <a:moveTo>
                      <a:pt x="4335495" y="325648"/>
                    </a:moveTo>
                    <a:lnTo>
                      <a:pt x="4335736" y="329953"/>
                    </a:lnTo>
                    <a:lnTo>
                      <a:pt x="4335259" y="330740"/>
                    </a:lnTo>
                    <a:lnTo>
                      <a:pt x="4336290" y="330088"/>
                    </a:lnTo>
                    <a:lnTo>
                      <a:pt x="4340427" y="327141"/>
                    </a:lnTo>
                    <a:close/>
                    <a:moveTo>
                      <a:pt x="3084284" y="268278"/>
                    </a:moveTo>
                    <a:lnTo>
                      <a:pt x="3080467" y="276708"/>
                    </a:lnTo>
                    <a:lnTo>
                      <a:pt x="3082082" y="277742"/>
                    </a:lnTo>
                    <a:lnTo>
                      <a:pt x="3087164" y="277044"/>
                    </a:lnTo>
                    <a:close/>
                    <a:moveTo>
                      <a:pt x="5382561" y="268278"/>
                    </a:moveTo>
                    <a:lnTo>
                      <a:pt x="5378745" y="276708"/>
                    </a:lnTo>
                    <a:lnTo>
                      <a:pt x="5380359" y="277742"/>
                    </a:lnTo>
                    <a:lnTo>
                      <a:pt x="5385441" y="277044"/>
                    </a:lnTo>
                    <a:close/>
                    <a:moveTo>
                      <a:pt x="2598226" y="132875"/>
                    </a:moveTo>
                    <a:cubicBezTo>
                      <a:pt x="2615777" y="132875"/>
                      <a:pt x="2628939" y="132875"/>
                      <a:pt x="2646490" y="132875"/>
                    </a:cubicBezTo>
                    <a:cubicBezTo>
                      <a:pt x="2637714" y="154660"/>
                      <a:pt x="2622357" y="167732"/>
                      <a:pt x="2604808" y="177536"/>
                    </a:cubicBezTo>
                    <a:lnTo>
                      <a:pt x="2558000" y="198918"/>
                    </a:lnTo>
                    <a:lnTo>
                      <a:pt x="2556218" y="201980"/>
                    </a:lnTo>
                    <a:cubicBezTo>
                      <a:pt x="2555100" y="203078"/>
                      <a:pt x="2553983" y="203078"/>
                      <a:pt x="2551749" y="203078"/>
                    </a:cubicBezTo>
                    <a:cubicBezTo>
                      <a:pt x="2533874" y="246954"/>
                      <a:pt x="2489183" y="255729"/>
                      <a:pt x="2453433" y="277667"/>
                    </a:cubicBezTo>
                    <a:cubicBezTo>
                      <a:pt x="2453433" y="260117"/>
                      <a:pt x="2453433" y="242566"/>
                      <a:pt x="2453433" y="229403"/>
                    </a:cubicBezTo>
                    <a:cubicBezTo>
                      <a:pt x="2462370" y="229403"/>
                      <a:pt x="2471308" y="229403"/>
                      <a:pt x="2480247" y="225015"/>
                    </a:cubicBezTo>
                    <a:lnTo>
                      <a:pt x="2549962" y="182235"/>
                    </a:lnTo>
                    <a:lnTo>
                      <a:pt x="2549962" y="180803"/>
                    </a:lnTo>
                    <a:cubicBezTo>
                      <a:pt x="2567512" y="163375"/>
                      <a:pt x="2580675" y="145946"/>
                      <a:pt x="2598226" y="132875"/>
                    </a:cubicBezTo>
                    <a:close/>
                    <a:moveTo>
                      <a:pt x="4896503" y="132875"/>
                    </a:moveTo>
                    <a:cubicBezTo>
                      <a:pt x="4914054" y="132875"/>
                      <a:pt x="4927216" y="132875"/>
                      <a:pt x="4944767" y="132875"/>
                    </a:cubicBezTo>
                    <a:cubicBezTo>
                      <a:pt x="4935991" y="154660"/>
                      <a:pt x="4920634" y="167732"/>
                      <a:pt x="4903085" y="177536"/>
                    </a:cubicBezTo>
                    <a:lnTo>
                      <a:pt x="4856278" y="198918"/>
                    </a:lnTo>
                    <a:lnTo>
                      <a:pt x="4854496" y="201980"/>
                    </a:lnTo>
                    <a:cubicBezTo>
                      <a:pt x="4853377" y="203078"/>
                      <a:pt x="4852260" y="203078"/>
                      <a:pt x="4850026" y="203078"/>
                    </a:cubicBezTo>
                    <a:cubicBezTo>
                      <a:pt x="4832152" y="246954"/>
                      <a:pt x="4787460" y="255729"/>
                      <a:pt x="4751710" y="277667"/>
                    </a:cubicBezTo>
                    <a:cubicBezTo>
                      <a:pt x="4751710" y="260117"/>
                      <a:pt x="4751710" y="242566"/>
                      <a:pt x="4751710" y="229403"/>
                    </a:cubicBezTo>
                    <a:cubicBezTo>
                      <a:pt x="4760647" y="229403"/>
                      <a:pt x="4769585" y="229403"/>
                      <a:pt x="4778524" y="225015"/>
                    </a:cubicBezTo>
                    <a:lnTo>
                      <a:pt x="4848239" y="182235"/>
                    </a:lnTo>
                    <a:lnTo>
                      <a:pt x="4848239" y="180803"/>
                    </a:lnTo>
                    <a:cubicBezTo>
                      <a:pt x="4865790" y="163375"/>
                      <a:pt x="4878952" y="145946"/>
                      <a:pt x="4896503" y="132875"/>
                    </a:cubicBezTo>
                    <a:close/>
                    <a:moveTo>
                      <a:pt x="5353337" y="559"/>
                    </a:moveTo>
                    <a:cubicBezTo>
                      <a:pt x="5392550" y="-3875"/>
                      <a:pt x="5423051" y="18297"/>
                      <a:pt x="5427409" y="58209"/>
                    </a:cubicBezTo>
                    <a:lnTo>
                      <a:pt x="5427403" y="58216"/>
                    </a:lnTo>
                    <a:lnTo>
                      <a:pt x="5428481" y="57797"/>
                    </a:lnTo>
                    <a:cubicBezTo>
                      <a:pt x="5459585" y="138238"/>
                      <a:pt x="5370716" y="98017"/>
                      <a:pt x="5357386" y="133768"/>
                    </a:cubicBezTo>
                    <a:lnTo>
                      <a:pt x="5356690" y="133069"/>
                    </a:lnTo>
                    <a:lnTo>
                      <a:pt x="5350514" y="159280"/>
                    </a:lnTo>
                    <a:cubicBezTo>
                      <a:pt x="5347252" y="168139"/>
                      <a:pt x="5341816" y="175891"/>
                      <a:pt x="5330939" y="180322"/>
                    </a:cubicBezTo>
                    <a:lnTo>
                      <a:pt x="5329956" y="181757"/>
                    </a:lnTo>
                    <a:lnTo>
                      <a:pt x="5331552" y="181139"/>
                    </a:lnTo>
                    <a:lnTo>
                      <a:pt x="5357218" y="224091"/>
                    </a:lnTo>
                    <a:lnTo>
                      <a:pt x="5400595" y="228446"/>
                    </a:lnTo>
                    <a:lnTo>
                      <a:pt x="5399490" y="230888"/>
                    </a:lnTo>
                    <a:lnTo>
                      <a:pt x="5401532" y="229074"/>
                    </a:lnTo>
                    <a:cubicBezTo>
                      <a:pt x="5467289" y="172165"/>
                      <a:pt x="5515511" y="88989"/>
                      <a:pt x="5633874" y="84611"/>
                    </a:cubicBezTo>
                    <a:cubicBezTo>
                      <a:pt x="5572501" y="141521"/>
                      <a:pt x="5524279" y="185298"/>
                      <a:pt x="5476057" y="229074"/>
                    </a:cubicBezTo>
                    <a:lnTo>
                      <a:pt x="5475966" y="229576"/>
                    </a:lnTo>
                    <a:lnTo>
                      <a:pt x="5476078" y="229403"/>
                    </a:lnTo>
                    <a:cubicBezTo>
                      <a:pt x="5484779" y="229403"/>
                      <a:pt x="5489130" y="229403"/>
                      <a:pt x="5497833" y="229403"/>
                    </a:cubicBezTo>
                    <a:lnTo>
                      <a:pt x="5498885" y="231871"/>
                    </a:lnTo>
                    <a:lnTo>
                      <a:pt x="5499268" y="229594"/>
                    </a:lnTo>
                    <a:cubicBezTo>
                      <a:pt x="5537590" y="225740"/>
                      <a:pt x="5589323" y="191532"/>
                      <a:pt x="5595789" y="247964"/>
                    </a:cubicBezTo>
                    <a:lnTo>
                      <a:pt x="5595628" y="276646"/>
                    </a:lnTo>
                    <a:lnTo>
                      <a:pt x="5617197" y="292185"/>
                    </a:lnTo>
                    <a:cubicBezTo>
                      <a:pt x="5629086" y="296938"/>
                      <a:pt x="5642060" y="297661"/>
                      <a:pt x="5654958" y="297608"/>
                    </a:cubicBezTo>
                    <a:lnTo>
                      <a:pt x="5690806" y="298353"/>
                    </a:lnTo>
                    <a:lnTo>
                      <a:pt x="5712927" y="282248"/>
                    </a:lnTo>
                    <a:cubicBezTo>
                      <a:pt x="5737890" y="276636"/>
                      <a:pt x="5767847" y="296592"/>
                      <a:pt x="5787820" y="276636"/>
                    </a:cubicBezTo>
                    <a:cubicBezTo>
                      <a:pt x="5793645" y="294929"/>
                      <a:pt x="5794945" y="308544"/>
                      <a:pt x="5793007" y="318798"/>
                    </a:cubicBezTo>
                    <a:lnTo>
                      <a:pt x="5779707" y="339343"/>
                    </a:lnTo>
                    <a:lnTo>
                      <a:pt x="5798409" y="347175"/>
                    </a:lnTo>
                    <a:cubicBezTo>
                      <a:pt x="5798409" y="364776"/>
                      <a:pt x="5798409" y="382376"/>
                      <a:pt x="5798409" y="395577"/>
                    </a:cubicBezTo>
                    <a:lnTo>
                      <a:pt x="5799751" y="400543"/>
                    </a:lnTo>
                    <a:lnTo>
                      <a:pt x="5799751" y="395263"/>
                    </a:lnTo>
                    <a:cubicBezTo>
                      <a:pt x="5834991" y="386453"/>
                      <a:pt x="5865826" y="377643"/>
                      <a:pt x="5896662" y="368833"/>
                    </a:cubicBezTo>
                    <a:lnTo>
                      <a:pt x="5896846" y="369355"/>
                    </a:lnTo>
                    <a:lnTo>
                      <a:pt x="5932028" y="339339"/>
                    </a:lnTo>
                    <a:cubicBezTo>
                      <a:pt x="5934263" y="356769"/>
                      <a:pt x="5938732" y="375287"/>
                      <a:pt x="5939291" y="393261"/>
                    </a:cubicBezTo>
                    <a:lnTo>
                      <a:pt x="5923950" y="441230"/>
                    </a:lnTo>
                    <a:lnTo>
                      <a:pt x="5926783" y="441230"/>
                    </a:lnTo>
                    <a:lnTo>
                      <a:pt x="5931129" y="445470"/>
                    </a:lnTo>
                    <a:lnTo>
                      <a:pt x="5928820" y="439523"/>
                    </a:lnTo>
                    <a:cubicBezTo>
                      <a:pt x="5931017" y="426360"/>
                      <a:pt x="5937609" y="416488"/>
                      <a:pt x="5946947" y="409358"/>
                    </a:cubicBezTo>
                    <a:lnTo>
                      <a:pt x="5979842" y="396324"/>
                    </a:lnTo>
                    <a:lnTo>
                      <a:pt x="5979766" y="396071"/>
                    </a:lnTo>
                    <a:cubicBezTo>
                      <a:pt x="5988505" y="387320"/>
                      <a:pt x="5997244" y="382945"/>
                      <a:pt x="6005983" y="374196"/>
                    </a:cubicBezTo>
                    <a:cubicBezTo>
                      <a:pt x="6036570" y="382945"/>
                      <a:pt x="6067156" y="387320"/>
                      <a:pt x="6097745" y="396071"/>
                    </a:cubicBezTo>
                    <a:lnTo>
                      <a:pt x="6097745" y="407260"/>
                    </a:lnTo>
                    <a:lnTo>
                      <a:pt x="6098559" y="406000"/>
                    </a:lnTo>
                    <a:lnTo>
                      <a:pt x="6098559" y="395539"/>
                    </a:lnTo>
                    <a:lnTo>
                      <a:pt x="6124709" y="347952"/>
                    </a:lnTo>
                    <a:lnTo>
                      <a:pt x="6124559" y="347871"/>
                    </a:lnTo>
                    <a:lnTo>
                      <a:pt x="6124987" y="347443"/>
                    </a:lnTo>
                    <a:lnTo>
                      <a:pt x="6125139" y="347166"/>
                    </a:lnTo>
                    <a:lnTo>
                      <a:pt x="6125269" y="347165"/>
                    </a:lnTo>
                    <a:lnTo>
                      <a:pt x="6146680" y="325932"/>
                    </a:lnTo>
                    <a:lnTo>
                      <a:pt x="6146999" y="325932"/>
                    </a:lnTo>
                    <a:lnTo>
                      <a:pt x="6146009" y="325232"/>
                    </a:lnTo>
                    <a:cubicBezTo>
                      <a:pt x="6176844" y="276502"/>
                      <a:pt x="6212084" y="245491"/>
                      <a:pt x="6269351" y="254352"/>
                    </a:cubicBezTo>
                    <a:lnTo>
                      <a:pt x="6269351" y="260531"/>
                    </a:lnTo>
                    <a:lnTo>
                      <a:pt x="6270080" y="255323"/>
                    </a:lnTo>
                    <a:cubicBezTo>
                      <a:pt x="6292019" y="232979"/>
                      <a:pt x="6318345" y="215102"/>
                      <a:pt x="6340284" y="197227"/>
                    </a:cubicBezTo>
                    <a:lnTo>
                      <a:pt x="6340409" y="197322"/>
                    </a:lnTo>
                    <a:lnTo>
                      <a:pt x="6365315" y="176506"/>
                    </a:lnTo>
                    <a:lnTo>
                      <a:pt x="6366459" y="176645"/>
                    </a:lnTo>
                    <a:lnTo>
                      <a:pt x="6414250" y="132875"/>
                    </a:lnTo>
                    <a:cubicBezTo>
                      <a:pt x="6475815" y="137305"/>
                      <a:pt x="6431841" y="181605"/>
                      <a:pt x="6436238" y="203755"/>
                    </a:cubicBezTo>
                    <a:lnTo>
                      <a:pt x="6436263" y="204809"/>
                    </a:lnTo>
                    <a:lnTo>
                      <a:pt x="6437543" y="203260"/>
                    </a:lnTo>
                    <a:lnTo>
                      <a:pt x="6529452" y="181195"/>
                    </a:lnTo>
                    <a:lnTo>
                      <a:pt x="6529440" y="181139"/>
                    </a:lnTo>
                    <a:cubicBezTo>
                      <a:pt x="6540240" y="166124"/>
                      <a:pt x="6551040" y="155398"/>
                      <a:pt x="6563459" y="150036"/>
                    </a:cubicBezTo>
                    <a:lnTo>
                      <a:pt x="6606136" y="151081"/>
                    </a:lnTo>
                    <a:lnTo>
                      <a:pt x="6607288" y="150353"/>
                    </a:lnTo>
                    <a:cubicBezTo>
                      <a:pt x="6642325" y="132875"/>
                      <a:pt x="6642325" y="163462"/>
                      <a:pt x="6655465" y="180940"/>
                    </a:cubicBezTo>
                    <a:lnTo>
                      <a:pt x="6655196" y="181208"/>
                    </a:lnTo>
                    <a:lnTo>
                      <a:pt x="6655799" y="181197"/>
                    </a:lnTo>
                    <a:cubicBezTo>
                      <a:pt x="6681942" y="163626"/>
                      <a:pt x="6703727" y="146053"/>
                      <a:pt x="6725514" y="132875"/>
                    </a:cubicBezTo>
                    <a:cubicBezTo>
                      <a:pt x="6764728" y="154839"/>
                      <a:pt x="6795229" y="181197"/>
                      <a:pt x="6799585" y="229518"/>
                    </a:cubicBezTo>
                    <a:lnTo>
                      <a:pt x="6799293" y="230405"/>
                    </a:lnTo>
                    <a:lnTo>
                      <a:pt x="6800592" y="229087"/>
                    </a:lnTo>
                    <a:cubicBezTo>
                      <a:pt x="6852877" y="202590"/>
                      <a:pt x="6865949" y="246753"/>
                      <a:pt x="6861593" y="277667"/>
                    </a:cubicBezTo>
                    <a:cubicBezTo>
                      <a:pt x="6861593" y="326248"/>
                      <a:pt x="6883378" y="326248"/>
                      <a:pt x="6918236" y="326248"/>
                    </a:cubicBezTo>
                    <a:lnTo>
                      <a:pt x="6917922" y="326536"/>
                    </a:lnTo>
                    <a:lnTo>
                      <a:pt x="6918846" y="326170"/>
                    </a:lnTo>
                    <a:cubicBezTo>
                      <a:pt x="6936360" y="308533"/>
                      <a:pt x="6953873" y="295304"/>
                      <a:pt x="6971387" y="282076"/>
                    </a:cubicBezTo>
                    <a:cubicBezTo>
                      <a:pt x="7007509" y="325067"/>
                      <a:pt x="7041168" y="313494"/>
                      <a:pt x="7076058" y="295718"/>
                    </a:cubicBezTo>
                    <a:lnTo>
                      <a:pt x="7111332" y="277750"/>
                    </a:lnTo>
                    <a:lnTo>
                      <a:pt x="7111293" y="277725"/>
                    </a:lnTo>
                    <a:cubicBezTo>
                      <a:pt x="7137618" y="246974"/>
                      <a:pt x="7168332" y="233796"/>
                      <a:pt x="7207821" y="229403"/>
                    </a:cubicBezTo>
                    <a:lnTo>
                      <a:pt x="7209115" y="231570"/>
                    </a:lnTo>
                    <a:lnTo>
                      <a:pt x="7209250" y="229224"/>
                    </a:lnTo>
                    <a:cubicBezTo>
                      <a:pt x="7273303" y="221784"/>
                      <a:pt x="7273611" y="252011"/>
                      <a:pt x="7269415" y="284593"/>
                    </a:cubicBezTo>
                    <a:lnTo>
                      <a:pt x="7266779" y="308716"/>
                    </a:lnTo>
                    <a:lnTo>
                      <a:pt x="7274524" y="305763"/>
                    </a:lnTo>
                    <a:cubicBezTo>
                      <a:pt x="7288972" y="302441"/>
                      <a:pt x="7303975" y="300780"/>
                      <a:pt x="7319256" y="299949"/>
                    </a:cubicBezTo>
                    <a:lnTo>
                      <a:pt x="7348573" y="299424"/>
                    </a:lnTo>
                    <a:lnTo>
                      <a:pt x="7369038" y="285711"/>
                    </a:lnTo>
                    <a:cubicBezTo>
                      <a:pt x="7369038" y="303229"/>
                      <a:pt x="7370127" y="318557"/>
                      <a:pt x="7371216" y="332791"/>
                    </a:cubicBezTo>
                    <a:lnTo>
                      <a:pt x="7373278" y="371133"/>
                    </a:lnTo>
                    <a:lnTo>
                      <a:pt x="7382262" y="367839"/>
                    </a:lnTo>
                    <a:lnTo>
                      <a:pt x="7400108" y="353123"/>
                    </a:lnTo>
                    <a:lnTo>
                      <a:pt x="7399804" y="351566"/>
                    </a:lnTo>
                    <a:cubicBezTo>
                      <a:pt x="7432786" y="319684"/>
                      <a:pt x="7452848" y="308690"/>
                      <a:pt x="7465285" y="309996"/>
                    </a:cubicBezTo>
                    <a:cubicBezTo>
                      <a:pt x="7472281" y="310731"/>
                      <a:pt x="7476863" y="315356"/>
                      <a:pt x="7479974" y="322345"/>
                    </a:cubicBezTo>
                    <a:lnTo>
                      <a:pt x="7481203" y="327908"/>
                    </a:lnTo>
                    <a:lnTo>
                      <a:pt x="7489079" y="332213"/>
                    </a:lnTo>
                    <a:cubicBezTo>
                      <a:pt x="7496059" y="337402"/>
                      <a:pt x="7502837" y="343409"/>
                      <a:pt x="7509343" y="348870"/>
                    </a:cubicBezTo>
                    <a:cubicBezTo>
                      <a:pt x="7508258" y="360887"/>
                      <a:pt x="7510969" y="371539"/>
                      <a:pt x="7515578" y="381507"/>
                    </a:cubicBezTo>
                    <a:lnTo>
                      <a:pt x="7532307" y="408600"/>
                    </a:lnTo>
                    <a:lnTo>
                      <a:pt x="7540308" y="402744"/>
                    </a:lnTo>
                    <a:cubicBezTo>
                      <a:pt x="7567122" y="389504"/>
                      <a:pt x="7593935" y="395206"/>
                      <a:pt x="7620748" y="418021"/>
                    </a:cubicBezTo>
                    <a:lnTo>
                      <a:pt x="7620228" y="418780"/>
                    </a:lnTo>
                    <a:lnTo>
                      <a:pt x="7667482" y="418780"/>
                    </a:lnTo>
                    <a:lnTo>
                      <a:pt x="7668025" y="418231"/>
                    </a:lnTo>
                    <a:cubicBezTo>
                      <a:pt x="7668025" y="387190"/>
                      <a:pt x="7663650" y="342844"/>
                      <a:pt x="7707398" y="338409"/>
                    </a:cubicBezTo>
                    <a:cubicBezTo>
                      <a:pt x="7727085" y="336193"/>
                      <a:pt x="7733647" y="345062"/>
                      <a:pt x="7735834" y="357257"/>
                    </a:cubicBezTo>
                    <a:lnTo>
                      <a:pt x="7738018" y="395976"/>
                    </a:lnTo>
                    <a:lnTo>
                      <a:pt x="7738961" y="395647"/>
                    </a:lnTo>
                    <a:cubicBezTo>
                      <a:pt x="7747820" y="413165"/>
                      <a:pt x="7756680" y="430682"/>
                      <a:pt x="7765541" y="448201"/>
                    </a:cubicBezTo>
                    <a:lnTo>
                      <a:pt x="7763702" y="449503"/>
                    </a:lnTo>
                    <a:lnTo>
                      <a:pt x="7764725" y="449334"/>
                    </a:lnTo>
                    <a:cubicBezTo>
                      <a:pt x="7769117" y="449334"/>
                      <a:pt x="7777898" y="449334"/>
                      <a:pt x="7786681" y="449334"/>
                    </a:cubicBezTo>
                    <a:cubicBezTo>
                      <a:pt x="7808637" y="444970"/>
                      <a:pt x="7826201" y="449334"/>
                      <a:pt x="7843767" y="462430"/>
                    </a:cubicBezTo>
                    <a:lnTo>
                      <a:pt x="7846066" y="465478"/>
                    </a:lnTo>
                    <a:lnTo>
                      <a:pt x="8048757" y="373576"/>
                    </a:lnTo>
                    <a:cubicBezTo>
                      <a:pt x="8048757" y="364776"/>
                      <a:pt x="8053115" y="355976"/>
                      <a:pt x="8048757" y="351575"/>
                    </a:cubicBezTo>
                    <a:cubicBezTo>
                      <a:pt x="8057472" y="342775"/>
                      <a:pt x="8066186" y="338375"/>
                      <a:pt x="8074356" y="337824"/>
                    </a:cubicBezTo>
                    <a:cubicBezTo>
                      <a:pt x="8082526" y="337275"/>
                      <a:pt x="8090150" y="340576"/>
                      <a:pt x="8096687" y="347175"/>
                    </a:cubicBezTo>
                    <a:cubicBezTo>
                      <a:pt x="8096687" y="364776"/>
                      <a:pt x="8096687" y="382376"/>
                      <a:pt x="8096687" y="395577"/>
                    </a:cubicBezTo>
                    <a:lnTo>
                      <a:pt x="8098028" y="400543"/>
                    </a:lnTo>
                    <a:lnTo>
                      <a:pt x="8098028" y="395263"/>
                    </a:lnTo>
                    <a:lnTo>
                      <a:pt x="8178991" y="373183"/>
                    </a:lnTo>
                    <a:lnTo>
                      <a:pt x="8183265" y="368833"/>
                    </a:lnTo>
                    <a:lnTo>
                      <a:pt x="8186459" y="371146"/>
                    </a:lnTo>
                    <a:lnTo>
                      <a:pt x="8194940" y="368833"/>
                    </a:lnTo>
                    <a:lnTo>
                      <a:pt x="8195124" y="369355"/>
                    </a:lnTo>
                    <a:lnTo>
                      <a:pt x="8230306" y="339339"/>
                    </a:lnTo>
                    <a:cubicBezTo>
                      <a:pt x="8232540" y="356769"/>
                      <a:pt x="8237010" y="375287"/>
                      <a:pt x="8237569" y="393261"/>
                    </a:cubicBezTo>
                    <a:lnTo>
                      <a:pt x="8231321" y="412796"/>
                    </a:lnTo>
                    <a:lnTo>
                      <a:pt x="8242801" y="432204"/>
                    </a:lnTo>
                    <a:lnTo>
                      <a:pt x="8253081" y="514806"/>
                    </a:lnTo>
                    <a:lnTo>
                      <a:pt x="8254011" y="514997"/>
                    </a:lnTo>
                    <a:lnTo>
                      <a:pt x="8268851" y="535156"/>
                    </a:lnTo>
                    <a:lnTo>
                      <a:pt x="8279822" y="518120"/>
                    </a:lnTo>
                    <a:lnTo>
                      <a:pt x="8316235" y="500678"/>
                    </a:lnTo>
                    <a:lnTo>
                      <a:pt x="8324574" y="483696"/>
                    </a:lnTo>
                    <a:lnTo>
                      <a:pt x="8344435" y="468929"/>
                    </a:lnTo>
                    <a:lnTo>
                      <a:pt x="8353809" y="448033"/>
                    </a:lnTo>
                    <a:cubicBezTo>
                      <a:pt x="8362619" y="435880"/>
                      <a:pt x="8373631" y="425937"/>
                      <a:pt x="8386846" y="417098"/>
                    </a:cubicBezTo>
                    <a:lnTo>
                      <a:pt x="8388694" y="418604"/>
                    </a:lnTo>
                    <a:lnTo>
                      <a:pt x="8421292" y="368147"/>
                    </a:lnTo>
                    <a:cubicBezTo>
                      <a:pt x="8434901" y="356218"/>
                      <a:pt x="8450882" y="350087"/>
                      <a:pt x="8468550" y="351838"/>
                    </a:cubicBezTo>
                    <a:cubicBezTo>
                      <a:pt x="8480327" y="353007"/>
                      <a:pt x="8492855" y="357679"/>
                      <a:pt x="8505926" y="366474"/>
                    </a:cubicBezTo>
                    <a:cubicBezTo>
                      <a:pt x="8553856" y="401653"/>
                      <a:pt x="8523356" y="445627"/>
                      <a:pt x="8501569" y="485203"/>
                    </a:cubicBezTo>
                    <a:lnTo>
                      <a:pt x="8462500" y="542160"/>
                    </a:lnTo>
                    <a:lnTo>
                      <a:pt x="8487019" y="567033"/>
                    </a:lnTo>
                    <a:lnTo>
                      <a:pt x="8488254" y="568156"/>
                    </a:lnTo>
                    <a:lnTo>
                      <a:pt x="8488251" y="568148"/>
                    </a:lnTo>
                    <a:cubicBezTo>
                      <a:pt x="8494821" y="544115"/>
                      <a:pt x="8506864" y="527728"/>
                      <a:pt x="8522741" y="515712"/>
                    </a:cubicBezTo>
                    <a:lnTo>
                      <a:pt x="8579540" y="489805"/>
                    </a:lnTo>
                    <a:lnTo>
                      <a:pt x="8579774" y="488275"/>
                    </a:lnTo>
                    <a:cubicBezTo>
                      <a:pt x="8588713" y="483887"/>
                      <a:pt x="8597650" y="475113"/>
                      <a:pt x="8606588" y="470724"/>
                    </a:cubicBezTo>
                    <a:lnTo>
                      <a:pt x="8606699" y="471184"/>
                    </a:lnTo>
                    <a:lnTo>
                      <a:pt x="8606995" y="470409"/>
                    </a:lnTo>
                    <a:lnTo>
                      <a:pt x="8606995" y="444497"/>
                    </a:lnTo>
                    <a:cubicBezTo>
                      <a:pt x="8598220" y="444497"/>
                      <a:pt x="8589444" y="444497"/>
                      <a:pt x="8580670" y="444497"/>
                    </a:cubicBezTo>
                    <a:cubicBezTo>
                      <a:pt x="8593832" y="417851"/>
                      <a:pt x="8611383" y="395647"/>
                      <a:pt x="8642097" y="422293"/>
                    </a:cubicBezTo>
                    <a:cubicBezTo>
                      <a:pt x="8657453" y="435616"/>
                      <a:pt x="8671714" y="438947"/>
                      <a:pt x="8685424" y="437281"/>
                    </a:cubicBezTo>
                    <a:lnTo>
                      <a:pt x="8723665" y="422965"/>
                    </a:lnTo>
                    <a:lnTo>
                      <a:pt x="8723518" y="421889"/>
                    </a:lnTo>
                    <a:cubicBezTo>
                      <a:pt x="8723518" y="413103"/>
                      <a:pt x="8723518" y="404318"/>
                      <a:pt x="8723518" y="395532"/>
                    </a:cubicBezTo>
                    <a:cubicBezTo>
                      <a:pt x="8776213" y="417496"/>
                      <a:pt x="8811343" y="399925"/>
                      <a:pt x="8850863" y="364781"/>
                    </a:cubicBezTo>
                    <a:cubicBezTo>
                      <a:pt x="8890385" y="325246"/>
                      <a:pt x="8924415" y="308773"/>
                      <a:pt x="8951861" y="314813"/>
                    </a:cubicBezTo>
                    <a:cubicBezTo>
                      <a:pt x="8979306" y="320853"/>
                      <a:pt x="9000164" y="349408"/>
                      <a:pt x="9013338" y="399925"/>
                    </a:cubicBezTo>
                    <a:lnTo>
                      <a:pt x="9013117" y="401692"/>
                    </a:lnTo>
                    <a:lnTo>
                      <a:pt x="9013833" y="401269"/>
                    </a:lnTo>
                    <a:cubicBezTo>
                      <a:pt x="9035841" y="383624"/>
                      <a:pt x="9057848" y="370390"/>
                      <a:pt x="9084257" y="352745"/>
                    </a:cubicBezTo>
                    <a:lnTo>
                      <a:pt x="9086169" y="354108"/>
                    </a:lnTo>
                    <a:lnTo>
                      <a:pt x="9084762" y="351404"/>
                    </a:lnTo>
                    <a:cubicBezTo>
                      <a:pt x="9106637" y="355809"/>
                      <a:pt x="9141636" y="320569"/>
                      <a:pt x="9154759" y="360214"/>
                    </a:cubicBezTo>
                    <a:cubicBezTo>
                      <a:pt x="9161323" y="373429"/>
                      <a:pt x="9163510" y="388847"/>
                      <a:pt x="9160229" y="403715"/>
                    </a:cubicBezTo>
                    <a:lnTo>
                      <a:pt x="9133353" y="443224"/>
                    </a:lnTo>
                    <a:lnTo>
                      <a:pt x="9133109" y="443999"/>
                    </a:lnTo>
                    <a:lnTo>
                      <a:pt x="9133270" y="443911"/>
                    </a:lnTo>
                    <a:cubicBezTo>
                      <a:pt x="9142044" y="461511"/>
                      <a:pt x="9150819" y="474712"/>
                      <a:pt x="9159595" y="492312"/>
                    </a:cubicBezTo>
                    <a:lnTo>
                      <a:pt x="9160791" y="491913"/>
                    </a:lnTo>
                    <a:lnTo>
                      <a:pt x="9189405" y="449934"/>
                    </a:lnTo>
                    <a:cubicBezTo>
                      <a:pt x="9222209" y="424573"/>
                      <a:pt x="9263518" y="447855"/>
                      <a:pt x="9302398" y="471137"/>
                    </a:cubicBezTo>
                    <a:lnTo>
                      <a:pt x="9303161" y="475062"/>
                    </a:lnTo>
                    <a:lnTo>
                      <a:pt x="9303685" y="469876"/>
                    </a:lnTo>
                    <a:cubicBezTo>
                      <a:pt x="9330184" y="430503"/>
                      <a:pt x="9352265" y="434878"/>
                      <a:pt x="9374348" y="469876"/>
                    </a:cubicBezTo>
                    <a:lnTo>
                      <a:pt x="9372594" y="471319"/>
                    </a:lnTo>
                    <a:lnTo>
                      <a:pt x="9374155" y="470724"/>
                    </a:lnTo>
                    <a:lnTo>
                      <a:pt x="9400070" y="470724"/>
                    </a:lnTo>
                    <a:lnTo>
                      <a:pt x="9400110" y="470265"/>
                    </a:lnTo>
                    <a:cubicBezTo>
                      <a:pt x="9400110" y="435331"/>
                      <a:pt x="9382391" y="396030"/>
                      <a:pt x="9422260" y="374196"/>
                    </a:cubicBezTo>
                    <a:cubicBezTo>
                      <a:pt x="9439980" y="400396"/>
                      <a:pt x="9439980" y="430964"/>
                      <a:pt x="9470991" y="448431"/>
                    </a:cubicBezTo>
                    <a:lnTo>
                      <a:pt x="9471308" y="448796"/>
                    </a:lnTo>
                    <a:lnTo>
                      <a:pt x="9516963" y="436317"/>
                    </a:lnTo>
                    <a:lnTo>
                      <a:pt x="9517179" y="435101"/>
                    </a:lnTo>
                    <a:cubicBezTo>
                      <a:pt x="9512745" y="430696"/>
                      <a:pt x="9512745" y="430696"/>
                      <a:pt x="9512745" y="430696"/>
                    </a:cubicBezTo>
                    <a:lnTo>
                      <a:pt x="9513609" y="429392"/>
                    </a:lnTo>
                    <a:lnTo>
                      <a:pt x="9497228" y="393245"/>
                    </a:lnTo>
                    <a:lnTo>
                      <a:pt x="9496701" y="354079"/>
                    </a:lnTo>
                    <a:lnTo>
                      <a:pt x="9495007" y="352279"/>
                    </a:lnTo>
                    <a:cubicBezTo>
                      <a:pt x="9539461" y="299118"/>
                      <a:pt x="9601697" y="299118"/>
                      <a:pt x="9663933" y="299118"/>
                    </a:cubicBezTo>
                    <a:lnTo>
                      <a:pt x="9663933" y="373777"/>
                    </a:lnTo>
                    <a:lnTo>
                      <a:pt x="9664159" y="373845"/>
                    </a:lnTo>
                    <a:lnTo>
                      <a:pt x="9720199" y="353296"/>
                    </a:lnTo>
                    <a:lnTo>
                      <a:pt x="9720871" y="344501"/>
                    </a:lnTo>
                    <a:cubicBezTo>
                      <a:pt x="9736053" y="320469"/>
                      <a:pt x="9751233" y="316100"/>
                      <a:pt x="9765873" y="320469"/>
                    </a:cubicBezTo>
                    <a:cubicBezTo>
                      <a:pt x="9780511" y="324839"/>
                      <a:pt x="9794608" y="337948"/>
                      <a:pt x="9807621" y="348870"/>
                    </a:cubicBezTo>
                    <a:cubicBezTo>
                      <a:pt x="9805451" y="372904"/>
                      <a:pt x="9818464" y="391475"/>
                      <a:pt x="9831478" y="410046"/>
                    </a:cubicBezTo>
                    <a:lnTo>
                      <a:pt x="9854817" y="469898"/>
                    </a:lnTo>
                    <a:lnTo>
                      <a:pt x="9855648" y="469767"/>
                    </a:lnTo>
                    <a:cubicBezTo>
                      <a:pt x="9855648" y="478577"/>
                      <a:pt x="9855648" y="482982"/>
                      <a:pt x="9855648" y="491792"/>
                    </a:cubicBezTo>
                    <a:lnTo>
                      <a:pt x="9857683" y="492640"/>
                    </a:lnTo>
                    <a:lnTo>
                      <a:pt x="9880411" y="489390"/>
                    </a:lnTo>
                    <a:cubicBezTo>
                      <a:pt x="9898839" y="480161"/>
                      <a:pt x="9904509" y="455553"/>
                      <a:pt x="9917469" y="435866"/>
                    </a:cubicBezTo>
                    <a:cubicBezTo>
                      <a:pt x="9934749" y="470864"/>
                      <a:pt x="9930429" y="497114"/>
                      <a:pt x="9908829" y="518989"/>
                    </a:cubicBezTo>
                    <a:lnTo>
                      <a:pt x="9907816" y="518818"/>
                    </a:lnTo>
                    <a:lnTo>
                      <a:pt x="9903588" y="540191"/>
                    </a:lnTo>
                    <a:lnTo>
                      <a:pt x="9903633" y="540194"/>
                    </a:lnTo>
                    <a:cubicBezTo>
                      <a:pt x="9925642" y="570908"/>
                      <a:pt x="9952050" y="584070"/>
                      <a:pt x="9991665" y="566520"/>
                    </a:cubicBezTo>
                    <a:cubicBezTo>
                      <a:pt x="10031277" y="548971"/>
                      <a:pt x="10022475" y="579684"/>
                      <a:pt x="10022475" y="601621"/>
                    </a:cubicBezTo>
                    <a:lnTo>
                      <a:pt x="10020207" y="604030"/>
                    </a:lnTo>
                    <a:lnTo>
                      <a:pt x="10022713" y="603934"/>
                    </a:lnTo>
                    <a:cubicBezTo>
                      <a:pt x="10039255" y="594039"/>
                      <a:pt x="10060759" y="569303"/>
                      <a:pt x="10077922" y="572396"/>
                    </a:cubicBezTo>
                    <a:cubicBezTo>
                      <a:pt x="10083645" y="573426"/>
                      <a:pt x="10088882" y="577549"/>
                      <a:pt x="10093294" y="586344"/>
                    </a:cubicBezTo>
                    <a:cubicBezTo>
                      <a:pt x="10119761" y="639113"/>
                      <a:pt x="10066825" y="665497"/>
                      <a:pt x="10027124" y="691882"/>
                    </a:cubicBezTo>
                    <a:lnTo>
                      <a:pt x="10026908" y="691750"/>
                    </a:lnTo>
                    <a:lnTo>
                      <a:pt x="10026908" y="707681"/>
                    </a:lnTo>
                    <a:lnTo>
                      <a:pt x="10027298" y="708270"/>
                    </a:lnTo>
                    <a:lnTo>
                      <a:pt x="10081084" y="699035"/>
                    </a:lnTo>
                    <a:cubicBezTo>
                      <a:pt x="10132251" y="681327"/>
                      <a:pt x="10172854" y="642614"/>
                      <a:pt x="10215941" y="616257"/>
                    </a:cubicBezTo>
                    <a:lnTo>
                      <a:pt x="10218318" y="616715"/>
                    </a:lnTo>
                    <a:lnTo>
                      <a:pt x="10216289" y="614892"/>
                    </a:lnTo>
                    <a:cubicBezTo>
                      <a:pt x="10220664" y="579855"/>
                      <a:pt x="10233788" y="553578"/>
                      <a:pt x="10264411" y="540439"/>
                    </a:cubicBezTo>
                    <a:lnTo>
                      <a:pt x="10264559" y="540534"/>
                    </a:lnTo>
                    <a:lnTo>
                      <a:pt x="10276465" y="512994"/>
                    </a:lnTo>
                    <a:cubicBezTo>
                      <a:pt x="10290637" y="493824"/>
                      <a:pt x="10311397" y="498771"/>
                      <a:pt x="10336951" y="518559"/>
                    </a:cubicBezTo>
                    <a:lnTo>
                      <a:pt x="10336921" y="518664"/>
                    </a:lnTo>
                    <a:lnTo>
                      <a:pt x="10337743" y="518022"/>
                    </a:lnTo>
                    <a:cubicBezTo>
                      <a:pt x="10350851" y="518022"/>
                      <a:pt x="10368329" y="513626"/>
                      <a:pt x="10381439" y="513626"/>
                    </a:cubicBezTo>
                    <a:lnTo>
                      <a:pt x="10382938" y="514703"/>
                    </a:lnTo>
                    <a:lnTo>
                      <a:pt x="10400459" y="464043"/>
                    </a:lnTo>
                    <a:lnTo>
                      <a:pt x="10434679" y="418829"/>
                    </a:lnTo>
                    <a:lnTo>
                      <a:pt x="10433477" y="417751"/>
                    </a:lnTo>
                    <a:cubicBezTo>
                      <a:pt x="10446586" y="404409"/>
                      <a:pt x="10464064" y="386622"/>
                      <a:pt x="10481543" y="368833"/>
                    </a:cubicBezTo>
                    <a:cubicBezTo>
                      <a:pt x="10514315" y="384398"/>
                      <a:pt x="10531793" y="406634"/>
                      <a:pt x="10541079" y="432204"/>
                    </a:cubicBezTo>
                    <a:lnTo>
                      <a:pt x="10551359" y="514806"/>
                    </a:lnTo>
                    <a:lnTo>
                      <a:pt x="10552289" y="514997"/>
                    </a:lnTo>
                    <a:cubicBezTo>
                      <a:pt x="10560981" y="528280"/>
                      <a:pt x="10569671" y="537134"/>
                      <a:pt x="10578363" y="550416"/>
                    </a:cubicBezTo>
                    <a:lnTo>
                      <a:pt x="10578589" y="550552"/>
                    </a:lnTo>
                    <a:lnTo>
                      <a:pt x="10578270" y="549927"/>
                    </a:lnTo>
                    <a:cubicBezTo>
                      <a:pt x="10587146" y="541264"/>
                      <a:pt x="10596022" y="532600"/>
                      <a:pt x="10604897" y="519607"/>
                    </a:cubicBezTo>
                    <a:lnTo>
                      <a:pt x="10605215" y="519614"/>
                    </a:lnTo>
                    <a:lnTo>
                      <a:pt x="10622852" y="483696"/>
                    </a:lnTo>
                    <a:cubicBezTo>
                      <a:pt x="10645115" y="453792"/>
                      <a:pt x="10680244" y="442321"/>
                      <a:pt x="10722727" y="445598"/>
                    </a:cubicBezTo>
                    <a:cubicBezTo>
                      <a:pt x="10731442" y="454337"/>
                      <a:pt x="10735798" y="463076"/>
                      <a:pt x="10744513" y="471815"/>
                    </a:cubicBezTo>
                    <a:cubicBezTo>
                      <a:pt x="10740156" y="493663"/>
                      <a:pt x="10731442" y="515513"/>
                      <a:pt x="10727084" y="537360"/>
                    </a:cubicBezTo>
                    <a:cubicBezTo>
                      <a:pt x="10727084" y="537360"/>
                      <a:pt x="10724905" y="539544"/>
                      <a:pt x="10722727" y="541730"/>
                    </a:cubicBezTo>
                    <a:lnTo>
                      <a:pt x="10718749" y="545719"/>
                    </a:lnTo>
                    <a:lnTo>
                      <a:pt x="10718827" y="548217"/>
                    </a:lnTo>
                    <a:lnTo>
                      <a:pt x="10729219" y="537757"/>
                    </a:lnTo>
                    <a:cubicBezTo>
                      <a:pt x="10766361" y="550948"/>
                      <a:pt x="10774007" y="572936"/>
                      <a:pt x="10774007" y="597672"/>
                    </a:cubicBezTo>
                    <a:lnTo>
                      <a:pt x="10772948" y="671784"/>
                    </a:lnTo>
                    <a:lnTo>
                      <a:pt x="10792778" y="663781"/>
                    </a:lnTo>
                    <a:lnTo>
                      <a:pt x="10793984" y="664757"/>
                    </a:lnTo>
                    <a:lnTo>
                      <a:pt x="10824261" y="630914"/>
                    </a:lnTo>
                    <a:cubicBezTo>
                      <a:pt x="10836394" y="621601"/>
                      <a:pt x="10850728" y="615025"/>
                      <a:pt x="10868374" y="612835"/>
                    </a:cubicBezTo>
                    <a:lnTo>
                      <a:pt x="10884632" y="637064"/>
                    </a:lnTo>
                    <a:lnTo>
                      <a:pt x="10885256" y="636573"/>
                    </a:lnTo>
                    <a:lnTo>
                      <a:pt x="10867855" y="610718"/>
                    </a:lnTo>
                    <a:cubicBezTo>
                      <a:pt x="10889936" y="553845"/>
                      <a:pt x="10916435" y="571345"/>
                      <a:pt x="10942933" y="610718"/>
                    </a:cubicBezTo>
                    <a:lnTo>
                      <a:pt x="10939909" y="613257"/>
                    </a:lnTo>
                    <a:lnTo>
                      <a:pt x="10942788" y="612835"/>
                    </a:lnTo>
                    <a:cubicBezTo>
                      <a:pt x="10975398" y="642506"/>
                      <a:pt x="10954202" y="709264"/>
                      <a:pt x="10983755" y="742644"/>
                    </a:cubicBezTo>
                    <a:lnTo>
                      <a:pt x="11032943" y="761835"/>
                    </a:lnTo>
                    <a:lnTo>
                      <a:pt x="11035232" y="760310"/>
                    </a:lnTo>
                    <a:cubicBezTo>
                      <a:pt x="11056982" y="769096"/>
                      <a:pt x="11074380" y="781176"/>
                      <a:pt x="11086886" y="797100"/>
                    </a:cubicBezTo>
                    <a:lnTo>
                      <a:pt x="11109136" y="856838"/>
                    </a:lnTo>
                    <a:lnTo>
                      <a:pt x="11156674" y="856838"/>
                    </a:lnTo>
                    <a:lnTo>
                      <a:pt x="11156674" y="808574"/>
                    </a:lnTo>
                    <a:lnTo>
                      <a:pt x="11157907" y="810748"/>
                    </a:lnTo>
                    <a:lnTo>
                      <a:pt x="11157440" y="809702"/>
                    </a:lnTo>
                    <a:cubicBezTo>
                      <a:pt x="11159675" y="798766"/>
                      <a:pt x="11165261" y="792202"/>
                      <a:pt x="11172524" y="787827"/>
                    </a:cubicBezTo>
                    <a:lnTo>
                      <a:pt x="11197248" y="779222"/>
                    </a:lnTo>
                    <a:lnTo>
                      <a:pt x="11197248" y="761997"/>
                    </a:lnTo>
                    <a:lnTo>
                      <a:pt x="11198123" y="762019"/>
                    </a:lnTo>
                    <a:lnTo>
                      <a:pt x="11196601" y="761039"/>
                    </a:lnTo>
                    <a:cubicBezTo>
                      <a:pt x="11192174" y="752265"/>
                      <a:pt x="11187745" y="743489"/>
                      <a:pt x="11178891" y="739102"/>
                    </a:cubicBezTo>
                    <a:lnTo>
                      <a:pt x="11179335" y="738786"/>
                    </a:lnTo>
                    <a:lnTo>
                      <a:pt x="11178891" y="738859"/>
                    </a:lnTo>
                    <a:cubicBezTo>
                      <a:pt x="11196320" y="712939"/>
                      <a:pt x="11191963" y="661099"/>
                      <a:pt x="11248606" y="687019"/>
                    </a:cubicBezTo>
                    <a:lnTo>
                      <a:pt x="11248537" y="687379"/>
                    </a:lnTo>
                    <a:lnTo>
                      <a:pt x="11249729" y="686450"/>
                    </a:lnTo>
                    <a:lnTo>
                      <a:pt x="11250753" y="686029"/>
                    </a:lnTo>
                    <a:lnTo>
                      <a:pt x="11248606" y="685066"/>
                    </a:lnTo>
                    <a:cubicBezTo>
                      <a:pt x="11248606" y="632534"/>
                      <a:pt x="11314484" y="632534"/>
                      <a:pt x="11323268" y="588758"/>
                    </a:cubicBezTo>
                    <a:cubicBezTo>
                      <a:pt x="11349619" y="588758"/>
                      <a:pt x="11362795" y="562491"/>
                      <a:pt x="11380363" y="553735"/>
                    </a:cubicBezTo>
                    <a:cubicBezTo>
                      <a:pt x="11413302" y="536225"/>
                      <a:pt x="11444044" y="524186"/>
                      <a:pt x="11464906" y="530205"/>
                    </a:cubicBezTo>
                    <a:cubicBezTo>
                      <a:pt x="11485767" y="536225"/>
                      <a:pt x="11496746" y="560302"/>
                      <a:pt x="11490158" y="615024"/>
                    </a:cubicBezTo>
                    <a:lnTo>
                      <a:pt x="11487380" y="615946"/>
                    </a:lnTo>
                    <a:lnTo>
                      <a:pt x="11491091" y="615946"/>
                    </a:lnTo>
                    <a:cubicBezTo>
                      <a:pt x="11530249" y="615946"/>
                      <a:pt x="11525898" y="532396"/>
                      <a:pt x="11582459" y="563177"/>
                    </a:cubicBezTo>
                    <a:lnTo>
                      <a:pt x="11582914" y="563868"/>
                    </a:lnTo>
                    <a:lnTo>
                      <a:pt x="11582670" y="562412"/>
                    </a:lnTo>
                    <a:cubicBezTo>
                      <a:pt x="11591502" y="562412"/>
                      <a:pt x="11604751" y="562412"/>
                      <a:pt x="11613585" y="562412"/>
                    </a:cubicBezTo>
                    <a:lnTo>
                      <a:pt x="11613923" y="562422"/>
                    </a:lnTo>
                    <a:lnTo>
                      <a:pt x="11648600" y="543233"/>
                    </a:lnTo>
                    <a:cubicBezTo>
                      <a:pt x="11660744" y="540439"/>
                      <a:pt x="11672890" y="540439"/>
                      <a:pt x="11683930" y="540439"/>
                    </a:cubicBezTo>
                    <a:lnTo>
                      <a:pt x="11688238" y="562233"/>
                    </a:lnTo>
                    <a:lnTo>
                      <a:pt x="11688662" y="562412"/>
                    </a:lnTo>
                    <a:lnTo>
                      <a:pt x="11688336" y="562735"/>
                    </a:lnTo>
                    <a:lnTo>
                      <a:pt x="11688347" y="562784"/>
                    </a:lnTo>
                    <a:lnTo>
                      <a:pt x="11688279" y="562792"/>
                    </a:lnTo>
                    <a:lnTo>
                      <a:pt x="11684246" y="566805"/>
                    </a:lnTo>
                    <a:lnTo>
                      <a:pt x="11684335" y="567253"/>
                    </a:lnTo>
                    <a:lnTo>
                      <a:pt x="11731767" y="567253"/>
                    </a:lnTo>
                    <a:lnTo>
                      <a:pt x="11732143" y="567253"/>
                    </a:lnTo>
                    <a:lnTo>
                      <a:pt x="11732040" y="567695"/>
                    </a:lnTo>
                    <a:lnTo>
                      <a:pt x="11772312" y="632875"/>
                    </a:lnTo>
                    <a:cubicBezTo>
                      <a:pt x="11780421" y="655843"/>
                      <a:pt x="11779340" y="680998"/>
                      <a:pt x="11757715" y="711621"/>
                    </a:cubicBezTo>
                    <a:lnTo>
                      <a:pt x="11754270" y="713395"/>
                    </a:lnTo>
                    <a:lnTo>
                      <a:pt x="11758957" y="713679"/>
                    </a:lnTo>
                    <a:cubicBezTo>
                      <a:pt x="11763426" y="748186"/>
                      <a:pt x="11750018" y="778381"/>
                      <a:pt x="11732143" y="808576"/>
                    </a:cubicBezTo>
                    <a:lnTo>
                      <a:pt x="11729436" y="808576"/>
                    </a:lnTo>
                    <a:lnTo>
                      <a:pt x="11730927" y="809352"/>
                    </a:lnTo>
                    <a:cubicBezTo>
                      <a:pt x="11739722" y="813764"/>
                      <a:pt x="11748517" y="822586"/>
                      <a:pt x="11752913" y="831410"/>
                    </a:cubicBezTo>
                    <a:lnTo>
                      <a:pt x="11752331" y="834144"/>
                    </a:lnTo>
                    <a:lnTo>
                      <a:pt x="11754406" y="831825"/>
                    </a:lnTo>
                    <a:cubicBezTo>
                      <a:pt x="11763181" y="823083"/>
                      <a:pt x="11771957" y="814340"/>
                      <a:pt x="11780732" y="805598"/>
                    </a:cubicBezTo>
                    <a:lnTo>
                      <a:pt x="11782909" y="805564"/>
                    </a:lnTo>
                    <a:lnTo>
                      <a:pt x="11779514" y="803699"/>
                    </a:lnTo>
                    <a:cubicBezTo>
                      <a:pt x="11783872" y="786148"/>
                      <a:pt x="11783872" y="759821"/>
                      <a:pt x="11792585" y="751047"/>
                    </a:cubicBezTo>
                    <a:cubicBezTo>
                      <a:pt x="11823086" y="733496"/>
                      <a:pt x="11831800" y="772984"/>
                      <a:pt x="11849229" y="781760"/>
                    </a:cubicBezTo>
                    <a:lnTo>
                      <a:pt x="11848200" y="784041"/>
                    </a:lnTo>
                    <a:lnTo>
                      <a:pt x="11850234" y="782311"/>
                    </a:lnTo>
                    <a:cubicBezTo>
                      <a:pt x="11854590" y="773509"/>
                      <a:pt x="11854590" y="769109"/>
                      <a:pt x="11854590" y="760310"/>
                    </a:cubicBezTo>
                    <a:lnTo>
                      <a:pt x="11855980" y="762961"/>
                    </a:lnTo>
                    <a:lnTo>
                      <a:pt x="11855867" y="761179"/>
                    </a:lnTo>
                    <a:cubicBezTo>
                      <a:pt x="11860208" y="739438"/>
                      <a:pt x="11847183" y="709002"/>
                      <a:pt x="11877573" y="704654"/>
                    </a:cubicBezTo>
                    <a:cubicBezTo>
                      <a:pt x="11912303" y="695957"/>
                      <a:pt x="11912303" y="735091"/>
                      <a:pt x="11925327" y="756830"/>
                    </a:cubicBezTo>
                    <a:lnTo>
                      <a:pt x="11925004" y="759004"/>
                    </a:lnTo>
                    <a:lnTo>
                      <a:pt x="11948328" y="805007"/>
                    </a:lnTo>
                    <a:cubicBezTo>
                      <a:pt x="11950841" y="812193"/>
                      <a:pt x="11950422" y="818448"/>
                      <a:pt x="11943790" y="822907"/>
                    </a:cubicBezTo>
                    <a:lnTo>
                      <a:pt x="11904131" y="829656"/>
                    </a:lnTo>
                    <a:lnTo>
                      <a:pt x="11903621" y="830749"/>
                    </a:lnTo>
                    <a:cubicBezTo>
                      <a:pt x="11894938" y="839446"/>
                      <a:pt x="11890597" y="848141"/>
                      <a:pt x="11881913" y="856838"/>
                    </a:cubicBezTo>
                    <a:lnTo>
                      <a:pt x="11880645" y="854357"/>
                    </a:lnTo>
                    <a:lnTo>
                      <a:pt x="11880735" y="857113"/>
                    </a:lnTo>
                    <a:lnTo>
                      <a:pt x="11876389" y="927330"/>
                    </a:lnTo>
                    <a:lnTo>
                      <a:pt x="11876414" y="927342"/>
                    </a:lnTo>
                    <a:cubicBezTo>
                      <a:pt x="11898387" y="940591"/>
                      <a:pt x="11915964" y="975922"/>
                      <a:pt x="11951120" y="953841"/>
                    </a:cubicBezTo>
                    <a:cubicBezTo>
                      <a:pt x="11915964" y="1015668"/>
                      <a:pt x="11951120" y="1112828"/>
                      <a:pt x="11854441" y="1143743"/>
                    </a:cubicBezTo>
                    <a:lnTo>
                      <a:pt x="11854088" y="1143663"/>
                    </a:lnTo>
                    <a:lnTo>
                      <a:pt x="11828486" y="1217111"/>
                    </a:lnTo>
                    <a:lnTo>
                      <a:pt x="11827146" y="1216638"/>
                    </a:lnTo>
                    <a:lnTo>
                      <a:pt x="11827776" y="1217525"/>
                    </a:lnTo>
                    <a:lnTo>
                      <a:pt x="11805900" y="1288336"/>
                    </a:lnTo>
                    <a:lnTo>
                      <a:pt x="11806326" y="1288723"/>
                    </a:lnTo>
                    <a:cubicBezTo>
                      <a:pt x="11767111" y="1385101"/>
                      <a:pt x="11740968" y="1494620"/>
                      <a:pt x="11640753" y="1555953"/>
                    </a:cubicBezTo>
                    <a:lnTo>
                      <a:pt x="11639711" y="1556496"/>
                    </a:lnTo>
                    <a:lnTo>
                      <a:pt x="11640084" y="1556496"/>
                    </a:lnTo>
                    <a:cubicBezTo>
                      <a:pt x="11622702" y="1596198"/>
                      <a:pt x="11609665" y="1635899"/>
                      <a:pt x="11592283" y="1680012"/>
                    </a:cubicBezTo>
                    <a:lnTo>
                      <a:pt x="11590715" y="1680012"/>
                    </a:lnTo>
                    <a:lnTo>
                      <a:pt x="11590985" y="1708877"/>
                    </a:lnTo>
                    <a:cubicBezTo>
                      <a:pt x="11592632" y="1736375"/>
                      <a:pt x="11601691" y="1752791"/>
                      <a:pt x="11647805" y="1710109"/>
                    </a:cubicBezTo>
                    <a:cubicBezTo>
                      <a:pt x="11696114" y="1670709"/>
                      <a:pt x="11726858" y="1688221"/>
                      <a:pt x="11731250" y="1749508"/>
                    </a:cubicBezTo>
                    <a:cubicBezTo>
                      <a:pt x="11709291" y="1784530"/>
                      <a:pt x="11726858" y="1837063"/>
                      <a:pt x="11682940" y="1867707"/>
                    </a:cubicBezTo>
                    <a:lnTo>
                      <a:pt x="11682908" y="1867686"/>
                    </a:lnTo>
                    <a:lnTo>
                      <a:pt x="11639535" y="1915936"/>
                    </a:lnTo>
                    <a:lnTo>
                      <a:pt x="11640084" y="1916624"/>
                    </a:lnTo>
                    <a:cubicBezTo>
                      <a:pt x="11640084" y="1934151"/>
                      <a:pt x="11635671" y="1951676"/>
                      <a:pt x="11635671" y="1964822"/>
                    </a:cubicBezTo>
                    <a:lnTo>
                      <a:pt x="11635578" y="1965107"/>
                    </a:lnTo>
                    <a:lnTo>
                      <a:pt x="11655046" y="2018326"/>
                    </a:lnTo>
                    <a:cubicBezTo>
                      <a:pt x="11652179" y="2062134"/>
                      <a:pt x="11591590" y="2079410"/>
                      <a:pt x="11565390" y="2109027"/>
                    </a:cubicBezTo>
                    <a:lnTo>
                      <a:pt x="11565006" y="2108562"/>
                    </a:lnTo>
                    <a:lnTo>
                      <a:pt x="11565006" y="2110535"/>
                    </a:lnTo>
                    <a:cubicBezTo>
                      <a:pt x="11556426" y="2119585"/>
                      <a:pt x="11547846" y="2128635"/>
                      <a:pt x="11539266" y="2133160"/>
                    </a:cubicBezTo>
                    <a:lnTo>
                      <a:pt x="11539029" y="2132219"/>
                    </a:lnTo>
                    <a:lnTo>
                      <a:pt x="11538789" y="2132861"/>
                    </a:lnTo>
                    <a:lnTo>
                      <a:pt x="11538789" y="2158073"/>
                    </a:lnTo>
                    <a:lnTo>
                      <a:pt x="11538862" y="2158095"/>
                    </a:lnTo>
                    <a:cubicBezTo>
                      <a:pt x="11565005" y="2193489"/>
                      <a:pt x="11534504" y="2242155"/>
                      <a:pt x="11565005" y="2277549"/>
                    </a:cubicBezTo>
                    <a:cubicBezTo>
                      <a:pt x="11538862" y="2295246"/>
                      <a:pt x="11517075" y="2312943"/>
                      <a:pt x="11495290" y="2326215"/>
                    </a:cubicBezTo>
                    <a:lnTo>
                      <a:pt x="11495916" y="2323418"/>
                    </a:lnTo>
                    <a:lnTo>
                      <a:pt x="11494423" y="2325727"/>
                    </a:lnTo>
                    <a:cubicBezTo>
                      <a:pt x="11476916" y="2343278"/>
                      <a:pt x="11459408" y="2360828"/>
                      <a:pt x="11446277" y="2373991"/>
                    </a:cubicBezTo>
                    <a:cubicBezTo>
                      <a:pt x="11437525" y="2382767"/>
                      <a:pt x="11428770" y="2391542"/>
                      <a:pt x="11424393" y="2400318"/>
                    </a:cubicBezTo>
                    <a:lnTo>
                      <a:pt x="11418907" y="2403679"/>
                    </a:lnTo>
                    <a:lnTo>
                      <a:pt x="11427163" y="2400047"/>
                    </a:lnTo>
                    <a:cubicBezTo>
                      <a:pt x="11441574" y="2395601"/>
                      <a:pt x="11454475" y="2394096"/>
                      <a:pt x="11464906" y="2397105"/>
                    </a:cubicBezTo>
                    <a:cubicBezTo>
                      <a:pt x="11485767" y="2403125"/>
                      <a:pt x="11496746" y="2427202"/>
                      <a:pt x="11490158" y="2481924"/>
                    </a:cubicBezTo>
                    <a:lnTo>
                      <a:pt x="11487380" y="2482846"/>
                    </a:lnTo>
                    <a:lnTo>
                      <a:pt x="11491091" y="2482846"/>
                    </a:lnTo>
                    <a:cubicBezTo>
                      <a:pt x="11530249" y="2482846"/>
                      <a:pt x="11525898" y="2399296"/>
                      <a:pt x="11582459" y="2430077"/>
                    </a:cubicBezTo>
                    <a:lnTo>
                      <a:pt x="11582914" y="2430768"/>
                    </a:lnTo>
                    <a:lnTo>
                      <a:pt x="11582670" y="2429312"/>
                    </a:lnTo>
                    <a:cubicBezTo>
                      <a:pt x="11591502" y="2429312"/>
                      <a:pt x="11604751" y="2429312"/>
                      <a:pt x="11613585" y="2429312"/>
                    </a:cubicBezTo>
                    <a:lnTo>
                      <a:pt x="11613923" y="2429322"/>
                    </a:lnTo>
                    <a:lnTo>
                      <a:pt x="11648600" y="2410133"/>
                    </a:lnTo>
                    <a:cubicBezTo>
                      <a:pt x="11660744" y="2407339"/>
                      <a:pt x="11672890" y="2407339"/>
                      <a:pt x="11683930" y="2407339"/>
                    </a:cubicBezTo>
                    <a:lnTo>
                      <a:pt x="11688238" y="2429133"/>
                    </a:lnTo>
                    <a:lnTo>
                      <a:pt x="11688662" y="2429312"/>
                    </a:lnTo>
                    <a:lnTo>
                      <a:pt x="11688336" y="2429635"/>
                    </a:lnTo>
                    <a:lnTo>
                      <a:pt x="11688347" y="2429684"/>
                    </a:lnTo>
                    <a:lnTo>
                      <a:pt x="11688279" y="2429692"/>
                    </a:lnTo>
                    <a:lnTo>
                      <a:pt x="11684246" y="2433705"/>
                    </a:lnTo>
                    <a:lnTo>
                      <a:pt x="11684335" y="2434153"/>
                    </a:lnTo>
                    <a:lnTo>
                      <a:pt x="11731767" y="2434153"/>
                    </a:lnTo>
                    <a:lnTo>
                      <a:pt x="11732143" y="2434153"/>
                    </a:lnTo>
                    <a:lnTo>
                      <a:pt x="11732040" y="2434595"/>
                    </a:lnTo>
                    <a:lnTo>
                      <a:pt x="11772312" y="2499775"/>
                    </a:lnTo>
                    <a:cubicBezTo>
                      <a:pt x="11780421" y="2522743"/>
                      <a:pt x="11779340" y="2547898"/>
                      <a:pt x="11757715" y="2578521"/>
                    </a:cubicBezTo>
                    <a:lnTo>
                      <a:pt x="11754270" y="2580295"/>
                    </a:lnTo>
                    <a:lnTo>
                      <a:pt x="11758957" y="2580579"/>
                    </a:lnTo>
                    <a:cubicBezTo>
                      <a:pt x="11763426" y="2615086"/>
                      <a:pt x="11750018" y="2645281"/>
                      <a:pt x="11732143" y="2675476"/>
                    </a:cubicBezTo>
                    <a:lnTo>
                      <a:pt x="11729436" y="2675476"/>
                    </a:lnTo>
                    <a:lnTo>
                      <a:pt x="11730927" y="2676252"/>
                    </a:lnTo>
                    <a:cubicBezTo>
                      <a:pt x="11739722" y="2680664"/>
                      <a:pt x="11748517" y="2689486"/>
                      <a:pt x="11752913" y="2698310"/>
                    </a:cubicBezTo>
                    <a:lnTo>
                      <a:pt x="11752331" y="2701044"/>
                    </a:lnTo>
                    <a:lnTo>
                      <a:pt x="11754406" y="2698725"/>
                    </a:lnTo>
                    <a:cubicBezTo>
                      <a:pt x="11763181" y="2689983"/>
                      <a:pt x="11771957" y="2681240"/>
                      <a:pt x="11780732" y="2672498"/>
                    </a:cubicBezTo>
                    <a:lnTo>
                      <a:pt x="11782909" y="2672464"/>
                    </a:lnTo>
                    <a:lnTo>
                      <a:pt x="11779514" y="2670599"/>
                    </a:lnTo>
                    <a:cubicBezTo>
                      <a:pt x="11783872" y="2653048"/>
                      <a:pt x="11783872" y="2626721"/>
                      <a:pt x="11792585" y="2617947"/>
                    </a:cubicBezTo>
                    <a:cubicBezTo>
                      <a:pt x="11823086" y="2600396"/>
                      <a:pt x="11831800" y="2639884"/>
                      <a:pt x="11849229" y="2648660"/>
                    </a:cubicBezTo>
                    <a:lnTo>
                      <a:pt x="11848200" y="2650941"/>
                    </a:lnTo>
                    <a:lnTo>
                      <a:pt x="11850234" y="2649211"/>
                    </a:lnTo>
                    <a:cubicBezTo>
                      <a:pt x="11854590" y="2640409"/>
                      <a:pt x="11854590" y="2636009"/>
                      <a:pt x="11854590" y="2627210"/>
                    </a:cubicBezTo>
                    <a:lnTo>
                      <a:pt x="11855980" y="2629861"/>
                    </a:lnTo>
                    <a:lnTo>
                      <a:pt x="11855867" y="2628079"/>
                    </a:lnTo>
                    <a:cubicBezTo>
                      <a:pt x="11860208" y="2606338"/>
                      <a:pt x="11847183" y="2575902"/>
                      <a:pt x="11877573" y="2571554"/>
                    </a:cubicBezTo>
                    <a:cubicBezTo>
                      <a:pt x="11912303" y="2562857"/>
                      <a:pt x="11912303" y="2601991"/>
                      <a:pt x="11925327" y="2623730"/>
                    </a:cubicBezTo>
                    <a:lnTo>
                      <a:pt x="11925004" y="2625904"/>
                    </a:lnTo>
                    <a:lnTo>
                      <a:pt x="11948328" y="2671907"/>
                    </a:lnTo>
                    <a:cubicBezTo>
                      <a:pt x="11950841" y="2679093"/>
                      <a:pt x="11950422" y="2685348"/>
                      <a:pt x="11943790" y="2689807"/>
                    </a:cubicBezTo>
                    <a:lnTo>
                      <a:pt x="11904131" y="2696556"/>
                    </a:lnTo>
                    <a:lnTo>
                      <a:pt x="11903621" y="2697649"/>
                    </a:lnTo>
                    <a:cubicBezTo>
                      <a:pt x="11894938" y="2706346"/>
                      <a:pt x="11890597" y="2715041"/>
                      <a:pt x="11881913" y="2723738"/>
                    </a:cubicBezTo>
                    <a:lnTo>
                      <a:pt x="11880645" y="2721257"/>
                    </a:lnTo>
                    <a:lnTo>
                      <a:pt x="11880735" y="2724013"/>
                    </a:lnTo>
                    <a:lnTo>
                      <a:pt x="11876389" y="2794230"/>
                    </a:lnTo>
                    <a:lnTo>
                      <a:pt x="11876414" y="2794242"/>
                    </a:lnTo>
                    <a:cubicBezTo>
                      <a:pt x="11898387" y="2807491"/>
                      <a:pt x="11915964" y="2842822"/>
                      <a:pt x="11951120" y="2820741"/>
                    </a:cubicBezTo>
                    <a:cubicBezTo>
                      <a:pt x="11915964" y="2882568"/>
                      <a:pt x="11951120" y="2979728"/>
                      <a:pt x="11854441" y="3010643"/>
                    </a:cubicBezTo>
                    <a:lnTo>
                      <a:pt x="11854088" y="3010563"/>
                    </a:lnTo>
                    <a:lnTo>
                      <a:pt x="11828486" y="3084011"/>
                    </a:lnTo>
                    <a:lnTo>
                      <a:pt x="11827146" y="3083538"/>
                    </a:lnTo>
                    <a:lnTo>
                      <a:pt x="11827776" y="3084425"/>
                    </a:lnTo>
                    <a:lnTo>
                      <a:pt x="11805900" y="3155236"/>
                    </a:lnTo>
                    <a:lnTo>
                      <a:pt x="11806326" y="3155623"/>
                    </a:lnTo>
                    <a:cubicBezTo>
                      <a:pt x="11767111" y="3252001"/>
                      <a:pt x="11740968" y="3361520"/>
                      <a:pt x="11640753" y="3422852"/>
                    </a:cubicBezTo>
                    <a:lnTo>
                      <a:pt x="11639711" y="3423396"/>
                    </a:lnTo>
                    <a:lnTo>
                      <a:pt x="11640084" y="3423396"/>
                    </a:lnTo>
                    <a:cubicBezTo>
                      <a:pt x="11622702" y="3463097"/>
                      <a:pt x="11609665" y="3502799"/>
                      <a:pt x="11592283" y="3546912"/>
                    </a:cubicBezTo>
                    <a:lnTo>
                      <a:pt x="11590715" y="3546912"/>
                    </a:lnTo>
                    <a:lnTo>
                      <a:pt x="11590985" y="3575777"/>
                    </a:lnTo>
                    <a:cubicBezTo>
                      <a:pt x="11592632" y="3603275"/>
                      <a:pt x="11601691" y="3619691"/>
                      <a:pt x="11647805" y="3577009"/>
                    </a:cubicBezTo>
                    <a:cubicBezTo>
                      <a:pt x="11696114" y="3537609"/>
                      <a:pt x="11726858" y="3555120"/>
                      <a:pt x="11731250" y="3616407"/>
                    </a:cubicBezTo>
                    <a:cubicBezTo>
                      <a:pt x="11709291" y="3651429"/>
                      <a:pt x="11726858" y="3703962"/>
                      <a:pt x="11682940" y="3734606"/>
                    </a:cubicBezTo>
                    <a:lnTo>
                      <a:pt x="11682908" y="3734586"/>
                    </a:lnTo>
                    <a:lnTo>
                      <a:pt x="11639535" y="3782836"/>
                    </a:lnTo>
                    <a:lnTo>
                      <a:pt x="11640084" y="3783524"/>
                    </a:lnTo>
                    <a:cubicBezTo>
                      <a:pt x="11640084" y="3801051"/>
                      <a:pt x="11635671" y="3818576"/>
                      <a:pt x="11635671" y="3831722"/>
                    </a:cubicBezTo>
                    <a:lnTo>
                      <a:pt x="11635578" y="3832006"/>
                    </a:lnTo>
                    <a:lnTo>
                      <a:pt x="11655046" y="3885226"/>
                    </a:lnTo>
                    <a:cubicBezTo>
                      <a:pt x="11652179" y="3929034"/>
                      <a:pt x="11591590" y="3946310"/>
                      <a:pt x="11565390" y="3975927"/>
                    </a:cubicBezTo>
                    <a:lnTo>
                      <a:pt x="11565006" y="3975462"/>
                    </a:lnTo>
                    <a:lnTo>
                      <a:pt x="11565006" y="3977435"/>
                    </a:lnTo>
                    <a:lnTo>
                      <a:pt x="11554287" y="3986857"/>
                    </a:lnTo>
                    <a:lnTo>
                      <a:pt x="11563900" y="3985607"/>
                    </a:lnTo>
                    <a:cubicBezTo>
                      <a:pt x="11569271" y="3986268"/>
                      <a:pt x="11575389" y="3988330"/>
                      <a:pt x="11582459" y="3992177"/>
                    </a:cubicBezTo>
                    <a:lnTo>
                      <a:pt x="11582914" y="3992868"/>
                    </a:lnTo>
                    <a:lnTo>
                      <a:pt x="11582670" y="3991412"/>
                    </a:lnTo>
                    <a:cubicBezTo>
                      <a:pt x="11591502" y="3991412"/>
                      <a:pt x="11604751" y="3991412"/>
                      <a:pt x="11613585" y="3991412"/>
                    </a:cubicBezTo>
                    <a:lnTo>
                      <a:pt x="11613923" y="3991422"/>
                    </a:lnTo>
                    <a:lnTo>
                      <a:pt x="11648600" y="3972233"/>
                    </a:lnTo>
                    <a:cubicBezTo>
                      <a:pt x="11660744" y="3969439"/>
                      <a:pt x="11672890" y="3969439"/>
                      <a:pt x="11683930" y="3969439"/>
                    </a:cubicBezTo>
                    <a:lnTo>
                      <a:pt x="11688238" y="3991233"/>
                    </a:lnTo>
                    <a:lnTo>
                      <a:pt x="11688662" y="3991412"/>
                    </a:lnTo>
                    <a:lnTo>
                      <a:pt x="11688336" y="3991735"/>
                    </a:lnTo>
                    <a:lnTo>
                      <a:pt x="11688347" y="3991784"/>
                    </a:lnTo>
                    <a:lnTo>
                      <a:pt x="11688279" y="3991792"/>
                    </a:lnTo>
                    <a:lnTo>
                      <a:pt x="11684246" y="3995805"/>
                    </a:lnTo>
                    <a:lnTo>
                      <a:pt x="11684335" y="3996253"/>
                    </a:lnTo>
                    <a:lnTo>
                      <a:pt x="11731767" y="3996253"/>
                    </a:lnTo>
                    <a:lnTo>
                      <a:pt x="11732143" y="3996253"/>
                    </a:lnTo>
                    <a:lnTo>
                      <a:pt x="11732040" y="3996695"/>
                    </a:lnTo>
                    <a:lnTo>
                      <a:pt x="11772312" y="4061875"/>
                    </a:lnTo>
                    <a:cubicBezTo>
                      <a:pt x="11780421" y="4084843"/>
                      <a:pt x="11779340" y="4109998"/>
                      <a:pt x="11757715" y="4140621"/>
                    </a:cubicBezTo>
                    <a:lnTo>
                      <a:pt x="11754270" y="4142395"/>
                    </a:lnTo>
                    <a:lnTo>
                      <a:pt x="11758957" y="4142679"/>
                    </a:lnTo>
                    <a:cubicBezTo>
                      <a:pt x="11763426" y="4177186"/>
                      <a:pt x="11750018" y="4207381"/>
                      <a:pt x="11732143" y="4237576"/>
                    </a:cubicBezTo>
                    <a:lnTo>
                      <a:pt x="11729436" y="4237576"/>
                    </a:lnTo>
                    <a:lnTo>
                      <a:pt x="11730927" y="4238352"/>
                    </a:lnTo>
                    <a:cubicBezTo>
                      <a:pt x="11739722" y="4242764"/>
                      <a:pt x="11748517" y="4251586"/>
                      <a:pt x="11752913" y="4260410"/>
                    </a:cubicBezTo>
                    <a:lnTo>
                      <a:pt x="11752331" y="4263144"/>
                    </a:lnTo>
                    <a:lnTo>
                      <a:pt x="11754406" y="4260825"/>
                    </a:lnTo>
                    <a:cubicBezTo>
                      <a:pt x="11763181" y="4252083"/>
                      <a:pt x="11771957" y="4243340"/>
                      <a:pt x="11780732" y="4234598"/>
                    </a:cubicBezTo>
                    <a:lnTo>
                      <a:pt x="11782909" y="4234564"/>
                    </a:lnTo>
                    <a:lnTo>
                      <a:pt x="11779514" y="4232699"/>
                    </a:lnTo>
                    <a:cubicBezTo>
                      <a:pt x="11783872" y="4215148"/>
                      <a:pt x="11783872" y="4188821"/>
                      <a:pt x="11792585" y="4180047"/>
                    </a:cubicBezTo>
                    <a:cubicBezTo>
                      <a:pt x="11823086" y="4162496"/>
                      <a:pt x="11831800" y="4201984"/>
                      <a:pt x="11849229" y="4210760"/>
                    </a:cubicBezTo>
                    <a:lnTo>
                      <a:pt x="11848200" y="4213041"/>
                    </a:lnTo>
                    <a:lnTo>
                      <a:pt x="11850234" y="4211311"/>
                    </a:lnTo>
                    <a:cubicBezTo>
                      <a:pt x="11854590" y="4202509"/>
                      <a:pt x="11854590" y="4198109"/>
                      <a:pt x="11854590" y="4189310"/>
                    </a:cubicBezTo>
                    <a:lnTo>
                      <a:pt x="11855980" y="4191961"/>
                    </a:lnTo>
                    <a:lnTo>
                      <a:pt x="11855867" y="4190179"/>
                    </a:lnTo>
                    <a:cubicBezTo>
                      <a:pt x="11860208" y="4168438"/>
                      <a:pt x="11847183" y="4138002"/>
                      <a:pt x="11877573" y="4133654"/>
                    </a:cubicBezTo>
                    <a:cubicBezTo>
                      <a:pt x="11912303" y="4124957"/>
                      <a:pt x="11912303" y="4164091"/>
                      <a:pt x="11925327" y="4185830"/>
                    </a:cubicBezTo>
                    <a:lnTo>
                      <a:pt x="11925004" y="4188004"/>
                    </a:lnTo>
                    <a:lnTo>
                      <a:pt x="11948328" y="4234007"/>
                    </a:lnTo>
                    <a:cubicBezTo>
                      <a:pt x="11950841" y="4241193"/>
                      <a:pt x="11950422" y="4247448"/>
                      <a:pt x="11943790" y="4251907"/>
                    </a:cubicBezTo>
                    <a:lnTo>
                      <a:pt x="11904131" y="4258656"/>
                    </a:lnTo>
                    <a:lnTo>
                      <a:pt x="11903621" y="4259749"/>
                    </a:lnTo>
                    <a:cubicBezTo>
                      <a:pt x="11894938" y="4268446"/>
                      <a:pt x="11890597" y="4277141"/>
                      <a:pt x="11881913" y="4285838"/>
                    </a:cubicBezTo>
                    <a:lnTo>
                      <a:pt x="11880645" y="4283357"/>
                    </a:lnTo>
                    <a:lnTo>
                      <a:pt x="11880735" y="4286113"/>
                    </a:lnTo>
                    <a:lnTo>
                      <a:pt x="11876389" y="4356330"/>
                    </a:lnTo>
                    <a:lnTo>
                      <a:pt x="11876414" y="4356342"/>
                    </a:lnTo>
                    <a:cubicBezTo>
                      <a:pt x="11898387" y="4369591"/>
                      <a:pt x="11915964" y="4404922"/>
                      <a:pt x="11951120" y="4382841"/>
                    </a:cubicBezTo>
                    <a:cubicBezTo>
                      <a:pt x="11915964" y="4444668"/>
                      <a:pt x="11951120" y="4541828"/>
                      <a:pt x="11854441" y="4572743"/>
                    </a:cubicBezTo>
                    <a:lnTo>
                      <a:pt x="11854088" y="4572663"/>
                    </a:lnTo>
                    <a:lnTo>
                      <a:pt x="11828486" y="4646111"/>
                    </a:lnTo>
                    <a:lnTo>
                      <a:pt x="11827146" y="4645638"/>
                    </a:lnTo>
                    <a:lnTo>
                      <a:pt x="11827776" y="4646525"/>
                    </a:lnTo>
                    <a:lnTo>
                      <a:pt x="11805900" y="4717336"/>
                    </a:lnTo>
                    <a:lnTo>
                      <a:pt x="11806326" y="4717723"/>
                    </a:lnTo>
                    <a:cubicBezTo>
                      <a:pt x="11767111" y="4814101"/>
                      <a:pt x="11740968" y="4923620"/>
                      <a:pt x="11640753" y="4984952"/>
                    </a:cubicBezTo>
                    <a:lnTo>
                      <a:pt x="11639711" y="4985496"/>
                    </a:lnTo>
                    <a:lnTo>
                      <a:pt x="11640084" y="4985496"/>
                    </a:lnTo>
                    <a:cubicBezTo>
                      <a:pt x="11622702" y="5025197"/>
                      <a:pt x="11609665" y="5064899"/>
                      <a:pt x="11592283" y="5109012"/>
                    </a:cubicBezTo>
                    <a:lnTo>
                      <a:pt x="11590715" y="5109012"/>
                    </a:lnTo>
                    <a:lnTo>
                      <a:pt x="11590985" y="5137877"/>
                    </a:lnTo>
                    <a:cubicBezTo>
                      <a:pt x="11592632" y="5165375"/>
                      <a:pt x="11601691" y="5181791"/>
                      <a:pt x="11647805" y="5139109"/>
                    </a:cubicBezTo>
                    <a:cubicBezTo>
                      <a:pt x="11696114" y="5099709"/>
                      <a:pt x="11726858" y="5117220"/>
                      <a:pt x="11731250" y="5178507"/>
                    </a:cubicBezTo>
                    <a:cubicBezTo>
                      <a:pt x="11709291" y="5213529"/>
                      <a:pt x="11726858" y="5266062"/>
                      <a:pt x="11682940" y="5296706"/>
                    </a:cubicBezTo>
                    <a:lnTo>
                      <a:pt x="11682908" y="5296686"/>
                    </a:lnTo>
                    <a:lnTo>
                      <a:pt x="11639535" y="5344936"/>
                    </a:lnTo>
                    <a:lnTo>
                      <a:pt x="11640084" y="5345624"/>
                    </a:lnTo>
                    <a:cubicBezTo>
                      <a:pt x="11640084" y="5363151"/>
                      <a:pt x="11635671" y="5380676"/>
                      <a:pt x="11635671" y="5393822"/>
                    </a:cubicBezTo>
                    <a:lnTo>
                      <a:pt x="11635578" y="5394106"/>
                    </a:lnTo>
                    <a:lnTo>
                      <a:pt x="11655046" y="5447326"/>
                    </a:lnTo>
                    <a:cubicBezTo>
                      <a:pt x="11652179" y="5491134"/>
                      <a:pt x="11591590" y="5508410"/>
                      <a:pt x="11565390" y="5538027"/>
                    </a:cubicBezTo>
                    <a:lnTo>
                      <a:pt x="11565006" y="5537562"/>
                    </a:lnTo>
                    <a:lnTo>
                      <a:pt x="11565006" y="5539535"/>
                    </a:lnTo>
                    <a:cubicBezTo>
                      <a:pt x="11556426" y="5548585"/>
                      <a:pt x="11547846" y="5557635"/>
                      <a:pt x="11539266" y="5562160"/>
                    </a:cubicBezTo>
                    <a:lnTo>
                      <a:pt x="11539029" y="5561219"/>
                    </a:lnTo>
                    <a:lnTo>
                      <a:pt x="11538789" y="5561861"/>
                    </a:lnTo>
                    <a:lnTo>
                      <a:pt x="11538789" y="5587073"/>
                    </a:lnTo>
                    <a:lnTo>
                      <a:pt x="11538862" y="5587095"/>
                    </a:lnTo>
                    <a:cubicBezTo>
                      <a:pt x="11565005" y="5622489"/>
                      <a:pt x="11534504" y="5671155"/>
                      <a:pt x="11565005" y="5706549"/>
                    </a:cubicBezTo>
                    <a:cubicBezTo>
                      <a:pt x="11538862" y="5724246"/>
                      <a:pt x="11517075" y="5741943"/>
                      <a:pt x="11495290" y="5755215"/>
                    </a:cubicBezTo>
                    <a:lnTo>
                      <a:pt x="11495916" y="5752418"/>
                    </a:lnTo>
                    <a:lnTo>
                      <a:pt x="11494423" y="5754727"/>
                    </a:lnTo>
                    <a:cubicBezTo>
                      <a:pt x="11476916" y="5772278"/>
                      <a:pt x="11459408" y="5789828"/>
                      <a:pt x="11446277" y="5802991"/>
                    </a:cubicBezTo>
                    <a:cubicBezTo>
                      <a:pt x="11437525" y="5811767"/>
                      <a:pt x="11428770" y="5820542"/>
                      <a:pt x="11424393" y="5829318"/>
                    </a:cubicBezTo>
                    <a:cubicBezTo>
                      <a:pt x="11398131" y="5842481"/>
                      <a:pt x="11371870" y="5860031"/>
                      <a:pt x="11345609" y="5877582"/>
                    </a:cubicBezTo>
                    <a:lnTo>
                      <a:pt x="11344055" y="5878981"/>
                    </a:lnTo>
                    <a:lnTo>
                      <a:pt x="11345136" y="5878557"/>
                    </a:lnTo>
                    <a:cubicBezTo>
                      <a:pt x="11336387" y="5904298"/>
                      <a:pt x="11332012" y="5925749"/>
                      <a:pt x="11323261" y="5947199"/>
                    </a:cubicBezTo>
                    <a:lnTo>
                      <a:pt x="11321398" y="5948483"/>
                    </a:lnTo>
                    <a:lnTo>
                      <a:pt x="11323684" y="5948272"/>
                    </a:lnTo>
                    <a:lnTo>
                      <a:pt x="11323684" y="5973831"/>
                    </a:lnTo>
                    <a:lnTo>
                      <a:pt x="11324069" y="5973905"/>
                    </a:lnTo>
                    <a:cubicBezTo>
                      <a:pt x="11332879" y="5982699"/>
                      <a:pt x="11341689" y="5991494"/>
                      <a:pt x="11350499" y="5995892"/>
                    </a:cubicBezTo>
                    <a:cubicBezTo>
                      <a:pt x="11332879" y="6039867"/>
                      <a:pt x="11284422" y="6057456"/>
                      <a:pt x="11271207" y="6105827"/>
                    </a:cubicBezTo>
                    <a:cubicBezTo>
                      <a:pt x="11244777" y="6176185"/>
                      <a:pt x="11213942" y="6092635"/>
                      <a:pt x="11178700" y="6097032"/>
                    </a:cubicBezTo>
                    <a:lnTo>
                      <a:pt x="11178700" y="6096539"/>
                    </a:lnTo>
                    <a:lnTo>
                      <a:pt x="11111747" y="6158971"/>
                    </a:lnTo>
                    <a:cubicBezTo>
                      <a:pt x="11042412" y="6218546"/>
                      <a:pt x="10964460" y="6260747"/>
                      <a:pt x="10859432" y="6211099"/>
                    </a:cubicBezTo>
                    <a:cubicBezTo>
                      <a:pt x="10802542" y="6184620"/>
                      <a:pt x="10780662" y="6286121"/>
                      <a:pt x="10723772" y="6237578"/>
                    </a:cubicBezTo>
                    <a:lnTo>
                      <a:pt x="10724152" y="6234315"/>
                    </a:lnTo>
                    <a:lnTo>
                      <a:pt x="10723063" y="6237857"/>
                    </a:lnTo>
                    <a:cubicBezTo>
                      <a:pt x="10697322" y="6220428"/>
                      <a:pt x="10684451" y="6189927"/>
                      <a:pt x="10650130" y="6189927"/>
                    </a:cubicBezTo>
                    <a:cubicBezTo>
                      <a:pt x="10637259" y="6150713"/>
                      <a:pt x="10663001" y="6141999"/>
                      <a:pt x="10693032" y="6133284"/>
                    </a:cubicBezTo>
                    <a:lnTo>
                      <a:pt x="10708956" y="6138108"/>
                    </a:lnTo>
                    <a:lnTo>
                      <a:pt x="10742909" y="6100682"/>
                    </a:lnTo>
                    <a:lnTo>
                      <a:pt x="10793296" y="6072080"/>
                    </a:lnTo>
                    <a:lnTo>
                      <a:pt x="10793408" y="6071701"/>
                    </a:lnTo>
                    <a:lnTo>
                      <a:pt x="10793544" y="6071452"/>
                    </a:lnTo>
                    <a:lnTo>
                      <a:pt x="10793544" y="6050156"/>
                    </a:lnTo>
                    <a:lnTo>
                      <a:pt x="10723628" y="6045797"/>
                    </a:lnTo>
                    <a:lnTo>
                      <a:pt x="10706508" y="6071923"/>
                    </a:lnTo>
                    <a:cubicBezTo>
                      <a:pt x="10672795" y="6109274"/>
                      <a:pt x="10688632" y="5981078"/>
                      <a:pt x="10654079" y="6023015"/>
                    </a:cubicBezTo>
                    <a:lnTo>
                      <a:pt x="10653226" y="6022591"/>
                    </a:lnTo>
                    <a:lnTo>
                      <a:pt x="10627321" y="6081078"/>
                    </a:lnTo>
                    <a:cubicBezTo>
                      <a:pt x="10614585" y="6096598"/>
                      <a:pt x="10597971" y="6108793"/>
                      <a:pt x="10578037" y="6119880"/>
                    </a:cubicBezTo>
                    <a:lnTo>
                      <a:pt x="10556183" y="6098003"/>
                    </a:lnTo>
                    <a:lnTo>
                      <a:pt x="10524423" y="6110217"/>
                    </a:lnTo>
                    <a:cubicBezTo>
                      <a:pt x="10489829" y="6117365"/>
                      <a:pt x="10450293" y="6114097"/>
                      <a:pt x="10420643" y="6150044"/>
                    </a:cubicBezTo>
                    <a:cubicBezTo>
                      <a:pt x="10398679" y="6176187"/>
                      <a:pt x="10376714" y="6141331"/>
                      <a:pt x="10359141" y="6119543"/>
                    </a:cubicBezTo>
                    <a:lnTo>
                      <a:pt x="10358791" y="6118851"/>
                    </a:lnTo>
                    <a:lnTo>
                      <a:pt x="10331132" y="6100192"/>
                    </a:lnTo>
                    <a:cubicBezTo>
                      <a:pt x="10322873" y="6091441"/>
                      <a:pt x="10316265" y="6080505"/>
                      <a:pt x="10311860" y="6067381"/>
                    </a:cubicBezTo>
                    <a:lnTo>
                      <a:pt x="10311905" y="6067266"/>
                    </a:lnTo>
                    <a:lnTo>
                      <a:pt x="10264553" y="6071614"/>
                    </a:lnTo>
                    <a:lnTo>
                      <a:pt x="10264883" y="6066293"/>
                    </a:lnTo>
                    <a:lnTo>
                      <a:pt x="10264011" y="6070639"/>
                    </a:lnTo>
                    <a:cubicBezTo>
                      <a:pt x="10264011" y="6075027"/>
                      <a:pt x="10264011" y="6083802"/>
                      <a:pt x="10264011" y="6088190"/>
                    </a:cubicBezTo>
                    <a:lnTo>
                      <a:pt x="10261693" y="6090435"/>
                    </a:lnTo>
                    <a:lnTo>
                      <a:pt x="10272874" y="6091906"/>
                    </a:lnTo>
                    <a:cubicBezTo>
                      <a:pt x="10277252" y="6105116"/>
                      <a:pt x="10286005" y="6118326"/>
                      <a:pt x="10281628" y="6127131"/>
                    </a:cubicBezTo>
                    <a:cubicBezTo>
                      <a:pt x="10198475" y="6259222"/>
                      <a:pt x="10124075" y="6400121"/>
                      <a:pt x="9988405" y="6492584"/>
                    </a:cubicBezTo>
                    <a:cubicBezTo>
                      <a:pt x="9975276" y="6492584"/>
                      <a:pt x="9962147" y="6488181"/>
                      <a:pt x="9953395" y="6479376"/>
                    </a:cubicBezTo>
                    <a:cubicBezTo>
                      <a:pt x="9944642" y="6479376"/>
                      <a:pt x="9935887" y="6479376"/>
                      <a:pt x="9931511" y="6479376"/>
                    </a:cubicBezTo>
                    <a:lnTo>
                      <a:pt x="9930071" y="6477927"/>
                    </a:lnTo>
                    <a:lnTo>
                      <a:pt x="9929777" y="6479178"/>
                    </a:lnTo>
                    <a:lnTo>
                      <a:pt x="9883207" y="6479178"/>
                    </a:lnTo>
                    <a:lnTo>
                      <a:pt x="9883036" y="6479715"/>
                    </a:lnTo>
                    <a:cubicBezTo>
                      <a:pt x="9847489" y="6492815"/>
                      <a:pt x="9829717" y="6540850"/>
                      <a:pt x="9785281" y="6527750"/>
                    </a:cubicBezTo>
                    <a:lnTo>
                      <a:pt x="9785035" y="6527142"/>
                    </a:lnTo>
                    <a:lnTo>
                      <a:pt x="9734024" y="6501137"/>
                    </a:lnTo>
                    <a:lnTo>
                      <a:pt x="9733916" y="6501794"/>
                    </a:lnTo>
                    <a:cubicBezTo>
                      <a:pt x="9716397" y="6510655"/>
                      <a:pt x="9703259" y="6523946"/>
                      <a:pt x="9690121" y="6532805"/>
                    </a:cubicBezTo>
                    <a:lnTo>
                      <a:pt x="9687768" y="6531966"/>
                    </a:lnTo>
                    <a:lnTo>
                      <a:pt x="9662535" y="6574823"/>
                    </a:lnTo>
                    <a:lnTo>
                      <a:pt x="9663933" y="6576195"/>
                    </a:lnTo>
                    <a:cubicBezTo>
                      <a:pt x="9663933" y="6593745"/>
                      <a:pt x="9663933" y="6611296"/>
                      <a:pt x="9663933" y="6624459"/>
                    </a:cubicBezTo>
                    <a:cubicBezTo>
                      <a:pt x="9654994" y="6633233"/>
                      <a:pt x="9650525" y="6642010"/>
                      <a:pt x="9641587" y="6650784"/>
                    </a:cubicBezTo>
                    <a:cubicBezTo>
                      <a:pt x="9619243" y="6633233"/>
                      <a:pt x="9620359" y="6616780"/>
                      <a:pt x="9626505" y="6600875"/>
                    </a:cubicBezTo>
                    <a:lnTo>
                      <a:pt x="9641237" y="6555338"/>
                    </a:lnTo>
                    <a:lnTo>
                      <a:pt x="9640309" y="6553585"/>
                    </a:lnTo>
                    <a:lnTo>
                      <a:pt x="9597942" y="6553585"/>
                    </a:lnTo>
                    <a:lnTo>
                      <a:pt x="9596898" y="6554639"/>
                    </a:lnTo>
                    <a:cubicBezTo>
                      <a:pt x="9579023" y="6576664"/>
                      <a:pt x="9561146" y="6581069"/>
                      <a:pt x="9543271" y="6554639"/>
                    </a:cubicBezTo>
                    <a:lnTo>
                      <a:pt x="9543499" y="6554173"/>
                    </a:lnTo>
                    <a:lnTo>
                      <a:pt x="9517890" y="6549927"/>
                    </a:lnTo>
                    <a:lnTo>
                      <a:pt x="9521291" y="6556985"/>
                    </a:lnTo>
                    <a:cubicBezTo>
                      <a:pt x="9521822" y="6558086"/>
                      <a:pt x="9521822" y="6558086"/>
                      <a:pt x="9521822" y="6558086"/>
                    </a:cubicBezTo>
                    <a:cubicBezTo>
                      <a:pt x="9504839" y="6562491"/>
                      <a:pt x="9487857" y="6571302"/>
                      <a:pt x="9470875" y="6575707"/>
                    </a:cubicBezTo>
                    <a:lnTo>
                      <a:pt x="9470875" y="6529577"/>
                    </a:lnTo>
                    <a:lnTo>
                      <a:pt x="9470387" y="6529373"/>
                    </a:lnTo>
                    <a:cubicBezTo>
                      <a:pt x="9470387" y="6502989"/>
                      <a:pt x="9474775" y="6472206"/>
                      <a:pt x="9444063" y="6454616"/>
                    </a:cubicBezTo>
                    <a:lnTo>
                      <a:pt x="9445093" y="6454013"/>
                    </a:lnTo>
                    <a:lnTo>
                      <a:pt x="9443817" y="6454295"/>
                    </a:lnTo>
                    <a:cubicBezTo>
                      <a:pt x="9435041" y="6454295"/>
                      <a:pt x="9435041" y="6454295"/>
                      <a:pt x="9435041" y="6454295"/>
                    </a:cubicBezTo>
                    <a:lnTo>
                      <a:pt x="9426267" y="6458693"/>
                    </a:lnTo>
                    <a:lnTo>
                      <a:pt x="9425267" y="6458155"/>
                    </a:lnTo>
                    <a:lnTo>
                      <a:pt x="9425292" y="6458187"/>
                    </a:lnTo>
                    <a:cubicBezTo>
                      <a:pt x="9420904" y="6497487"/>
                      <a:pt x="9398965" y="6528055"/>
                      <a:pt x="9377028" y="6554256"/>
                    </a:cubicBezTo>
                    <a:lnTo>
                      <a:pt x="9376471" y="6553616"/>
                    </a:lnTo>
                    <a:lnTo>
                      <a:pt x="9377028" y="6555374"/>
                    </a:lnTo>
                    <a:cubicBezTo>
                      <a:pt x="9355089" y="6621290"/>
                      <a:pt x="9293662" y="6498246"/>
                      <a:pt x="9276112" y="6572952"/>
                    </a:cubicBezTo>
                    <a:cubicBezTo>
                      <a:pt x="9232235" y="6555374"/>
                      <a:pt x="9183971" y="6546584"/>
                      <a:pt x="9227847" y="6485063"/>
                    </a:cubicBezTo>
                    <a:lnTo>
                      <a:pt x="9231972" y="6483401"/>
                    </a:lnTo>
                    <a:lnTo>
                      <a:pt x="9229818" y="6483163"/>
                    </a:lnTo>
                    <a:cubicBezTo>
                      <a:pt x="9181466" y="6487529"/>
                      <a:pt x="9133114" y="6496263"/>
                      <a:pt x="9084762" y="6500629"/>
                    </a:cubicBezTo>
                    <a:lnTo>
                      <a:pt x="9084801" y="6500511"/>
                    </a:lnTo>
                    <a:lnTo>
                      <a:pt x="9083306" y="6502198"/>
                    </a:lnTo>
                    <a:cubicBezTo>
                      <a:pt x="9083306" y="6519725"/>
                      <a:pt x="9083306" y="6537252"/>
                      <a:pt x="9083306" y="6550398"/>
                    </a:cubicBezTo>
                    <a:cubicBezTo>
                      <a:pt x="9052740" y="6567925"/>
                      <a:pt x="9022172" y="6581069"/>
                      <a:pt x="9030906" y="6528489"/>
                    </a:cubicBezTo>
                    <a:cubicBezTo>
                      <a:pt x="9035272" y="6493435"/>
                      <a:pt x="9022172" y="6489054"/>
                      <a:pt x="8995971" y="6489054"/>
                    </a:cubicBezTo>
                    <a:lnTo>
                      <a:pt x="8995819" y="6488850"/>
                    </a:lnTo>
                    <a:lnTo>
                      <a:pt x="8952693" y="6509167"/>
                    </a:lnTo>
                    <a:cubicBezTo>
                      <a:pt x="8908422" y="6523350"/>
                      <a:pt x="8862296" y="6519115"/>
                      <a:pt x="8816172" y="6502181"/>
                    </a:cubicBezTo>
                    <a:cubicBezTo>
                      <a:pt x="8802992" y="6495406"/>
                      <a:pt x="8800797" y="6487503"/>
                      <a:pt x="8804090" y="6479601"/>
                    </a:cubicBezTo>
                    <a:lnTo>
                      <a:pt x="8824739" y="6457256"/>
                    </a:lnTo>
                    <a:lnTo>
                      <a:pt x="8824671" y="6457190"/>
                    </a:lnTo>
                    <a:lnTo>
                      <a:pt x="8864374" y="6402138"/>
                    </a:lnTo>
                    <a:lnTo>
                      <a:pt x="8864556" y="6400444"/>
                    </a:lnTo>
                    <a:lnTo>
                      <a:pt x="8868905" y="6361027"/>
                    </a:lnTo>
                    <a:lnTo>
                      <a:pt x="8839685" y="6382102"/>
                    </a:lnTo>
                    <a:cubicBezTo>
                      <a:pt x="8809396" y="6394243"/>
                      <a:pt x="8777985" y="6381342"/>
                      <a:pt x="8746227" y="6372254"/>
                    </a:cubicBezTo>
                    <a:lnTo>
                      <a:pt x="8703844" y="6364943"/>
                    </a:lnTo>
                    <a:lnTo>
                      <a:pt x="8629420" y="6440746"/>
                    </a:lnTo>
                    <a:cubicBezTo>
                      <a:pt x="8611870" y="6454153"/>
                      <a:pt x="8585544" y="6463090"/>
                      <a:pt x="8572382" y="6440746"/>
                    </a:cubicBezTo>
                    <a:cubicBezTo>
                      <a:pt x="8559219" y="6413932"/>
                      <a:pt x="8598707" y="6404994"/>
                      <a:pt x="8603095" y="6382650"/>
                    </a:cubicBezTo>
                    <a:lnTo>
                      <a:pt x="8603293" y="6382420"/>
                    </a:lnTo>
                    <a:lnTo>
                      <a:pt x="8602607" y="6382650"/>
                    </a:lnTo>
                    <a:lnTo>
                      <a:pt x="8580847" y="6334521"/>
                    </a:lnTo>
                    <a:lnTo>
                      <a:pt x="8536809" y="6360560"/>
                    </a:lnTo>
                    <a:lnTo>
                      <a:pt x="8534191" y="6361794"/>
                    </a:lnTo>
                    <a:lnTo>
                      <a:pt x="8506511" y="6409386"/>
                    </a:lnTo>
                    <a:cubicBezTo>
                      <a:pt x="8494108" y="6420977"/>
                      <a:pt x="8479012" y="6426497"/>
                      <a:pt x="8461758" y="6422082"/>
                    </a:cubicBezTo>
                    <a:cubicBezTo>
                      <a:pt x="8448817" y="6419875"/>
                      <a:pt x="8449896" y="6409936"/>
                      <a:pt x="8453669" y="6397792"/>
                    </a:cubicBezTo>
                    <a:lnTo>
                      <a:pt x="8461530" y="6361307"/>
                    </a:lnTo>
                    <a:lnTo>
                      <a:pt x="8461471" y="6361275"/>
                    </a:lnTo>
                    <a:cubicBezTo>
                      <a:pt x="8459277" y="6345722"/>
                      <a:pt x="8454889" y="6333504"/>
                      <a:pt x="8447211" y="6325172"/>
                    </a:cubicBezTo>
                    <a:lnTo>
                      <a:pt x="8413538" y="6312523"/>
                    </a:lnTo>
                    <a:lnTo>
                      <a:pt x="8387302" y="6334385"/>
                    </a:lnTo>
                    <a:lnTo>
                      <a:pt x="8386902" y="6333985"/>
                    </a:lnTo>
                    <a:lnTo>
                      <a:pt x="8386914" y="6334521"/>
                    </a:lnTo>
                    <a:cubicBezTo>
                      <a:pt x="8312594" y="6436277"/>
                      <a:pt x="8255760" y="6352217"/>
                      <a:pt x="8194556" y="6312399"/>
                    </a:cubicBezTo>
                    <a:lnTo>
                      <a:pt x="8194556" y="6311002"/>
                    </a:lnTo>
                    <a:lnTo>
                      <a:pt x="8193318" y="6312876"/>
                    </a:lnTo>
                    <a:cubicBezTo>
                      <a:pt x="8154335" y="6356595"/>
                      <a:pt x="8128346" y="6404683"/>
                      <a:pt x="8076369" y="6430914"/>
                    </a:cubicBezTo>
                    <a:lnTo>
                      <a:pt x="8076270" y="6430856"/>
                    </a:lnTo>
                    <a:lnTo>
                      <a:pt x="8076577" y="6431110"/>
                    </a:lnTo>
                    <a:cubicBezTo>
                      <a:pt x="8032525" y="6444256"/>
                      <a:pt x="8036930" y="6575707"/>
                      <a:pt x="7953235" y="6479308"/>
                    </a:cubicBezTo>
                    <a:lnTo>
                      <a:pt x="7953598" y="6478947"/>
                    </a:lnTo>
                    <a:lnTo>
                      <a:pt x="7883596" y="6409386"/>
                    </a:lnTo>
                    <a:lnTo>
                      <a:pt x="7862129" y="6405082"/>
                    </a:lnTo>
                    <a:lnTo>
                      <a:pt x="7861527" y="6404938"/>
                    </a:lnTo>
                    <a:lnTo>
                      <a:pt x="7862069" y="6405318"/>
                    </a:lnTo>
                    <a:cubicBezTo>
                      <a:pt x="7844404" y="6405318"/>
                      <a:pt x="7831155" y="6409707"/>
                      <a:pt x="7817906" y="6414094"/>
                    </a:cubicBezTo>
                    <a:lnTo>
                      <a:pt x="7815195" y="6412622"/>
                    </a:lnTo>
                    <a:lnTo>
                      <a:pt x="7816487" y="6414316"/>
                    </a:lnTo>
                    <a:cubicBezTo>
                      <a:pt x="7799138" y="6433851"/>
                      <a:pt x="7778535" y="6443619"/>
                      <a:pt x="7756305" y="6449045"/>
                    </a:cubicBezTo>
                    <a:lnTo>
                      <a:pt x="7738879" y="6451209"/>
                    </a:lnTo>
                    <a:lnTo>
                      <a:pt x="7690126" y="6492584"/>
                    </a:lnTo>
                    <a:cubicBezTo>
                      <a:pt x="7676997" y="6492584"/>
                      <a:pt x="7663868" y="6488181"/>
                      <a:pt x="7655116" y="6479376"/>
                    </a:cubicBezTo>
                    <a:cubicBezTo>
                      <a:pt x="7646363" y="6479376"/>
                      <a:pt x="7637608" y="6479376"/>
                      <a:pt x="7633232" y="6479376"/>
                    </a:cubicBezTo>
                    <a:lnTo>
                      <a:pt x="7631792" y="6477927"/>
                    </a:lnTo>
                    <a:lnTo>
                      <a:pt x="7631498" y="6479178"/>
                    </a:lnTo>
                    <a:lnTo>
                      <a:pt x="7584928" y="6479178"/>
                    </a:lnTo>
                    <a:lnTo>
                      <a:pt x="7584757" y="6479715"/>
                    </a:lnTo>
                    <a:cubicBezTo>
                      <a:pt x="7549210" y="6492815"/>
                      <a:pt x="7531438" y="6540850"/>
                      <a:pt x="7487002" y="6527750"/>
                    </a:cubicBezTo>
                    <a:lnTo>
                      <a:pt x="7486756" y="6527142"/>
                    </a:lnTo>
                    <a:lnTo>
                      <a:pt x="7435745" y="6501137"/>
                    </a:lnTo>
                    <a:lnTo>
                      <a:pt x="7435637" y="6501794"/>
                    </a:lnTo>
                    <a:cubicBezTo>
                      <a:pt x="7418118" y="6510655"/>
                      <a:pt x="7404980" y="6523946"/>
                      <a:pt x="7391842" y="6532805"/>
                    </a:cubicBezTo>
                    <a:lnTo>
                      <a:pt x="7389489" y="6531966"/>
                    </a:lnTo>
                    <a:lnTo>
                      <a:pt x="7364256" y="6574823"/>
                    </a:lnTo>
                    <a:lnTo>
                      <a:pt x="7365654" y="6576195"/>
                    </a:lnTo>
                    <a:cubicBezTo>
                      <a:pt x="7365654" y="6593745"/>
                      <a:pt x="7365654" y="6611296"/>
                      <a:pt x="7365654" y="6624459"/>
                    </a:cubicBezTo>
                    <a:cubicBezTo>
                      <a:pt x="7356715" y="6633233"/>
                      <a:pt x="7352246" y="6642010"/>
                      <a:pt x="7343308" y="6650784"/>
                    </a:cubicBezTo>
                    <a:cubicBezTo>
                      <a:pt x="7320964" y="6633233"/>
                      <a:pt x="7322080" y="6616780"/>
                      <a:pt x="7328226" y="6600875"/>
                    </a:cubicBezTo>
                    <a:lnTo>
                      <a:pt x="7342958" y="6555338"/>
                    </a:lnTo>
                    <a:lnTo>
                      <a:pt x="7342030" y="6553585"/>
                    </a:lnTo>
                    <a:lnTo>
                      <a:pt x="7299663" y="6553585"/>
                    </a:lnTo>
                    <a:lnTo>
                      <a:pt x="7298619" y="6554639"/>
                    </a:lnTo>
                    <a:cubicBezTo>
                      <a:pt x="7280744" y="6576664"/>
                      <a:pt x="7262867" y="6581069"/>
                      <a:pt x="7244992" y="6554639"/>
                    </a:cubicBezTo>
                    <a:lnTo>
                      <a:pt x="7245220" y="6554173"/>
                    </a:lnTo>
                    <a:lnTo>
                      <a:pt x="7219611" y="6549927"/>
                    </a:lnTo>
                    <a:lnTo>
                      <a:pt x="7223012" y="6556985"/>
                    </a:lnTo>
                    <a:cubicBezTo>
                      <a:pt x="7223543" y="6558086"/>
                      <a:pt x="7223543" y="6558086"/>
                      <a:pt x="7223543" y="6558086"/>
                    </a:cubicBezTo>
                    <a:cubicBezTo>
                      <a:pt x="7206560" y="6562491"/>
                      <a:pt x="7189578" y="6571302"/>
                      <a:pt x="7172596" y="6575707"/>
                    </a:cubicBezTo>
                    <a:lnTo>
                      <a:pt x="7172596" y="6529577"/>
                    </a:lnTo>
                    <a:lnTo>
                      <a:pt x="7172108" y="6529373"/>
                    </a:lnTo>
                    <a:cubicBezTo>
                      <a:pt x="7172108" y="6502989"/>
                      <a:pt x="7176496" y="6472206"/>
                      <a:pt x="7145784" y="6454616"/>
                    </a:cubicBezTo>
                    <a:lnTo>
                      <a:pt x="7146814" y="6454013"/>
                    </a:lnTo>
                    <a:lnTo>
                      <a:pt x="7145538" y="6454295"/>
                    </a:lnTo>
                    <a:cubicBezTo>
                      <a:pt x="7136762" y="6454295"/>
                      <a:pt x="7136762" y="6454295"/>
                      <a:pt x="7136762" y="6454295"/>
                    </a:cubicBezTo>
                    <a:lnTo>
                      <a:pt x="7127988" y="6458693"/>
                    </a:lnTo>
                    <a:lnTo>
                      <a:pt x="7126988" y="6458155"/>
                    </a:lnTo>
                    <a:lnTo>
                      <a:pt x="7127013" y="6458187"/>
                    </a:lnTo>
                    <a:cubicBezTo>
                      <a:pt x="7122625" y="6497487"/>
                      <a:pt x="7100686" y="6528055"/>
                      <a:pt x="7078749" y="6554256"/>
                    </a:cubicBezTo>
                    <a:lnTo>
                      <a:pt x="7078192" y="6553616"/>
                    </a:lnTo>
                    <a:lnTo>
                      <a:pt x="7078749" y="6555374"/>
                    </a:lnTo>
                    <a:cubicBezTo>
                      <a:pt x="7056810" y="6621290"/>
                      <a:pt x="6995383" y="6498246"/>
                      <a:pt x="6977833" y="6572952"/>
                    </a:cubicBezTo>
                    <a:cubicBezTo>
                      <a:pt x="6933956" y="6555374"/>
                      <a:pt x="6885692" y="6546584"/>
                      <a:pt x="6929568" y="6485063"/>
                    </a:cubicBezTo>
                    <a:lnTo>
                      <a:pt x="6933693" y="6483401"/>
                    </a:lnTo>
                    <a:lnTo>
                      <a:pt x="6931539" y="6483163"/>
                    </a:lnTo>
                    <a:cubicBezTo>
                      <a:pt x="6883187" y="6487529"/>
                      <a:pt x="6834835" y="6496263"/>
                      <a:pt x="6786483" y="6500629"/>
                    </a:cubicBezTo>
                    <a:lnTo>
                      <a:pt x="6786522" y="6500511"/>
                    </a:lnTo>
                    <a:lnTo>
                      <a:pt x="6785027" y="6502198"/>
                    </a:lnTo>
                    <a:cubicBezTo>
                      <a:pt x="6785027" y="6519725"/>
                      <a:pt x="6785027" y="6537252"/>
                      <a:pt x="6785027" y="6550398"/>
                    </a:cubicBezTo>
                    <a:cubicBezTo>
                      <a:pt x="6754461" y="6567925"/>
                      <a:pt x="6723893" y="6581069"/>
                      <a:pt x="6732627" y="6528489"/>
                    </a:cubicBezTo>
                    <a:lnTo>
                      <a:pt x="6732675" y="6513808"/>
                    </a:lnTo>
                    <a:lnTo>
                      <a:pt x="6723529" y="6517592"/>
                    </a:lnTo>
                    <a:cubicBezTo>
                      <a:pt x="6705103" y="6522347"/>
                      <a:pt x="6688327" y="6520309"/>
                      <a:pt x="6674302" y="6508759"/>
                    </a:cubicBezTo>
                    <a:lnTo>
                      <a:pt x="6669289" y="6502160"/>
                    </a:lnTo>
                    <a:lnTo>
                      <a:pt x="6654414" y="6509167"/>
                    </a:lnTo>
                    <a:cubicBezTo>
                      <a:pt x="6632279" y="6516259"/>
                      <a:pt x="6609679" y="6518746"/>
                      <a:pt x="6586849" y="6517343"/>
                    </a:cubicBezTo>
                    <a:lnTo>
                      <a:pt x="6540846" y="6507228"/>
                    </a:lnTo>
                    <a:lnTo>
                      <a:pt x="6490780" y="6529871"/>
                    </a:lnTo>
                    <a:cubicBezTo>
                      <a:pt x="6472798" y="6539456"/>
                      <a:pt x="6455436" y="6551232"/>
                      <a:pt x="6440003" y="6567663"/>
                    </a:cubicBezTo>
                    <a:cubicBezTo>
                      <a:pt x="6440003" y="6547946"/>
                      <a:pt x="6438901" y="6532609"/>
                      <a:pt x="6437798" y="6519465"/>
                    </a:cubicBezTo>
                    <a:lnTo>
                      <a:pt x="6435625" y="6484914"/>
                    </a:lnTo>
                    <a:lnTo>
                      <a:pt x="6414630" y="6505991"/>
                    </a:lnTo>
                    <a:lnTo>
                      <a:pt x="6411735" y="6474018"/>
                    </a:lnTo>
                    <a:lnTo>
                      <a:pt x="6411542" y="6474486"/>
                    </a:lnTo>
                    <a:cubicBezTo>
                      <a:pt x="6407283" y="6483424"/>
                      <a:pt x="6405154" y="6493479"/>
                      <a:pt x="6413670" y="6506885"/>
                    </a:cubicBezTo>
                    <a:lnTo>
                      <a:pt x="6392576" y="6529022"/>
                    </a:lnTo>
                    <a:lnTo>
                      <a:pt x="6392576" y="6574826"/>
                    </a:lnTo>
                    <a:cubicBezTo>
                      <a:pt x="6383949" y="6585175"/>
                      <a:pt x="6368852" y="6590622"/>
                      <a:pt x="6353754" y="6592801"/>
                    </a:cubicBezTo>
                    <a:cubicBezTo>
                      <a:pt x="6334343" y="6594980"/>
                      <a:pt x="6331109" y="6588443"/>
                      <a:pt x="6332725" y="6579728"/>
                    </a:cubicBezTo>
                    <a:lnTo>
                      <a:pt x="6340811" y="6553594"/>
                    </a:lnTo>
                    <a:lnTo>
                      <a:pt x="6340442" y="6553569"/>
                    </a:lnTo>
                    <a:cubicBezTo>
                      <a:pt x="6296237" y="6527366"/>
                      <a:pt x="6221087" y="6514266"/>
                      <a:pt x="6269712" y="6431297"/>
                    </a:cubicBezTo>
                    <a:lnTo>
                      <a:pt x="6270376" y="6430914"/>
                    </a:lnTo>
                    <a:lnTo>
                      <a:pt x="6269351" y="6430914"/>
                    </a:lnTo>
                    <a:lnTo>
                      <a:pt x="6269351" y="6409365"/>
                    </a:lnTo>
                    <a:lnTo>
                      <a:pt x="6268863" y="6409465"/>
                    </a:lnTo>
                    <a:cubicBezTo>
                      <a:pt x="6255700" y="6409465"/>
                      <a:pt x="6242537" y="6409465"/>
                      <a:pt x="6230471" y="6412257"/>
                    </a:cubicBezTo>
                    <a:lnTo>
                      <a:pt x="6199582" y="6431242"/>
                    </a:lnTo>
                    <a:lnTo>
                      <a:pt x="6199636" y="6431250"/>
                    </a:lnTo>
                    <a:cubicBezTo>
                      <a:pt x="6173493" y="6461749"/>
                      <a:pt x="6138635" y="6461749"/>
                      <a:pt x="6095063" y="6479178"/>
                    </a:cubicBezTo>
                    <a:cubicBezTo>
                      <a:pt x="6097242" y="6457393"/>
                      <a:pt x="6104866" y="6443232"/>
                      <a:pt x="6114669" y="6432883"/>
                    </a:cubicBezTo>
                    <a:lnTo>
                      <a:pt x="6146155" y="6410319"/>
                    </a:lnTo>
                    <a:lnTo>
                      <a:pt x="6146009" y="6409465"/>
                    </a:lnTo>
                    <a:lnTo>
                      <a:pt x="6155566" y="6396976"/>
                    </a:lnTo>
                    <a:lnTo>
                      <a:pt x="6163251" y="6361307"/>
                    </a:lnTo>
                    <a:lnTo>
                      <a:pt x="6163192" y="6361275"/>
                    </a:lnTo>
                    <a:lnTo>
                      <a:pt x="6150099" y="6328126"/>
                    </a:lnTo>
                    <a:lnTo>
                      <a:pt x="6138298" y="6340350"/>
                    </a:lnTo>
                    <a:cubicBezTo>
                      <a:pt x="6123630" y="6347990"/>
                      <a:pt x="6105720" y="6352533"/>
                      <a:pt x="6085956" y="6355836"/>
                    </a:cubicBezTo>
                    <a:lnTo>
                      <a:pt x="6086108" y="6337310"/>
                    </a:lnTo>
                    <a:lnTo>
                      <a:pt x="6061542" y="6364419"/>
                    </a:lnTo>
                    <a:cubicBezTo>
                      <a:pt x="6000038" y="6415954"/>
                      <a:pt x="5949831" y="6347240"/>
                      <a:pt x="5896277" y="6312399"/>
                    </a:cubicBezTo>
                    <a:lnTo>
                      <a:pt x="5896277" y="6311002"/>
                    </a:lnTo>
                    <a:lnTo>
                      <a:pt x="5895039" y="6312876"/>
                    </a:lnTo>
                    <a:lnTo>
                      <a:pt x="5886696" y="6323084"/>
                    </a:lnTo>
                    <a:lnTo>
                      <a:pt x="5884195" y="6338039"/>
                    </a:lnTo>
                    <a:lnTo>
                      <a:pt x="5875851" y="6336351"/>
                    </a:lnTo>
                    <a:lnTo>
                      <a:pt x="5841438" y="6378453"/>
                    </a:lnTo>
                    <a:cubicBezTo>
                      <a:pt x="5823570" y="6399219"/>
                      <a:pt x="5804079" y="6417799"/>
                      <a:pt x="5778090" y="6430914"/>
                    </a:cubicBezTo>
                    <a:lnTo>
                      <a:pt x="5777991" y="6430856"/>
                    </a:lnTo>
                    <a:lnTo>
                      <a:pt x="5778298" y="6431110"/>
                    </a:lnTo>
                    <a:cubicBezTo>
                      <a:pt x="5734246" y="6444256"/>
                      <a:pt x="5738651" y="6575707"/>
                      <a:pt x="5654957" y="6479308"/>
                    </a:cubicBezTo>
                    <a:lnTo>
                      <a:pt x="5655319" y="6478947"/>
                    </a:lnTo>
                    <a:lnTo>
                      <a:pt x="5585317" y="6409386"/>
                    </a:lnTo>
                    <a:lnTo>
                      <a:pt x="5563850" y="6405082"/>
                    </a:lnTo>
                    <a:lnTo>
                      <a:pt x="5563248" y="6404938"/>
                    </a:lnTo>
                    <a:lnTo>
                      <a:pt x="5563790" y="6405318"/>
                    </a:lnTo>
                    <a:cubicBezTo>
                      <a:pt x="5546125" y="6405318"/>
                      <a:pt x="5532876" y="6409707"/>
                      <a:pt x="5519628" y="6414094"/>
                    </a:cubicBezTo>
                    <a:lnTo>
                      <a:pt x="5516917" y="6412622"/>
                    </a:lnTo>
                    <a:lnTo>
                      <a:pt x="5518208" y="6414316"/>
                    </a:lnTo>
                    <a:cubicBezTo>
                      <a:pt x="5483509" y="6453386"/>
                      <a:pt x="5435796" y="6453386"/>
                      <a:pt x="5388083" y="6457728"/>
                    </a:cubicBezTo>
                    <a:cubicBezTo>
                      <a:pt x="5370734" y="6422998"/>
                      <a:pt x="5379409" y="6396951"/>
                      <a:pt x="5414108" y="6383927"/>
                    </a:cubicBezTo>
                    <a:lnTo>
                      <a:pt x="5414370" y="6383900"/>
                    </a:lnTo>
                    <a:lnTo>
                      <a:pt x="5413635" y="6383381"/>
                    </a:lnTo>
                    <a:cubicBezTo>
                      <a:pt x="5413635" y="6374605"/>
                      <a:pt x="5413635" y="6365830"/>
                      <a:pt x="5413635" y="6361442"/>
                    </a:cubicBezTo>
                    <a:lnTo>
                      <a:pt x="5414436" y="6360434"/>
                    </a:lnTo>
                    <a:lnTo>
                      <a:pt x="5413328" y="6361199"/>
                    </a:lnTo>
                    <a:lnTo>
                      <a:pt x="5380863" y="6313199"/>
                    </a:lnTo>
                    <a:lnTo>
                      <a:pt x="5331774" y="6335318"/>
                    </a:lnTo>
                    <a:lnTo>
                      <a:pt x="5330808" y="6335228"/>
                    </a:lnTo>
                    <a:lnTo>
                      <a:pt x="5319169" y="6369244"/>
                    </a:lnTo>
                    <a:cubicBezTo>
                      <a:pt x="5312781" y="6376971"/>
                      <a:pt x="5303199" y="6379180"/>
                      <a:pt x="5288293" y="6370347"/>
                    </a:cubicBezTo>
                    <a:lnTo>
                      <a:pt x="5276879" y="6355846"/>
                    </a:lnTo>
                    <a:lnTo>
                      <a:pt x="5247392" y="6388281"/>
                    </a:lnTo>
                    <a:lnTo>
                      <a:pt x="5243597" y="6388658"/>
                    </a:lnTo>
                    <a:lnTo>
                      <a:pt x="5204379" y="6410370"/>
                    </a:lnTo>
                    <a:cubicBezTo>
                      <a:pt x="5167100" y="6419582"/>
                      <a:pt x="5145798" y="6387649"/>
                      <a:pt x="5129413" y="6338524"/>
                    </a:cubicBezTo>
                    <a:lnTo>
                      <a:pt x="5129413" y="6337929"/>
                    </a:lnTo>
                    <a:lnTo>
                      <a:pt x="5128632" y="6339197"/>
                    </a:lnTo>
                    <a:cubicBezTo>
                      <a:pt x="5119983" y="6343599"/>
                      <a:pt x="5111333" y="6352399"/>
                      <a:pt x="5102684" y="6361199"/>
                    </a:cubicBezTo>
                    <a:lnTo>
                      <a:pt x="5101991" y="6360802"/>
                    </a:lnTo>
                    <a:lnTo>
                      <a:pt x="5085860" y="6378685"/>
                    </a:lnTo>
                    <a:cubicBezTo>
                      <a:pt x="5079919" y="6385236"/>
                      <a:pt x="5074519" y="6390695"/>
                      <a:pt x="5072359" y="6390695"/>
                    </a:cubicBezTo>
                    <a:lnTo>
                      <a:pt x="5036807" y="6347135"/>
                    </a:lnTo>
                    <a:lnTo>
                      <a:pt x="4994442" y="6361199"/>
                    </a:lnTo>
                    <a:lnTo>
                      <a:pt x="4987237" y="6319158"/>
                    </a:lnTo>
                    <a:lnTo>
                      <a:pt x="4984463" y="6320980"/>
                    </a:lnTo>
                    <a:cubicBezTo>
                      <a:pt x="4963169" y="6277006"/>
                      <a:pt x="4975945" y="6241826"/>
                      <a:pt x="5001497" y="6211044"/>
                    </a:cubicBezTo>
                    <a:lnTo>
                      <a:pt x="5001672" y="6211440"/>
                    </a:lnTo>
                    <a:lnTo>
                      <a:pt x="5026495" y="6165780"/>
                    </a:lnTo>
                    <a:lnTo>
                      <a:pt x="5014373" y="6183172"/>
                    </a:lnTo>
                    <a:cubicBezTo>
                      <a:pt x="4997492" y="6197937"/>
                      <a:pt x="4975361" y="6202859"/>
                      <a:pt x="4943117" y="6190555"/>
                    </a:cubicBezTo>
                    <a:lnTo>
                      <a:pt x="4934533" y="6186162"/>
                    </a:lnTo>
                    <a:lnTo>
                      <a:pt x="4910113" y="6194955"/>
                    </a:lnTo>
                    <a:lnTo>
                      <a:pt x="4910049" y="6194915"/>
                    </a:lnTo>
                    <a:lnTo>
                      <a:pt x="4899263" y="6231197"/>
                    </a:lnTo>
                    <a:cubicBezTo>
                      <a:pt x="4890326" y="6239367"/>
                      <a:pt x="4876919" y="6243723"/>
                      <a:pt x="4861278" y="6245902"/>
                    </a:cubicBezTo>
                    <a:lnTo>
                      <a:pt x="4859861" y="6243250"/>
                    </a:lnTo>
                    <a:lnTo>
                      <a:pt x="4860564" y="6246726"/>
                    </a:lnTo>
                    <a:cubicBezTo>
                      <a:pt x="4860564" y="6259720"/>
                      <a:pt x="4860564" y="6272714"/>
                      <a:pt x="4860564" y="6285709"/>
                    </a:cubicBezTo>
                    <a:cubicBezTo>
                      <a:pt x="4843045" y="6285709"/>
                      <a:pt x="4829906" y="6285709"/>
                      <a:pt x="4812389" y="6285709"/>
                    </a:cubicBezTo>
                    <a:cubicBezTo>
                      <a:pt x="4781731" y="6298703"/>
                      <a:pt x="4737936" y="6329023"/>
                      <a:pt x="4768592" y="6255389"/>
                    </a:cubicBezTo>
                    <a:cubicBezTo>
                      <a:pt x="4772972" y="6244561"/>
                      <a:pt x="4775162" y="6235898"/>
                      <a:pt x="4772426" y="6229400"/>
                    </a:cubicBezTo>
                    <a:lnTo>
                      <a:pt x="4768873" y="6227606"/>
                    </a:lnTo>
                    <a:lnTo>
                      <a:pt x="4753460" y="6237859"/>
                    </a:lnTo>
                    <a:cubicBezTo>
                      <a:pt x="4744832" y="6237859"/>
                      <a:pt x="4736205" y="6237859"/>
                      <a:pt x="4731893" y="6237859"/>
                    </a:cubicBezTo>
                    <a:lnTo>
                      <a:pt x="4732304" y="6227582"/>
                    </a:lnTo>
                    <a:lnTo>
                      <a:pt x="4727210" y="6231864"/>
                    </a:lnTo>
                    <a:cubicBezTo>
                      <a:pt x="4705074" y="6246073"/>
                      <a:pt x="4678017" y="6255956"/>
                      <a:pt x="4668179" y="6285608"/>
                    </a:cubicBezTo>
                    <a:cubicBezTo>
                      <a:pt x="4659433" y="6298787"/>
                      <a:pt x="4646316" y="6303179"/>
                      <a:pt x="4628825" y="6307572"/>
                    </a:cubicBezTo>
                    <a:lnTo>
                      <a:pt x="4623761" y="6306119"/>
                    </a:lnTo>
                    <a:lnTo>
                      <a:pt x="4620908" y="6334798"/>
                    </a:lnTo>
                    <a:cubicBezTo>
                      <a:pt x="4597750" y="6344775"/>
                      <a:pt x="4579554" y="6369720"/>
                      <a:pt x="4555152" y="6381569"/>
                    </a:cubicBezTo>
                    <a:lnTo>
                      <a:pt x="4528390" y="6387985"/>
                    </a:lnTo>
                    <a:lnTo>
                      <a:pt x="4528792" y="6388303"/>
                    </a:lnTo>
                    <a:cubicBezTo>
                      <a:pt x="4524392" y="6440481"/>
                      <a:pt x="4471589" y="6462220"/>
                      <a:pt x="4453989" y="6505703"/>
                    </a:cubicBezTo>
                    <a:cubicBezTo>
                      <a:pt x="4414386" y="6527442"/>
                      <a:pt x="4379185" y="6527442"/>
                      <a:pt x="4357186" y="6483961"/>
                    </a:cubicBezTo>
                    <a:lnTo>
                      <a:pt x="4379119" y="6436277"/>
                    </a:lnTo>
                    <a:lnTo>
                      <a:pt x="4357903" y="6431868"/>
                    </a:lnTo>
                    <a:lnTo>
                      <a:pt x="4336010" y="6436277"/>
                    </a:lnTo>
                    <a:lnTo>
                      <a:pt x="4335705" y="6436168"/>
                    </a:lnTo>
                    <a:lnTo>
                      <a:pt x="4335736" y="6436212"/>
                    </a:lnTo>
                    <a:cubicBezTo>
                      <a:pt x="4296051" y="6510701"/>
                      <a:pt x="4203456" y="6501938"/>
                      <a:pt x="4141724" y="6567663"/>
                    </a:cubicBezTo>
                    <a:cubicBezTo>
                      <a:pt x="4141724" y="6547946"/>
                      <a:pt x="4140622" y="6532609"/>
                      <a:pt x="4139519" y="6519465"/>
                    </a:cubicBezTo>
                    <a:lnTo>
                      <a:pt x="4137346" y="6484914"/>
                    </a:lnTo>
                    <a:lnTo>
                      <a:pt x="4116351" y="6505991"/>
                    </a:lnTo>
                    <a:lnTo>
                      <a:pt x="4113456" y="6474018"/>
                    </a:lnTo>
                    <a:lnTo>
                      <a:pt x="4113263" y="6474486"/>
                    </a:lnTo>
                    <a:cubicBezTo>
                      <a:pt x="4109004" y="6483424"/>
                      <a:pt x="4106875" y="6493479"/>
                      <a:pt x="4115391" y="6506885"/>
                    </a:cubicBezTo>
                    <a:lnTo>
                      <a:pt x="4094297" y="6529022"/>
                    </a:lnTo>
                    <a:lnTo>
                      <a:pt x="4094297" y="6574826"/>
                    </a:lnTo>
                    <a:cubicBezTo>
                      <a:pt x="4085670" y="6585175"/>
                      <a:pt x="4070573" y="6590622"/>
                      <a:pt x="4055475" y="6592801"/>
                    </a:cubicBezTo>
                    <a:cubicBezTo>
                      <a:pt x="4036065" y="6594980"/>
                      <a:pt x="4032830" y="6588443"/>
                      <a:pt x="4034446" y="6579728"/>
                    </a:cubicBezTo>
                    <a:lnTo>
                      <a:pt x="4042532" y="6553594"/>
                    </a:lnTo>
                    <a:lnTo>
                      <a:pt x="4042163" y="6553569"/>
                    </a:lnTo>
                    <a:cubicBezTo>
                      <a:pt x="4020061" y="6540468"/>
                      <a:pt x="3990222" y="6530642"/>
                      <a:pt x="3971987" y="6513720"/>
                    </a:cubicBezTo>
                    <a:lnTo>
                      <a:pt x="3963263" y="6496522"/>
                    </a:lnTo>
                    <a:lnTo>
                      <a:pt x="3960316" y="6505991"/>
                    </a:lnTo>
                    <a:cubicBezTo>
                      <a:pt x="3925359" y="6501605"/>
                      <a:pt x="3890402" y="6488441"/>
                      <a:pt x="3864184" y="6457728"/>
                    </a:cubicBezTo>
                    <a:lnTo>
                      <a:pt x="3865552" y="6455668"/>
                    </a:lnTo>
                    <a:lnTo>
                      <a:pt x="3862846" y="6456878"/>
                    </a:lnTo>
                    <a:lnTo>
                      <a:pt x="3862846" y="6457728"/>
                    </a:lnTo>
                    <a:lnTo>
                      <a:pt x="3860945" y="6457728"/>
                    </a:lnTo>
                    <a:lnTo>
                      <a:pt x="3855607" y="6460116"/>
                    </a:lnTo>
                    <a:lnTo>
                      <a:pt x="3835763" y="6466546"/>
                    </a:lnTo>
                    <a:lnTo>
                      <a:pt x="3809814" y="6521510"/>
                    </a:lnTo>
                    <a:cubicBezTo>
                      <a:pt x="3794695" y="6539575"/>
                      <a:pt x="3777415" y="6555999"/>
                      <a:pt x="3766615" y="6575707"/>
                    </a:cubicBezTo>
                    <a:cubicBezTo>
                      <a:pt x="3684535" y="6540671"/>
                      <a:pt x="3792535" y="6514393"/>
                      <a:pt x="3770935" y="6479357"/>
                    </a:cubicBezTo>
                    <a:lnTo>
                      <a:pt x="3771155" y="6478957"/>
                    </a:lnTo>
                    <a:lnTo>
                      <a:pt x="3741730" y="6458023"/>
                    </a:lnTo>
                    <a:lnTo>
                      <a:pt x="3739663" y="6457935"/>
                    </a:lnTo>
                    <a:cubicBezTo>
                      <a:pt x="3713278" y="6387533"/>
                      <a:pt x="3695689" y="6462335"/>
                      <a:pt x="3673703" y="6466735"/>
                    </a:cubicBezTo>
                    <a:cubicBezTo>
                      <a:pt x="3647317" y="6466735"/>
                      <a:pt x="3625330" y="6466735"/>
                      <a:pt x="3616535" y="6444734"/>
                    </a:cubicBezTo>
                    <a:cubicBezTo>
                      <a:pt x="3612139" y="6440334"/>
                      <a:pt x="3634124" y="6422734"/>
                      <a:pt x="3642919" y="6409532"/>
                    </a:cubicBezTo>
                    <a:lnTo>
                      <a:pt x="3642919" y="6408943"/>
                    </a:lnTo>
                    <a:lnTo>
                      <a:pt x="3611687" y="6380831"/>
                    </a:lnTo>
                    <a:lnTo>
                      <a:pt x="3596106" y="6339134"/>
                    </a:lnTo>
                    <a:lnTo>
                      <a:pt x="3587104" y="6330936"/>
                    </a:lnTo>
                    <a:lnTo>
                      <a:pt x="3585916" y="6338039"/>
                    </a:lnTo>
                    <a:cubicBezTo>
                      <a:pt x="3550674" y="6324863"/>
                      <a:pt x="3502219" y="6342430"/>
                      <a:pt x="3489004" y="6289728"/>
                    </a:cubicBezTo>
                    <a:lnTo>
                      <a:pt x="3475149" y="6278570"/>
                    </a:lnTo>
                    <a:lnTo>
                      <a:pt x="3472833" y="6280164"/>
                    </a:lnTo>
                    <a:lnTo>
                      <a:pt x="3488430" y="6291484"/>
                    </a:lnTo>
                    <a:lnTo>
                      <a:pt x="3458306" y="6290166"/>
                    </a:lnTo>
                    <a:lnTo>
                      <a:pt x="3447663" y="6297494"/>
                    </a:lnTo>
                    <a:cubicBezTo>
                      <a:pt x="3436031" y="6302910"/>
                      <a:pt x="3422816" y="6306475"/>
                      <a:pt x="3407398" y="6307572"/>
                    </a:cubicBezTo>
                    <a:lnTo>
                      <a:pt x="3407006" y="6301316"/>
                    </a:lnTo>
                    <a:lnTo>
                      <a:pt x="3392825" y="6313828"/>
                    </a:lnTo>
                    <a:lnTo>
                      <a:pt x="3392258" y="6313786"/>
                    </a:lnTo>
                    <a:lnTo>
                      <a:pt x="3392780" y="6346276"/>
                    </a:lnTo>
                    <a:cubicBezTo>
                      <a:pt x="3392236" y="6357213"/>
                      <a:pt x="3387878" y="6364869"/>
                      <a:pt x="3370449" y="6360495"/>
                    </a:cubicBezTo>
                    <a:cubicBezTo>
                      <a:pt x="3335592" y="6347369"/>
                      <a:pt x="3339948" y="6312371"/>
                      <a:pt x="3370449" y="6286121"/>
                    </a:cubicBezTo>
                    <a:lnTo>
                      <a:pt x="3371145" y="6286961"/>
                    </a:lnTo>
                    <a:lnTo>
                      <a:pt x="3403789" y="6250035"/>
                    </a:lnTo>
                    <a:lnTo>
                      <a:pt x="3403069" y="6238573"/>
                    </a:lnTo>
                    <a:lnTo>
                      <a:pt x="3342861" y="6211064"/>
                    </a:lnTo>
                    <a:cubicBezTo>
                      <a:pt x="3327086" y="6200972"/>
                      <a:pt x="3319092" y="6190706"/>
                      <a:pt x="3318583" y="6178495"/>
                    </a:cubicBezTo>
                    <a:lnTo>
                      <a:pt x="3334413" y="6144566"/>
                    </a:lnTo>
                    <a:lnTo>
                      <a:pt x="3332611" y="6143410"/>
                    </a:lnTo>
                    <a:lnTo>
                      <a:pt x="3301041" y="6141974"/>
                    </a:lnTo>
                    <a:lnTo>
                      <a:pt x="3230969" y="6168351"/>
                    </a:lnTo>
                    <a:lnTo>
                      <a:pt x="3230590" y="6168419"/>
                    </a:lnTo>
                    <a:lnTo>
                      <a:pt x="3231021" y="6168767"/>
                    </a:lnTo>
                    <a:cubicBezTo>
                      <a:pt x="3213401" y="6186286"/>
                      <a:pt x="3195780" y="6203804"/>
                      <a:pt x="3178159" y="6221322"/>
                    </a:cubicBezTo>
                    <a:lnTo>
                      <a:pt x="3177219" y="6221747"/>
                    </a:lnTo>
                    <a:lnTo>
                      <a:pt x="3166093" y="6258247"/>
                    </a:lnTo>
                    <a:cubicBezTo>
                      <a:pt x="3159965" y="6268010"/>
                      <a:pt x="3151796" y="6275521"/>
                      <a:pt x="3142536" y="6281801"/>
                    </a:cubicBezTo>
                    <a:lnTo>
                      <a:pt x="3082578" y="6312403"/>
                    </a:lnTo>
                    <a:lnTo>
                      <a:pt x="3082653" y="6313168"/>
                    </a:lnTo>
                    <a:cubicBezTo>
                      <a:pt x="3064777" y="6322029"/>
                      <a:pt x="3051370" y="6330887"/>
                      <a:pt x="3033495" y="6335318"/>
                    </a:cubicBezTo>
                    <a:lnTo>
                      <a:pt x="3032529" y="6335228"/>
                    </a:lnTo>
                    <a:lnTo>
                      <a:pt x="3020890" y="6369244"/>
                    </a:lnTo>
                    <a:cubicBezTo>
                      <a:pt x="3014502" y="6376971"/>
                      <a:pt x="3004920" y="6379180"/>
                      <a:pt x="2990014" y="6370347"/>
                    </a:cubicBezTo>
                    <a:cubicBezTo>
                      <a:pt x="2977238" y="6363722"/>
                      <a:pt x="2969786" y="6353786"/>
                      <a:pt x="2968722" y="6343297"/>
                    </a:cubicBezTo>
                    <a:lnTo>
                      <a:pt x="2985165" y="6313989"/>
                    </a:lnTo>
                    <a:lnTo>
                      <a:pt x="2984337" y="6313168"/>
                    </a:lnTo>
                    <a:lnTo>
                      <a:pt x="3033289" y="6264642"/>
                    </a:lnTo>
                    <a:lnTo>
                      <a:pt x="3003106" y="6243022"/>
                    </a:lnTo>
                    <a:cubicBezTo>
                      <a:pt x="3003106" y="6243022"/>
                      <a:pt x="3011820" y="6234282"/>
                      <a:pt x="3011820" y="6234282"/>
                    </a:cubicBezTo>
                    <a:lnTo>
                      <a:pt x="3014108" y="6231748"/>
                    </a:lnTo>
                    <a:lnTo>
                      <a:pt x="3013211" y="6231966"/>
                    </a:lnTo>
                    <a:lnTo>
                      <a:pt x="3003379" y="6241950"/>
                    </a:lnTo>
                    <a:cubicBezTo>
                      <a:pt x="2924581" y="6241950"/>
                      <a:pt x="2889559" y="6326412"/>
                      <a:pt x="2819516" y="6339748"/>
                    </a:cubicBezTo>
                    <a:cubicBezTo>
                      <a:pt x="2819516" y="6339748"/>
                      <a:pt x="2815138" y="6330857"/>
                      <a:pt x="2815138" y="6330857"/>
                    </a:cubicBezTo>
                    <a:lnTo>
                      <a:pt x="2815187" y="6330295"/>
                    </a:lnTo>
                    <a:lnTo>
                      <a:pt x="2814552" y="6331352"/>
                    </a:lnTo>
                    <a:cubicBezTo>
                      <a:pt x="2796947" y="6335754"/>
                      <a:pt x="2783742" y="6366563"/>
                      <a:pt x="2761734" y="6340155"/>
                    </a:cubicBezTo>
                    <a:lnTo>
                      <a:pt x="2761307" y="6339572"/>
                    </a:lnTo>
                    <a:lnTo>
                      <a:pt x="2696163" y="6361199"/>
                    </a:lnTo>
                    <a:cubicBezTo>
                      <a:pt x="2687413" y="6343770"/>
                      <a:pt x="2684131" y="6328519"/>
                      <a:pt x="2688508" y="6316538"/>
                    </a:cubicBezTo>
                    <a:lnTo>
                      <a:pt x="2726398" y="6291739"/>
                    </a:lnTo>
                    <a:lnTo>
                      <a:pt x="2722121" y="6291739"/>
                    </a:lnTo>
                    <a:lnTo>
                      <a:pt x="2723104" y="6290293"/>
                    </a:lnTo>
                    <a:lnTo>
                      <a:pt x="2724510" y="6245576"/>
                    </a:lnTo>
                    <a:lnTo>
                      <a:pt x="2734073" y="6233002"/>
                    </a:lnTo>
                    <a:lnTo>
                      <a:pt x="2724247" y="6226838"/>
                    </a:lnTo>
                    <a:cubicBezTo>
                      <a:pt x="2718358" y="6219878"/>
                      <a:pt x="2714616" y="6211418"/>
                      <a:pt x="2712122" y="6202138"/>
                    </a:cubicBezTo>
                    <a:lnTo>
                      <a:pt x="2710263" y="6186647"/>
                    </a:lnTo>
                    <a:lnTo>
                      <a:pt x="2697282" y="6194383"/>
                    </a:lnTo>
                    <a:cubicBezTo>
                      <a:pt x="2690309" y="6196843"/>
                      <a:pt x="2682571" y="6197937"/>
                      <a:pt x="2673891" y="6197390"/>
                    </a:cubicBezTo>
                    <a:lnTo>
                      <a:pt x="2645346" y="6190674"/>
                    </a:lnTo>
                    <a:lnTo>
                      <a:pt x="2643430" y="6193128"/>
                    </a:lnTo>
                    <a:cubicBezTo>
                      <a:pt x="2621168" y="6214165"/>
                      <a:pt x="2591486" y="6224785"/>
                      <a:pt x="2561803" y="6237857"/>
                    </a:cubicBezTo>
                    <a:lnTo>
                      <a:pt x="2561803" y="6236089"/>
                    </a:lnTo>
                    <a:lnTo>
                      <a:pt x="2561333" y="6237972"/>
                    </a:lnTo>
                    <a:cubicBezTo>
                      <a:pt x="2561333" y="6255543"/>
                      <a:pt x="2561333" y="6273114"/>
                      <a:pt x="2561333" y="6286294"/>
                    </a:cubicBezTo>
                    <a:cubicBezTo>
                      <a:pt x="2495712" y="6332418"/>
                      <a:pt x="2479307" y="6277233"/>
                      <a:pt x="2453058" y="6241198"/>
                    </a:cubicBezTo>
                    <a:lnTo>
                      <a:pt x="2450065" y="6237859"/>
                    </a:lnTo>
                    <a:lnTo>
                      <a:pt x="2433614" y="6237859"/>
                    </a:lnTo>
                    <a:lnTo>
                      <a:pt x="2434213" y="6222869"/>
                    </a:lnTo>
                    <a:lnTo>
                      <a:pt x="2421340" y="6216008"/>
                    </a:lnTo>
                    <a:cubicBezTo>
                      <a:pt x="2414778" y="6187454"/>
                      <a:pt x="2421340" y="6172079"/>
                      <a:pt x="2434464" y="6162195"/>
                    </a:cubicBezTo>
                    <a:lnTo>
                      <a:pt x="2454910" y="6152166"/>
                    </a:lnTo>
                    <a:lnTo>
                      <a:pt x="2453799" y="6146692"/>
                    </a:lnTo>
                    <a:lnTo>
                      <a:pt x="2384968" y="6146692"/>
                    </a:lnTo>
                    <a:lnTo>
                      <a:pt x="2383625" y="6146477"/>
                    </a:lnTo>
                    <a:lnTo>
                      <a:pt x="2374628" y="6173216"/>
                    </a:lnTo>
                    <a:cubicBezTo>
                      <a:pt x="2369878" y="6180482"/>
                      <a:pt x="2363639" y="6186242"/>
                      <a:pt x="2356584" y="6191177"/>
                    </a:cubicBezTo>
                    <a:lnTo>
                      <a:pt x="2310394" y="6216148"/>
                    </a:lnTo>
                    <a:lnTo>
                      <a:pt x="2310392" y="6216157"/>
                    </a:lnTo>
                    <a:cubicBezTo>
                      <a:pt x="2310392" y="6277744"/>
                      <a:pt x="2257797" y="6290942"/>
                      <a:pt x="2213966" y="6312936"/>
                    </a:cubicBezTo>
                    <a:cubicBezTo>
                      <a:pt x="2200817" y="6286542"/>
                      <a:pt x="2183285" y="6308538"/>
                      <a:pt x="2165753" y="6312936"/>
                    </a:cubicBezTo>
                    <a:cubicBezTo>
                      <a:pt x="2126307" y="6255749"/>
                      <a:pt x="2231499" y="6224954"/>
                      <a:pt x="2192051" y="6167767"/>
                    </a:cubicBezTo>
                    <a:lnTo>
                      <a:pt x="2191994" y="6167588"/>
                    </a:lnTo>
                    <a:lnTo>
                      <a:pt x="2191732" y="6168375"/>
                    </a:lnTo>
                    <a:lnTo>
                      <a:pt x="2122436" y="6194396"/>
                    </a:lnTo>
                    <a:lnTo>
                      <a:pt x="2122255" y="6194640"/>
                    </a:lnTo>
                    <a:cubicBezTo>
                      <a:pt x="2086980" y="6225554"/>
                      <a:pt x="2056116" y="6260886"/>
                      <a:pt x="2016432" y="6282966"/>
                    </a:cubicBezTo>
                    <a:cubicBezTo>
                      <a:pt x="1959110" y="6318297"/>
                      <a:pt x="1981156" y="6265302"/>
                      <a:pt x="1972338" y="6238803"/>
                    </a:cubicBezTo>
                    <a:lnTo>
                      <a:pt x="1972221" y="6237972"/>
                    </a:lnTo>
                    <a:lnTo>
                      <a:pt x="1936828" y="6263171"/>
                    </a:lnTo>
                    <a:cubicBezTo>
                      <a:pt x="1904376" y="6292433"/>
                      <a:pt x="1878086" y="6329788"/>
                      <a:pt x="1832077" y="6339750"/>
                    </a:cubicBezTo>
                    <a:lnTo>
                      <a:pt x="1828204" y="6333880"/>
                    </a:lnTo>
                    <a:lnTo>
                      <a:pt x="1827904" y="6334385"/>
                    </a:lnTo>
                    <a:lnTo>
                      <a:pt x="1825324" y="6334385"/>
                    </a:lnTo>
                    <a:lnTo>
                      <a:pt x="1826985" y="6335458"/>
                    </a:lnTo>
                    <a:cubicBezTo>
                      <a:pt x="1831359" y="6339748"/>
                      <a:pt x="1831359" y="6339748"/>
                      <a:pt x="1831359" y="6339748"/>
                    </a:cubicBezTo>
                    <a:lnTo>
                      <a:pt x="1779575" y="6382065"/>
                    </a:lnTo>
                    <a:lnTo>
                      <a:pt x="1780415" y="6383780"/>
                    </a:lnTo>
                    <a:cubicBezTo>
                      <a:pt x="1771620" y="6405654"/>
                      <a:pt x="1758427" y="6418780"/>
                      <a:pt x="1741937" y="6426435"/>
                    </a:cubicBezTo>
                    <a:lnTo>
                      <a:pt x="1683736" y="6436268"/>
                    </a:lnTo>
                    <a:lnTo>
                      <a:pt x="1662037" y="6505991"/>
                    </a:lnTo>
                    <a:cubicBezTo>
                      <a:pt x="1627079" y="6501605"/>
                      <a:pt x="1592122" y="6488441"/>
                      <a:pt x="1565905" y="6457728"/>
                    </a:cubicBezTo>
                    <a:lnTo>
                      <a:pt x="1569136" y="6452861"/>
                    </a:lnTo>
                    <a:lnTo>
                      <a:pt x="1565905" y="6452581"/>
                    </a:lnTo>
                    <a:lnTo>
                      <a:pt x="1566140" y="6452287"/>
                    </a:lnTo>
                    <a:lnTo>
                      <a:pt x="1564566" y="6453294"/>
                    </a:lnTo>
                    <a:cubicBezTo>
                      <a:pt x="1564566" y="6457728"/>
                      <a:pt x="1564566" y="6457728"/>
                      <a:pt x="1564566" y="6457728"/>
                    </a:cubicBezTo>
                    <a:cubicBezTo>
                      <a:pt x="1555947" y="6457728"/>
                      <a:pt x="1555947" y="6457728"/>
                      <a:pt x="1555947" y="6457728"/>
                    </a:cubicBezTo>
                    <a:lnTo>
                      <a:pt x="1543019" y="6457728"/>
                    </a:lnTo>
                    <a:lnTo>
                      <a:pt x="1541647" y="6457728"/>
                    </a:lnTo>
                    <a:lnTo>
                      <a:pt x="1511534" y="6521510"/>
                    </a:lnTo>
                    <a:cubicBezTo>
                      <a:pt x="1496415" y="6539575"/>
                      <a:pt x="1479135" y="6555999"/>
                      <a:pt x="1468335" y="6575707"/>
                    </a:cubicBezTo>
                    <a:cubicBezTo>
                      <a:pt x="1386256" y="6540671"/>
                      <a:pt x="1494255" y="6514393"/>
                      <a:pt x="1472655" y="6479357"/>
                    </a:cubicBezTo>
                    <a:lnTo>
                      <a:pt x="1472875" y="6478957"/>
                    </a:lnTo>
                    <a:lnTo>
                      <a:pt x="1443450" y="6458023"/>
                    </a:lnTo>
                    <a:lnTo>
                      <a:pt x="1441383" y="6457935"/>
                    </a:lnTo>
                    <a:cubicBezTo>
                      <a:pt x="1414998" y="6387533"/>
                      <a:pt x="1397409" y="6462335"/>
                      <a:pt x="1375423" y="6466735"/>
                    </a:cubicBezTo>
                    <a:cubicBezTo>
                      <a:pt x="1349038" y="6466735"/>
                      <a:pt x="1327050" y="6466735"/>
                      <a:pt x="1318255" y="6444734"/>
                    </a:cubicBezTo>
                    <a:cubicBezTo>
                      <a:pt x="1313859" y="6440334"/>
                      <a:pt x="1335845" y="6422734"/>
                      <a:pt x="1344640" y="6409532"/>
                    </a:cubicBezTo>
                    <a:lnTo>
                      <a:pt x="1344640" y="6408943"/>
                    </a:lnTo>
                    <a:lnTo>
                      <a:pt x="1313408" y="6380831"/>
                    </a:lnTo>
                    <a:lnTo>
                      <a:pt x="1297827" y="6339134"/>
                    </a:lnTo>
                    <a:lnTo>
                      <a:pt x="1253804" y="6299043"/>
                    </a:lnTo>
                    <a:cubicBezTo>
                      <a:pt x="1248868" y="6287185"/>
                      <a:pt x="1252432" y="6276783"/>
                      <a:pt x="1260112" y="6267074"/>
                    </a:cubicBezTo>
                    <a:lnTo>
                      <a:pt x="1318384" y="6212954"/>
                    </a:lnTo>
                    <a:lnTo>
                      <a:pt x="1318264" y="6211989"/>
                    </a:lnTo>
                    <a:cubicBezTo>
                      <a:pt x="1322669" y="6207575"/>
                      <a:pt x="1322669" y="6198741"/>
                      <a:pt x="1322669" y="6189909"/>
                    </a:cubicBezTo>
                    <a:lnTo>
                      <a:pt x="1323588" y="6188804"/>
                    </a:lnTo>
                    <a:lnTo>
                      <a:pt x="1323512" y="6188838"/>
                    </a:lnTo>
                    <a:cubicBezTo>
                      <a:pt x="1305922" y="6186656"/>
                      <a:pt x="1289432" y="6187747"/>
                      <a:pt x="1273491" y="6192113"/>
                    </a:cubicBezTo>
                    <a:lnTo>
                      <a:pt x="1227059" y="6214891"/>
                    </a:lnTo>
                    <a:lnTo>
                      <a:pt x="1228056" y="6215432"/>
                    </a:lnTo>
                    <a:cubicBezTo>
                      <a:pt x="1197221" y="6259308"/>
                      <a:pt x="1170789" y="6303184"/>
                      <a:pt x="1109119" y="6307572"/>
                    </a:cubicBezTo>
                    <a:lnTo>
                      <a:pt x="1104790" y="6238573"/>
                    </a:lnTo>
                    <a:lnTo>
                      <a:pt x="1044581" y="6211064"/>
                    </a:lnTo>
                    <a:cubicBezTo>
                      <a:pt x="1013032" y="6190880"/>
                      <a:pt x="1012604" y="6169997"/>
                      <a:pt x="1040938" y="6134267"/>
                    </a:cubicBezTo>
                    <a:lnTo>
                      <a:pt x="1078595" y="6093257"/>
                    </a:lnTo>
                    <a:lnTo>
                      <a:pt x="1082929" y="6075566"/>
                    </a:lnTo>
                    <a:lnTo>
                      <a:pt x="1082583" y="6073804"/>
                    </a:lnTo>
                    <a:lnTo>
                      <a:pt x="1053217" y="6059280"/>
                    </a:lnTo>
                    <a:cubicBezTo>
                      <a:pt x="1030030" y="6032818"/>
                      <a:pt x="1021750" y="5982723"/>
                      <a:pt x="968754" y="6005346"/>
                    </a:cubicBezTo>
                    <a:lnTo>
                      <a:pt x="968287" y="6004662"/>
                    </a:lnTo>
                    <a:lnTo>
                      <a:pt x="908401" y="6044096"/>
                    </a:lnTo>
                    <a:lnTo>
                      <a:pt x="844160" y="6072830"/>
                    </a:lnTo>
                    <a:lnTo>
                      <a:pt x="842365" y="6075615"/>
                    </a:lnTo>
                    <a:cubicBezTo>
                      <a:pt x="820414" y="6106224"/>
                      <a:pt x="794073" y="6136833"/>
                      <a:pt x="772123" y="6167439"/>
                    </a:cubicBezTo>
                    <a:cubicBezTo>
                      <a:pt x="688713" y="6132460"/>
                      <a:pt x="798463" y="6088732"/>
                      <a:pt x="754564" y="6045006"/>
                    </a:cubicBezTo>
                    <a:cubicBezTo>
                      <a:pt x="679932" y="6062496"/>
                      <a:pt x="636032" y="6149949"/>
                      <a:pt x="552621" y="6167439"/>
                    </a:cubicBezTo>
                    <a:lnTo>
                      <a:pt x="552351" y="6167448"/>
                    </a:lnTo>
                    <a:lnTo>
                      <a:pt x="533295" y="6185162"/>
                    </a:lnTo>
                    <a:cubicBezTo>
                      <a:pt x="525125" y="6188485"/>
                      <a:pt x="515322" y="6189593"/>
                      <a:pt x="504427" y="6189593"/>
                    </a:cubicBezTo>
                    <a:lnTo>
                      <a:pt x="504253" y="6189027"/>
                    </a:lnTo>
                    <a:lnTo>
                      <a:pt x="504196" y="6190130"/>
                    </a:lnTo>
                    <a:cubicBezTo>
                      <a:pt x="490893" y="6216330"/>
                      <a:pt x="477589" y="6251265"/>
                      <a:pt x="450981" y="6242531"/>
                    </a:cubicBezTo>
                    <a:cubicBezTo>
                      <a:pt x="406636" y="6229430"/>
                      <a:pt x="411071" y="6181396"/>
                      <a:pt x="406636" y="6142096"/>
                    </a:cubicBezTo>
                    <a:lnTo>
                      <a:pt x="406722" y="6141511"/>
                    </a:lnTo>
                    <a:lnTo>
                      <a:pt x="363536" y="6167185"/>
                    </a:lnTo>
                    <a:lnTo>
                      <a:pt x="364665" y="6168142"/>
                    </a:lnTo>
                    <a:cubicBezTo>
                      <a:pt x="342677" y="6207356"/>
                      <a:pt x="303101" y="6220428"/>
                      <a:pt x="263524" y="6237857"/>
                    </a:cubicBezTo>
                    <a:lnTo>
                      <a:pt x="263524" y="6236089"/>
                    </a:lnTo>
                    <a:lnTo>
                      <a:pt x="263054" y="6237972"/>
                    </a:lnTo>
                    <a:cubicBezTo>
                      <a:pt x="263054" y="6255543"/>
                      <a:pt x="263054" y="6273114"/>
                      <a:pt x="263054" y="6286294"/>
                    </a:cubicBezTo>
                    <a:cubicBezTo>
                      <a:pt x="175559" y="6347793"/>
                      <a:pt x="175559" y="6229186"/>
                      <a:pt x="123060" y="6216008"/>
                    </a:cubicBezTo>
                    <a:cubicBezTo>
                      <a:pt x="109936" y="6158900"/>
                      <a:pt x="149309" y="6154508"/>
                      <a:pt x="188683" y="6141329"/>
                    </a:cubicBezTo>
                    <a:lnTo>
                      <a:pt x="197366" y="6143935"/>
                    </a:lnTo>
                    <a:lnTo>
                      <a:pt x="198416" y="6138079"/>
                    </a:lnTo>
                    <a:cubicBezTo>
                      <a:pt x="206352" y="6112061"/>
                      <a:pt x="223446" y="6099672"/>
                      <a:pt x="262517" y="6119494"/>
                    </a:cubicBezTo>
                    <a:lnTo>
                      <a:pt x="262824" y="6120207"/>
                    </a:lnTo>
                    <a:lnTo>
                      <a:pt x="262772" y="6119390"/>
                    </a:lnTo>
                    <a:cubicBezTo>
                      <a:pt x="284922" y="6106227"/>
                      <a:pt x="289352" y="6088677"/>
                      <a:pt x="289352" y="6071126"/>
                    </a:cubicBezTo>
                    <a:lnTo>
                      <a:pt x="290207" y="6070740"/>
                    </a:lnTo>
                    <a:lnTo>
                      <a:pt x="358773" y="5974457"/>
                    </a:lnTo>
                    <a:lnTo>
                      <a:pt x="336037" y="5960179"/>
                    </a:lnTo>
                    <a:cubicBezTo>
                      <a:pt x="329963" y="5954107"/>
                      <a:pt x="326651" y="5946380"/>
                      <a:pt x="328860" y="5935339"/>
                    </a:cubicBezTo>
                    <a:cubicBezTo>
                      <a:pt x="331068" y="5922090"/>
                      <a:pt x="338797" y="5914361"/>
                      <a:pt x="348734" y="5909392"/>
                    </a:cubicBezTo>
                    <a:lnTo>
                      <a:pt x="380756" y="5900320"/>
                    </a:lnTo>
                    <a:lnTo>
                      <a:pt x="385109" y="5878557"/>
                    </a:lnTo>
                    <a:lnTo>
                      <a:pt x="386901" y="5878557"/>
                    </a:lnTo>
                    <a:lnTo>
                      <a:pt x="385577" y="5877780"/>
                    </a:lnTo>
                    <a:cubicBezTo>
                      <a:pt x="376819" y="5868956"/>
                      <a:pt x="368060" y="5860135"/>
                      <a:pt x="359300" y="5851311"/>
                    </a:cubicBezTo>
                    <a:lnTo>
                      <a:pt x="360334" y="5849656"/>
                    </a:lnTo>
                    <a:lnTo>
                      <a:pt x="359300" y="5850080"/>
                    </a:lnTo>
                    <a:cubicBezTo>
                      <a:pt x="346229" y="5850080"/>
                      <a:pt x="328800" y="5854426"/>
                      <a:pt x="315728" y="5854426"/>
                    </a:cubicBezTo>
                    <a:lnTo>
                      <a:pt x="315026" y="5853725"/>
                    </a:lnTo>
                    <a:lnTo>
                      <a:pt x="314509" y="5855667"/>
                    </a:lnTo>
                    <a:lnTo>
                      <a:pt x="313126" y="5855981"/>
                    </a:lnTo>
                    <a:lnTo>
                      <a:pt x="315695" y="5856618"/>
                    </a:lnTo>
                    <a:cubicBezTo>
                      <a:pt x="320069" y="5876363"/>
                      <a:pt x="314600" y="5890623"/>
                      <a:pt x="304756" y="5901592"/>
                    </a:cubicBezTo>
                    <a:lnTo>
                      <a:pt x="267962" y="5926556"/>
                    </a:lnTo>
                    <a:lnTo>
                      <a:pt x="268135" y="5926899"/>
                    </a:lnTo>
                    <a:cubicBezTo>
                      <a:pt x="224134" y="5966199"/>
                      <a:pt x="184531" y="6001134"/>
                      <a:pt x="140530" y="6040436"/>
                    </a:cubicBezTo>
                    <a:lnTo>
                      <a:pt x="139878" y="6040223"/>
                    </a:lnTo>
                    <a:lnTo>
                      <a:pt x="140388" y="6041081"/>
                    </a:lnTo>
                    <a:cubicBezTo>
                      <a:pt x="144793" y="6049903"/>
                      <a:pt x="144793" y="6058726"/>
                      <a:pt x="144793" y="6071960"/>
                    </a:cubicBezTo>
                    <a:cubicBezTo>
                      <a:pt x="109553" y="6094015"/>
                      <a:pt x="65501" y="6098427"/>
                      <a:pt x="25856" y="6094015"/>
                    </a:cubicBezTo>
                    <a:cubicBezTo>
                      <a:pt x="25856" y="6080782"/>
                      <a:pt x="25856" y="6063136"/>
                      <a:pt x="25856" y="6045493"/>
                    </a:cubicBezTo>
                    <a:cubicBezTo>
                      <a:pt x="22552" y="6005790"/>
                      <a:pt x="29160" y="5978495"/>
                      <a:pt x="58688" y="5982218"/>
                    </a:cubicBezTo>
                    <a:cubicBezTo>
                      <a:pt x="68529" y="5983458"/>
                      <a:pt x="80919" y="5988145"/>
                      <a:pt x="96336" y="5996968"/>
                    </a:cubicBezTo>
                    <a:lnTo>
                      <a:pt x="96670" y="5997159"/>
                    </a:lnTo>
                    <a:lnTo>
                      <a:pt x="96529" y="5996767"/>
                    </a:lnTo>
                    <a:cubicBezTo>
                      <a:pt x="114128" y="5974933"/>
                      <a:pt x="131730" y="5953099"/>
                      <a:pt x="153731" y="5926899"/>
                    </a:cubicBezTo>
                    <a:lnTo>
                      <a:pt x="158352" y="5924350"/>
                    </a:lnTo>
                    <a:lnTo>
                      <a:pt x="153220" y="5925156"/>
                    </a:lnTo>
                    <a:cubicBezTo>
                      <a:pt x="96309" y="5890370"/>
                      <a:pt x="13133" y="5894719"/>
                      <a:pt x="0" y="5803408"/>
                    </a:cubicBezTo>
                    <a:cubicBezTo>
                      <a:pt x="13133" y="5786015"/>
                      <a:pt x="21889" y="5768623"/>
                      <a:pt x="48155" y="5772970"/>
                    </a:cubicBezTo>
                    <a:lnTo>
                      <a:pt x="54521" y="5775296"/>
                    </a:lnTo>
                    <a:lnTo>
                      <a:pt x="77954" y="5746407"/>
                    </a:lnTo>
                    <a:cubicBezTo>
                      <a:pt x="90533" y="5738162"/>
                      <a:pt x="105844" y="5733764"/>
                      <a:pt x="123344" y="5733764"/>
                    </a:cubicBezTo>
                    <a:lnTo>
                      <a:pt x="123344" y="5790497"/>
                    </a:lnTo>
                    <a:lnTo>
                      <a:pt x="123548" y="5790533"/>
                    </a:lnTo>
                    <a:lnTo>
                      <a:pt x="123548" y="5733381"/>
                    </a:lnTo>
                    <a:cubicBezTo>
                      <a:pt x="119218" y="5733381"/>
                      <a:pt x="119218" y="5733381"/>
                      <a:pt x="119218" y="5733381"/>
                    </a:cubicBezTo>
                    <a:lnTo>
                      <a:pt x="187740" y="5707248"/>
                    </a:lnTo>
                    <a:lnTo>
                      <a:pt x="214161" y="5685500"/>
                    </a:lnTo>
                    <a:lnTo>
                      <a:pt x="216048" y="5686615"/>
                    </a:lnTo>
                    <a:lnTo>
                      <a:pt x="214508" y="5684427"/>
                    </a:lnTo>
                    <a:cubicBezTo>
                      <a:pt x="216726" y="5660095"/>
                      <a:pt x="225595" y="5640185"/>
                      <a:pt x="238343" y="5623041"/>
                    </a:cubicBezTo>
                    <a:lnTo>
                      <a:pt x="284354" y="5579299"/>
                    </a:lnTo>
                    <a:lnTo>
                      <a:pt x="284223" y="5577604"/>
                    </a:lnTo>
                    <a:cubicBezTo>
                      <a:pt x="302098" y="5564411"/>
                      <a:pt x="319975" y="5551218"/>
                      <a:pt x="337850" y="5538027"/>
                    </a:cubicBezTo>
                    <a:lnTo>
                      <a:pt x="337850" y="5538130"/>
                    </a:lnTo>
                    <a:lnTo>
                      <a:pt x="362771" y="5517042"/>
                    </a:lnTo>
                    <a:lnTo>
                      <a:pt x="362759" y="5516848"/>
                    </a:lnTo>
                    <a:lnTo>
                      <a:pt x="481487" y="5368980"/>
                    </a:lnTo>
                    <a:lnTo>
                      <a:pt x="445593" y="5365695"/>
                    </a:lnTo>
                    <a:lnTo>
                      <a:pt x="446097" y="5371724"/>
                    </a:lnTo>
                    <a:cubicBezTo>
                      <a:pt x="437352" y="5389211"/>
                      <a:pt x="428608" y="5402326"/>
                      <a:pt x="411122" y="5411071"/>
                    </a:cubicBezTo>
                    <a:lnTo>
                      <a:pt x="387837" y="5425829"/>
                    </a:lnTo>
                    <a:lnTo>
                      <a:pt x="383276" y="5433982"/>
                    </a:lnTo>
                    <a:cubicBezTo>
                      <a:pt x="352162" y="5469293"/>
                      <a:pt x="303854" y="5484160"/>
                      <a:pt x="267829" y="5513894"/>
                    </a:cubicBezTo>
                    <a:lnTo>
                      <a:pt x="267826" y="5513889"/>
                    </a:lnTo>
                    <a:lnTo>
                      <a:pt x="242189" y="5553992"/>
                    </a:lnTo>
                    <a:cubicBezTo>
                      <a:pt x="232803" y="5566058"/>
                      <a:pt x="219555" y="5572640"/>
                      <a:pt x="193057" y="5561670"/>
                    </a:cubicBezTo>
                    <a:lnTo>
                      <a:pt x="193057" y="5560204"/>
                    </a:lnTo>
                    <a:lnTo>
                      <a:pt x="96529" y="5586289"/>
                    </a:lnTo>
                    <a:cubicBezTo>
                      <a:pt x="100925" y="5542718"/>
                      <a:pt x="122913" y="5516575"/>
                      <a:pt x="171285" y="5516575"/>
                    </a:cubicBezTo>
                    <a:lnTo>
                      <a:pt x="171748" y="5516575"/>
                    </a:lnTo>
                    <a:lnTo>
                      <a:pt x="171606" y="5516480"/>
                    </a:lnTo>
                    <a:cubicBezTo>
                      <a:pt x="175920" y="5499243"/>
                      <a:pt x="184546" y="5486316"/>
                      <a:pt x="193174" y="5469077"/>
                    </a:cubicBezTo>
                    <a:cubicBezTo>
                      <a:pt x="214741" y="5451840"/>
                      <a:pt x="240622" y="5434602"/>
                      <a:pt x="262189" y="5417366"/>
                    </a:cubicBezTo>
                    <a:lnTo>
                      <a:pt x="262189" y="5418653"/>
                    </a:lnTo>
                    <a:lnTo>
                      <a:pt x="262481" y="5415442"/>
                    </a:lnTo>
                    <a:cubicBezTo>
                      <a:pt x="271226" y="5397955"/>
                      <a:pt x="279968" y="5384840"/>
                      <a:pt x="288712" y="5371724"/>
                    </a:cubicBezTo>
                    <a:lnTo>
                      <a:pt x="290035" y="5370159"/>
                    </a:lnTo>
                    <a:lnTo>
                      <a:pt x="302282" y="5325962"/>
                    </a:lnTo>
                    <a:lnTo>
                      <a:pt x="337049" y="5297615"/>
                    </a:lnTo>
                    <a:lnTo>
                      <a:pt x="316399" y="5276552"/>
                    </a:lnTo>
                    <a:lnTo>
                      <a:pt x="317639" y="5274046"/>
                    </a:lnTo>
                    <a:lnTo>
                      <a:pt x="315987" y="5275253"/>
                    </a:lnTo>
                    <a:cubicBezTo>
                      <a:pt x="285089" y="5213651"/>
                      <a:pt x="249778" y="5160850"/>
                      <a:pt x="170328" y="5200451"/>
                    </a:cubicBezTo>
                    <a:cubicBezTo>
                      <a:pt x="139430" y="5147648"/>
                      <a:pt x="179155" y="5125649"/>
                      <a:pt x="214467" y="5103647"/>
                    </a:cubicBezTo>
                    <a:lnTo>
                      <a:pt x="214893" y="5103717"/>
                    </a:lnTo>
                    <a:lnTo>
                      <a:pt x="262937" y="5055214"/>
                    </a:lnTo>
                    <a:lnTo>
                      <a:pt x="262772" y="5055049"/>
                    </a:lnTo>
                    <a:cubicBezTo>
                      <a:pt x="271582" y="5024550"/>
                      <a:pt x="285898" y="4998407"/>
                      <a:pt x="305721" y="4978253"/>
                    </a:cubicBezTo>
                    <a:lnTo>
                      <a:pt x="380760" y="4937916"/>
                    </a:lnTo>
                    <a:lnTo>
                      <a:pt x="381134" y="4937255"/>
                    </a:lnTo>
                    <a:lnTo>
                      <a:pt x="385492" y="4915327"/>
                    </a:lnTo>
                    <a:lnTo>
                      <a:pt x="359971" y="4889525"/>
                    </a:lnTo>
                    <a:lnTo>
                      <a:pt x="359300" y="4887148"/>
                    </a:lnTo>
                    <a:lnTo>
                      <a:pt x="359300" y="4889408"/>
                    </a:lnTo>
                    <a:cubicBezTo>
                      <a:pt x="328587" y="4876136"/>
                      <a:pt x="284711" y="4915955"/>
                      <a:pt x="262772" y="4862863"/>
                    </a:cubicBezTo>
                    <a:lnTo>
                      <a:pt x="263335" y="4862605"/>
                    </a:lnTo>
                    <a:lnTo>
                      <a:pt x="262772" y="4862524"/>
                    </a:lnTo>
                    <a:cubicBezTo>
                      <a:pt x="289123" y="4774453"/>
                      <a:pt x="359393" y="4695189"/>
                      <a:pt x="341826" y="4589505"/>
                    </a:cubicBezTo>
                    <a:cubicBezTo>
                      <a:pt x="333041" y="4554278"/>
                      <a:pt x="363785" y="4514647"/>
                      <a:pt x="412095" y="4514647"/>
                    </a:cubicBezTo>
                    <a:cubicBezTo>
                      <a:pt x="491148" y="4514647"/>
                      <a:pt x="504324" y="4466207"/>
                      <a:pt x="504324" y="4404559"/>
                    </a:cubicBezTo>
                    <a:cubicBezTo>
                      <a:pt x="552634" y="4373734"/>
                      <a:pt x="609729" y="4360524"/>
                      <a:pt x="658038" y="4338506"/>
                    </a:cubicBezTo>
                    <a:lnTo>
                      <a:pt x="662167" y="4339178"/>
                    </a:lnTo>
                    <a:lnTo>
                      <a:pt x="714133" y="4276884"/>
                    </a:lnTo>
                    <a:lnTo>
                      <a:pt x="761734" y="4237260"/>
                    </a:lnTo>
                    <a:lnTo>
                      <a:pt x="749222" y="4229879"/>
                    </a:lnTo>
                    <a:cubicBezTo>
                      <a:pt x="734020" y="4215993"/>
                      <a:pt x="739885" y="4201030"/>
                      <a:pt x="748528" y="4185453"/>
                    </a:cubicBezTo>
                    <a:lnTo>
                      <a:pt x="760611" y="4160747"/>
                    </a:lnTo>
                    <a:lnTo>
                      <a:pt x="748125" y="4123975"/>
                    </a:lnTo>
                    <a:lnTo>
                      <a:pt x="703256" y="4145005"/>
                    </a:lnTo>
                    <a:cubicBezTo>
                      <a:pt x="655513" y="4177800"/>
                      <a:pt x="615180" y="4230272"/>
                      <a:pt x="552622" y="4243389"/>
                    </a:cubicBezTo>
                    <a:lnTo>
                      <a:pt x="552352" y="4243398"/>
                    </a:lnTo>
                    <a:lnTo>
                      <a:pt x="533296" y="4261112"/>
                    </a:lnTo>
                    <a:cubicBezTo>
                      <a:pt x="525126" y="4264435"/>
                      <a:pt x="515323" y="4265543"/>
                      <a:pt x="504428" y="4265543"/>
                    </a:cubicBezTo>
                    <a:lnTo>
                      <a:pt x="504254" y="4264977"/>
                    </a:lnTo>
                    <a:lnTo>
                      <a:pt x="504197" y="4266080"/>
                    </a:lnTo>
                    <a:cubicBezTo>
                      <a:pt x="490894" y="4292280"/>
                      <a:pt x="477590" y="4327215"/>
                      <a:pt x="450982" y="4318481"/>
                    </a:cubicBezTo>
                    <a:cubicBezTo>
                      <a:pt x="406637" y="4305380"/>
                      <a:pt x="411072" y="4257346"/>
                      <a:pt x="406637" y="4218046"/>
                    </a:cubicBezTo>
                    <a:lnTo>
                      <a:pt x="406723" y="4217461"/>
                    </a:lnTo>
                    <a:lnTo>
                      <a:pt x="363537" y="4243135"/>
                    </a:lnTo>
                    <a:lnTo>
                      <a:pt x="364666" y="4244092"/>
                    </a:lnTo>
                    <a:cubicBezTo>
                      <a:pt x="342678" y="4283306"/>
                      <a:pt x="303102" y="4296378"/>
                      <a:pt x="263525" y="4313807"/>
                    </a:cubicBezTo>
                    <a:lnTo>
                      <a:pt x="263525" y="4312039"/>
                    </a:lnTo>
                    <a:lnTo>
                      <a:pt x="263055" y="4313922"/>
                    </a:lnTo>
                    <a:cubicBezTo>
                      <a:pt x="263055" y="4331493"/>
                      <a:pt x="263055" y="4349064"/>
                      <a:pt x="263055" y="4362244"/>
                    </a:cubicBezTo>
                    <a:cubicBezTo>
                      <a:pt x="175560" y="4423743"/>
                      <a:pt x="175560" y="4305136"/>
                      <a:pt x="123061" y="4291958"/>
                    </a:cubicBezTo>
                    <a:cubicBezTo>
                      <a:pt x="109937" y="4234850"/>
                      <a:pt x="149310" y="4230458"/>
                      <a:pt x="188684" y="4217279"/>
                    </a:cubicBezTo>
                    <a:lnTo>
                      <a:pt x="197367" y="4219885"/>
                    </a:lnTo>
                    <a:lnTo>
                      <a:pt x="198417" y="4214029"/>
                    </a:lnTo>
                    <a:cubicBezTo>
                      <a:pt x="206353" y="4188011"/>
                      <a:pt x="223447" y="4175622"/>
                      <a:pt x="262518" y="4195444"/>
                    </a:cubicBezTo>
                    <a:lnTo>
                      <a:pt x="262825" y="4196157"/>
                    </a:lnTo>
                    <a:lnTo>
                      <a:pt x="262773" y="4195340"/>
                    </a:lnTo>
                    <a:cubicBezTo>
                      <a:pt x="284923" y="4182177"/>
                      <a:pt x="289353" y="4164627"/>
                      <a:pt x="289353" y="4147076"/>
                    </a:cubicBezTo>
                    <a:lnTo>
                      <a:pt x="290208" y="4146690"/>
                    </a:lnTo>
                    <a:lnTo>
                      <a:pt x="358774" y="4050407"/>
                    </a:lnTo>
                    <a:lnTo>
                      <a:pt x="336038" y="4036129"/>
                    </a:lnTo>
                    <a:cubicBezTo>
                      <a:pt x="329964" y="4030057"/>
                      <a:pt x="326652" y="4022330"/>
                      <a:pt x="328861" y="4011289"/>
                    </a:cubicBezTo>
                    <a:cubicBezTo>
                      <a:pt x="331069" y="3998040"/>
                      <a:pt x="338798" y="3990311"/>
                      <a:pt x="348735" y="3985342"/>
                    </a:cubicBezTo>
                    <a:lnTo>
                      <a:pt x="380757" y="3976270"/>
                    </a:lnTo>
                    <a:lnTo>
                      <a:pt x="385110" y="3954507"/>
                    </a:lnTo>
                    <a:lnTo>
                      <a:pt x="386902" y="3954507"/>
                    </a:lnTo>
                    <a:lnTo>
                      <a:pt x="385578" y="3953730"/>
                    </a:lnTo>
                    <a:cubicBezTo>
                      <a:pt x="376820" y="3944906"/>
                      <a:pt x="368061" y="3936085"/>
                      <a:pt x="359301" y="3927261"/>
                    </a:cubicBezTo>
                    <a:lnTo>
                      <a:pt x="360335" y="3925606"/>
                    </a:lnTo>
                    <a:lnTo>
                      <a:pt x="359301" y="3926030"/>
                    </a:lnTo>
                    <a:cubicBezTo>
                      <a:pt x="346230" y="3926030"/>
                      <a:pt x="328801" y="3930376"/>
                      <a:pt x="315729" y="3930376"/>
                    </a:cubicBezTo>
                    <a:lnTo>
                      <a:pt x="315027" y="3929675"/>
                    </a:lnTo>
                    <a:lnTo>
                      <a:pt x="314510" y="3931617"/>
                    </a:lnTo>
                    <a:lnTo>
                      <a:pt x="313127" y="3931931"/>
                    </a:lnTo>
                    <a:lnTo>
                      <a:pt x="315696" y="3932568"/>
                    </a:lnTo>
                    <a:cubicBezTo>
                      <a:pt x="320070" y="3952313"/>
                      <a:pt x="314601" y="3966573"/>
                      <a:pt x="304757" y="3977542"/>
                    </a:cubicBezTo>
                    <a:lnTo>
                      <a:pt x="267963" y="4002506"/>
                    </a:lnTo>
                    <a:lnTo>
                      <a:pt x="268136" y="4002849"/>
                    </a:lnTo>
                    <a:cubicBezTo>
                      <a:pt x="224135" y="4042149"/>
                      <a:pt x="184532" y="4077084"/>
                      <a:pt x="140531" y="4116386"/>
                    </a:cubicBezTo>
                    <a:lnTo>
                      <a:pt x="139879" y="4116173"/>
                    </a:lnTo>
                    <a:lnTo>
                      <a:pt x="140389" y="4117031"/>
                    </a:lnTo>
                    <a:cubicBezTo>
                      <a:pt x="144794" y="4125853"/>
                      <a:pt x="144794" y="4134676"/>
                      <a:pt x="144794" y="4147910"/>
                    </a:cubicBezTo>
                    <a:cubicBezTo>
                      <a:pt x="109554" y="4169965"/>
                      <a:pt x="65502" y="4174377"/>
                      <a:pt x="25857" y="4169965"/>
                    </a:cubicBezTo>
                    <a:cubicBezTo>
                      <a:pt x="25857" y="4156732"/>
                      <a:pt x="25857" y="4139086"/>
                      <a:pt x="25857" y="4121443"/>
                    </a:cubicBezTo>
                    <a:cubicBezTo>
                      <a:pt x="22553" y="4081740"/>
                      <a:pt x="29161" y="4054445"/>
                      <a:pt x="58689" y="4058168"/>
                    </a:cubicBezTo>
                    <a:cubicBezTo>
                      <a:pt x="68530" y="4059408"/>
                      <a:pt x="80920" y="4064095"/>
                      <a:pt x="96337" y="4072918"/>
                    </a:cubicBezTo>
                    <a:lnTo>
                      <a:pt x="96671" y="4073109"/>
                    </a:lnTo>
                    <a:lnTo>
                      <a:pt x="96530" y="4072717"/>
                    </a:lnTo>
                    <a:cubicBezTo>
                      <a:pt x="114129" y="4050883"/>
                      <a:pt x="131731" y="4029049"/>
                      <a:pt x="153732" y="4002849"/>
                    </a:cubicBezTo>
                    <a:lnTo>
                      <a:pt x="158353" y="4000300"/>
                    </a:lnTo>
                    <a:lnTo>
                      <a:pt x="153221" y="4001106"/>
                    </a:lnTo>
                    <a:cubicBezTo>
                      <a:pt x="96310" y="3966320"/>
                      <a:pt x="13134" y="3970669"/>
                      <a:pt x="1" y="3879358"/>
                    </a:cubicBezTo>
                    <a:cubicBezTo>
                      <a:pt x="13134" y="3861965"/>
                      <a:pt x="21890" y="3844573"/>
                      <a:pt x="48156" y="3848920"/>
                    </a:cubicBezTo>
                    <a:lnTo>
                      <a:pt x="54522" y="3851246"/>
                    </a:lnTo>
                    <a:lnTo>
                      <a:pt x="77955" y="3822357"/>
                    </a:lnTo>
                    <a:cubicBezTo>
                      <a:pt x="90534" y="3814112"/>
                      <a:pt x="105845" y="3809714"/>
                      <a:pt x="123345" y="3809714"/>
                    </a:cubicBezTo>
                    <a:lnTo>
                      <a:pt x="123345" y="3866447"/>
                    </a:lnTo>
                    <a:lnTo>
                      <a:pt x="123549" y="3866483"/>
                    </a:lnTo>
                    <a:lnTo>
                      <a:pt x="123549" y="3809331"/>
                    </a:lnTo>
                    <a:cubicBezTo>
                      <a:pt x="119219" y="3809331"/>
                      <a:pt x="119219" y="3809331"/>
                      <a:pt x="119219" y="3809331"/>
                    </a:cubicBezTo>
                    <a:lnTo>
                      <a:pt x="187741" y="3783198"/>
                    </a:lnTo>
                    <a:lnTo>
                      <a:pt x="214162" y="3761450"/>
                    </a:lnTo>
                    <a:lnTo>
                      <a:pt x="216049" y="3762565"/>
                    </a:lnTo>
                    <a:lnTo>
                      <a:pt x="214509" y="3760377"/>
                    </a:lnTo>
                    <a:cubicBezTo>
                      <a:pt x="216727" y="3736045"/>
                      <a:pt x="225596" y="3716135"/>
                      <a:pt x="238344" y="3698991"/>
                    </a:cubicBezTo>
                    <a:lnTo>
                      <a:pt x="284355" y="3655249"/>
                    </a:lnTo>
                    <a:lnTo>
                      <a:pt x="284224" y="3653554"/>
                    </a:lnTo>
                    <a:cubicBezTo>
                      <a:pt x="302099" y="3640361"/>
                      <a:pt x="319976" y="3627168"/>
                      <a:pt x="337851" y="3613977"/>
                    </a:cubicBezTo>
                    <a:lnTo>
                      <a:pt x="337851" y="3614080"/>
                    </a:lnTo>
                    <a:lnTo>
                      <a:pt x="362772" y="3592992"/>
                    </a:lnTo>
                    <a:lnTo>
                      <a:pt x="362760" y="3592798"/>
                    </a:lnTo>
                    <a:lnTo>
                      <a:pt x="481488" y="3444930"/>
                    </a:lnTo>
                    <a:lnTo>
                      <a:pt x="445594" y="3441645"/>
                    </a:lnTo>
                    <a:lnTo>
                      <a:pt x="446098" y="3447674"/>
                    </a:lnTo>
                    <a:cubicBezTo>
                      <a:pt x="437353" y="3465161"/>
                      <a:pt x="428609" y="3478276"/>
                      <a:pt x="411123" y="3487021"/>
                    </a:cubicBezTo>
                    <a:lnTo>
                      <a:pt x="387838" y="3501779"/>
                    </a:lnTo>
                    <a:lnTo>
                      <a:pt x="383277" y="3509932"/>
                    </a:lnTo>
                    <a:cubicBezTo>
                      <a:pt x="352163" y="3545243"/>
                      <a:pt x="303855" y="3560110"/>
                      <a:pt x="267830" y="3589844"/>
                    </a:cubicBezTo>
                    <a:lnTo>
                      <a:pt x="267827" y="3589839"/>
                    </a:lnTo>
                    <a:lnTo>
                      <a:pt x="242190" y="3629942"/>
                    </a:lnTo>
                    <a:cubicBezTo>
                      <a:pt x="232804" y="3642008"/>
                      <a:pt x="219556" y="3648590"/>
                      <a:pt x="193058" y="3637620"/>
                    </a:cubicBezTo>
                    <a:lnTo>
                      <a:pt x="193058" y="3636154"/>
                    </a:lnTo>
                    <a:lnTo>
                      <a:pt x="96530" y="3662239"/>
                    </a:lnTo>
                    <a:cubicBezTo>
                      <a:pt x="100926" y="3618668"/>
                      <a:pt x="122914" y="3592525"/>
                      <a:pt x="171286" y="3592525"/>
                    </a:cubicBezTo>
                    <a:lnTo>
                      <a:pt x="171749" y="3592525"/>
                    </a:lnTo>
                    <a:lnTo>
                      <a:pt x="171607" y="3592430"/>
                    </a:lnTo>
                    <a:cubicBezTo>
                      <a:pt x="175921" y="3575193"/>
                      <a:pt x="184547" y="3562266"/>
                      <a:pt x="193175" y="3545027"/>
                    </a:cubicBezTo>
                    <a:cubicBezTo>
                      <a:pt x="214742" y="3527790"/>
                      <a:pt x="240623" y="3510552"/>
                      <a:pt x="262190" y="3493316"/>
                    </a:cubicBezTo>
                    <a:lnTo>
                      <a:pt x="262190" y="3494603"/>
                    </a:lnTo>
                    <a:lnTo>
                      <a:pt x="262482" y="3491392"/>
                    </a:lnTo>
                    <a:cubicBezTo>
                      <a:pt x="271227" y="3473905"/>
                      <a:pt x="279969" y="3460790"/>
                      <a:pt x="288713" y="3447674"/>
                    </a:cubicBezTo>
                    <a:lnTo>
                      <a:pt x="290036" y="3446109"/>
                    </a:lnTo>
                    <a:lnTo>
                      <a:pt x="302283" y="3401912"/>
                    </a:lnTo>
                    <a:lnTo>
                      <a:pt x="337050" y="3373565"/>
                    </a:lnTo>
                    <a:lnTo>
                      <a:pt x="316400" y="3352502"/>
                    </a:lnTo>
                    <a:lnTo>
                      <a:pt x="317640" y="3349996"/>
                    </a:lnTo>
                    <a:lnTo>
                      <a:pt x="315988" y="3351203"/>
                    </a:lnTo>
                    <a:cubicBezTo>
                      <a:pt x="285090" y="3289601"/>
                      <a:pt x="249779" y="3236800"/>
                      <a:pt x="170329" y="3276401"/>
                    </a:cubicBezTo>
                    <a:cubicBezTo>
                      <a:pt x="139431" y="3223598"/>
                      <a:pt x="179156" y="3201599"/>
                      <a:pt x="214468" y="3179597"/>
                    </a:cubicBezTo>
                    <a:lnTo>
                      <a:pt x="214894" y="3179667"/>
                    </a:lnTo>
                    <a:lnTo>
                      <a:pt x="262938" y="3131164"/>
                    </a:lnTo>
                    <a:lnTo>
                      <a:pt x="262773" y="3130999"/>
                    </a:lnTo>
                    <a:cubicBezTo>
                      <a:pt x="271583" y="3100500"/>
                      <a:pt x="285899" y="3074358"/>
                      <a:pt x="305722" y="3054203"/>
                    </a:cubicBezTo>
                    <a:lnTo>
                      <a:pt x="380761" y="3013866"/>
                    </a:lnTo>
                    <a:lnTo>
                      <a:pt x="381135" y="3013205"/>
                    </a:lnTo>
                    <a:lnTo>
                      <a:pt x="385493" y="2991277"/>
                    </a:lnTo>
                    <a:lnTo>
                      <a:pt x="359972" y="2965475"/>
                    </a:lnTo>
                    <a:lnTo>
                      <a:pt x="359301" y="2963098"/>
                    </a:lnTo>
                    <a:lnTo>
                      <a:pt x="359301" y="2965358"/>
                    </a:lnTo>
                    <a:cubicBezTo>
                      <a:pt x="328588" y="2952086"/>
                      <a:pt x="284712" y="2991905"/>
                      <a:pt x="262773" y="2938813"/>
                    </a:cubicBezTo>
                    <a:lnTo>
                      <a:pt x="263336" y="2938555"/>
                    </a:lnTo>
                    <a:lnTo>
                      <a:pt x="262773" y="2938474"/>
                    </a:lnTo>
                    <a:cubicBezTo>
                      <a:pt x="275948" y="2894439"/>
                      <a:pt x="300104" y="2852605"/>
                      <a:pt x="318769" y="2808570"/>
                    </a:cubicBezTo>
                    <a:lnTo>
                      <a:pt x="329221" y="2775879"/>
                    </a:lnTo>
                    <a:lnTo>
                      <a:pt x="320692" y="2782169"/>
                    </a:lnTo>
                    <a:cubicBezTo>
                      <a:pt x="303103" y="2792518"/>
                      <a:pt x="283314" y="2800143"/>
                      <a:pt x="263526" y="2808857"/>
                    </a:cubicBezTo>
                    <a:lnTo>
                      <a:pt x="263526" y="2807089"/>
                    </a:lnTo>
                    <a:lnTo>
                      <a:pt x="263056" y="2808972"/>
                    </a:lnTo>
                    <a:cubicBezTo>
                      <a:pt x="263056" y="2826543"/>
                      <a:pt x="263056" y="2844114"/>
                      <a:pt x="263056" y="2857294"/>
                    </a:cubicBezTo>
                    <a:cubicBezTo>
                      <a:pt x="175561" y="2918793"/>
                      <a:pt x="175561" y="2800186"/>
                      <a:pt x="123062" y="2787009"/>
                    </a:cubicBezTo>
                    <a:cubicBezTo>
                      <a:pt x="109938" y="2729900"/>
                      <a:pt x="149311" y="2725508"/>
                      <a:pt x="188685" y="2712329"/>
                    </a:cubicBezTo>
                    <a:lnTo>
                      <a:pt x="197368" y="2714935"/>
                    </a:lnTo>
                    <a:lnTo>
                      <a:pt x="198418" y="2709079"/>
                    </a:lnTo>
                    <a:cubicBezTo>
                      <a:pt x="206354" y="2683061"/>
                      <a:pt x="223448" y="2670672"/>
                      <a:pt x="262519" y="2690494"/>
                    </a:cubicBezTo>
                    <a:lnTo>
                      <a:pt x="262826" y="2691207"/>
                    </a:lnTo>
                    <a:lnTo>
                      <a:pt x="262774" y="2690390"/>
                    </a:lnTo>
                    <a:cubicBezTo>
                      <a:pt x="284924" y="2677227"/>
                      <a:pt x="289354" y="2659677"/>
                      <a:pt x="289354" y="2642126"/>
                    </a:cubicBezTo>
                    <a:lnTo>
                      <a:pt x="290209" y="2641740"/>
                    </a:lnTo>
                    <a:lnTo>
                      <a:pt x="358775" y="2545457"/>
                    </a:lnTo>
                    <a:lnTo>
                      <a:pt x="336039" y="2531179"/>
                    </a:lnTo>
                    <a:cubicBezTo>
                      <a:pt x="329965" y="2525107"/>
                      <a:pt x="326653" y="2517380"/>
                      <a:pt x="328862" y="2506339"/>
                    </a:cubicBezTo>
                    <a:cubicBezTo>
                      <a:pt x="331070" y="2493090"/>
                      <a:pt x="338799" y="2485361"/>
                      <a:pt x="348736" y="2480392"/>
                    </a:cubicBezTo>
                    <a:lnTo>
                      <a:pt x="380758" y="2471320"/>
                    </a:lnTo>
                    <a:lnTo>
                      <a:pt x="385111" y="2449557"/>
                    </a:lnTo>
                    <a:lnTo>
                      <a:pt x="386903" y="2449557"/>
                    </a:lnTo>
                    <a:lnTo>
                      <a:pt x="385579" y="2448780"/>
                    </a:lnTo>
                    <a:cubicBezTo>
                      <a:pt x="376821" y="2439956"/>
                      <a:pt x="368062" y="2431135"/>
                      <a:pt x="359302" y="2422311"/>
                    </a:cubicBezTo>
                    <a:lnTo>
                      <a:pt x="360336" y="2420656"/>
                    </a:lnTo>
                    <a:lnTo>
                      <a:pt x="359302" y="2421080"/>
                    </a:lnTo>
                    <a:cubicBezTo>
                      <a:pt x="346231" y="2421080"/>
                      <a:pt x="328802" y="2425426"/>
                      <a:pt x="315730" y="2425426"/>
                    </a:cubicBezTo>
                    <a:lnTo>
                      <a:pt x="315028" y="2424725"/>
                    </a:lnTo>
                    <a:lnTo>
                      <a:pt x="314511" y="2426667"/>
                    </a:lnTo>
                    <a:lnTo>
                      <a:pt x="313128" y="2426981"/>
                    </a:lnTo>
                    <a:lnTo>
                      <a:pt x="315697" y="2427618"/>
                    </a:lnTo>
                    <a:cubicBezTo>
                      <a:pt x="320071" y="2447363"/>
                      <a:pt x="314602" y="2461623"/>
                      <a:pt x="304758" y="2472592"/>
                    </a:cubicBezTo>
                    <a:lnTo>
                      <a:pt x="267964" y="2497556"/>
                    </a:lnTo>
                    <a:lnTo>
                      <a:pt x="268137" y="2497899"/>
                    </a:lnTo>
                    <a:cubicBezTo>
                      <a:pt x="224136" y="2537199"/>
                      <a:pt x="184533" y="2572134"/>
                      <a:pt x="140532" y="2611436"/>
                    </a:cubicBezTo>
                    <a:lnTo>
                      <a:pt x="139880" y="2611223"/>
                    </a:lnTo>
                    <a:lnTo>
                      <a:pt x="140390" y="2612081"/>
                    </a:lnTo>
                    <a:cubicBezTo>
                      <a:pt x="144795" y="2620903"/>
                      <a:pt x="144795" y="2629726"/>
                      <a:pt x="144795" y="2642960"/>
                    </a:cubicBezTo>
                    <a:cubicBezTo>
                      <a:pt x="109555" y="2665015"/>
                      <a:pt x="65503" y="2669427"/>
                      <a:pt x="25858" y="2665015"/>
                    </a:cubicBezTo>
                    <a:cubicBezTo>
                      <a:pt x="25858" y="2651782"/>
                      <a:pt x="25858" y="2634136"/>
                      <a:pt x="25858" y="2616493"/>
                    </a:cubicBezTo>
                    <a:cubicBezTo>
                      <a:pt x="22554" y="2576790"/>
                      <a:pt x="29162" y="2549495"/>
                      <a:pt x="58690" y="2553218"/>
                    </a:cubicBezTo>
                    <a:cubicBezTo>
                      <a:pt x="68531" y="2554458"/>
                      <a:pt x="80921" y="2559145"/>
                      <a:pt x="96338" y="2567968"/>
                    </a:cubicBezTo>
                    <a:lnTo>
                      <a:pt x="96672" y="2568159"/>
                    </a:lnTo>
                    <a:lnTo>
                      <a:pt x="96531" y="2567767"/>
                    </a:lnTo>
                    <a:cubicBezTo>
                      <a:pt x="114130" y="2545933"/>
                      <a:pt x="131732" y="2524099"/>
                      <a:pt x="153733" y="2497899"/>
                    </a:cubicBezTo>
                    <a:lnTo>
                      <a:pt x="158354" y="2495350"/>
                    </a:lnTo>
                    <a:lnTo>
                      <a:pt x="153222" y="2496156"/>
                    </a:lnTo>
                    <a:cubicBezTo>
                      <a:pt x="96311" y="2461370"/>
                      <a:pt x="13135" y="2465719"/>
                      <a:pt x="2" y="2374408"/>
                    </a:cubicBezTo>
                    <a:cubicBezTo>
                      <a:pt x="13135" y="2357015"/>
                      <a:pt x="21891" y="2339623"/>
                      <a:pt x="48157" y="2343970"/>
                    </a:cubicBezTo>
                    <a:lnTo>
                      <a:pt x="54523" y="2346296"/>
                    </a:lnTo>
                    <a:lnTo>
                      <a:pt x="77956" y="2317407"/>
                    </a:lnTo>
                    <a:cubicBezTo>
                      <a:pt x="90535" y="2309162"/>
                      <a:pt x="105846" y="2304764"/>
                      <a:pt x="123346" y="2304764"/>
                    </a:cubicBezTo>
                    <a:lnTo>
                      <a:pt x="123346" y="2361497"/>
                    </a:lnTo>
                    <a:lnTo>
                      <a:pt x="123550" y="2361533"/>
                    </a:lnTo>
                    <a:lnTo>
                      <a:pt x="123550" y="2304381"/>
                    </a:lnTo>
                    <a:cubicBezTo>
                      <a:pt x="119220" y="2304381"/>
                      <a:pt x="119220" y="2304381"/>
                      <a:pt x="119220" y="2304381"/>
                    </a:cubicBezTo>
                    <a:lnTo>
                      <a:pt x="187742" y="2278248"/>
                    </a:lnTo>
                    <a:lnTo>
                      <a:pt x="214163" y="2256500"/>
                    </a:lnTo>
                    <a:lnTo>
                      <a:pt x="216050" y="2257615"/>
                    </a:lnTo>
                    <a:lnTo>
                      <a:pt x="214510" y="2255427"/>
                    </a:lnTo>
                    <a:cubicBezTo>
                      <a:pt x="216728" y="2231095"/>
                      <a:pt x="225597" y="2211185"/>
                      <a:pt x="238345" y="2194041"/>
                    </a:cubicBezTo>
                    <a:lnTo>
                      <a:pt x="284356" y="2150299"/>
                    </a:lnTo>
                    <a:lnTo>
                      <a:pt x="284225" y="2148604"/>
                    </a:lnTo>
                    <a:cubicBezTo>
                      <a:pt x="302100" y="2135411"/>
                      <a:pt x="319977" y="2122218"/>
                      <a:pt x="337852" y="2109027"/>
                    </a:cubicBezTo>
                    <a:lnTo>
                      <a:pt x="337852" y="2109130"/>
                    </a:lnTo>
                    <a:lnTo>
                      <a:pt x="362773" y="2088042"/>
                    </a:lnTo>
                    <a:lnTo>
                      <a:pt x="362761" y="2087848"/>
                    </a:lnTo>
                    <a:lnTo>
                      <a:pt x="481489" y="1939980"/>
                    </a:lnTo>
                    <a:lnTo>
                      <a:pt x="445595" y="1936696"/>
                    </a:lnTo>
                    <a:lnTo>
                      <a:pt x="446099" y="1942725"/>
                    </a:lnTo>
                    <a:cubicBezTo>
                      <a:pt x="437354" y="1960211"/>
                      <a:pt x="428610" y="1973327"/>
                      <a:pt x="411124" y="1982072"/>
                    </a:cubicBezTo>
                    <a:lnTo>
                      <a:pt x="387839" y="1996829"/>
                    </a:lnTo>
                    <a:lnTo>
                      <a:pt x="383278" y="2004982"/>
                    </a:lnTo>
                    <a:cubicBezTo>
                      <a:pt x="352164" y="2040293"/>
                      <a:pt x="303856" y="2055160"/>
                      <a:pt x="267831" y="2084894"/>
                    </a:cubicBezTo>
                    <a:lnTo>
                      <a:pt x="267828" y="2084889"/>
                    </a:lnTo>
                    <a:lnTo>
                      <a:pt x="242191" y="2124992"/>
                    </a:lnTo>
                    <a:cubicBezTo>
                      <a:pt x="232805" y="2137058"/>
                      <a:pt x="219557" y="2143640"/>
                      <a:pt x="193059" y="2132670"/>
                    </a:cubicBezTo>
                    <a:lnTo>
                      <a:pt x="193059" y="2131204"/>
                    </a:lnTo>
                    <a:lnTo>
                      <a:pt x="96531" y="2157289"/>
                    </a:lnTo>
                    <a:cubicBezTo>
                      <a:pt x="100927" y="2113718"/>
                      <a:pt x="122915" y="2087575"/>
                      <a:pt x="171287" y="2087575"/>
                    </a:cubicBezTo>
                    <a:lnTo>
                      <a:pt x="171750" y="2087575"/>
                    </a:lnTo>
                    <a:lnTo>
                      <a:pt x="171608" y="2087480"/>
                    </a:lnTo>
                    <a:cubicBezTo>
                      <a:pt x="175922" y="2070243"/>
                      <a:pt x="184548" y="2057316"/>
                      <a:pt x="193176" y="2040077"/>
                    </a:cubicBezTo>
                    <a:cubicBezTo>
                      <a:pt x="214743" y="2022840"/>
                      <a:pt x="240624" y="2005602"/>
                      <a:pt x="262191" y="1988367"/>
                    </a:cubicBezTo>
                    <a:lnTo>
                      <a:pt x="262191" y="1989654"/>
                    </a:lnTo>
                    <a:lnTo>
                      <a:pt x="262483" y="1986442"/>
                    </a:lnTo>
                    <a:cubicBezTo>
                      <a:pt x="271228" y="1968956"/>
                      <a:pt x="279970" y="1955840"/>
                      <a:pt x="288714" y="1942725"/>
                    </a:cubicBezTo>
                    <a:lnTo>
                      <a:pt x="290037" y="1941160"/>
                    </a:lnTo>
                    <a:lnTo>
                      <a:pt x="302284" y="1896963"/>
                    </a:lnTo>
                    <a:lnTo>
                      <a:pt x="337051" y="1868615"/>
                    </a:lnTo>
                    <a:lnTo>
                      <a:pt x="316401" y="1847552"/>
                    </a:lnTo>
                    <a:lnTo>
                      <a:pt x="317641" y="1845046"/>
                    </a:lnTo>
                    <a:lnTo>
                      <a:pt x="315989" y="1846254"/>
                    </a:lnTo>
                    <a:cubicBezTo>
                      <a:pt x="285091" y="1784651"/>
                      <a:pt x="249780" y="1731851"/>
                      <a:pt x="170330" y="1771452"/>
                    </a:cubicBezTo>
                    <a:cubicBezTo>
                      <a:pt x="139432" y="1718649"/>
                      <a:pt x="179157" y="1696650"/>
                      <a:pt x="214469" y="1674647"/>
                    </a:cubicBezTo>
                    <a:lnTo>
                      <a:pt x="214895" y="1674717"/>
                    </a:lnTo>
                    <a:lnTo>
                      <a:pt x="262939" y="1626215"/>
                    </a:lnTo>
                    <a:lnTo>
                      <a:pt x="262774" y="1626050"/>
                    </a:lnTo>
                    <a:cubicBezTo>
                      <a:pt x="271584" y="1595551"/>
                      <a:pt x="285900" y="1569408"/>
                      <a:pt x="305723" y="1549253"/>
                    </a:cubicBezTo>
                    <a:lnTo>
                      <a:pt x="380762" y="1508917"/>
                    </a:lnTo>
                    <a:lnTo>
                      <a:pt x="381136" y="1508256"/>
                    </a:lnTo>
                    <a:lnTo>
                      <a:pt x="385494" y="1486327"/>
                    </a:lnTo>
                    <a:lnTo>
                      <a:pt x="359973" y="1460525"/>
                    </a:lnTo>
                    <a:lnTo>
                      <a:pt x="359302" y="1458148"/>
                    </a:lnTo>
                    <a:lnTo>
                      <a:pt x="359302" y="1460408"/>
                    </a:lnTo>
                    <a:cubicBezTo>
                      <a:pt x="328589" y="1447136"/>
                      <a:pt x="284713" y="1486955"/>
                      <a:pt x="262774" y="1433863"/>
                    </a:cubicBezTo>
                    <a:lnTo>
                      <a:pt x="263337" y="1433605"/>
                    </a:lnTo>
                    <a:lnTo>
                      <a:pt x="262774" y="1433525"/>
                    </a:lnTo>
                    <a:cubicBezTo>
                      <a:pt x="289125" y="1345453"/>
                      <a:pt x="359395" y="1266190"/>
                      <a:pt x="341828" y="1160505"/>
                    </a:cubicBezTo>
                    <a:cubicBezTo>
                      <a:pt x="333043" y="1125278"/>
                      <a:pt x="363787" y="1085648"/>
                      <a:pt x="412097" y="1085648"/>
                    </a:cubicBezTo>
                    <a:cubicBezTo>
                      <a:pt x="491150" y="1085648"/>
                      <a:pt x="504326" y="1037207"/>
                      <a:pt x="504326" y="975559"/>
                    </a:cubicBezTo>
                    <a:cubicBezTo>
                      <a:pt x="552636" y="944734"/>
                      <a:pt x="609731" y="931524"/>
                      <a:pt x="658040" y="909506"/>
                    </a:cubicBezTo>
                    <a:lnTo>
                      <a:pt x="662169" y="910178"/>
                    </a:lnTo>
                    <a:lnTo>
                      <a:pt x="714135" y="847884"/>
                    </a:lnTo>
                    <a:lnTo>
                      <a:pt x="792777" y="782421"/>
                    </a:lnTo>
                    <a:lnTo>
                      <a:pt x="762953" y="738639"/>
                    </a:lnTo>
                    <a:cubicBezTo>
                      <a:pt x="757472" y="721056"/>
                      <a:pt x="754186" y="702376"/>
                      <a:pt x="745416" y="686990"/>
                    </a:cubicBezTo>
                    <a:cubicBezTo>
                      <a:pt x="762953" y="669407"/>
                      <a:pt x="780491" y="656221"/>
                      <a:pt x="793643" y="638638"/>
                    </a:cubicBezTo>
                    <a:cubicBezTo>
                      <a:pt x="828719" y="629847"/>
                      <a:pt x="859409" y="621055"/>
                      <a:pt x="890101" y="616660"/>
                    </a:cubicBezTo>
                    <a:cubicBezTo>
                      <a:pt x="919694" y="589462"/>
                      <a:pt x="949289" y="563655"/>
                      <a:pt x="981226" y="557232"/>
                    </a:cubicBezTo>
                    <a:cubicBezTo>
                      <a:pt x="991870" y="555090"/>
                      <a:pt x="1002776" y="555104"/>
                      <a:pt x="1014027" y="557936"/>
                    </a:cubicBezTo>
                    <a:lnTo>
                      <a:pt x="1059447" y="584913"/>
                    </a:lnTo>
                    <a:lnTo>
                      <a:pt x="1104909" y="519168"/>
                    </a:lnTo>
                    <a:cubicBezTo>
                      <a:pt x="1122529" y="510408"/>
                      <a:pt x="1140150" y="501651"/>
                      <a:pt x="1157770" y="492891"/>
                    </a:cubicBezTo>
                    <a:cubicBezTo>
                      <a:pt x="1159973" y="488512"/>
                      <a:pt x="1163277" y="486321"/>
                      <a:pt x="1167131" y="486321"/>
                    </a:cubicBezTo>
                    <a:lnTo>
                      <a:pt x="1174904" y="490353"/>
                    </a:lnTo>
                    <a:lnTo>
                      <a:pt x="1187261" y="475339"/>
                    </a:lnTo>
                    <a:lnTo>
                      <a:pt x="1190018" y="473971"/>
                    </a:lnTo>
                    <a:lnTo>
                      <a:pt x="1205783" y="444448"/>
                    </a:lnTo>
                    <a:cubicBezTo>
                      <a:pt x="1218778" y="435599"/>
                      <a:pt x="1236103" y="431176"/>
                      <a:pt x="1249098" y="422327"/>
                    </a:cubicBezTo>
                    <a:lnTo>
                      <a:pt x="1249537" y="422317"/>
                    </a:lnTo>
                    <a:lnTo>
                      <a:pt x="1253866" y="400116"/>
                    </a:lnTo>
                    <a:cubicBezTo>
                      <a:pt x="1266938" y="382239"/>
                      <a:pt x="1280009" y="368833"/>
                      <a:pt x="1301795" y="373302"/>
                    </a:cubicBezTo>
                    <a:cubicBezTo>
                      <a:pt x="1314866" y="373302"/>
                      <a:pt x="1332295" y="373302"/>
                      <a:pt x="1345367" y="368833"/>
                    </a:cubicBezTo>
                    <a:lnTo>
                      <a:pt x="1345579" y="371444"/>
                    </a:lnTo>
                    <a:lnTo>
                      <a:pt x="1345703" y="370821"/>
                    </a:lnTo>
                    <a:cubicBezTo>
                      <a:pt x="1354416" y="357588"/>
                      <a:pt x="1363132" y="339942"/>
                      <a:pt x="1371846" y="326709"/>
                    </a:cubicBezTo>
                    <a:cubicBezTo>
                      <a:pt x="1397988" y="317887"/>
                      <a:pt x="1419775" y="348766"/>
                      <a:pt x="1441561" y="326709"/>
                    </a:cubicBezTo>
                    <a:lnTo>
                      <a:pt x="1442273" y="327719"/>
                    </a:lnTo>
                    <a:lnTo>
                      <a:pt x="1441971" y="326119"/>
                    </a:lnTo>
                    <a:cubicBezTo>
                      <a:pt x="1450776" y="277478"/>
                      <a:pt x="1441971" y="233261"/>
                      <a:pt x="1402346" y="189042"/>
                    </a:cubicBezTo>
                    <a:cubicBezTo>
                      <a:pt x="1490401" y="175776"/>
                      <a:pt x="1450776" y="286322"/>
                      <a:pt x="1516817" y="277478"/>
                    </a:cubicBezTo>
                    <a:cubicBezTo>
                      <a:pt x="1556440" y="259792"/>
                      <a:pt x="1600468" y="273057"/>
                      <a:pt x="1635690" y="250949"/>
                    </a:cubicBezTo>
                    <a:cubicBezTo>
                      <a:pt x="1692925" y="193464"/>
                      <a:pt x="1719341" y="264214"/>
                      <a:pt x="1758966" y="277478"/>
                    </a:cubicBezTo>
                    <a:cubicBezTo>
                      <a:pt x="1758966" y="286322"/>
                      <a:pt x="1758966" y="295166"/>
                      <a:pt x="1758966" y="304010"/>
                    </a:cubicBezTo>
                    <a:lnTo>
                      <a:pt x="1758545" y="305802"/>
                    </a:lnTo>
                    <a:lnTo>
                      <a:pt x="1782553" y="325736"/>
                    </a:lnTo>
                    <a:lnTo>
                      <a:pt x="1783259" y="325408"/>
                    </a:lnTo>
                    <a:cubicBezTo>
                      <a:pt x="1790921" y="318836"/>
                      <a:pt x="1798582" y="315549"/>
                      <a:pt x="1806244" y="314318"/>
                    </a:cubicBezTo>
                    <a:cubicBezTo>
                      <a:pt x="1829226" y="310621"/>
                      <a:pt x="1852209" y="325408"/>
                      <a:pt x="1875192" y="325408"/>
                    </a:cubicBezTo>
                    <a:lnTo>
                      <a:pt x="1878420" y="327715"/>
                    </a:lnTo>
                    <a:lnTo>
                      <a:pt x="1876943" y="324986"/>
                    </a:lnTo>
                    <a:cubicBezTo>
                      <a:pt x="1933102" y="320569"/>
                      <a:pt x="1954703" y="342650"/>
                      <a:pt x="1950383" y="395647"/>
                    </a:cubicBezTo>
                    <a:lnTo>
                      <a:pt x="1949567" y="395459"/>
                    </a:lnTo>
                    <a:lnTo>
                      <a:pt x="1949612" y="395517"/>
                    </a:lnTo>
                    <a:cubicBezTo>
                      <a:pt x="1949612" y="404279"/>
                      <a:pt x="1949612" y="413044"/>
                      <a:pt x="1949612" y="421807"/>
                    </a:cubicBezTo>
                    <a:lnTo>
                      <a:pt x="1951575" y="431625"/>
                    </a:lnTo>
                    <a:lnTo>
                      <a:pt x="1951575" y="421531"/>
                    </a:lnTo>
                    <a:cubicBezTo>
                      <a:pt x="2003413" y="417098"/>
                      <a:pt x="2055253" y="425967"/>
                      <a:pt x="2094133" y="465877"/>
                    </a:cubicBezTo>
                    <a:lnTo>
                      <a:pt x="2091356" y="466341"/>
                    </a:lnTo>
                    <a:lnTo>
                      <a:pt x="2095217" y="466836"/>
                    </a:lnTo>
                    <a:cubicBezTo>
                      <a:pt x="2121575" y="475685"/>
                      <a:pt x="2143539" y="457989"/>
                      <a:pt x="2165503" y="444717"/>
                    </a:cubicBezTo>
                    <a:lnTo>
                      <a:pt x="2167586" y="444950"/>
                    </a:lnTo>
                    <a:lnTo>
                      <a:pt x="2166529" y="443911"/>
                    </a:lnTo>
                    <a:cubicBezTo>
                      <a:pt x="2186190" y="405300"/>
                      <a:pt x="2213228" y="388407"/>
                      <a:pt x="2247639" y="391424"/>
                    </a:cubicBezTo>
                    <a:lnTo>
                      <a:pt x="2282405" y="400462"/>
                    </a:lnTo>
                    <a:lnTo>
                      <a:pt x="2284001" y="399962"/>
                    </a:lnTo>
                    <a:lnTo>
                      <a:pt x="2310259" y="369144"/>
                    </a:lnTo>
                    <a:lnTo>
                      <a:pt x="2310259" y="347168"/>
                    </a:lnTo>
                    <a:lnTo>
                      <a:pt x="2312731" y="346682"/>
                    </a:lnTo>
                    <a:lnTo>
                      <a:pt x="2358724" y="294651"/>
                    </a:lnTo>
                    <a:cubicBezTo>
                      <a:pt x="2384580" y="285712"/>
                      <a:pt x="2406126" y="285712"/>
                      <a:pt x="2431982" y="299118"/>
                    </a:cubicBezTo>
                    <a:lnTo>
                      <a:pt x="2385181" y="352064"/>
                    </a:lnTo>
                    <a:lnTo>
                      <a:pt x="2390035" y="376851"/>
                    </a:lnTo>
                    <a:cubicBezTo>
                      <a:pt x="2393886" y="384546"/>
                      <a:pt x="2400489" y="391142"/>
                      <a:pt x="2411493" y="395540"/>
                    </a:cubicBezTo>
                    <a:lnTo>
                      <a:pt x="2411440" y="395730"/>
                    </a:lnTo>
                    <a:lnTo>
                      <a:pt x="2480068" y="374196"/>
                    </a:lnTo>
                    <a:lnTo>
                      <a:pt x="2483309" y="377755"/>
                    </a:lnTo>
                    <a:lnTo>
                      <a:pt x="2481934" y="374441"/>
                    </a:lnTo>
                    <a:cubicBezTo>
                      <a:pt x="2499412" y="356890"/>
                      <a:pt x="2516890" y="343727"/>
                      <a:pt x="2534368" y="330563"/>
                    </a:cubicBezTo>
                    <a:lnTo>
                      <a:pt x="2536573" y="329801"/>
                    </a:lnTo>
                    <a:lnTo>
                      <a:pt x="2533874" y="329149"/>
                    </a:lnTo>
                    <a:cubicBezTo>
                      <a:pt x="2547073" y="285354"/>
                      <a:pt x="2586674" y="285354"/>
                      <a:pt x="2621876" y="276595"/>
                    </a:cubicBezTo>
                    <a:lnTo>
                      <a:pt x="2624625" y="274573"/>
                    </a:lnTo>
                    <a:lnTo>
                      <a:pt x="2649669" y="238031"/>
                    </a:lnTo>
                    <a:cubicBezTo>
                      <a:pt x="2683623" y="209172"/>
                      <a:pt x="2734046" y="207524"/>
                      <a:pt x="2769832" y="181139"/>
                    </a:cubicBezTo>
                    <a:lnTo>
                      <a:pt x="2766802" y="214937"/>
                    </a:lnTo>
                    <a:lnTo>
                      <a:pt x="2768128" y="213667"/>
                    </a:lnTo>
                    <a:lnTo>
                      <a:pt x="2771043" y="181139"/>
                    </a:lnTo>
                    <a:lnTo>
                      <a:pt x="2817941" y="133559"/>
                    </a:lnTo>
                    <a:lnTo>
                      <a:pt x="2818373" y="103180"/>
                    </a:lnTo>
                    <a:cubicBezTo>
                      <a:pt x="2828071" y="79983"/>
                      <a:pt x="2861908" y="84866"/>
                      <a:pt x="2888316" y="84866"/>
                    </a:cubicBezTo>
                    <a:cubicBezTo>
                      <a:pt x="2910322" y="76184"/>
                      <a:pt x="2936732" y="71842"/>
                      <a:pt x="2958738" y="63160"/>
                    </a:cubicBezTo>
                    <a:cubicBezTo>
                      <a:pt x="2965342" y="71842"/>
                      <a:pt x="2973045" y="77268"/>
                      <a:pt x="2981297" y="80525"/>
                    </a:cubicBezTo>
                    <a:lnTo>
                      <a:pt x="3005829" y="84643"/>
                    </a:lnTo>
                    <a:lnTo>
                      <a:pt x="3005791" y="84611"/>
                    </a:lnTo>
                    <a:cubicBezTo>
                      <a:pt x="3014677" y="75672"/>
                      <a:pt x="3023564" y="66736"/>
                      <a:pt x="3032450" y="57797"/>
                    </a:cubicBezTo>
                    <a:lnTo>
                      <a:pt x="3033280" y="57973"/>
                    </a:lnTo>
                    <a:lnTo>
                      <a:pt x="3034362" y="21069"/>
                    </a:lnTo>
                    <a:cubicBezTo>
                      <a:pt x="3035452" y="9428"/>
                      <a:pt x="3039809" y="559"/>
                      <a:pt x="3055059" y="559"/>
                    </a:cubicBezTo>
                    <a:cubicBezTo>
                      <a:pt x="3094273" y="-3875"/>
                      <a:pt x="3124774" y="18297"/>
                      <a:pt x="3129132" y="58209"/>
                    </a:cubicBezTo>
                    <a:lnTo>
                      <a:pt x="3129125" y="58216"/>
                    </a:lnTo>
                    <a:lnTo>
                      <a:pt x="3130204" y="57797"/>
                    </a:lnTo>
                    <a:cubicBezTo>
                      <a:pt x="3161308" y="138238"/>
                      <a:pt x="3072439" y="98017"/>
                      <a:pt x="3059109" y="133768"/>
                    </a:cubicBezTo>
                    <a:lnTo>
                      <a:pt x="3058413" y="133069"/>
                    </a:lnTo>
                    <a:lnTo>
                      <a:pt x="3052237" y="159280"/>
                    </a:lnTo>
                    <a:cubicBezTo>
                      <a:pt x="3048975" y="168139"/>
                      <a:pt x="3043538" y="175891"/>
                      <a:pt x="3032662" y="180322"/>
                    </a:cubicBezTo>
                    <a:lnTo>
                      <a:pt x="3031678" y="181757"/>
                    </a:lnTo>
                    <a:lnTo>
                      <a:pt x="3033274" y="181139"/>
                    </a:lnTo>
                    <a:lnTo>
                      <a:pt x="3058941" y="224091"/>
                    </a:lnTo>
                    <a:lnTo>
                      <a:pt x="3102318" y="228446"/>
                    </a:lnTo>
                    <a:lnTo>
                      <a:pt x="3101212" y="230888"/>
                    </a:lnTo>
                    <a:lnTo>
                      <a:pt x="3103254" y="229074"/>
                    </a:lnTo>
                    <a:cubicBezTo>
                      <a:pt x="3169012" y="172165"/>
                      <a:pt x="3217234" y="88989"/>
                      <a:pt x="3335596" y="84611"/>
                    </a:cubicBezTo>
                    <a:cubicBezTo>
                      <a:pt x="3274224" y="141521"/>
                      <a:pt x="3226001" y="185298"/>
                      <a:pt x="3177779" y="229074"/>
                    </a:cubicBezTo>
                    <a:lnTo>
                      <a:pt x="3177688" y="229576"/>
                    </a:lnTo>
                    <a:lnTo>
                      <a:pt x="3177800" y="229403"/>
                    </a:lnTo>
                    <a:cubicBezTo>
                      <a:pt x="3186502" y="229403"/>
                      <a:pt x="3190853" y="229403"/>
                      <a:pt x="3199555" y="229403"/>
                    </a:cubicBezTo>
                    <a:lnTo>
                      <a:pt x="3200608" y="231871"/>
                    </a:lnTo>
                    <a:lnTo>
                      <a:pt x="3200990" y="229594"/>
                    </a:lnTo>
                    <a:cubicBezTo>
                      <a:pt x="3239313" y="225740"/>
                      <a:pt x="3291046" y="191532"/>
                      <a:pt x="3297512" y="247964"/>
                    </a:cubicBezTo>
                    <a:lnTo>
                      <a:pt x="3297350" y="276646"/>
                    </a:lnTo>
                    <a:lnTo>
                      <a:pt x="3318919" y="292185"/>
                    </a:lnTo>
                    <a:cubicBezTo>
                      <a:pt x="3330808" y="296938"/>
                      <a:pt x="3343783" y="297661"/>
                      <a:pt x="3356680" y="297608"/>
                    </a:cubicBezTo>
                    <a:lnTo>
                      <a:pt x="3392528" y="298353"/>
                    </a:lnTo>
                    <a:lnTo>
                      <a:pt x="3414649" y="282248"/>
                    </a:lnTo>
                    <a:cubicBezTo>
                      <a:pt x="3439613" y="276636"/>
                      <a:pt x="3469570" y="296592"/>
                      <a:pt x="3489542" y="276636"/>
                    </a:cubicBezTo>
                    <a:cubicBezTo>
                      <a:pt x="3512842" y="349806"/>
                      <a:pt x="3463746" y="348143"/>
                      <a:pt x="3424634" y="355834"/>
                    </a:cubicBezTo>
                    <a:lnTo>
                      <a:pt x="3393994" y="368872"/>
                    </a:lnTo>
                    <a:lnTo>
                      <a:pt x="3393978" y="368906"/>
                    </a:lnTo>
                    <a:cubicBezTo>
                      <a:pt x="3385156" y="377723"/>
                      <a:pt x="3376335" y="386538"/>
                      <a:pt x="3367510" y="395353"/>
                    </a:cubicBezTo>
                    <a:lnTo>
                      <a:pt x="3367233" y="396343"/>
                    </a:lnTo>
                    <a:lnTo>
                      <a:pt x="3389221" y="439394"/>
                    </a:lnTo>
                    <a:lnTo>
                      <a:pt x="3389605" y="439769"/>
                    </a:lnTo>
                    <a:lnTo>
                      <a:pt x="3438156" y="418716"/>
                    </a:lnTo>
                    <a:cubicBezTo>
                      <a:pt x="3454467" y="412753"/>
                      <a:pt x="3470780" y="408315"/>
                      <a:pt x="3487091" y="406651"/>
                    </a:cubicBezTo>
                    <a:cubicBezTo>
                      <a:pt x="3503402" y="404987"/>
                      <a:pt x="3519714" y="406096"/>
                      <a:pt x="3536026" y="411227"/>
                    </a:cubicBezTo>
                    <a:lnTo>
                      <a:pt x="3548865" y="416931"/>
                    </a:lnTo>
                    <a:lnTo>
                      <a:pt x="3552144" y="400116"/>
                    </a:lnTo>
                    <a:cubicBezTo>
                      <a:pt x="3565216" y="382239"/>
                      <a:pt x="3578287" y="368833"/>
                      <a:pt x="3600073" y="373302"/>
                    </a:cubicBezTo>
                    <a:cubicBezTo>
                      <a:pt x="3613144" y="373302"/>
                      <a:pt x="3630573" y="373302"/>
                      <a:pt x="3643645" y="368833"/>
                    </a:cubicBezTo>
                    <a:lnTo>
                      <a:pt x="3643857" y="371444"/>
                    </a:lnTo>
                    <a:lnTo>
                      <a:pt x="3643981" y="370821"/>
                    </a:lnTo>
                    <a:cubicBezTo>
                      <a:pt x="3652694" y="357588"/>
                      <a:pt x="3661410" y="339942"/>
                      <a:pt x="3670124" y="326709"/>
                    </a:cubicBezTo>
                    <a:cubicBezTo>
                      <a:pt x="3696266" y="317887"/>
                      <a:pt x="3718053" y="348766"/>
                      <a:pt x="3739839" y="326709"/>
                    </a:cubicBezTo>
                    <a:lnTo>
                      <a:pt x="3740551" y="327719"/>
                    </a:lnTo>
                    <a:lnTo>
                      <a:pt x="3740249" y="326119"/>
                    </a:lnTo>
                    <a:cubicBezTo>
                      <a:pt x="3749054" y="277478"/>
                      <a:pt x="3740249" y="233261"/>
                      <a:pt x="3700624" y="189042"/>
                    </a:cubicBezTo>
                    <a:cubicBezTo>
                      <a:pt x="3788679" y="175776"/>
                      <a:pt x="3749054" y="286322"/>
                      <a:pt x="3815095" y="277478"/>
                    </a:cubicBezTo>
                    <a:cubicBezTo>
                      <a:pt x="3854718" y="259792"/>
                      <a:pt x="3898746" y="273057"/>
                      <a:pt x="3933968" y="250949"/>
                    </a:cubicBezTo>
                    <a:cubicBezTo>
                      <a:pt x="3955431" y="229392"/>
                      <a:pt x="3972560" y="225869"/>
                      <a:pt x="3987677" y="230584"/>
                    </a:cubicBezTo>
                    <a:lnTo>
                      <a:pt x="3996493" y="234891"/>
                    </a:lnTo>
                    <a:lnTo>
                      <a:pt x="4042007" y="197227"/>
                    </a:lnTo>
                    <a:lnTo>
                      <a:pt x="4042131" y="197322"/>
                    </a:lnTo>
                    <a:lnTo>
                      <a:pt x="4067038" y="176506"/>
                    </a:lnTo>
                    <a:lnTo>
                      <a:pt x="4068181" y="176645"/>
                    </a:lnTo>
                    <a:lnTo>
                      <a:pt x="4115972" y="132875"/>
                    </a:lnTo>
                    <a:cubicBezTo>
                      <a:pt x="4177537" y="137305"/>
                      <a:pt x="4133564" y="181605"/>
                      <a:pt x="4137961" y="203755"/>
                    </a:cubicBezTo>
                    <a:lnTo>
                      <a:pt x="4137986" y="204809"/>
                    </a:lnTo>
                    <a:lnTo>
                      <a:pt x="4139266" y="203260"/>
                    </a:lnTo>
                    <a:lnTo>
                      <a:pt x="4231175" y="181195"/>
                    </a:lnTo>
                    <a:lnTo>
                      <a:pt x="4231162" y="181139"/>
                    </a:lnTo>
                    <a:cubicBezTo>
                      <a:pt x="4241962" y="166124"/>
                      <a:pt x="4252762" y="155398"/>
                      <a:pt x="4265181" y="150036"/>
                    </a:cubicBezTo>
                    <a:lnTo>
                      <a:pt x="4307859" y="151081"/>
                    </a:lnTo>
                    <a:lnTo>
                      <a:pt x="4309010" y="150353"/>
                    </a:lnTo>
                    <a:cubicBezTo>
                      <a:pt x="4344047" y="132875"/>
                      <a:pt x="4344047" y="163462"/>
                      <a:pt x="4357188" y="180940"/>
                    </a:cubicBezTo>
                    <a:lnTo>
                      <a:pt x="4356918" y="181208"/>
                    </a:lnTo>
                    <a:lnTo>
                      <a:pt x="4357521" y="181197"/>
                    </a:lnTo>
                    <a:cubicBezTo>
                      <a:pt x="4383664" y="163626"/>
                      <a:pt x="4405449" y="146053"/>
                      <a:pt x="4427236" y="132875"/>
                    </a:cubicBezTo>
                    <a:cubicBezTo>
                      <a:pt x="4466450" y="154839"/>
                      <a:pt x="4496951" y="181197"/>
                      <a:pt x="4501308" y="229518"/>
                    </a:cubicBezTo>
                    <a:lnTo>
                      <a:pt x="4501015" y="230405"/>
                    </a:lnTo>
                    <a:lnTo>
                      <a:pt x="4502314" y="229087"/>
                    </a:lnTo>
                    <a:cubicBezTo>
                      <a:pt x="4554600" y="202590"/>
                      <a:pt x="4567671" y="246753"/>
                      <a:pt x="4563315" y="277667"/>
                    </a:cubicBezTo>
                    <a:cubicBezTo>
                      <a:pt x="4563315" y="326248"/>
                      <a:pt x="4585101" y="326248"/>
                      <a:pt x="4619959" y="326248"/>
                    </a:cubicBezTo>
                    <a:lnTo>
                      <a:pt x="4619644" y="326536"/>
                    </a:lnTo>
                    <a:lnTo>
                      <a:pt x="4620568" y="326170"/>
                    </a:lnTo>
                    <a:lnTo>
                      <a:pt x="4653771" y="298305"/>
                    </a:lnTo>
                    <a:lnTo>
                      <a:pt x="4657002" y="294651"/>
                    </a:lnTo>
                    <a:lnTo>
                      <a:pt x="4658406" y="294415"/>
                    </a:lnTo>
                    <a:lnTo>
                      <a:pt x="4673110" y="282076"/>
                    </a:lnTo>
                    <a:lnTo>
                      <a:pt x="4682779" y="290326"/>
                    </a:lnTo>
                    <a:lnTo>
                      <a:pt x="4693631" y="288505"/>
                    </a:lnTo>
                    <a:cubicBezTo>
                      <a:pt x="4705481" y="289064"/>
                      <a:pt x="4717331" y="292415"/>
                      <a:pt x="4730259" y="299118"/>
                    </a:cubicBezTo>
                    <a:lnTo>
                      <a:pt x="4720422" y="310248"/>
                    </a:lnTo>
                    <a:lnTo>
                      <a:pt x="4725907" y="311685"/>
                    </a:lnTo>
                    <a:cubicBezTo>
                      <a:pt x="4743198" y="311944"/>
                      <a:pt x="4760335" y="304606"/>
                      <a:pt x="4777780" y="295718"/>
                    </a:cubicBezTo>
                    <a:lnTo>
                      <a:pt x="4813055" y="277750"/>
                    </a:lnTo>
                    <a:lnTo>
                      <a:pt x="4813016" y="277725"/>
                    </a:lnTo>
                    <a:cubicBezTo>
                      <a:pt x="4839341" y="246974"/>
                      <a:pt x="4870054" y="233796"/>
                      <a:pt x="4909543" y="229403"/>
                    </a:cubicBezTo>
                    <a:lnTo>
                      <a:pt x="4910838" y="231570"/>
                    </a:lnTo>
                    <a:lnTo>
                      <a:pt x="4910973" y="229224"/>
                    </a:lnTo>
                    <a:cubicBezTo>
                      <a:pt x="4932323" y="226744"/>
                      <a:pt x="4946591" y="228449"/>
                      <a:pt x="4955971" y="233032"/>
                    </a:cubicBezTo>
                    <a:lnTo>
                      <a:pt x="4955990" y="233058"/>
                    </a:lnTo>
                    <a:lnTo>
                      <a:pt x="4976014" y="220677"/>
                    </a:lnTo>
                    <a:cubicBezTo>
                      <a:pt x="5006197" y="206802"/>
                      <a:pt x="5041270" y="200928"/>
                      <a:pt x="5068110" y="181139"/>
                    </a:cubicBezTo>
                    <a:lnTo>
                      <a:pt x="5065079" y="214937"/>
                    </a:lnTo>
                    <a:lnTo>
                      <a:pt x="5066405" y="213667"/>
                    </a:lnTo>
                    <a:lnTo>
                      <a:pt x="5069320" y="181139"/>
                    </a:lnTo>
                    <a:lnTo>
                      <a:pt x="5116219" y="133559"/>
                    </a:lnTo>
                    <a:lnTo>
                      <a:pt x="5116651" y="103180"/>
                    </a:lnTo>
                    <a:cubicBezTo>
                      <a:pt x="5126349" y="79983"/>
                      <a:pt x="5160186" y="84866"/>
                      <a:pt x="5186593" y="84866"/>
                    </a:cubicBezTo>
                    <a:cubicBezTo>
                      <a:pt x="5208599" y="76184"/>
                      <a:pt x="5235010" y="71842"/>
                      <a:pt x="5257015" y="63160"/>
                    </a:cubicBezTo>
                    <a:cubicBezTo>
                      <a:pt x="5263619" y="71842"/>
                      <a:pt x="5271322" y="77268"/>
                      <a:pt x="5279574" y="80525"/>
                    </a:cubicBezTo>
                    <a:lnTo>
                      <a:pt x="5304106" y="84643"/>
                    </a:lnTo>
                    <a:lnTo>
                      <a:pt x="5304068" y="84611"/>
                    </a:lnTo>
                    <a:cubicBezTo>
                      <a:pt x="5312954" y="75672"/>
                      <a:pt x="5321841" y="66736"/>
                      <a:pt x="5330728" y="57797"/>
                    </a:cubicBezTo>
                    <a:lnTo>
                      <a:pt x="5331557" y="57973"/>
                    </a:lnTo>
                    <a:lnTo>
                      <a:pt x="5332639" y="21069"/>
                    </a:lnTo>
                    <a:cubicBezTo>
                      <a:pt x="5333730" y="9428"/>
                      <a:pt x="5338087" y="559"/>
                      <a:pt x="5353337" y="559"/>
                    </a:cubicBezTo>
                    <a:close/>
                  </a:path>
                </a:pathLst>
              </a:custGeom>
              <a:solidFill>
                <a:srgbClr val="F7F7F7">
                  <a:lumMod val="95000"/>
                </a:srgbClr>
              </a:solidFill>
            </p:spPr>
          </p:pic>
          <p:sp>
            <p:nvSpPr>
              <p:cNvPr id="6" name="Rectangle 5"/>
              <p:cNvSpPr/>
              <p:nvPr/>
            </p:nvSpPr>
            <p:spPr>
              <a:xfrm>
                <a:off x="2169459" y="1842803"/>
                <a:ext cx="4930588" cy="1015663"/>
              </a:xfrm>
              <a:prstGeom prst="rect">
                <a:avLst/>
              </a:prstGeom>
            </p:spPr>
            <p:txBody>
              <a:bodyPr wrap="square">
                <a:spAutoFit/>
              </a:bodyPr>
              <a:lstStyle/>
              <a:p>
                <a:pPr algn="ctr">
                  <a:lnSpc>
                    <a:spcPct val="125000"/>
                  </a:lnSpc>
                </a:pPr>
                <a:r>
                  <a:rPr lang="ar-EG" sz="2400" b="1" dirty="0">
                    <a:solidFill>
                      <a:schemeClr val="bg1"/>
                    </a:solidFill>
                    <a:latin typeface="Sakkal Majalla" panose="02000000000000000000" pitchFamily="2" charset="-78"/>
                    <a:cs typeface="Sakkal Majalla" panose="02000000000000000000" pitchFamily="2" charset="-78"/>
                  </a:rPr>
                  <a:t>يشبه نشاط(</a:t>
                </a:r>
                <a:r>
                  <a:rPr lang="en-US" sz="2400" b="1" dirty="0">
                    <a:solidFill>
                      <a:schemeClr val="bg1"/>
                    </a:solidFill>
                    <a:latin typeface="Sakkal Majalla" panose="02000000000000000000" pitchFamily="2" charset="-78"/>
                    <a:cs typeface="Sakkal Majalla" panose="02000000000000000000" pitchFamily="2" charset="-78"/>
                  </a:rPr>
                  <a:t>ANN) </a:t>
                </a:r>
                <a:r>
                  <a:rPr lang="ar-EG" sz="2400" b="1" dirty="0">
                    <a:solidFill>
                      <a:schemeClr val="bg1"/>
                    </a:solidFill>
                    <a:latin typeface="Sakkal Majalla" panose="02000000000000000000" pitchFamily="2" charset="-78"/>
                    <a:cs typeface="Sakkal Majalla" panose="02000000000000000000" pitchFamily="2" charset="-78"/>
                  </a:rPr>
                  <a:t>الشبكة العصبية الاصطناعية) نشاط دماغنا: كل نسيج لاحق يحفز نسيجًا آخر</a:t>
                </a:r>
              </a:p>
            </p:txBody>
          </p:sp>
        </p:grpSp>
        <p:sp>
          <p:nvSpPr>
            <p:cNvPr id="7" name="Rectangle 6"/>
            <p:cNvSpPr/>
            <p:nvPr/>
          </p:nvSpPr>
          <p:spPr>
            <a:xfrm>
              <a:off x="2348754" y="2858465"/>
              <a:ext cx="2581834" cy="3323987"/>
            </a:xfrm>
            <a:prstGeom prst="rect">
              <a:avLst/>
            </a:prstGeom>
          </p:spPr>
          <p:txBody>
            <a:bodyPr wrap="square">
              <a:spAutoFit/>
            </a:bodyPr>
            <a:lstStyle/>
            <a:p>
              <a:pPr lvl="0" algn="ctr">
                <a:lnSpc>
                  <a:spcPct val="125000"/>
                </a:lnSpc>
              </a:pPr>
              <a:r>
                <a:rPr lang="ar-EG" sz="2400" b="1" dirty="0">
                  <a:solidFill>
                    <a:prstClr val="white"/>
                  </a:solidFill>
                  <a:latin typeface="Sakkal Majalla" panose="02000000000000000000" pitchFamily="2" charset="-78"/>
                  <a:cs typeface="Sakkal Majalla" panose="02000000000000000000" pitchFamily="2" charset="-78"/>
                </a:rPr>
                <a:t> تتعلم البرامج النصية المكثفة ثم تتنبأ بالحلول الممكنة؛ في حالة الفشل، يتعلمون من الأخطاء </a:t>
              </a:r>
              <a:br>
                <a:rPr lang="ar-EG" sz="2400" b="1" dirty="0">
                  <a:solidFill>
                    <a:prstClr val="white"/>
                  </a:solidFill>
                  <a:latin typeface="Sakkal Majalla" panose="02000000000000000000" pitchFamily="2" charset="-78"/>
                  <a:cs typeface="Sakkal Majalla" panose="02000000000000000000" pitchFamily="2" charset="-78"/>
                </a:rPr>
              </a:br>
              <a:r>
                <a:rPr lang="ar-EG" sz="2400" b="1" dirty="0">
                  <a:solidFill>
                    <a:prstClr val="white"/>
                  </a:solidFill>
                  <a:latin typeface="Sakkal Majalla" panose="02000000000000000000" pitchFamily="2" charset="-78"/>
                  <a:cs typeface="Sakkal Majalla" panose="02000000000000000000" pitchFamily="2" charset="-78"/>
                </a:rPr>
                <a:t>كلما زادت المتغيرات المحددة التي تجمعها </a:t>
              </a:r>
              <a:r>
                <a:rPr lang="en-US" sz="2400" b="1" dirty="0">
                  <a:solidFill>
                    <a:prstClr val="white"/>
                  </a:solidFill>
                  <a:latin typeface="Sakkal Majalla" panose="02000000000000000000" pitchFamily="2" charset="-78"/>
                  <a:cs typeface="Sakkal Majalla" panose="02000000000000000000" pitchFamily="2" charset="-78"/>
                </a:rPr>
                <a:t>Google، </a:t>
              </a:r>
              <a:r>
                <a:rPr lang="ar-EG" sz="2400" b="1" dirty="0">
                  <a:solidFill>
                    <a:prstClr val="white"/>
                  </a:solidFill>
                  <a:latin typeface="Sakkal Majalla" panose="02000000000000000000" pitchFamily="2" charset="-78"/>
                  <a:cs typeface="Sakkal Majalla" panose="02000000000000000000" pitchFamily="2" charset="-78"/>
                </a:rPr>
                <a:t>كانت نتائج البحث أفضل</a:t>
              </a:r>
            </a:p>
          </p:txBody>
        </p:sp>
      </p:grpSp>
    </p:spTree>
    <p:extLst>
      <p:ext uri="{BB962C8B-B14F-4D97-AF65-F5344CB8AC3E}">
        <p14:creationId xmlns:p14="http://schemas.microsoft.com/office/powerpoint/2010/main" val="170070050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105</a:t>
            </a:fld>
            <a:endParaRPr lang="ar-EG">
              <a:solidFill>
                <a:prstClr val="black">
                  <a:tint val="75000"/>
                </a:prstClr>
              </a:solidFill>
            </a:endParaRPr>
          </a:p>
        </p:txBody>
      </p:sp>
      <p:sp>
        <p:nvSpPr>
          <p:cNvPr id="4" name="Rectangle 3"/>
          <p:cNvSpPr/>
          <p:nvPr/>
        </p:nvSpPr>
        <p:spPr>
          <a:xfrm>
            <a:off x="7100047" y="179293"/>
            <a:ext cx="5091953" cy="630942"/>
          </a:xfrm>
          <a:prstGeom prst="rect">
            <a:avLst/>
          </a:prstGeom>
        </p:spPr>
        <p:txBody>
          <a:bodyPr wrap="square">
            <a:spAutoFit/>
          </a:bodyPr>
          <a:lstStyle/>
          <a:p>
            <a:pPr algn="ctr">
              <a:lnSpc>
                <a:spcPct val="125000"/>
              </a:lnSpc>
            </a:pPr>
            <a:r>
              <a:rPr lang="ar-EG" sz="2800" b="1" dirty="0">
                <a:solidFill>
                  <a:schemeClr val="bg1"/>
                </a:solidFill>
                <a:latin typeface="Sakkal Majalla" pitchFamily="2" charset="-78"/>
                <a:cs typeface="Sakkal Majalla" pitchFamily="2" charset="-78"/>
              </a:rPr>
              <a:t>الذكاء الاصطناعي في تحسين محركات البحث</a:t>
            </a:r>
          </a:p>
        </p:txBody>
      </p:sp>
      <p:grpSp>
        <p:nvGrpSpPr>
          <p:cNvPr id="5" name="Group 4"/>
          <p:cNvGrpSpPr/>
          <p:nvPr/>
        </p:nvGrpSpPr>
        <p:grpSpPr>
          <a:xfrm>
            <a:off x="4500282" y="1884084"/>
            <a:ext cx="3907334" cy="4010140"/>
            <a:chOff x="4578946" y="2156054"/>
            <a:chExt cx="3529890" cy="3517697"/>
          </a:xfrm>
        </p:grpSpPr>
        <p:pic>
          <p:nvPicPr>
            <p:cNvPr id="6" name="Picture 5"/>
            <p:cNvPicPr>
              <a:picLocks noChangeAspect="1"/>
            </p:cNvPicPr>
            <p:nvPr/>
          </p:nvPicPr>
          <p:blipFill>
            <a:blip r:embed="rId5">
              <a:clrChange>
                <a:clrFrom>
                  <a:srgbClr val="FFFFFF"/>
                </a:clrFrom>
                <a:clrTo>
                  <a:srgbClr val="FFFFFF">
                    <a:alpha val="0"/>
                  </a:srgbClr>
                </a:clrTo>
              </a:clrChange>
            </a:blip>
            <a:stretch>
              <a:fillRect/>
            </a:stretch>
          </p:blipFill>
          <p:spPr>
            <a:xfrm>
              <a:off x="4578946" y="2156054"/>
              <a:ext cx="3529890" cy="3517697"/>
            </a:xfrm>
            <a:prstGeom prst="rect">
              <a:avLst/>
            </a:prstGeom>
          </p:spPr>
        </p:pic>
        <p:sp>
          <p:nvSpPr>
            <p:cNvPr id="7" name="Rectangle 6"/>
            <p:cNvSpPr/>
            <p:nvPr/>
          </p:nvSpPr>
          <p:spPr>
            <a:xfrm>
              <a:off x="5238579" y="2793894"/>
              <a:ext cx="2366576" cy="2024863"/>
            </a:xfrm>
            <a:prstGeom prst="rect">
              <a:avLst/>
            </a:prstGeom>
          </p:spPr>
          <p:txBody>
            <a:bodyPr wrap="square">
              <a:spAutoFit/>
            </a:bodyPr>
            <a:lstStyle/>
            <a:p>
              <a:pPr algn="ctr"/>
              <a:r>
                <a:rPr lang="ar-EG" sz="2400" b="1" dirty="0">
                  <a:solidFill>
                    <a:srgbClr val="C00000"/>
                  </a:solidFill>
                  <a:ea typeface="Calibri" panose="020F0502020204030204" pitchFamily="34" charset="0"/>
                  <a:cs typeface="Sakkal Majalla" panose="02000000000000000000" pitchFamily="2" charset="-78"/>
                </a:rPr>
                <a:t>يدور التعلم الآلي</a:t>
              </a:r>
              <a:br>
                <a:rPr lang="ar-EG" sz="2400" b="1" dirty="0">
                  <a:solidFill>
                    <a:srgbClr val="C00000"/>
                  </a:solidFill>
                  <a:ea typeface="Calibri" panose="020F0502020204030204" pitchFamily="34" charset="0"/>
                  <a:cs typeface="Sakkal Majalla" panose="02000000000000000000" pitchFamily="2" charset="-78"/>
                </a:rPr>
              </a:br>
              <a:r>
                <a:rPr lang="ar-EG" sz="2400" b="1" dirty="0">
                  <a:solidFill>
                    <a:srgbClr val="C00000"/>
                  </a:solidFill>
                  <a:ea typeface="Calibri" panose="020F0502020204030204" pitchFamily="34" charset="0"/>
                  <a:cs typeface="Sakkal Majalla" panose="02000000000000000000" pitchFamily="2" charset="-78"/>
                </a:rPr>
                <a:t> حول ما يسمى </a:t>
              </a:r>
              <a:br>
                <a:rPr lang="ar-EG" sz="2400" b="1" dirty="0">
                  <a:solidFill>
                    <a:srgbClr val="C00000"/>
                  </a:solidFill>
                  <a:ea typeface="Calibri" panose="020F0502020204030204" pitchFamily="34" charset="0"/>
                  <a:cs typeface="Sakkal Majalla" panose="02000000000000000000" pitchFamily="2" charset="-78"/>
                </a:rPr>
              </a:br>
              <a:r>
                <a:rPr lang="ar-EG" sz="2400" b="1" dirty="0">
                  <a:solidFill>
                    <a:srgbClr val="C00000"/>
                  </a:solidFill>
                  <a:ea typeface="Calibri" panose="020F0502020204030204" pitchFamily="34" charset="0"/>
                  <a:cs typeface="Sakkal Majalla" panose="02000000000000000000" pitchFamily="2" charset="-78"/>
                </a:rPr>
                <a:t>بالطبقات بالنسبة لجوجل، تعتمد عمليات التعلم </a:t>
              </a:r>
              <a:br>
                <a:rPr lang="ar-EG" sz="2400" b="1" dirty="0">
                  <a:solidFill>
                    <a:srgbClr val="C00000"/>
                  </a:solidFill>
                  <a:ea typeface="Calibri" panose="020F0502020204030204" pitchFamily="34" charset="0"/>
                  <a:cs typeface="Sakkal Majalla" panose="02000000000000000000" pitchFamily="2" charset="-78"/>
                </a:rPr>
              </a:br>
              <a:r>
                <a:rPr lang="ar-EG" sz="2400" b="1" dirty="0">
                  <a:solidFill>
                    <a:srgbClr val="C00000"/>
                  </a:solidFill>
                  <a:ea typeface="Calibri" panose="020F0502020204030204" pitchFamily="34" charset="0"/>
                  <a:cs typeface="Sakkal Majalla" panose="02000000000000000000" pitchFamily="2" charset="-78"/>
                </a:rPr>
                <a:t>الآلي على 4 عناصر</a:t>
              </a:r>
              <a:br>
                <a:rPr lang="ar-EG" sz="2400" b="1" dirty="0">
                  <a:solidFill>
                    <a:srgbClr val="C00000"/>
                  </a:solidFill>
                  <a:ea typeface="Calibri" panose="020F0502020204030204" pitchFamily="34" charset="0"/>
                  <a:cs typeface="Sakkal Majalla" panose="02000000000000000000" pitchFamily="2" charset="-78"/>
                </a:rPr>
              </a:br>
              <a:r>
                <a:rPr lang="ar-EG" sz="2400" b="1" dirty="0">
                  <a:solidFill>
                    <a:srgbClr val="C00000"/>
                  </a:solidFill>
                  <a:ea typeface="Calibri" panose="020F0502020204030204" pitchFamily="34" charset="0"/>
                  <a:cs typeface="Sakkal Majalla" panose="02000000000000000000" pitchFamily="2" charset="-78"/>
                </a:rPr>
                <a:t> أساسية</a:t>
              </a:r>
              <a:endParaRPr lang="ar-EG" sz="2800" dirty="0"/>
            </a:p>
          </p:txBody>
        </p:sp>
      </p:grpSp>
      <p:grpSp>
        <p:nvGrpSpPr>
          <p:cNvPr id="8" name="Group 7"/>
          <p:cNvGrpSpPr/>
          <p:nvPr/>
        </p:nvGrpSpPr>
        <p:grpSpPr>
          <a:xfrm>
            <a:off x="2975947" y="3916278"/>
            <a:ext cx="2854984" cy="2915973"/>
            <a:chOff x="1721801" y="4044961"/>
            <a:chExt cx="2824359" cy="2813039"/>
          </a:xfrm>
        </p:grpSpPr>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721801" y="4044961"/>
              <a:ext cx="2824359" cy="2813039"/>
            </a:xfrm>
            <a:prstGeom prst="rect">
              <a:avLst/>
            </a:prstGeom>
          </p:spPr>
        </p:pic>
        <p:sp>
          <p:nvSpPr>
            <p:cNvPr id="10" name="Rectangle 9"/>
            <p:cNvSpPr/>
            <p:nvPr/>
          </p:nvSpPr>
          <p:spPr>
            <a:xfrm>
              <a:off x="2128106" y="5298285"/>
              <a:ext cx="1382015" cy="861045"/>
            </a:xfrm>
            <a:prstGeom prst="rect">
              <a:avLst/>
            </a:prstGeom>
          </p:spPr>
          <p:txBody>
            <a:bodyPr wrap="square">
              <a:spAutoFit/>
            </a:bodyPr>
            <a:lstStyle/>
            <a:p>
              <a:pPr algn="ctr" rtl="0"/>
              <a:r>
                <a:rPr lang="ar-EG" sz="2600" b="1" dirty="0">
                  <a:solidFill>
                    <a:schemeClr val="bg1"/>
                  </a:solidFill>
                  <a:latin typeface="Sakkal Majalla" panose="02000000000000000000" pitchFamily="2" charset="-78"/>
                  <a:cs typeface="Sakkal Majalla" panose="02000000000000000000" pitchFamily="2" charset="-78"/>
                </a:rPr>
                <a:t>التعرف </a:t>
              </a:r>
              <a:br>
                <a:rPr lang="ar-EG" sz="2600" b="1" dirty="0">
                  <a:solidFill>
                    <a:schemeClr val="bg1"/>
                  </a:solidFill>
                  <a:latin typeface="Sakkal Majalla" panose="02000000000000000000" pitchFamily="2" charset="-78"/>
                  <a:cs typeface="Sakkal Majalla" panose="02000000000000000000" pitchFamily="2" charset="-78"/>
                </a:rPr>
              </a:br>
              <a:r>
                <a:rPr lang="ar-EG" sz="2600" b="1" dirty="0">
                  <a:solidFill>
                    <a:schemeClr val="bg1"/>
                  </a:solidFill>
                  <a:latin typeface="Sakkal Majalla" panose="02000000000000000000" pitchFamily="2" charset="-78"/>
                  <a:cs typeface="Sakkal Majalla" panose="02000000000000000000" pitchFamily="2" charset="-78"/>
                </a:rPr>
                <a:t>على الصور</a:t>
              </a:r>
            </a:p>
          </p:txBody>
        </p:sp>
        <p:sp>
          <p:nvSpPr>
            <p:cNvPr id="11" name="Rectangle 10"/>
            <p:cNvSpPr/>
            <p:nvPr/>
          </p:nvSpPr>
          <p:spPr>
            <a:xfrm>
              <a:off x="3648321" y="4344491"/>
              <a:ext cx="686941" cy="492443"/>
            </a:xfrm>
            <a:prstGeom prst="rect">
              <a:avLst/>
            </a:prstGeom>
          </p:spPr>
          <p:txBody>
            <a:bodyPr wrap="square">
              <a:spAutoFit/>
            </a:bodyPr>
            <a:lstStyle/>
            <a:p>
              <a:pPr algn="ctr" rtl="0"/>
              <a:r>
                <a:rPr lang="ar-EG" sz="2600" b="1" dirty="0">
                  <a:solidFill>
                    <a:schemeClr val="bg1"/>
                  </a:solidFill>
                  <a:latin typeface="Sakkal Majalla" panose="02000000000000000000" pitchFamily="2" charset="-78"/>
                  <a:cs typeface="Sakkal Majalla" panose="02000000000000000000" pitchFamily="2" charset="-78"/>
                </a:rPr>
                <a:t>4</a:t>
              </a:r>
            </a:p>
          </p:txBody>
        </p:sp>
      </p:grpSp>
      <p:grpSp>
        <p:nvGrpSpPr>
          <p:cNvPr id="12" name="Group 11"/>
          <p:cNvGrpSpPr/>
          <p:nvPr/>
        </p:nvGrpSpPr>
        <p:grpSpPr>
          <a:xfrm>
            <a:off x="7237485" y="973055"/>
            <a:ext cx="2565938" cy="2561299"/>
            <a:chOff x="4595100" y="1808776"/>
            <a:chExt cx="2565938" cy="2561299"/>
          </a:xfrm>
        </p:grpSpPr>
        <p:pic>
          <p:nvPicPr>
            <p:cNvPr id="13" name="Picture 1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595100" y="1808776"/>
              <a:ext cx="2565938" cy="2561299"/>
            </a:xfrm>
            <a:prstGeom prst="rect">
              <a:avLst/>
            </a:prstGeom>
          </p:spPr>
        </p:pic>
        <p:sp>
          <p:nvSpPr>
            <p:cNvPr id="14" name="Rectangle 13"/>
            <p:cNvSpPr/>
            <p:nvPr/>
          </p:nvSpPr>
          <p:spPr>
            <a:xfrm>
              <a:off x="5315582" y="2346486"/>
              <a:ext cx="1603274" cy="892552"/>
            </a:xfrm>
            <a:prstGeom prst="rect">
              <a:avLst/>
            </a:prstGeom>
          </p:spPr>
          <p:txBody>
            <a:bodyPr wrap="square">
              <a:spAutoFit/>
            </a:bodyPr>
            <a:lstStyle/>
            <a:p>
              <a:pPr algn="ctr"/>
              <a:r>
                <a:rPr lang="ar-EG" sz="2600" b="1" dirty="0">
                  <a:solidFill>
                    <a:schemeClr val="bg1"/>
                  </a:solidFill>
                  <a:latin typeface="Sakkal Majalla" panose="02000000000000000000" pitchFamily="2" charset="-78"/>
                  <a:cs typeface="Sakkal Majalla" panose="02000000000000000000" pitchFamily="2" charset="-78"/>
                </a:rPr>
                <a:t>التعرف </a:t>
              </a:r>
              <a:br>
                <a:rPr lang="ar-EG" sz="2600" b="1" dirty="0">
                  <a:solidFill>
                    <a:schemeClr val="bg1"/>
                  </a:solidFill>
                  <a:latin typeface="Sakkal Majalla" panose="02000000000000000000" pitchFamily="2" charset="-78"/>
                  <a:cs typeface="Sakkal Majalla" panose="02000000000000000000" pitchFamily="2" charset="-78"/>
                </a:rPr>
              </a:br>
              <a:r>
                <a:rPr lang="ar-EG" sz="2600" b="1" dirty="0">
                  <a:solidFill>
                    <a:schemeClr val="bg1"/>
                  </a:solidFill>
                  <a:latin typeface="Sakkal Majalla" panose="02000000000000000000" pitchFamily="2" charset="-78"/>
                  <a:cs typeface="Sakkal Majalla" panose="02000000000000000000" pitchFamily="2" charset="-78"/>
                </a:rPr>
                <a:t>على الكلام</a:t>
              </a:r>
            </a:p>
          </p:txBody>
        </p:sp>
        <p:sp>
          <p:nvSpPr>
            <p:cNvPr id="15" name="Rectangle 14"/>
            <p:cNvSpPr/>
            <p:nvPr/>
          </p:nvSpPr>
          <p:spPr>
            <a:xfrm>
              <a:off x="4677973" y="3688164"/>
              <a:ext cx="686941" cy="492443"/>
            </a:xfrm>
            <a:prstGeom prst="rect">
              <a:avLst/>
            </a:prstGeom>
          </p:spPr>
          <p:txBody>
            <a:bodyPr wrap="square">
              <a:spAutoFit/>
            </a:bodyPr>
            <a:lstStyle/>
            <a:p>
              <a:pPr algn="ctr"/>
              <a:r>
                <a:rPr lang="ar-EG" sz="2600" b="1" dirty="0">
                  <a:solidFill>
                    <a:schemeClr val="bg1"/>
                  </a:solidFill>
                  <a:latin typeface="Sakkal Majalla" panose="02000000000000000000" pitchFamily="2" charset="-78"/>
                  <a:cs typeface="Sakkal Majalla" panose="02000000000000000000" pitchFamily="2" charset="-78"/>
                </a:rPr>
                <a:t>1</a:t>
              </a:r>
            </a:p>
          </p:txBody>
        </p:sp>
      </p:grpSp>
      <p:grpSp>
        <p:nvGrpSpPr>
          <p:cNvPr id="16" name="Group 15"/>
          <p:cNvGrpSpPr/>
          <p:nvPr/>
        </p:nvGrpSpPr>
        <p:grpSpPr>
          <a:xfrm>
            <a:off x="3114242" y="945014"/>
            <a:ext cx="2565938" cy="2561529"/>
            <a:chOff x="1814198" y="1808546"/>
            <a:chExt cx="2565938" cy="2561529"/>
          </a:xfrm>
        </p:grpSpPr>
        <p:pic>
          <p:nvPicPr>
            <p:cNvPr id="17" name="Picture 1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814198" y="1808546"/>
              <a:ext cx="2565938" cy="2561529"/>
            </a:xfrm>
            <a:prstGeom prst="rect">
              <a:avLst/>
            </a:prstGeom>
          </p:spPr>
        </p:pic>
        <p:sp>
          <p:nvSpPr>
            <p:cNvPr id="18" name="Rectangle 17"/>
            <p:cNvSpPr/>
            <p:nvPr/>
          </p:nvSpPr>
          <p:spPr>
            <a:xfrm>
              <a:off x="2151523" y="2148207"/>
              <a:ext cx="1536699" cy="1292662"/>
            </a:xfrm>
            <a:prstGeom prst="rect">
              <a:avLst/>
            </a:prstGeom>
          </p:spPr>
          <p:txBody>
            <a:bodyPr wrap="square">
              <a:spAutoFit/>
            </a:bodyPr>
            <a:lstStyle/>
            <a:p>
              <a:pPr algn="ctr"/>
              <a:r>
                <a:rPr lang="ar-EG" sz="2600" b="1" dirty="0">
                  <a:solidFill>
                    <a:schemeClr val="bg1"/>
                  </a:solidFill>
                  <a:latin typeface="Sakkal Majalla" panose="02000000000000000000" pitchFamily="2" charset="-78"/>
                  <a:cs typeface="Sakkal Majalla" panose="02000000000000000000" pitchFamily="2" charset="-78"/>
                </a:rPr>
                <a:t>البحث عن لغة طبيعية وأنماط تفكير</a:t>
              </a:r>
            </a:p>
          </p:txBody>
        </p:sp>
        <p:sp>
          <p:nvSpPr>
            <p:cNvPr id="19" name="Rectangle 18"/>
            <p:cNvSpPr/>
            <p:nvPr/>
          </p:nvSpPr>
          <p:spPr>
            <a:xfrm>
              <a:off x="3589293" y="3732565"/>
              <a:ext cx="686941" cy="492443"/>
            </a:xfrm>
            <a:prstGeom prst="rect">
              <a:avLst/>
            </a:prstGeom>
          </p:spPr>
          <p:txBody>
            <a:bodyPr wrap="square">
              <a:spAutoFit/>
            </a:bodyPr>
            <a:lstStyle/>
            <a:p>
              <a:pPr algn="ctr"/>
              <a:r>
                <a:rPr lang="ar-EG" sz="2600" b="1" dirty="0">
                  <a:solidFill>
                    <a:schemeClr val="bg1"/>
                  </a:solidFill>
                  <a:latin typeface="Sakkal Majalla" panose="02000000000000000000" pitchFamily="2" charset="-78"/>
                  <a:cs typeface="Sakkal Majalla" panose="02000000000000000000" pitchFamily="2" charset="-78"/>
                </a:rPr>
                <a:t>2</a:t>
              </a:r>
            </a:p>
          </p:txBody>
        </p:sp>
      </p:grpSp>
      <p:grpSp>
        <p:nvGrpSpPr>
          <p:cNvPr id="20" name="Group 19"/>
          <p:cNvGrpSpPr/>
          <p:nvPr/>
        </p:nvGrpSpPr>
        <p:grpSpPr>
          <a:xfrm>
            <a:off x="7086923" y="3996399"/>
            <a:ext cx="2867062" cy="2861601"/>
            <a:chOff x="4595100" y="4050230"/>
            <a:chExt cx="2867062" cy="2861601"/>
          </a:xfrm>
        </p:grpSpPr>
        <p:pic>
          <p:nvPicPr>
            <p:cNvPr id="21" name="Picture 20"/>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595100" y="4050230"/>
              <a:ext cx="2867062" cy="2861601"/>
            </a:xfrm>
            <a:prstGeom prst="rect">
              <a:avLst/>
            </a:prstGeom>
          </p:spPr>
        </p:pic>
        <p:sp>
          <p:nvSpPr>
            <p:cNvPr id="22" name="Rectangle 21"/>
            <p:cNvSpPr/>
            <p:nvPr/>
          </p:nvSpPr>
          <p:spPr>
            <a:xfrm>
              <a:off x="5437492" y="5211308"/>
              <a:ext cx="1874108" cy="1292662"/>
            </a:xfrm>
            <a:prstGeom prst="rect">
              <a:avLst/>
            </a:prstGeom>
          </p:spPr>
          <p:txBody>
            <a:bodyPr wrap="square">
              <a:spAutoFit/>
            </a:bodyPr>
            <a:lstStyle/>
            <a:p>
              <a:pPr algn="ctr"/>
              <a:r>
                <a:rPr lang="ar-EG" sz="2600" b="1" dirty="0">
                  <a:solidFill>
                    <a:schemeClr val="bg1"/>
                  </a:solidFill>
                  <a:latin typeface="Sakkal Majalla" panose="02000000000000000000" pitchFamily="2" charset="-78"/>
                  <a:cs typeface="Sakkal Majalla" panose="02000000000000000000" pitchFamily="2" charset="-78"/>
                </a:rPr>
                <a:t>ترجمة الجمل والتعرف على الأشكال</a:t>
              </a:r>
            </a:p>
          </p:txBody>
        </p:sp>
        <p:sp>
          <p:nvSpPr>
            <p:cNvPr id="23" name="Rectangle 22"/>
            <p:cNvSpPr/>
            <p:nvPr/>
          </p:nvSpPr>
          <p:spPr>
            <a:xfrm>
              <a:off x="4779203" y="4343783"/>
              <a:ext cx="686941" cy="492443"/>
            </a:xfrm>
            <a:prstGeom prst="rect">
              <a:avLst/>
            </a:prstGeom>
          </p:spPr>
          <p:txBody>
            <a:bodyPr wrap="square">
              <a:spAutoFit/>
            </a:bodyPr>
            <a:lstStyle/>
            <a:p>
              <a:pPr algn="ctr"/>
              <a:r>
                <a:rPr lang="ar-EG" sz="2600" b="1" dirty="0">
                  <a:solidFill>
                    <a:schemeClr val="bg1"/>
                  </a:solidFill>
                  <a:latin typeface="Sakkal Majalla" panose="02000000000000000000" pitchFamily="2" charset="-78"/>
                  <a:cs typeface="Sakkal Majalla" panose="02000000000000000000" pitchFamily="2" charset="-78"/>
                </a:rPr>
                <a:t>3</a:t>
              </a:r>
            </a:p>
          </p:txBody>
        </p:sp>
      </p:grpSp>
    </p:spTree>
    <p:extLst>
      <p:ext uri="{BB962C8B-B14F-4D97-AF65-F5344CB8AC3E}">
        <p14:creationId xmlns:p14="http://schemas.microsoft.com/office/powerpoint/2010/main" val="228641792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8" presetClass="entr" presetSubtype="16" fill="hold"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diamond(in)">
                                      <p:cBhvr>
                                        <p:cTn id="14" dur="2000"/>
                                        <p:tgtEl>
                                          <p:spTgt spid="12"/>
                                        </p:tgtEl>
                                      </p:cBhvr>
                                    </p:animEffect>
                                  </p:childTnLst>
                                </p:cTn>
                              </p:par>
                            </p:childTnLst>
                          </p:cTn>
                        </p:par>
                      </p:childTnLst>
                    </p:cTn>
                  </p:par>
                  <p:par>
                    <p:cTn id="15" fill="hold">
                      <p:stCondLst>
                        <p:cond delay="indefinite"/>
                      </p:stCondLst>
                      <p:childTnLst>
                        <p:par>
                          <p:cTn id="16" fill="hold">
                            <p:stCondLst>
                              <p:cond delay="0"/>
                            </p:stCondLst>
                            <p:childTnLst>
                              <p:par>
                                <p:cTn id="17" presetID="8" presetClass="entr" presetSubtype="16"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diamond(in)">
                                      <p:cBhvr>
                                        <p:cTn id="19" dur="2000"/>
                                        <p:tgtEl>
                                          <p:spTgt spid="16"/>
                                        </p:tgtEl>
                                      </p:cBhvr>
                                    </p:animEffect>
                                  </p:childTnLst>
                                </p:cTn>
                              </p:par>
                            </p:childTnLst>
                          </p:cTn>
                        </p:par>
                      </p:childTnLst>
                    </p:cTn>
                  </p:par>
                  <p:par>
                    <p:cTn id="20" fill="hold">
                      <p:stCondLst>
                        <p:cond delay="indefinite"/>
                      </p:stCondLst>
                      <p:childTnLst>
                        <p:par>
                          <p:cTn id="21" fill="hold">
                            <p:stCondLst>
                              <p:cond delay="0"/>
                            </p:stCondLst>
                            <p:childTnLst>
                              <p:par>
                                <p:cTn id="22" presetID="8" presetClass="entr" presetSubtype="16" fill="hold" nodeType="click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diamond(in)">
                                      <p:cBhvr>
                                        <p:cTn id="24" dur="2000"/>
                                        <p:tgtEl>
                                          <p:spTgt spid="20"/>
                                        </p:tgtEl>
                                      </p:cBhvr>
                                    </p:animEffect>
                                  </p:childTnLst>
                                </p:cTn>
                              </p:par>
                            </p:childTnLst>
                          </p:cTn>
                        </p:par>
                      </p:childTnLst>
                    </p:cTn>
                  </p:par>
                  <p:par>
                    <p:cTn id="25" fill="hold">
                      <p:stCondLst>
                        <p:cond delay="indefinite"/>
                      </p:stCondLst>
                      <p:childTnLst>
                        <p:par>
                          <p:cTn id="26" fill="hold">
                            <p:stCondLst>
                              <p:cond delay="0"/>
                            </p:stCondLst>
                            <p:childTnLst>
                              <p:par>
                                <p:cTn id="27" presetID="8" presetClass="entr" presetSubtype="16" fill="hold"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diamond(in)">
                                      <p:cBhvr>
                                        <p:cTn id="29"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6.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8" name="Picture 17"/>
          <p:cNvPicPr/>
          <p:nvPr/>
        </p:nvPicPr>
        <p:blipFill>
          <a:blip r:embed="rId5" cstate="print">
            <a:extLst>
              <a:ext uri="{28A0092B-C50C-407E-A947-70E740481C1C}">
                <a14:useLocalDpi xmlns:a14="http://schemas.microsoft.com/office/drawing/2010/main" val="0"/>
              </a:ext>
            </a:extLst>
          </a:blip>
          <a:stretch>
            <a:fillRect/>
          </a:stretch>
        </p:blipFill>
        <p:spPr bwMode="auto">
          <a:xfrm>
            <a:off x="419491" y="810236"/>
            <a:ext cx="3955285" cy="3488510"/>
          </a:xfrm>
          <a:custGeom>
            <a:avLst/>
            <a:gdLst>
              <a:gd name="connsiteX0" fmla="*/ 4027003 w 10732631"/>
              <a:gd name="connsiteY0" fmla="*/ 6026314 h 6858000"/>
              <a:gd name="connsiteX1" fmla="*/ 4283530 w 10732631"/>
              <a:gd name="connsiteY1" fmla="*/ 6132571 h 6858000"/>
              <a:gd name="connsiteX2" fmla="*/ 5008959 w 10732631"/>
              <a:gd name="connsiteY2" fmla="*/ 6858000 h 6858000"/>
              <a:gd name="connsiteX3" fmla="*/ 3982847 w 10732631"/>
              <a:gd name="connsiteY3" fmla="*/ 6858000 h 6858000"/>
              <a:gd name="connsiteX4" fmla="*/ 3770474 w 10732631"/>
              <a:gd name="connsiteY4" fmla="*/ 6645627 h 6858000"/>
              <a:gd name="connsiteX5" fmla="*/ 3770474 w 10732631"/>
              <a:gd name="connsiteY5" fmla="*/ 6132571 h 6858000"/>
              <a:gd name="connsiteX6" fmla="*/ 4027003 w 10732631"/>
              <a:gd name="connsiteY6" fmla="*/ 6026314 h 6858000"/>
              <a:gd name="connsiteX7" fmla="*/ 5226044 w 10732631"/>
              <a:gd name="connsiteY7" fmla="*/ 4810762 h 6858000"/>
              <a:gd name="connsiteX8" fmla="*/ 5482571 w 10732631"/>
              <a:gd name="connsiteY8" fmla="*/ 4917019 h 6858000"/>
              <a:gd name="connsiteX9" fmla="*/ 7423552 w 10732631"/>
              <a:gd name="connsiteY9" fmla="*/ 6858000 h 6858000"/>
              <a:gd name="connsiteX10" fmla="*/ 6397442 w 10732631"/>
              <a:gd name="connsiteY10" fmla="*/ 6858000 h 6858000"/>
              <a:gd name="connsiteX11" fmla="*/ 4969516 w 10732631"/>
              <a:gd name="connsiteY11" fmla="*/ 5430074 h 6858000"/>
              <a:gd name="connsiteX12" fmla="*/ 4969516 w 10732631"/>
              <a:gd name="connsiteY12" fmla="*/ 4917019 h 6858000"/>
              <a:gd name="connsiteX13" fmla="*/ 5226044 w 10732631"/>
              <a:gd name="connsiteY13" fmla="*/ 4810762 h 6858000"/>
              <a:gd name="connsiteX14" fmla="*/ 4016831 w 10732631"/>
              <a:gd name="connsiteY14" fmla="*/ 4808883 h 6858000"/>
              <a:gd name="connsiteX15" fmla="*/ 4273358 w 10732631"/>
              <a:gd name="connsiteY15" fmla="*/ 4915140 h 6858000"/>
              <a:gd name="connsiteX16" fmla="*/ 6216216 w 10732631"/>
              <a:gd name="connsiteY16" fmla="*/ 6858000 h 6858000"/>
              <a:gd name="connsiteX17" fmla="*/ 5190107 w 10732631"/>
              <a:gd name="connsiteY17" fmla="*/ 6858000 h 6858000"/>
              <a:gd name="connsiteX18" fmla="*/ 3760302 w 10732631"/>
              <a:gd name="connsiteY18" fmla="*/ 5428196 h 6858000"/>
              <a:gd name="connsiteX19" fmla="*/ 3760302 w 10732631"/>
              <a:gd name="connsiteY19" fmla="*/ 4915140 h 6858000"/>
              <a:gd name="connsiteX20" fmla="*/ 4016831 w 10732631"/>
              <a:gd name="connsiteY20" fmla="*/ 4808883 h 6858000"/>
              <a:gd name="connsiteX21" fmla="*/ 4983334 w 10732631"/>
              <a:gd name="connsiteY21" fmla="*/ 3358111 h 6858000"/>
              <a:gd name="connsiteX22" fmla="*/ 5239861 w 10732631"/>
              <a:gd name="connsiteY22" fmla="*/ 3464368 h 6858000"/>
              <a:gd name="connsiteX23" fmla="*/ 8633493 w 10732631"/>
              <a:gd name="connsiteY23" fmla="*/ 6858000 h 6858000"/>
              <a:gd name="connsiteX24" fmla="*/ 7607384 w 10732631"/>
              <a:gd name="connsiteY24" fmla="*/ 6858000 h 6858000"/>
              <a:gd name="connsiteX25" fmla="*/ 4726806 w 10732631"/>
              <a:gd name="connsiteY25" fmla="*/ 3977423 h 6858000"/>
              <a:gd name="connsiteX26" fmla="*/ 4726806 w 10732631"/>
              <a:gd name="connsiteY26" fmla="*/ 3464368 h 6858000"/>
              <a:gd name="connsiteX27" fmla="*/ 4983334 w 10732631"/>
              <a:gd name="connsiteY27" fmla="*/ 3358111 h 6858000"/>
              <a:gd name="connsiteX28" fmla="*/ 4411835 w 10732631"/>
              <a:gd name="connsiteY28" fmla="*/ 1580111 h 6858000"/>
              <a:gd name="connsiteX29" fmla="*/ 4668361 w 10732631"/>
              <a:gd name="connsiteY29" fmla="*/ 1686369 h 6858000"/>
              <a:gd name="connsiteX30" fmla="*/ 9305884 w 10732631"/>
              <a:gd name="connsiteY30" fmla="*/ 6323892 h 6858000"/>
              <a:gd name="connsiteX31" fmla="*/ 9305884 w 10732631"/>
              <a:gd name="connsiteY31" fmla="*/ 6836948 h 6858000"/>
              <a:gd name="connsiteX32" fmla="*/ 9305884 w 10732631"/>
              <a:gd name="connsiteY32" fmla="*/ 6836946 h 6858000"/>
              <a:gd name="connsiteX33" fmla="*/ 9280109 w 10732631"/>
              <a:gd name="connsiteY33" fmla="*/ 6858000 h 6858000"/>
              <a:gd name="connsiteX34" fmla="*/ 8818604 w 10732631"/>
              <a:gd name="connsiteY34" fmla="*/ 6858000 h 6858000"/>
              <a:gd name="connsiteX35" fmla="*/ 8792829 w 10732631"/>
              <a:gd name="connsiteY35" fmla="*/ 6836946 h 6858000"/>
              <a:gd name="connsiteX36" fmla="*/ 4155306 w 10732631"/>
              <a:gd name="connsiteY36" fmla="*/ 2199424 h 6858000"/>
              <a:gd name="connsiteX37" fmla="*/ 4155306 w 10732631"/>
              <a:gd name="connsiteY37" fmla="*/ 1686369 h 6858000"/>
              <a:gd name="connsiteX38" fmla="*/ 4411835 w 10732631"/>
              <a:gd name="connsiteY38" fmla="*/ 1580111 h 6858000"/>
              <a:gd name="connsiteX39" fmla="*/ 5620152 w 10732631"/>
              <a:gd name="connsiteY39" fmla="*/ 1580110 h 6858000"/>
              <a:gd name="connsiteX40" fmla="*/ 5876680 w 10732631"/>
              <a:gd name="connsiteY40" fmla="*/ 1686368 h 6858000"/>
              <a:gd name="connsiteX41" fmla="*/ 10732631 w 10732631"/>
              <a:gd name="connsiteY41" fmla="*/ 6542320 h 6858000"/>
              <a:gd name="connsiteX42" fmla="*/ 10732631 w 10732631"/>
              <a:gd name="connsiteY42" fmla="*/ 6858000 h 6858000"/>
              <a:gd name="connsiteX43" fmla="*/ 10022202 w 10732631"/>
              <a:gd name="connsiteY43" fmla="*/ 6858000 h 6858000"/>
              <a:gd name="connsiteX44" fmla="*/ 5363625 w 10732631"/>
              <a:gd name="connsiteY44" fmla="*/ 2199423 h 6858000"/>
              <a:gd name="connsiteX45" fmla="*/ 5363625 w 10732631"/>
              <a:gd name="connsiteY45" fmla="*/ 1686368 h 6858000"/>
              <a:gd name="connsiteX46" fmla="*/ 5620152 w 10732631"/>
              <a:gd name="connsiteY46" fmla="*/ 1580110 h 6858000"/>
              <a:gd name="connsiteX47" fmla="*/ 1008756 w 10732631"/>
              <a:gd name="connsiteY47" fmla="*/ 1525191 h 6858000"/>
              <a:gd name="connsiteX48" fmla="*/ 2017511 w 10732631"/>
              <a:gd name="connsiteY48" fmla="*/ 2533946 h 6858000"/>
              <a:gd name="connsiteX49" fmla="*/ 2017511 w 10732631"/>
              <a:gd name="connsiteY49" fmla="*/ 2953645 h 6858000"/>
              <a:gd name="connsiteX50" fmla="*/ 1008756 w 10732631"/>
              <a:gd name="connsiteY50" fmla="*/ 3962400 h 6858000"/>
              <a:gd name="connsiteX51" fmla="*/ 0 w 10732631"/>
              <a:gd name="connsiteY51" fmla="*/ 2953645 h 6858000"/>
              <a:gd name="connsiteX52" fmla="*/ 0 w 10732631"/>
              <a:gd name="connsiteY52" fmla="*/ 2533946 h 6858000"/>
              <a:gd name="connsiteX53" fmla="*/ 1008756 w 10732631"/>
              <a:gd name="connsiteY53" fmla="*/ 1525191 h 6858000"/>
              <a:gd name="connsiteX54" fmla="*/ 8378524 w 10732631"/>
              <a:gd name="connsiteY54" fmla="*/ 743773 h 6858000"/>
              <a:gd name="connsiteX55" fmla="*/ 8635051 w 10732631"/>
              <a:gd name="connsiteY55" fmla="*/ 850031 h 6858000"/>
              <a:gd name="connsiteX56" fmla="*/ 10340228 w 10732631"/>
              <a:gd name="connsiteY56" fmla="*/ 2555209 h 6858000"/>
              <a:gd name="connsiteX57" fmla="*/ 10340228 w 10732631"/>
              <a:gd name="connsiteY57" fmla="*/ 3068265 h 6858000"/>
              <a:gd name="connsiteX58" fmla="*/ 10340228 w 10732631"/>
              <a:gd name="connsiteY58" fmla="*/ 3068263 h 6858000"/>
              <a:gd name="connsiteX59" fmla="*/ 9827172 w 10732631"/>
              <a:gd name="connsiteY59" fmla="*/ 3068263 h 6858000"/>
              <a:gd name="connsiteX60" fmla="*/ 8121996 w 10732631"/>
              <a:gd name="connsiteY60" fmla="*/ 1363086 h 6858000"/>
              <a:gd name="connsiteX61" fmla="*/ 8121996 w 10732631"/>
              <a:gd name="connsiteY61" fmla="*/ 850031 h 6858000"/>
              <a:gd name="connsiteX62" fmla="*/ 8378524 w 10732631"/>
              <a:gd name="connsiteY62" fmla="*/ 743773 h 6858000"/>
              <a:gd name="connsiteX63" fmla="*/ 7062200 w 10732631"/>
              <a:gd name="connsiteY63" fmla="*/ 612697 h 6858000"/>
              <a:gd name="connsiteX64" fmla="*/ 7318728 w 10732631"/>
              <a:gd name="connsiteY64" fmla="*/ 718955 h 6858000"/>
              <a:gd name="connsiteX65" fmla="*/ 10488805 w 10732631"/>
              <a:gd name="connsiteY65" fmla="*/ 3889033 h 6858000"/>
              <a:gd name="connsiteX66" fmla="*/ 10488805 w 10732631"/>
              <a:gd name="connsiteY66" fmla="*/ 4402089 h 6858000"/>
              <a:gd name="connsiteX67" fmla="*/ 10488805 w 10732631"/>
              <a:gd name="connsiteY67" fmla="*/ 4402087 h 6858000"/>
              <a:gd name="connsiteX68" fmla="*/ 9975750 w 10732631"/>
              <a:gd name="connsiteY68" fmla="*/ 4402087 h 6858000"/>
              <a:gd name="connsiteX69" fmla="*/ 6805673 w 10732631"/>
              <a:gd name="connsiteY69" fmla="*/ 1232010 h 6858000"/>
              <a:gd name="connsiteX70" fmla="*/ 6805673 w 10732631"/>
              <a:gd name="connsiteY70" fmla="*/ 718955 h 6858000"/>
              <a:gd name="connsiteX71" fmla="*/ 7062200 w 10732631"/>
              <a:gd name="connsiteY71" fmla="*/ 612697 h 6858000"/>
              <a:gd name="connsiteX72" fmla="*/ 4371995 w 10732631"/>
              <a:gd name="connsiteY72" fmla="*/ 0 h 6858000"/>
              <a:gd name="connsiteX73" fmla="*/ 5398106 w 10732631"/>
              <a:gd name="connsiteY73" fmla="*/ 0 h 6858000"/>
              <a:gd name="connsiteX74" fmla="*/ 10678822 w 10732631"/>
              <a:gd name="connsiteY74" fmla="*/ 5280718 h 6858000"/>
              <a:gd name="connsiteX75" fmla="*/ 10725310 w 10732631"/>
              <a:gd name="connsiteY75" fmla="*/ 5337629 h 6858000"/>
              <a:gd name="connsiteX76" fmla="*/ 10732631 w 10732631"/>
              <a:gd name="connsiteY76" fmla="*/ 5351542 h 6858000"/>
              <a:gd name="connsiteX77" fmla="*/ 10732631 w 10732631"/>
              <a:gd name="connsiteY77" fmla="*/ 5722950 h 6858000"/>
              <a:gd name="connsiteX78" fmla="*/ 10725310 w 10732631"/>
              <a:gd name="connsiteY78" fmla="*/ 5736863 h 6858000"/>
              <a:gd name="connsiteX79" fmla="*/ 10678822 w 10732631"/>
              <a:gd name="connsiteY79" fmla="*/ 5793774 h 6858000"/>
              <a:gd name="connsiteX80" fmla="*/ 10678822 w 10732631"/>
              <a:gd name="connsiteY80" fmla="*/ 5793772 h 6858000"/>
              <a:gd name="connsiteX81" fmla="*/ 10165767 w 10732631"/>
              <a:gd name="connsiteY81" fmla="*/ 5793772 h 6858000"/>
              <a:gd name="connsiteX0" fmla="*/ 4027003 w 10732631"/>
              <a:gd name="connsiteY0" fmla="*/ 6026314 h 6858000"/>
              <a:gd name="connsiteX1" fmla="*/ 4283530 w 10732631"/>
              <a:gd name="connsiteY1" fmla="*/ 6132571 h 6858000"/>
              <a:gd name="connsiteX2" fmla="*/ 5008959 w 10732631"/>
              <a:gd name="connsiteY2" fmla="*/ 6858000 h 6858000"/>
              <a:gd name="connsiteX3" fmla="*/ 3982847 w 10732631"/>
              <a:gd name="connsiteY3" fmla="*/ 6858000 h 6858000"/>
              <a:gd name="connsiteX4" fmla="*/ 3770474 w 10732631"/>
              <a:gd name="connsiteY4" fmla="*/ 6645627 h 6858000"/>
              <a:gd name="connsiteX5" fmla="*/ 3770474 w 10732631"/>
              <a:gd name="connsiteY5" fmla="*/ 6132571 h 6858000"/>
              <a:gd name="connsiteX6" fmla="*/ 4027003 w 10732631"/>
              <a:gd name="connsiteY6" fmla="*/ 6026314 h 6858000"/>
              <a:gd name="connsiteX7" fmla="*/ 5226044 w 10732631"/>
              <a:gd name="connsiteY7" fmla="*/ 4810762 h 6858000"/>
              <a:gd name="connsiteX8" fmla="*/ 5482571 w 10732631"/>
              <a:gd name="connsiteY8" fmla="*/ 4917019 h 6858000"/>
              <a:gd name="connsiteX9" fmla="*/ 7423552 w 10732631"/>
              <a:gd name="connsiteY9" fmla="*/ 6858000 h 6858000"/>
              <a:gd name="connsiteX10" fmla="*/ 6397442 w 10732631"/>
              <a:gd name="connsiteY10" fmla="*/ 6858000 h 6858000"/>
              <a:gd name="connsiteX11" fmla="*/ 4969516 w 10732631"/>
              <a:gd name="connsiteY11" fmla="*/ 5430074 h 6858000"/>
              <a:gd name="connsiteX12" fmla="*/ 4969516 w 10732631"/>
              <a:gd name="connsiteY12" fmla="*/ 4917019 h 6858000"/>
              <a:gd name="connsiteX13" fmla="*/ 5226044 w 10732631"/>
              <a:gd name="connsiteY13" fmla="*/ 4810762 h 6858000"/>
              <a:gd name="connsiteX14" fmla="*/ 4016831 w 10732631"/>
              <a:gd name="connsiteY14" fmla="*/ 4808883 h 6858000"/>
              <a:gd name="connsiteX15" fmla="*/ 4273358 w 10732631"/>
              <a:gd name="connsiteY15" fmla="*/ 4915140 h 6858000"/>
              <a:gd name="connsiteX16" fmla="*/ 6216216 w 10732631"/>
              <a:gd name="connsiteY16" fmla="*/ 6858000 h 6858000"/>
              <a:gd name="connsiteX17" fmla="*/ 5190107 w 10732631"/>
              <a:gd name="connsiteY17" fmla="*/ 6858000 h 6858000"/>
              <a:gd name="connsiteX18" fmla="*/ 3760302 w 10732631"/>
              <a:gd name="connsiteY18" fmla="*/ 5428196 h 6858000"/>
              <a:gd name="connsiteX19" fmla="*/ 3760302 w 10732631"/>
              <a:gd name="connsiteY19" fmla="*/ 4915140 h 6858000"/>
              <a:gd name="connsiteX20" fmla="*/ 4016831 w 10732631"/>
              <a:gd name="connsiteY20" fmla="*/ 4808883 h 6858000"/>
              <a:gd name="connsiteX21" fmla="*/ 4983334 w 10732631"/>
              <a:gd name="connsiteY21" fmla="*/ 3358111 h 6858000"/>
              <a:gd name="connsiteX22" fmla="*/ 5239861 w 10732631"/>
              <a:gd name="connsiteY22" fmla="*/ 3464368 h 6858000"/>
              <a:gd name="connsiteX23" fmla="*/ 8633493 w 10732631"/>
              <a:gd name="connsiteY23" fmla="*/ 6858000 h 6858000"/>
              <a:gd name="connsiteX24" fmla="*/ 7607384 w 10732631"/>
              <a:gd name="connsiteY24" fmla="*/ 6858000 h 6858000"/>
              <a:gd name="connsiteX25" fmla="*/ 4726806 w 10732631"/>
              <a:gd name="connsiteY25" fmla="*/ 3977423 h 6858000"/>
              <a:gd name="connsiteX26" fmla="*/ 4726806 w 10732631"/>
              <a:gd name="connsiteY26" fmla="*/ 3464368 h 6858000"/>
              <a:gd name="connsiteX27" fmla="*/ 4983334 w 10732631"/>
              <a:gd name="connsiteY27" fmla="*/ 3358111 h 6858000"/>
              <a:gd name="connsiteX28" fmla="*/ 4411835 w 10732631"/>
              <a:gd name="connsiteY28" fmla="*/ 1580111 h 6858000"/>
              <a:gd name="connsiteX29" fmla="*/ 4668361 w 10732631"/>
              <a:gd name="connsiteY29" fmla="*/ 1686369 h 6858000"/>
              <a:gd name="connsiteX30" fmla="*/ 9305884 w 10732631"/>
              <a:gd name="connsiteY30" fmla="*/ 6323892 h 6858000"/>
              <a:gd name="connsiteX31" fmla="*/ 9305884 w 10732631"/>
              <a:gd name="connsiteY31" fmla="*/ 6836948 h 6858000"/>
              <a:gd name="connsiteX32" fmla="*/ 9305884 w 10732631"/>
              <a:gd name="connsiteY32" fmla="*/ 6836946 h 6858000"/>
              <a:gd name="connsiteX33" fmla="*/ 9280109 w 10732631"/>
              <a:gd name="connsiteY33" fmla="*/ 6858000 h 6858000"/>
              <a:gd name="connsiteX34" fmla="*/ 8818604 w 10732631"/>
              <a:gd name="connsiteY34" fmla="*/ 6858000 h 6858000"/>
              <a:gd name="connsiteX35" fmla="*/ 8792829 w 10732631"/>
              <a:gd name="connsiteY35" fmla="*/ 6836946 h 6858000"/>
              <a:gd name="connsiteX36" fmla="*/ 4155306 w 10732631"/>
              <a:gd name="connsiteY36" fmla="*/ 2199424 h 6858000"/>
              <a:gd name="connsiteX37" fmla="*/ 4155306 w 10732631"/>
              <a:gd name="connsiteY37" fmla="*/ 1686369 h 6858000"/>
              <a:gd name="connsiteX38" fmla="*/ 4411835 w 10732631"/>
              <a:gd name="connsiteY38" fmla="*/ 1580111 h 6858000"/>
              <a:gd name="connsiteX39" fmla="*/ 5620152 w 10732631"/>
              <a:gd name="connsiteY39" fmla="*/ 1580110 h 6858000"/>
              <a:gd name="connsiteX40" fmla="*/ 5876680 w 10732631"/>
              <a:gd name="connsiteY40" fmla="*/ 1686368 h 6858000"/>
              <a:gd name="connsiteX41" fmla="*/ 10732631 w 10732631"/>
              <a:gd name="connsiteY41" fmla="*/ 6542320 h 6858000"/>
              <a:gd name="connsiteX42" fmla="*/ 10732631 w 10732631"/>
              <a:gd name="connsiteY42" fmla="*/ 6858000 h 6858000"/>
              <a:gd name="connsiteX43" fmla="*/ 10022202 w 10732631"/>
              <a:gd name="connsiteY43" fmla="*/ 6858000 h 6858000"/>
              <a:gd name="connsiteX44" fmla="*/ 5363625 w 10732631"/>
              <a:gd name="connsiteY44" fmla="*/ 2199423 h 6858000"/>
              <a:gd name="connsiteX45" fmla="*/ 5363625 w 10732631"/>
              <a:gd name="connsiteY45" fmla="*/ 1686368 h 6858000"/>
              <a:gd name="connsiteX46" fmla="*/ 5620152 w 10732631"/>
              <a:gd name="connsiteY46" fmla="*/ 1580110 h 6858000"/>
              <a:gd name="connsiteX47" fmla="*/ 0 w 10732631"/>
              <a:gd name="connsiteY47" fmla="*/ 2533946 h 6858000"/>
              <a:gd name="connsiteX48" fmla="*/ 2017511 w 10732631"/>
              <a:gd name="connsiteY48" fmla="*/ 2533946 h 6858000"/>
              <a:gd name="connsiteX49" fmla="*/ 2017511 w 10732631"/>
              <a:gd name="connsiteY49" fmla="*/ 2953645 h 6858000"/>
              <a:gd name="connsiteX50" fmla="*/ 1008756 w 10732631"/>
              <a:gd name="connsiteY50" fmla="*/ 3962400 h 6858000"/>
              <a:gd name="connsiteX51" fmla="*/ 0 w 10732631"/>
              <a:gd name="connsiteY51" fmla="*/ 2953645 h 6858000"/>
              <a:gd name="connsiteX52" fmla="*/ 0 w 10732631"/>
              <a:gd name="connsiteY52" fmla="*/ 2533946 h 6858000"/>
              <a:gd name="connsiteX53" fmla="*/ 8378524 w 10732631"/>
              <a:gd name="connsiteY53" fmla="*/ 743773 h 6858000"/>
              <a:gd name="connsiteX54" fmla="*/ 8635051 w 10732631"/>
              <a:gd name="connsiteY54" fmla="*/ 850031 h 6858000"/>
              <a:gd name="connsiteX55" fmla="*/ 10340228 w 10732631"/>
              <a:gd name="connsiteY55" fmla="*/ 2555209 h 6858000"/>
              <a:gd name="connsiteX56" fmla="*/ 10340228 w 10732631"/>
              <a:gd name="connsiteY56" fmla="*/ 3068265 h 6858000"/>
              <a:gd name="connsiteX57" fmla="*/ 10340228 w 10732631"/>
              <a:gd name="connsiteY57" fmla="*/ 3068263 h 6858000"/>
              <a:gd name="connsiteX58" fmla="*/ 9827172 w 10732631"/>
              <a:gd name="connsiteY58" fmla="*/ 3068263 h 6858000"/>
              <a:gd name="connsiteX59" fmla="*/ 8121996 w 10732631"/>
              <a:gd name="connsiteY59" fmla="*/ 1363086 h 6858000"/>
              <a:gd name="connsiteX60" fmla="*/ 8121996 w 10732631"/>
              <a:gd name="connsiteY60" fmla="*/ 850031 h 6858000"/>
              <a:gd name="connsiteX61" fmla="*/ 8378524 w 10732631"/>
              <a:gd name="connsiteY61" fmla="*/ 743773 h 6858000"/>
              <a:gd name="connsiteX62" fmla="*/ 7062200 w 10732631"/>
              <a:gd name="connsiteY62" fmla="*/ 612697 h 6858000"/>
              <a:gd name="connsiteX63" fmla="*/ 7318728 w 10732631"/>
              <a:gd name="connsiteY63" fmla="*/ 718955 h 6858000"/>
              <a:gd name="connsiteX64" fmla="*/ 10488805 w 10732631"/>
              <a:gd name="connsiteY64" fmla="*/ 3889033 h 6858000"/>
              <a:gd name="connsiteX65" fmla="*/ 10488805 w 10732631"/>
              <a:gd name="connsiteY65" fmla="*/ 4402089 h 6858000"/>
              <a:gd name="connsiteX66" fmla="*/ 10488805 w 10732631"/>
              <a:gd name="connsiteY66" fmla="*/ 4402087 h 6858000"/>
              <a:gd name="connsiteX67" fmla="*/ 9975750 w 10732631"/>
              <a:gd name="connsiteY67" fmla="*/ 4402087 h 6858000"/>
              <a:gd name="connsiteX68" fmla="*/ 6805673 w 10732631"/>
              <a:gd name="connsiteY68" fmla="*/ 1232010 h 6858000"/>
              <a:gd name="connsiteX69" fmla="*/ 6805673 w 10732631"/>
              <a:gd name="connsiteY69" fmla="*/ 718955 h 6858000"/>
              <a:gd name="connsiteX70" fmla="*/ 7062200 w 10732631"/>
              <a:gd name="connsiteY70" fmla="*/ 612697 h 6858000"/>
              <a:gd name="connsiteX71" fmla="*/ 4371995 w 10732631"/>
              <a:gd name="connsiteY71" fmla="*/ 0 h 6858000"/>
              <a:gd name="connsiteX72" fmla="*/ 5398106 w 10732631"/>
              <a:gd name="connsiteY72" fmla="*/ 0 h 6858000"/>
              <a:gd name="connsiteX73" fmla="*/ 10678822 w 10732631"/>
              <a:gd name="connsiteY73" fmla="*/ 5280718 h 6858000"/>
              <a:gd name="connsiteX74" fmla="*/ 10725310 w 10732631"/>
              <a:gd name="connsiteY74" fmla="*/ 5337629 h 6858000"/>
              <a:gd name="connsiteX75" fmla="*/ 10732631 w 10732631"/>
              <a:gd name="connsiteY75" fmla="*/ 5351542 h 6858000"/>
              <a:gd name="connsiteX76" fmla="*/ 10732631 w 10732631"/>
              <a:gd name="connsiteY76" fmla="*/ 5722950 h 6858000"/>
              <a:gd name="connsiteX77" fmla="*/ 10725310 w 10732631"/>
              <a:gd name="connsiteY77" fmla="*/ 5736863 h 6858000"/>
              <a:gd name="connsiteX78" fmla="*/ 10678822 w 10732631"/>
              <a:gd name="connsiteY78" fmla="*/ 5793774 h 6858000"/>
              <a:gd name="connsiteX79" fmla="*/ 10678822 w 10732631"/>
              <a:gd name="connsiteY79" fmla="*/ 5793772 h 6858000"/>
              <a:gd name="connsiteX80" fmla="*/ 10165767 w 10732631"/>
              <a:gd name="connsiteY80" fmla="*/ 5793772 h 6858000"/>
              <a:gd name="connsiteX81" fmla="*/ 4371995 w 10732631"/>
              <a:gd name="connsiteY81" fmla="*/ 0 h 6858000"/>
              <a:gd name="connsiteX0" fmla="*/ 4027003 w 10732631"/>
              <a:gd name="connsiteY0" fmla="*/ 6026314 h 6858000"/>
              <a:gd name="connsiteX1" fmla="*/ 4283530 w 10732631"/>
              <a:gd name="connsiteY1" fmla="*/ 6132571 h 6858000"/>
              <a:gd name="connsiteX2" fmla="*/ 5008959 w 10732631"/>
              <a:gd name="connsiteY2" fmla="*/ 6858000 h 6858000"/>
              <a:gd name="connsiteX3" fmla="*/ 3982847 w 10732631"/>
              <a:gd name="connsiteY3" fmla="*/ 6858000 h 6858000"/>
              <a:gd name="connsiteX4" fmla="*/ 3770474 w 10732631"/>
              <a:gd name="connsiteY4" fmla="*/ 6645627 h 6858000"/>
              <a:gd name="connsiteX5" fmla="*/ 3770474 w 10732631"/>
              <a:gd name="connsiteY5" fmla="*/ 6132571 h 6858000"/>
              <a:gd name="connsiteX6" fmla="*/ 4027003 w 10732631"/>
              <a:gd name="connsiteY6" fmla="*/ 6026314 h 6858000"/>
              <a:gd name="connsiteX7" fmla="*/ 5226044 w 10732631"/>
              <a:gd name="connsiteY7" fmla="*/ 4810762 h 6858000"/>
              <a:gd name="connsiteX8" fmla="*/ 5482571 w 10732631"/>
              <a:gd name="connsiteY8" fmla="*/ 4917019 h 6858000"/>
              <a:gd name="connsiteX9" fmla="*/ 7423552 w 10732631"/>
              <a:gd name="connsiteY9" fmla="*/ 6858000 h 6858000"/>
              <a:gd name="connsiteX10" fmla="*/ 6397442 w 10732631"/>
              <a:gd name="connsiteY10" fmla="*/ 6858000 h 6858000"/>
              <a:gd name="connsiteX11" fmla="*/ 4969516 w 10732631"/>
              <a:gd name="connsiteY11" fmla="*/ 5430074 h 6858000"/>
              <a:gd name="connsiteX12" fmla="*/ 4969516 w 10732631"/>
              <a:gd name="connsiteY12" fmla="*/ 4917019 h 6858000"/>
              <a:gd name="connsiteX13" fmla="*/ 5226044 w 10732631"/>
              <a:gd name="connsiteY13" fmla="*/ 4810762 h 6858000"/>
              <a:gd name="connsiteX14" fmla="*/ 4016831 w 10732631"/>
              <a:gd name="connsiteY14" fmla="*/ 4808883 h 6858000"/>
              <a:gd name="connsiteX15" fmla="*/ 4273358 w 10732631"/>
              <a:gd name="connsiteY15" fmla="*/ 4915140 h 6858000"/>
              <a:gd name="connsiteX16" fmla="*/ 6216216 w 10732631"/>
              <a:gd name="connsiteY16" fmla="*/ 6858000 h 6858000"/>
              <a:gd name="connsiteX17" fmla="*/ 5190107 w 10732631"/>
              <a:gd name="connsiteY17" fmla="*/ 6858000 h 6858000"/>
              <a:gd name="connsiteX18" fmla="*/ 3760302 w 10732631"/>
              <a:gd name="connsiteY18" fmla="*/ 5428196 h 6858000"/>
              <a:gd name="connsiteX19" fmla="*/ 3760302 w 10732631"/>
              <a:gd name="connsiteY19" fmla="*/ 4915140 h 6858000"/>
              <a:gd name="connsiteX20" fmla="*/ 4016831 w 10732631"/>
              <a:gd name="connsiteY20" fmla="*/ 4808883 h 6858000"/>
              <a:gd name="connsiteX21" fmla="*/ 4983334 w 10732631"/>
              <a:gd name="connsiteY21" fmla="*/ 3358111 h 6858000"/>
              <a:gd name="connsiteX22" fmla="*/ 5239861 w 10732631"/>
              <a:gd name="connsiteY22" fmla="*/ 3464368 h 6858000"/>
              <a:gd name="connsiteX23" fmla="*/ 8633493 w 10732631"/>
              <a:gd name="connsiteY23" fmla="*/ 6858000 h 6858000"/>
              <a:gd name="connsiteX24" fmla="*/ 7607384 w 10732631"/>
              <a:gd name="connsiteY24" fmla="*/ 6858000 h 6858000"/>
              <a:gd name="connsiteX25" fmla="*/ 4726806 w 10732631"/>
              <a:gd name="connsiteY25" fmla="*/ 3977423 h 6858000"/>
              <a:gd name="connsiteX26" fmla="*/ 4726806 w 10732631"/>
              <a:gd name="connsiteY26" fmla="*/ 3464368 h 6858000"/>
              <a:gd name="connsiteX27" fmla="*/ 4983334 w 10732631"/>
              <a:gd name="connsiteY27" fmla="*/ 3358111 h 6858000"/>
              <a:gd name="connsiteX28" fmla="*/ 4411835 w 10732631"/>
              <a:gd name="connsiteY28" fmla="*/ 1580111 h 6858000"/>
              <a:gd name="connsiteX29" fmla="*/ 4668361 w 10732631"/>
              <a:gd name="connsiteY29" fmla="*/ 1686369 h 6858000"/>
              <a:gd name="connsiteX30" fmla="*/ 9305884 w 10732631"/>
              <a:gd name="connsiteY30" fmla="*/ 6323892 h 6858000"/>
              <a:gd name="connsiteX31" fmla="*/ 9305884 w 10732631"/>
              <a:gd name="connsiteY31" fmla="*/ 6836948 h 6858000"/>
              <a:gd name="connsiteX32" fmla="*/ 9305884 w 10732631"/>
              <a:gd name="connsiteY32" fmla="*/ 6836946 h 6858000"/>
              <a:gd name="connsiteX33" fmla="*/ 9280109 w 10732631"/>
              <a:gd name="connsiteY33" fmla="*/ 6858000 h 6858000"/>
              <a:gd name="connsiteX34" fmla="*/ 8818604 w 10732631"/>
              <a:gd name="connsiteY34" fmla="*/ 6858000 h 6858000"/>
              <a:gd name="connsiteX35" fmla="*/ 8792829 w 10732631"/>
              <a:gd name="connsiteY35" fmla="*/ 6836946 h 6858000"/>
              <a:gd name="connsiteX36" fmla="*/ 4155306 w 10732631"/>
              <a:gd name="connsiteY36" fmla="*/ 2199424 h 6858000"/>
              <a:gd name="connsiteX37" fmla="*/ 4155306 w 10732631"/>
              <a:gd name="connsiteY37" fmla="*/ 1686369 h 6858000"/>
              <a:gd name="connsiteX38" fmla="*/ 4411835 w 10732631"/>
              <a:gd name="connsiteY38" fmla="*/ 1580111 h 6858000"/>
              <a:gd name="connsiteX39" fmla="*/ 5620152 w 10732631"/>
              <a:gd name="connsiteY39" fmla="*/ 1580110 h 6858000"/>
              <a:gd name="connsiteX40" fmla="*/ 5876680 w 10732631"/>
              <a:gd name="connsiteY40" fmla="*/ 1686368 h 6858000"/>
              <a:gd name="connsiteX41" fmla="*/ 10732631 w 10732631"/>
              <a:gd name="connsiteY41" fmla="*/ 6542320 h 6858000"/>
              <a:gd name="connsiteX42" fmla="*/ 10732631 w 10732631"/>
              <a:gd name="connsiteY42" fmla="*/ 6858000 h 6858000"/>
              <a:gd name="connsiteX43" fmla="*/ 10022202 w 10732631"/>
              <a:gd name="connsiteY43" fmla="*/ 6858000 h 6858000"/>
              <a:gd name="connsiteX44" fmla="*/ 5363625 w 10732631"/>
              <a:gd name="connsiteY44" fmla="*/ 2199423 h 6858000"/>
              <a:gd name="connsiteX45" fmla="*/ 5363625 w 10732631"/>
              <a:gd name="connsiteY45" fmla="*/ 1686368 h 6858000"/>
              <a:gd name="connsiteX46" fmla="*/ 5620152 w 10732631"/>
              <a:gd name="connsiteY46" fmla="*/ 1580110 h 6858000"/>
              <a:gd name="connsiteX47" fmla="*/ 0 w 10732631"/>
              <a:gd name="connsiteY47" fmla="*/ 2533946 h 6858000"/>
              <a:gd name="connsiteX48" fmla="*/ 2017511 w 10732631"/>
              <a:gd name="connsiteY48" fmla="*/ 2953645 h 6858000"/>
              <a:gd name="connsiteX49" fmla="*/ 1008756 w 10732631"/>
              <a:gd name="connsiteY49" fmla="*/ 3962400 h 6858000"/>
              <a:gd name="connsiteX50" fmla="*/ 0 w 10732631"/>
              <a:gd name="connsiteY50" fmla="*/ 2953645 h 6858000"/>
              <a:gd name="connsiteX51" fmla="*/ 0 w 10732631"/>
              <a:gd name="connsiteY51" fmla="*/ 2533946 h 6858000"/>
              <a:gd name="connsiteX52" fmla="*/ 8378524 w 10732631"/>
              <a:gd name="connsiteY52" fmla="*/ 743773 h 6858000"/>
              <a:gd name="connsiteX53" fmla="*/ 8635051 w 10732631"/>
              <a:gd name="connsiteY53" fmla="*/ 850031 h 6858000"/>
              <a:gd name="connsiteX54" fmla="*/ 10340228 w 10732631"/>
              <a:gd name="connsiteY54" fmla="*/ 2555209 h 6858000"/>
              <a:gd name="connsiteX55" fmla="*/ 10340228 w 10732631"/>
              <a:gd name="connsiteY55" fmla="*/ 3068265 h 6858000"/>
              <a:gd name="connsiteX56" fmla="*/ 10340228 w 10732631"/>
              <a:gd name="connsiteY56" fmla="*/ 3068263 h 6858000"/>
              <a:gd name="connsiteX57" fmla="*/ 9827172 w 10732631"/>
              <a:gd name="connsiteY57" fmla="*/ 3068263 h 6858000"/>
              <a:gd name="connsiteX58" fmla="*/ 8121996 w 10732631"/>
              <a:gd name="connsiteY58" fmla="*/ 1363086 h 6858000"/>
              <a:gd name="connsiteX59" fmla="*/ 8121996 w 10732631"/>
              <a:gd name="connsiteY59" fmla="*/ 850031 h 6858000"/>
              <a:gd name="connsiteX60" fmla="*/ 8378524 w 10732631"/>
              <a:gd name="connsiteY60" fmla="*/ 743773 h 6858000"/>
              <a:gd name="connsiteX61" fmla="*/ 7062200 w 10732631"/>
              <a:gd name="connsiteY61" fmla="*/ 612697 h 6858000"/>
              <a:gd name="connsiteX62" fmla="*/ 7318728 w 10732631"/>
              <a:gd name="connsiteY62" fmla="*/ 718955 h 6858000"/>
              <a:gd name="connsiteX63" fmla="*/ 10488805 w 10732631"/>
              <a:gd name="connsiteY63" fmla="*/ 3889033 h 6858000"/>
              <a:gd name="connsiteX64" fmla="*/ 10488805 w 10732631"/>
              <a:gd name="connsiteY64" fmla="*/ 4402089 h 6858000"/>
              <a:gd name="connsiteX65" fmla="*/ 10488805 w 10732631"/>
              <a:gd name="connsiteY65" fmla="*/ 4402087 h 6858000"/>
              <a:gd name="connsiteX66" fmla="*/ 9975750 w 10732631"/>
              <a:gd name="connsiteY66" fmla="*/ 4402087 h 6858000"/>
              <a:gd name="connsiteX67" fmla="*/ 6805673 w 10732631"/>
              <a:gd name="connsiteY67" fmla="*/ 1232010 h 6858000"/>
              <a:gd name="connsiteX68" fmla="*/ 6805673 w 10732631"/>
              <a:gd name="connsiteY68" fmla="*/ 718955 h 6858000"/>
              <a:gd name="connsiteX69" fmla="*/ 7062200 w 10732631"/>
              <a:gd name="connsiteY69" fmla="*/ 612697 h 6858000"/>
              <a:gd name="connsiteX70" fmla="*/ 4371995 w 10732631"/>
              <a:gd name="connsiteY70" fmla="*/ 0 h 6858000"/>
              <a:gd name="connsiteX71" fmla="*/ 5398106 w 10732631"/>
              <a:gd name="connsiteY71" fmla="*/ 0 h 6858000"/>
              <a:gd name="connsiteX72" fmla="*/ 10678822 w 10732631"/>
              <a:gd name="connsiteY72" fmla="*/ 5280718 h 6858000"/>
              <a:gd name="connsiteX73" fmla="*/ 10725310 w 10732631"/>
              <a:gd name="connsiteY73" fmla="*/ 5337629 h 6858000"/>
              <a:gd name="connsiteX74" fmla="*/ 10732631 w 10732631"/>
              <a:gd name="connsiteY74" fmla="*/ 5351542 h 6858000"/>
              <a:gd name="connsiteX75" fmla="*/ 10732631 w 10732631"/>
              <a:gd name="connsiteY75" fmla="*/ 5722950 h 6858000"/>
              <a:gd name="connsiteX76" fmla="*/ 10725310 w 10732631"/>
              <a:gd name="connsiteY76" fmla="*/ 5736863 h 6858000"/>
              <a:gd name="connsiteX77" fmla="*/ 10678822 w 10732631"/>
              <a:gd name="connsiteY77" fmla="*/ 5793774 h 6858000"/>
              <a:gd name="connsiteX78" fmla="*/ 10678822 w 10732631"/>
              <a:gd name="connsiteY78" fmla="*/ 5793772 h 6858000"/>
              <a:gd name="connsiteX79" fmla="*/ 10165767 w 10732631"/>
              <a:gd name="connsiteY79" fmla="*/ 5793772 h 6858000"/>
              <a:gd name="connsiteX80" fmla="*/ 4371995 w 10732631"/>
              <a:gd name="connsiteY80" fmla="*/ 0 h 6858000"/>
              <a:gd name="connsiteX0" fmla="*/ 4027003 w 10732631"/>
              <a:gd name="connsiteY0" fmla="*/ 6026314 h 6858000"/>
              <a:gd name="connsiteX1" fmla="*/ 4283530 w 10732631"/>
              <a:gd name="connsiteY1" fmla="*/ 6132571 h 6858000"/>
              <a:gd name="connsiteX2" fmla="*/ 5008959 w 10732631"/>
              <a:gd name="connsiteY2" fmla="*/ 6858000 h 6858000"/>
              <a:gd name="connsiteX3" fmla="*/ 3982847 w 10732631"/>
              <a:gd name="connsiteY3" fmla="*/ 6858000 h 6858000"/>
              <a:gd name="connsiteX4" fmla="*/ 3770474 w 10732631"/>
              <a:gd name="connsiteY4" fmla="*/ 6645627 h 6858000"/>
              <a:gd name="connsiteX5" fmla="*/ 3770474 w 10732631"/>
              <a:gd name="connsiteY5" fmla="*/ 6132571 h 6858000"/>
              <a:gd name="connsiteX6" fmla="*/ 4027003 w 10732631"/>
              <a:gd name="connsiteY6" fmla="*/ 6026314 h 6858000"/>
              <a:gd name="connsiteX7" fmla="*/ 5226044 w 10732631"/>
              <a:gd name="connsiteY7" fmla="*/ 4810762 h 6858000"/>
              <a:gd name="connsiteX8" fmla="*/ 5482571 w 10732631"/>
              <a:gd name="connsiteY8" fmla="*/ 4917019 h 6858000"/>
              <a:gd name="connsiteX9" fmla="*/ 7423552 w 10732631"/>
              <a:gd name="connsiteY9" fmla="*/ 6858000 h 6858000"/>
              <a:gd name="connsiteX10" fmla="*/ 6397442 w 10732631"/>
              <a:gd name="connsiteY10" fmla="*/ 6858000 h 6858000"/>
              <a:gd name="connsiteX11" fmla="*/ 4969516 w 10732631"/>
              <a:gd name="connsiteY11" fmla="*/ 5430074 h 6858000"/>
              <a:gd name="connsiteX12" fmla="*/ 4969516 w 10732631"/>
              <a:gd name="connsiteY12" fmla="*/ 4917019 h 6858000"/>
              <a:gd name="connsiteX13" fmla="*/ 5226044 w 10732631"/>
              <a:gd name="connsiteY13" fmla="*/ 4810762 h 6858000"/>
              <a:gd name="connsiteX14" fmla="*/ 4016831 w 10732631"/>
              <a:gd name="connsiteY14" fmla="*/ 4808883 h 6858000"/>
              <a:gd name="connsiteX15" fmla="*/ 4273358 w 10732631"/>
              <a:gd name="connsiteY15" fmla="*/ 4915140 h 6858000"/>
              <a:gd name="connsiteX16" fmla="*/ 6216216 w 10732631"/>
              <a:gd name="connsiteY16" fmla="*/ 6858000 h 6858000"/>
              <a:gd name="connsiteX17" fmla="*/ 5190107 w 10732631"/>
              <a:gd name="connsiteY17" fmla="*/ 6858000 h 6858000"/>
              <a:gd name="connsiteX18" fmla="*/ 3760302 w 10732631"/>
              <a:gd name="connsiteY18" fmla="*/ 5428196 h 6858000"/>
              <a:gd name="connsiteX19" fmla="*/ 3760302 w 10732631"/>
              <a:gd name="connsiteY19" fmla="*/ 4915140 h 6858000"/>
              <a:gd name="connsiteX20" fmla="*/ 4016831 w 10732631"/>
              <a:gd name="connsiteY20" fmla="*/ 4808883 h 6858000"/>
              <a:gd name="connsiteX21" fmla="*/ 4983334 w 10732631"/>
              <a:gd name="connsiteY21" fmla="*/ 3358111 h 6858000"/>
              <a:gd name="connsiteX22" fmla="*/ 5239861 w 10732631"/>
              <a:gd name="connsiteY22" fmla="*/ 3464368 h 6858000"/>
              <a:gd name="connsiteX23" fmla="*/ 8633493 w 10732631"/>
              <a:gd name="connsiteY23" fmla="*/ 6858000 h 6858000"/>
              <a:gd name="connsiteX24" fmla="*/ 7607384 w 10732631"/>
              <a:gd name="connsiteY24" fmla="*/ 6858000 h 6858000"/>
              <a:gd name="connsiteX25" fmla="*/ 4726806 w 10732631"/>
              <a:gd name="connsiteY25" fmla="*/ 3977423 h 6858000"/>
              <a:gd name="connsiteX26" fmla="*/ 4726806 w 10732631"/>
              <a:gd name="connsiteY26" fmla="*/ 3464368 h 6858000"/>
              <a:gd name="connsiteX27" fmla="*/ 4983334 w 10732631"/>
              <a:gd name="connsiteY27" fmla="*/ 3358111 h 6858000"/>
              <a:gd name="connsiteX28" fmla="*/ 4411835 w 10732631"/>
              <a:gd name="connsiteY28" fmla="*/ 1580111 h 6858000"/>
              <a:gd name="connsiteX29" fmla="*/ 4668361 w 10732631"/>
              <a:gd name="connsiteY29" fmla="*/ 1686369 h 6858000"/>
              <a:gd name="connsiteX30" fmla="*/ 9305884 w 10732631"/>
              <a:gd name="connsiteY30" fmla="*/ 6323892 h 6858000"/>
              <a:gd name="connsiteX31" fmla="*/ 9305884 w 10732631"/>
              <a:gd name="connsiteY31" fmla="*/ 6836948 h 6858000"/>
              <a:gd name="connsiteX32" fmla="*/ 9305884 w 10732631"/>
              <a:gd name="connsiteY32" fmla="*/ 6836946 h 6858000"/>
              <a:gd name="connsiteX33" fmla="*/ 9280109 w 10732631"/>
              <a:gd name="connsiteY33" fmla="*/ 6858000 h 6858000"/>
              <a:gd name="connsiteX34" fmla="*/ 8818604 w 10732631"/>
              <a:gd name="connsiteY34" fmla="*/ 6858000 h 6858000"/>
              <a:gd name="connsiteX35" fmla="*/ 8792829 w 10732631"/>
              <a:gd name="connsiteY35" fmla="*/ 6836946 h 6858000"/>
              <a:gd name="connsiteX36" fmla="*/ 4155306 w 10732631"/>
              <a:gd name="connsiteY36" fmla="*/ 2199424 h 6858000"/>
              <a:gd name="connsiteX37" fmla="*/ 4155306 w 10732631"/>
              <a:gd name="connsiteY37" fmla="*/ 1686369 h 6858000"/>
              <a:gd name="connsiteX38" fmla="*/ 4411835 w 10732631"/>
              <a:gd name="connsiteY38" fmla="*/ 1580111 h 6858000"/>
              <a:gd name="connsiteX39" fmla="*/ 5620152 w 10732631"/>
              <a:gd name="connsiteY39" fmla="*/ 1580110 h 6858000"/>
              <a:gd name="connsiteX40" fmla="*/ 5876680 w 10732631"/>
              <a:gd name="connsiteY40" fmla="*/ 1686368 h 6858000"/>
              <a:gd name="connsiteX41" fmla="*/ 10732631 w 10732631"/>
              <a:gd name="connsiteY41" fmla="*/ 6542320 h 6858000"/>
              <a:gd name="connsiteX42" fmla="*/ 10732631 w 10732631"/>
              <a:gd name="connsiteY42" fmla="*/ 6858000 h 6858000"/>
              <a:gd name="connsiteX43" fmla="*/ 10022202 w 10732631"/>
              <a:gd name="connsiteY43" fmla="*/ 6858000 h 6858000"/>
              <a:gd name="connsiteX44" fmla="*/ 5363625 w 10732631"/>
              <a:gd name="connsiteY44" fmla="*/ 2199423 h 6858000"/>
              <a:gd name="connsiteX45" fmla="*/ 5363625 w 10732631"/>
              <a:gd name="connsiteY45" fmla="*/ 1686368 h 6858000"/>
              <a:gd name="connsiteX46" fmla="*/ 5620152 w 10732631"/>
              <a:gd name="connsiteY46" fmla="*/ 1580110 h 6858000"/>
              <a:gd name="connsiteX47" fmla="*/ 0 w 10732631"/>
              <a:gd name="connsiteY47" fmla="*/ 2533946 h 6858000"/>
              <a:gd name="connsiteX48" fmla="*/ 1008756 w 10732631"/>
              <a:gd name="connsiteY48" fmla="*/ 3962400 h 6858000"/>
              <a:gd name="connsiteX49" fmla="*/ 0 w 10732631"/>
              <a:gd name="connsiteY49" fmla="*/ 2953645 h 6858000"/>
              <a:gd name="connsiteX50" fmla="*/ 0 w 10732631"/>
              <a:gd name="connsiteY50" fmla="*/ 2533946 h 6858000"/>
              <a:gd name="connsiteX51" fmla="*/ 8378524 w 10732631"/>
              <a:gd name="connsiteY51" fmla="*/ 743773 h 6858000"/>
              <a:gd name="connsiteX52" fmla="*/ 8635051 w 10732631"/>
              <a:gd name="connsiteY52" fmla="*/ 850031 h 6858000"/>
              <a:gd name="connsiteX53" fmla="*/ 10340228 w 10732631"/>
              <a:gd name="connsiteY53" fmla="*/ 2555209 h 6858000"/>
              <a:gd name="connsiteX54" fmla="*/ 10340228 w 10732631"/>
              <a:gd name="connsiteY54" fmla="*/ 3068265 h 6858000"/>
              <a:gd name="connsiteX55" fmla="*/ 10340228 w 10732631"/>
              <a:gd name="connsiteY55" fmla="*/ 3068263 h 6858000"/>
              <a:gd name="connsiteX56" fmla="*/ 9827172 w 10732631"/>
              <a:gd name="connsiteY56" fmla="*/ 3068263 h 6858000"/>
              <a:gd name="connsiteX57" fmla="*/ 8121996 w 10732631"/>
              <a:gd name="connsiteY57" fmla="*/ 1363086 h 6858000"/>
              <a:gd name="connsiteX58" fmla="*/ 8121996 w 10732631"/>
              <a:gd name="connsiteY58" fmla="*/ 850031 h 6858000"/>
              <a:gd name="connsiteX59" fmla="*/ 8378524 w 10732631"/>
              <a:gd name="connsiteY59" fmla="*/ 743773 h 6858000"/>
              <a:gd name="connsiteX60" fmla="*/ 7062200 w 10732631"/>
              <a:gd name="connsiteY60" fmla="*/ 612697 h 6858000"/>
              <a:gd name="connsiteX61" fmla="*/ 7318728 w 10732631"/>
              <a:gd name="connsiteY61" fmla="*/ 718955 h 6858000"/>
              <a:gd name="connsiteX62" fmla="*/ 10488805 w 10732631"/>
              <a:gd name="connsiteY62" fmla="*/ 3889033 h 6858000"/>
              <a:gd name="connsiteX63" fmla="*/ 10488805 w 10732631"/>
              <a:gd name="connsiteY63" fmla="*/ 4402089 h 6858000"/>
              <a:gd name="connsiteX64" fmla="*/ 10488805 w 10732631"/>
              <a:gd name="connsiteY64" fmla="*/ 4402087 h 6858000"/>
              <a:gd name="connsiteX65" fmla="*/ 9975750 w 10732631"/>
              <a:gd name="connsiteY65" fmla="*/ 4402087 h 6858000"/>
              <a:gd name="connsiteX66" fmla="*/ 6805673 w 10732631"/>
              <a:gd name="connsiteY66" fmla="*/ 1232010 h 6858000"/>
              <a:gd name="connsiteX67" fmla="*/ 6805673 w 10732631"/>
              <a:gd name="connsiteY67" fmla="*/ 718955 h 6858000"/>
              <a:gd name="connsiteX68" fmla="*/ 7062200 w 10732631"/>
              <a:gd name="connsiteY68" fmla="*/ 612697 h 6858000"/>
              <a:gd name="connsiteX69" fmla="*/ 4371995 w 10732631"/>
              <a:gd name="connsiteY69" fmla="*/ 0 h 6858000"/>
              <a:gd name="connsiteX70" fmla="*/ 5398106 w 10732631"/>
              <a:gd name="connsiteY70" fmla="*/ 0 h 6858000"/>
              <a:gd name="connsiteX71" fmla="*/ 10678822 w 10732631"/>
              <a:gd name="connsiteY71" fmla="*/ 5280718 h 6858000"/>
              <a:gd name="connsiteX72" fmla="*/ 10725310 w 10732631"/>
              <a:gd name="connsiteY72" fmla="*/ 5337629 h 6858000"/>
              <a:gd name="connsiteX73" fmla="*/ 10732631 w 10732631"/>
              <a:gd name="connsiteY73" fmla="*/ 5351542 h 6858000"/>
              <a:gd name="connsiteX74" fmla="*/ 10732631 w 10732631"/>
              <a:gd name="connsiteY74" fmla="*/ 5722950 h 6858000"/>
              <a:gd name="connsiteX75" fmla="*/ 10725310 w 10732631"/>
              <a:gd name="connsiteY75" fmla="*/ 5736863 h 6858000"/>
              <a:gd name="connsiteX76" fmla="*/ 10678822 w 10732631"/>
              <a:gd name="connsiteY76" fmla="*/ 5793774 h 6858000"/>
              <a:gd name="connsiteX77" fmla="*/ 10678822 w 10732631"/>
              <a:gd name="connsiteY77" fmla="*/ 5793772 h 6858000"/>
              <a:gd name="connsiteX78" fmla="*/ 10165767 w 10732631"/>
              <a:gd name="connsiteY78" fmla="*/ 5793772 h 6858000"/>
              <a:gd name="connsiteX79" fmla="*/ 4371995 w 10732631"/>
              <a:gd name="connsiteY79" fmla="*/ 0 h 6858000"/>
              <a:gd name="connsiteX0" fmla="*/ 4027003 w 10732631"/>
              <a:gd name="connsiteY0" fmla="*/ 6026314 h 6858000"/>
              <a:gd name="connsiteX1" fmla="*/ 4283530 w 10732631"/>
              <a:gd name="connsiteY1" fmla="*/ 6132571 h 6858000"/>
              <a:gd name="connsiteX2" fmla="*/ 5008959 w 10732631"/>
              <a:gd name="connsiteY2" fmla="*/ 6858000 h 6858000"/>
              <a:gd name="connsiteX3" fmla="*/ 3982847 w 10732631"/>
              <a:gd name="connsiteY3" fmla="*/ 6858000 h 6858000"/>
              <a:gd name="connsiteX4" fmla="*/ 3770474 w 10732631"/>
              <a:gd name="connsiteY4" fmla="*/ 6645627 h 6858000"/>
              <a:gd name="connsiteX5" fmla="*/ 3770474 w 10732631"/>
              <a:gd name="connsiteY5" fmla="*/ 6132571 h 6858000"/>
              <a:gd name="connsiteX6" fmla="*/ 4027003 w 10732631"/>
              <a:gd name="connsiteY6" fmla="*/ 6026314 h 6858000"/>
              <a:gd name="connsiteX7" fmla="*/ 5226044 w 10732631"/>
              <a:gd name="connsiteY7" fmla="*/ 4810762 h 6858000"/>
              <a:gd name="connsiteX8" fmla="*/ 5482571 w 10732631"/>
              <a:gd name="connsiteY8" fmla="*/ 4917019 h 6858000"/>
              <a:gd name="connsiteX9" fmla="*/ 7423552 w 10732631"/>
              <a:gd name="connsiteY9" fmla="*/ 6858000 h 6858000"/>
              <a:gd name="connsiteX10" fmla="*/ 6397442 w 10732631"/>
              <a:gd name="connsiteY10" fmla="*/ 6858000 h 6858000"/>
              <a:gd name="connsiteX11" fmla="*/ 4969516 w 10732631"/>
              <a:gd name="connsiteY11" fmla="*/ 5430074 h 6858000"/>
              <a:gd name="connsiteX12" fmla="*/ 4969516 w 10732631"/>
              <a:gd name="connsiteY12" fmla="*/ 4917019 h 6858000"/>
              <a:gd name="connsiteX13" fmla="*/ 5226044 w 10732631"/>
              <a:gd name="connsiteY13" fmla="*/ 4810762 h 6858000"/>
              <a:gd name="connsiteX14" fmla="*/ 4016831 w 10732631"/>
              <a:gd name="connsiteY14" fmla="*/ 4808883 h 6858000"/>
              <a:gd name="connsiteX15" fmla="*/ 4273358 w 10732631"/>
              <a:gd name="connsiteY15" fmla="*/ 4915140 h 6858000"/>
              <a:gd name="connsiteX16" fmla="*/ 6216216 w 10732631"/>
              <a:gd name="connsiteY16" fmla="*/ 6858000 h 6858000"/>
              <a:gd name="connsiteX17" fmla="*/ 5190107 w 10732631"/>
              <a:gd name="connsiteY17" fmla="*/ 6858000 h 6858000"/>
              <a:gd name="connsiteX18" fmla="*/ 3760302 w 10732631"/>
              <a:gd name="connsiteY18" fmla="*/ 5428196 h 6858000"/>
              <a:gd name="connsiteX19" fmla="*/ 3760302 w 10732631"/>
              <a:gd name="connsiteY19" fmla="*/ 4915140 h 6858000"/>
              <a:gd name="connsiteX20" fmla="*/ 4016831 w 10732631"/>
              <a:gd name="connsiteY20" fmla="*/ 4808883 h 6858000"/>
              <a:gd name="connsiteX21" fmla="*/ 4983334 w 10732631"/>
              <a:gd name="connsiteY21" fmla="*/ 3358111 h 6858000"/>
              <a:gd name="connsiteX22" fmla="*/ 5239861 w 10732631"/>
              <a:gd name="connsiteY22" fmla="*/ 3464368 h 6858000"/>
              <a:gd name="connsiteX23" fmla="*/ 8633493 w 10732631"/>
              <a:gd name="connsiteY23" fmla="*/ 6858000 h 6858000"/>
              <a:gd name="connsiteX24" fmla="*/ 7607384 w 10732631"/>
              <a:gd name="connsiteY24" fmla="*/ 6858000 h 6858000"/>
              <a:gd name="connsiteX25" fmla="*/ 4726806 w 10732631"/>
              <a:gd name="connsiteY25" fmla="*/ 3977423 h 6858000"/>
              <a:gd name="connsiteX26" fmla="*/ 4726806 w 10732631"/>
              <a:gd name="connsiteY26" fmla="*/ 3464368 h 6858000"/>
              <a:gd name="connsiteX27" fmla="*/ 4983334 w 10732631"/>
              <a:gd name="connsiteY27" fmla="*/ 3358111 h 6858000"/>
              <a:gd name="connsiteX28" fmla="*/ 4411835 w 10732631"/>
              <a:gd name="connsiteY28" fmla="*/ 1580111 h 6858000"/>
              <a:gd name="connsiteX29" fmla="*/ 4668361 w 10732631"/>
              <a:gd name="connsiteY29" fmla="*/ 1686369 h 6858000"/>
              <a:gd name="connsiteX30" fmla="*/ 9305884 w 10732631"/>
              <a:gd name="connsiteY30" fmla="*/ 6323892 h 6858000"/>
              <a:gd name="connsiteX31" fmla="*/ 9305884 w 10732631"/>
              <a:gd name="connsiteY31" fmla="*/ 6836948 h 6858000"/>
              <a:gd name="connsiteX32" fmla="*/ 9305884 w 10732631"/>
              <a:gd name="connsiteY32" fmla="*/ 6836946 h 6858000"/>
              <a:gd name="connsiteX33" fmla="*/ 9280109 w 10732631"/>
              <a:gd name="connsiteY33" fmla="*/ 6858000 h 6858000"/>
              <a:gd name="connsiteX34" fmla="*/ 8818604 w 10732631"/>
              <a:gd name="connsiteY34" fmla="*/ 6858000 h 6858000"/>
              <a:gd name="connsiteX35" fmla="*/ 8792829 w 10732631"/>
              <a:gd name="connsiteY35" fmla="*/ 6836946 h 6858000"/>
              <a:gd name="connsiteX36" fmla="*/ 4155306 w 10732631"/>
              <a:gd name="connsiteY36" fmla="*/ 2199424 h 6858000"/>
              <a:gd name="connsiteX37" fmla="*/ 4155306 w 10732631"/>
              <a:gd name="connsiteY37" fmla="*/ 1686369 h 6858000"/>
              <a:gd name="connsiteX38" fmla="*/ 4411835 w 10732631"/>
              <a:gd name="connsiteY38" fmla="*/ 1580111 h 6858000"/>
              <a:gd name="connsiteX39" fmla="*/ 5620152 w 10732631"/>
              <a:gd name="connsiteY39" fmla="*/ 1580110 h 6858000"/>
              <a:gd name="connsiteX40" fmla="*/ 5876680 w 10732631"/>
              <a:gd name="connsiteY40" fmla="*/ 1686368 h 6858000"/>
              <a:gd name="connsiteX41" fmla="*/ 10732631 w 10732631"/>
              <a:gd name="connsiteY41" fmla="*/ 6542320 h 6858000"/>
              <a:gd name="connsiteX42" fmla="*/ 10732631 w 10732631"/>
              <a:gd name="connsiteY42" fmla="*/ 6858000 h 6858000"/>
              <a:gd name="connsiteX43" fmla="*/ 10022202 w 10732631"/>
              <a:gd name="connsiteY43" fmla="*/ 6858000 h 6858000"/>
              <a:gd name="connsiteX44" fmla="*/ 5363625 w 10732631"/>
              <a:gd name="connsiteY44" fmla="*/ 2199423 h 6858000"/>
              <a:gd name="connsiteX45" fmla="*/ 5363625 w 10732631"/>
              <a:gd name="connsiteY45" fmla="*/ 1686368 h 6858000"/>
              <a:gd name="connsiteX46" fmla="*/ 5620152 w 10732631"/>
              <a:gd name="connsiteY46" fmla="*/ 1580110 h 6858000"/>
              <a:gd name="connsiteX47" fmla="*/ 0 w 10732631"/>
              <a:gd name="connsiteY47" fmla="*/ 2533946 h 6858000"/>
              <a:gd name="connsiteX48" fmla="*/ 0 w 10732631"/>
              <a:gd name="connsiteY48" fmla="*/ 2953645 h 6858000"/>
              <a:gd name="connsiteX49" fmla="*/ 0 w 10732631"/>
              <a:gd name="connsiteY49" fmla="*/ 2533946 h 6858000"/>
              <a:gd name="connsiteX50" fmla="*/ 8378524 w 10732631"/>
              <a:gd name="connsiteY50" fmla="*/ 743773 h 6858000"/>
              <a:gd name="connsiteX51" fmla="*/ 8635051 w 10732631"/>
              <a:gd name="connsiteY51" fmla="*/ 850031 h 6858000"/>
              <a:gd name="connsiteX52" fmla="*/ 10340228 w 10732631"/>
              <a:gd name="connsiteY52" fmla="*/ 2555209 h 6858000"/>
              <a:gd name="connsiteX53" fmla="*/ 10340228 w 10732631"/>
              <a:gd name="connsiteY53" fmla="*/ 3068265 h 6858000"/>
              <a:gd name="connsiteX54" fmla="*/ 10340228 w 10732631"/>
              <a:gd name="connsiteY54" fmla="*/ 3068263 h 6858000"/>
              <a:gd name="connsiteX55" fmla="*/ 9827172 w 10732631"/>
              <a:gd name="connsiteY55" fmla="*/ 3068263 h 6858000"/>
              <a:gd name="connsiteX56" fmla="*/ 8121996 w 10732631"/>
              <a:gd name="connsiteY56" fmla="*/ 1363086 h 6858000"/>
              <a:gd name="connsiteX57" fmla="*/ 8121996 w 10732631"/>
              <a:gd name="connsiteY57" fmla="*/ 850031 h 6858000"/>
              <a:gd name="connsiteX58" fmla="*/ 8378524 w 10732631"/>
              <a:gd name="connsiteY58" fmla="*/ 743773 h 6858000"/>
              <a:gd name="connsiteX59" fmla="*/ 7062200 w 10732631"/>
              <a:gd name="connsiteY59" fmla="*/ 612697 h 6858000"/>
              <a:gd name="connsiteX60" fmla="*/ 7318728 w 10732631"/>
              <a:gd name="connsiteY60" fmla="*/ 718955 h 6858000"/>
              <a:gd name="connsiteX61" fmla="*/ 10488805 w 10732631"/>
              <a:gd name="connsiteY61" fmla="*/ 3889033 h 6858000"/>
              <a:gd name="connsiteX62" fmla="*/ 10488805 w 10732631"/>
              <a:gd name="connsiteY62" fmla="*/ 4402089 h 6858000"/>
              <a:gd name="connsiteX63" fmla="*/ 10488805 w 10732631"/>
              <a:gd name="connsiteY63" fmla="*/ 4402087 h 6858000"/>
              <a:gd name="connsiteX64" fmla="*/ 9975750 w 10732631"/>
              <a:gd name="connsiteY64" fmla="*/ 4402087 h 6858000"/>
              <a:gd name="connsiteX65" fmla="*/ 6805673 w 10732631"/>
              <a:gd name="connsiteY65" fmla="*/ 1232010 h 6858000"/>
              <a:gd name="connsiteX66" fmla="*/ 6805673 w 10732631"/>
              <a:gd name="connsiteY66" fmla="*/ 718955 h 6858000"/>
              <a:gd name="connsiteX67" fmla="*/ 7062200 w 10732631"/>
              <a:gd name="connsiteY67" fmla="*/ 612697 h 6858000"/>
              <a:gd name="connsiteX68" fmla="*/ 4371995 w 10732631"/>
              <a:gd name="connsiteY68" fmla="*/ 0 h 6858000"/>
              <a:gd name="connsiteX69" fmla="*/ 5398106 w 10732631"/>
              <a:gd name="connsiteY69" fmla="*/ 0 h 6858000"/>
              <a:gd name="connsiteX70" fmla="*/ 10678822 w 10732631"/>
              <a:gd name="connsiteY70" fmla="*/ 5280718 h 6858000"/>
              <a:gd name="connsiteX71" fmla="*/ 10725310 w 10732631"/>
              <a:gd name="connsiteY71" fmla="*/ 5337629 h 6858000"/>
              <a:gd name="connsiteX72" fmla="*/ 10732631 w 10732631"/>
              <a:gd name="connsiteY72" fmla="*/ 5351542 h 6858000"/>
              <a:gd name="connsiteX73" fmla="*/ 10732631 w 10732631"/>
              <a:gd name="connsiteY73" fmla="*/ 5722950 h 6858000"/>
              <a:gd name="connsiteX74" fmla="*/ 10725310 w 10732631"/>
              <a:gd name="connsiteY74" fmla="*/ 5736863 h 6858000"/>
              <a:gd name="connsiteX75" fmla="*/ 10678822 w 10732631"/>
              <a:gd name="connsiteY75" fmla="*/ 5793774 h 6858000"/>
              <a:gd name="connsiteX76" fmla="*/ 10678822 w 10732631"/>
              <a:gd name="connsiteY76" fmla="*/ 5793772 h 6858000"/>
              <a:gd name="connsiteX77" fmla="*/ 10165767 w 10732631"/>
              <a:gd name="connsiteY77" fmla="*/ 5793772 h 6858000"/>
              <a:gd name="connsiteX78" fmla="*/ 4371995 w 10732631"/>
              <a:gd name="connsiteY78" fmla="*/ 0 h 6858000"/>
              <a:gd name="connsiteX0" fmla="*/ 372959 w 7078587"/>
              <a:gd name="connsiteY0" fmla="*/ 6026314 h 6858000"/>
              <a:gd name="connsiteX1" fmla="*/ 629486 w 7078587"/>
              <a:gd name="connsiteY1" fmla="*/ 6132571 h 6858000"/>
              <a:gd name="connsiteX2" fmla="*/ 1354915 w 7078587"/>
              <a:gd name="connsiteY2" fmla="*/ 6858000 h 6858000"/>
              <a:gd name="connsiteX3" fmla="*/ 328803 w 7078587"/>
              <a:gd name="connsiteY3" fmla="*/ 6858000 h 6858000"/>
              <a:gd name="connsiteX4" fmla="*/ 116430 w 7078587"/>
              <a:gd name="connsiteY4" fmla="*/ 6645627 h 6858000"/>
              <a:gd name="connsiteX5" fmla="*/ 116430 w 7078587"/>
              <a:gd name="connsiteY5" fmla="*/ 6132571 h 6858000"/>
              <a:gd name="connsiteX6" fmla="*/ 372959 w 7078587"/>
              <a:gd name="connsiteY6" fmla="*/ 6026314 h 6858000"/>
              <a:gd name="connsiteX7" fmla="*/ 1572000 w 7078587"/>
              <a:gd name="connsiteY7" fmla="*/ 4810762 h 6858000"/>
              <a:gd name="connsiteX8" fmla="*/ 1828527 w 7078587"/>
              <a:gd name="connsiteY8" fmla="*/ 4917019 h 6858000"/>
              <a:gd name="connsiteX9" fmla="*/ 3769508 w 7078587"/>
              <a:gd name="connsiteY9" fmla="*/ 6858000 h 6858000"/>
              <a:gd name="connsiteX10" fmla="*/ 2743398 w 7078587"/>
              <a:gd name="connsiteY10" fmla="*/ 6858000 h 6858000"/>
              <a:gd name="connsiteX11" fmla="*/ 1315472 w 7078587"/>
              <a:gd name="connsiteY11" fmla="*/ 5430074 h 6858000"/>
              <a:gd name="connsiteX12" fmla="*/ 1315472 w 7078587"/>
              <a:gd name="connsiteY12" fmla="*/ 4917019 h 6858000"/>
              <a:gd name="connsiteX13" fmla="*/ 1572000 w 7078587"/>
              <a:gd name="connsiteY13" fmla="*/ 4810762 h 6858000"/>
              <a:gd name="connsiteX14" fmla="*/ 362787 w 7078587"/>
              <a:gd name="connsiteY14" fmla="*/ 4808883 h 6858000"/>
              <a:gd name="connsiteX15" fmla="*/ 619314 w 7078587"/>
              <a:gd name="connsiteY15" fmla="*/ 4915140 h 6858000"/>
              <a:gd name="connsiteX16" fmla="*/ 2562172 w 7078587"/>
              <a:gd name="connsiteY16" fmla="*/ 6858000 h 6858000"/>
              <a:gd name="connsiteX17" fmla="*/ 1536063 w 7078587"/>
              <a:gd name="connsiteY17" fmla="*/ 6858000 h 6858000"/>
              <a:gd name="connsiteX18" fmla="*/ 106258 w 7078587"/>
              <a:gd name="connsiteY18" fmla="*/ 5428196 h 6858000"/>
              <a:gd name="connsiteX19" fmla="*/ 106258 w 7078587"/>
              <a:gd name="connsiteY19" fmla="*/ 4915140 h 6858000"/>
              <a:gd name="connsiteX20" fmla="*/ 362787 w 7078587"/>
              <a:gd name="connsiteY20" fmla="*/ 4808883 h 6858000"/>
              <a:gd name="connsiteX21" fmla="*/ 1329290 w 7078587"/>
              <a:gd name="connsiteY21" fmla="*/ 3358111 h 6858000"/>
              <a:gd name="connsiteX22" fmla="*/ 1585817 w 7078587"/>
              <a:gd name="connsiteY22" fmla="*/ 3464368 h 6858000"/>
              <a:gd name="connsiteX23" fmla="*/ 4979449 w 7078587"/>
              <a:gd name="connsiteY23" fmla="*/ 6858000 h 6858000"/>
              <a:gd name="connsiteX24" fmla="*/ 3953340 w 7078587"/>
              <a:gd name="connsiteY24" fmla="*/ 6858000 h 6858000"/>
              <a:gd name="connsiteX25" fmla="*/ 1072762 w 7078587"/>
              <a:gd name="connsiteY25" fmla="*/ 3977423 h 6858000"/>
              <a:gd name="connsiteX26" fmla="*/ 1072762 w 7078587"/>
              <a:gd name="connsiteY26" fmla="*/ 3464368 h 6858000"/>
              <a:gd name="connsiteX27" fmla="*/ 1329290 w 7078587"/>
              <a:gd name="connsiteY27" fmla="*/ 3358111 h 6858000"/>
              <a:gd name="connsiteX28" fmla="*/ 757791 w 7078587"/>
              <a:gd name="connsiteY28" fmla="*/ 1580111 h 6858000"/>
              <a:gd name="connsiteX29" fmla="*/ 1014317 w 7078587"/>
              <a:gd name="connsiteY29" fmla="*/ 1686369 h 6858000"/>
              <a:gd name="connsiteX30" fmla="*/ 5651840 w 7078587"/>
              <a:gd name="connsiteY30" fmla="*/ 6323892 h 6858000"/>
              <a:gd name="connsiteX31" fmla="*/ 5651840 w 7078587"/>
              <a:gd name="connsiteY31" fmla="*/ 6836948 h 6858000"/>
              <a:gd name="connsiteX32" fmla="*/ 5651840 w 7078587"/>
              <a:gd name="connsiteY32" fmla="*/ 6836946 h 6858000"/>
              <a:gd name="connsiteX33" fmla="*/ 5626065 w 7078587"/>
              <a:gd name="connsiteY33" fmla="*/ 6858000 h 6858000"/>
              <a:gd name="connsiteX34" fmla="*/ 5164560 w 7078587"/>
              <a:gd name="connsiteY34" fmla="*/ 6858000 h 6858000"/>
              <a:gd name="connsiteX35" fmla="*/ 5138785 w 7078587"/>
              <a:gd name="connsiteY35" fmla="*/ 6836946 h 6858000"/>
              <a:gd name="connsiteX36" fmla="*/ 501262 w 7078587"/>
              <a:gd name="connsiteY36" fmla="*/ 2199424 h 6858000"/>
              <a:gd name="connsiteX37" fmla="*/ 501262 w 7078587"/>
              <a:gd name="connsiteY37" fmla="*/ 1686369 h 6858000"/>
              <a:gd name="connsiteX38" fmla="*/ 757791 w 7078587"/>
              <a:gd name="connsiteY38" fmla="*/ 1580111 h 6858000"/>
              <a:gd name="connsiteX39" fmla="*/ 1966108 w 7078587"/>
              <a:gd name="connsiteY39" fmla="*/ 1580110 h 6858000"/>
              <a:gd name="connsiteX40" fmla="*/ 2222636 w 7078587"/>
              <a:gd name="connsiteY40" fmla="*/ 1686368 h 6858000"/>
              <a:gd name="connsiteX41" fmla="*/ 7078587 w 7078587"/>
              <a:gd name="connsiteY41" fmla="*/ 6542320 h 6858000"/>
              <a:gd name="connsiteX42" fmla="*/ 7078587 w 7078587"/>
              <a:gd name="connsiteY42" fmla="*/ 6858000 h 6858000"/>
              <a:gd name="connsiteX43" fmla="*/ 6368158 w 7078587"/>
              <a:gd name="connsiteY43" fmla="*/ 6858000 h 6858000"/>
              <a:gd name="connsiteX44" fmla="*/ 1709581 w 7078587"/>
              <a:gd name="connsiteY44" fmla="*/ 2199423 h 6858000"/>
              <a:gd name="connsiteX45" fmla="*/ 1709581 w 7078587"/>
              <a:gd name="connsiteY45" fmla="*/ 1686368 h 6858000"/>
              <a:gd name="connsiteX46" fmla="*/ 1966108 w 7078587"/>
              <a:gd name="connsiteY46" fmla="*/ 1580110 h 6858000"/>
              <a:gd name="connsiteX47" fmla="*/ 4724480 w 7078587"/>
              <a:gd name="connsiteY47" fmla="*/ 743773 h 6858000"/>
              <a:gd name="connsiteX48" fmla="*/ 4981007 w 7078587"/>
              <a:gd name="connsiteY48" fmla="*/ 850031 h 6858000"/>
              <a:gd name="connsiteX49" fmla="*/ 6686184 w 7078587"/>
              <a:gd name="connsiteY49" fmla="*/ 2555209 h 6858000"/>
              <a:gd name="connsiteX50" fmla="*/ 6686184 w 7078587"/>
              <a:gd name="connsiteY50" fmla="*/ 3068265 h 6858000"/>
              <a:gd name="connsiteX51" fmla="*/ 6686184 w 7078587"/>
              <a:gd name="connsiteY51" fmla="*/ 3068263 h 6858000"/>
              <a:gd name="connsiteX52" fmla="*/ 6173128 w 7078587"/>
              <a:gd name="connsiteY52" fmla="*/ 3068263 h 6858000"/>
              <a:gd name="connsiteX53" fmla="*/ 4467952 w 7078587"/>
              <a:gd name="connsiteY53" fmla="*/ 1363086 h 6858000"/>
              <a:gd name="connsiteX54" fmla="*/ 4467952 w 7078587"/>
              <a:gd name="connsiteY54" fmla="*/ 850031 h 6858000"/>
              <a:gd name="connsiteX55" fmla="*/ 4724480 w 7078587"/>
              <a:gd name="connsiteY55" fmla="*/ 743773 h 6858000"/>
              <a:gd name="connsiteX56" fmla="*/ 3408156 w 7078587"/>
              <a:gd name="connsiteY56" fmla="*/ 612697 h 6858000"/>
              <a:gd name="connsiteX57" fmla="*/ 3664684 w 7078587"/>
              <a:gd name="connsiteY57" fmla="*/ 718955 h 6858000"/>
              <a:gd name="connsiteX58" fmla="*/ 6834761 w 7078587"/>
              <a:gd name="connsiteY58" fmla="*/ 3889033 h 6858000"/>
              <a:gd name="connsiteX59" fmla="*/ 6834761 w 7078587"/>
              <a:gd name="connsiteY59" fmla="*/ 4402089 h 6858000"/>
              <a:gd name="connsiteX60" fmla="*/ 6834761 w 7078587"/>
              <a:gd name="connsiteY60" fmla="*/ 4402087 h 6858000"/>
              <a:gd name="connsiteX61" fmla="*/ 6321706 w 7078587"/>
              <a:gd name="connsiteY61" fmla="*/ 4402087 h 6858000"/>
              <a:gd name="connsiteX62" fmla="*/ 3151629 w 7078587"/>
              <a:gd name="connsiteY62" fmla="*/ 1232010 h 6858000"/>
              <a:gd name="connsiteX63" fmla="*/ 3151629 w 7078587"/>
              <a:gd name="connsiteY63" fmla="*/ 718955 h 6858000"/>
              <a:gd name="connsiteX64" fmla="*/ 3408156 w 7078587"/>
              <a:gd name="connsiteY64" fmla="*/ 612697 h 6858000"/>
              <a:gd name="connsiteX65" fmla="*/ 717951 w 7078587"/>
              <a:gd name="connsiteY65" fmla="*/ 0 h 6858000"/>
              <a:gd name="connsiteX66" fmla="*/ 1744062 w 7078587"/>
              <a:gd name="connsiteY66" fmla="*/ 0 h 6858000"/>
              <a:gd name="connsiteX67" fmla="*/ 7024778 w 7078587"/>
              <a:gd name="connsiteY67" fmla="*/ 5280718 h 6858000"/>
              <a:gd name="connsiteX68" fmla="*/ 7071266 w 7078587"/>
              <a:gd name="connsiteY68" fmla="*/ 5337629 h 6858000"/>
              <a:gd name="connsiteX69" fmla="*/ 7078587 w 7078587"/>
              <a:gd name="connsiteY69" fmla="*/ 5351542 h 6858000"/>
              <a:gd name="connsiteX70" fmla="*/ 7078587 w 7078587"/>
              <a:gd name="connsiteY70" fmla="*/ 5722950 h 6858000"/>
              <a:gd name="connsiteX71" fmla="*/ 7071266 w 7078587"/>
              <a:gd name="connsiteY71" fmla="*/ 5736863 h 6858000"/>
              <a:gd name="connsiteX72" fmla="*/ 7024778 w 7078587"/>
              <a:gd name="connsiteY72" fmla="*/ 5793774 h 6858000"/>
              <a:gd name="connsiteX73" fmla="*/ 7024778 w 7078587"/>
              <a:gd name="connsiteY73" fmla="*/ 5793772 h 6858000"/>
              <a:gd name="connsiteX74" fmla="*/ 6511723 w 7078587"/>
              <a:gd name="connsiteY74" fmla="*/ 5793772 h 6858000"/>
              <a:gd name="connsiteX75" fmla="*/ 717951 w 7078587"/>
              <a:gd name="connsiteY7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7078587" h="6858000">
                <a:moveTo>
                  <a:pt x="372959" y="6026314"/>
                </a:moveTo>
                <a:cubicBezTo>
                  <a:pt x="465804" y="6026314"/>
                  <a:pt x="558647" y="6061733"/>
                  <a:pt x="629486" y="6132571"/>
                </a:cubicBezTo>
                <a:lnTo>
                  <a:pt x="1354915" y="6858000"/>
                </a:lnTo>
                <a:lnTo>
                  <a:pt x="328803" y="6858000"/>
                </a:lnTo>
                <a:lnTo>
                  <a:pt x="116430" y="6645627"/>
                </a:lnTo>
                <a:cubicBezTo>
                  <a:pt x="-25247" y="6503950"/>
                  <a:pt x="-25247" y="6274248"/>
                  <a:pt x="116430" y="6132571"/>
                </a:cubicBezTo>
                <a:cubicBezTo>
                  <a:pt x="187269" y="6061733"/>
                  <a:pt x="280113" y="6026314"/>
                  <a:pt x="372959" y="6026314"/>
                </a:cubicBezTo>
                <a:close/>
                <a:moveTo>
                  <a:pt x="1572000" y="4810762"/>
                </a:moveTo>
                <a:cubicBezTo>
                  <a:pt x="1664844" y="4810762"/>
                  <a:pt x="1757689" y="4846181"/>
                  <a:pt x="1828527" y="4917019"/>
                </a:cubicBezTo>
                <a:lnTo>
                  <a:pt x="3769508" y="6858000"/>
                </a:lnTo>
                <a:lnTo>
                  <a:pt x="2743398" y="6858000"/>
                </a:lnTo>
                <a:lnTo>
                  <a:pt x="1315472" y="5430074"/>
                </a:lnTo>
                <a:cubicBezTo>
                  <a:pt x="1173795" y="5288397"/>
                  <a:pt x="1173795" y="5058695"/>
                  <a:pt x="1315472" y="4917019"/>
                </a:cubicBezTo>
                <a:cubicBezTo>
                  <a:pt x="1386310" y="4846181"/>
                  <a:pt x="1479155" y="4810762"/>
                  <a:pt x="1572000" y="4810762"/>
                </a:cubicBezTo>
                <a:close/>
                <a:moveTo>
                  <a:pt x="362787" y="4808883"/>
                </a:moveTo>
                <a:cubicBezTo>
                  <a:pt x="455632" y="4808883"/>
                  <a:pt x="548477" y="4844302"/>
                  <a:pt x="619314" y="4915140"/>
                </a:cubicBezTo>
                <a:lnTo>
                  <a:pt x="2562172" y="6858000"/>
                </a:lnTo>
                <a:lnTo>
                  <a:pt x="1536063" y="6858000"/>
                </a:lnTo>
                <a:lnTo>
                  <a:pt x="106258" y="5428196"/>
                </a:lnTo>
                <a:cubicBezTo>
                  <a:pt x="-35419" y="5286519"/>
                  <a:pt x="-35419" y="5056817"/>
                  <a:pt x="106258" y="4915140"/>
                </a:cubicBezTo>
                <a:cubicBezTo>
                  <a:pt x="177097" y="4844302"/>
                  <a:pt x="269941" y="4808883"/>
                  <a:pt x="362787" y="4808883"/>
                </a:cubicBezTo>
                <a:close/>
                <a:moveTo>
                  <a:pt x="1329290" y="3358111"/>
                </a:moveTo>
                <a:cubicBezTo>
                  <a:pt x="1422134" y="3358111"/>
                  <a:pt x="1514979" y="3393529"/>
                  <a:pt x="1585817" y="3464368"/>
                </a:cubicBezTo>
                <a:lnTo>
                  <a:pt x="4979449" y="6858000"/>
                </a:lnTo>
                <a:lnTo>
                  <a:pt x="3953340" y="6858000"/>
                </a:lnTo>
                <a:lnTo>
                  <a:pt x="1072762" y="3977423"/>
                </a:lnTo>
                <a:cubicBezTo>
                  <a:pt x="931085" y="3835747"/>
                  <a:pt x="931085" y="3606045"/>
                  <a:pt x="1072762" y="3464368"/>
                </a:cubicBezTo>
                <a:cubicBezTo>
                  <a:pt x="1143600" y="3393529"/>
                  <a:pt x="1236445" y="3358111"/>
                  <a:pt x="1329290" y="3358111"/>
                </a:cubicBezTo>
                <a:close/>
                <a:moveTo>
                  <a:pt x="757791" y="1580111"/>
                </a:moveTo>
                <a:cubicBezTo>
                  <a:pt x="850634" y="1580111"/>
                  <a:pt x="943479" y="1615530"/>
                  <a:pt x="1014317" y="1686369"/>
                </a:cubicBezTo>
                <a:lnTo>
                  <a:pt x="5651840" y="6323892"/>
                </a:lnTo>
                <a:cubicBezTo>
                  <a:pt x="5793517" y="6465569"/>
                  <a:pt x="5793517" y="6695271"/>
                  <a:pt x="5651840" y="6836948"/>
                </a:cubicBezTo>
                <a:lnTo>
                  <a:pt x="5651840" y="6836946"/>
                </a:lnTo>
                <a:lnTo>
                  <a:pt x="5626065" y="6858000"/>
                </a:lnTo>
                <a:lnTo>
                  <a:pt x="5164560" y="6858000"/>
                </a:lnTo>
                <a:lnTo>
                  <a:pt x="5138785" y="6836946"/>
                </a:lnTo>
                <a:lnTo>
                  <a:pt x="501262" y="2199424"/>
                </a:lnTo>
                <a:cubicBezTo>
                  <a:pt x="359585" y="2057747"/>
                  <a:pt x="359585" y="1828045"/>
                  <a:pt x="501262" y="1686369"/>
                </a:cubicBezTo>
                <a:cubicBezTo>
                  <a:pt x="572100" y="1615530"/>
                  <a:pt x="664946" y="1580111"/>
                  <a:pt x="757791" y="1580111"/>
                </a:cubicBezTo>
                <a:close/>
                <a:moveTo>
                  <a:pt x="1966108" y="1580110"/>
                </a:moveTo>
                <a:cubicBezTo>
                  <a:pt x="2058953" y="1580110"/>
                  <a:pt x="2151798" y="1615529"/>
                  <a:pt x="2222636" y="1686368"/>
                </a:cubicBezTo>
                <a:lnTo>
                  <a:pt x="7078587" y="6542320"/>
                </a:lnTo>
                <a:lnTo>
                  <a:pt x="7078587" y="6858000"/>
                </a:lnTo>
                <a:lnTo>
                  <a:pt x="6368158" y="6858000"/>
                </a:lnTo>
                <a:lnTo>
                  <a:pt x="1709581" y="2199423"/>
                </a:lnTo>
                <a:cubicBezTo>
                  <a:pt x="1567904" y="2057746"/>
                  <a:pt x="1567904" y="1828044"/>
                  <a:pt x="1709581" y="1686368"/>
                </a:cubicBezTo>
                <a:cubicBezTo>
                  <a:pt x="1780419" y="1615529"/>
                  <a:pt x="1873264" y="1580110"/>
                  <a:pt x="1966108" y="1580110"/>
                </a:cubicBezTo>
                <a:close/>
                <a:moveTo>
                  <a:pt x="4724480" y="743773"/>
                </a:moveTo>
                <a:cubicBezTo>
                  <a:pt x="4817324" y="743773"/>
                  <a:pt x="4910169" y="779192"/>
                  <a:pt x="4981007" y="850031"/>
                </a:cubicBezTo>
                <a:lnTo>
                  <a:pt x="6686184" y="2555209"/>
                </a:lnTo>
                <a:cubicBezTo>
                  <a:pt x="6827861" y="2696885"/>
                  <a:pt x="6827861" y="2926588"/>
                  <a:pt x="6686184" y="3068265"/>
                </a:cubicBezTo>
                <a:lnTo>
                  <a:pt x="6686184" y="3068263"/>
                </a:lnTo>
                <a:cubicBezTo>
                  <a:pt x="6544507" y="3209940"/>
                  <a:pt x="6314805" y="3209940"/>
                  <a:pt x="6173128" y="3068263"/>
                </a:cubicBezTo>
                <a:lnTo>
                  <a:pt x="4467952" y="1363086"/>
                </a:lnTo>
                <a:cubicBezTo>
                  <a:pt x="4326275" y="1221409"/>
                  <a:pt x="4326275" y="991707"/>
                  <a:pt x="4467952" y="850031"/>
                </a:cubicBezTo>
                <a:cubicBezTo>
                  <a:pt x="4538790" y="779192"/>
                  <a:pt x="4631635" y="743773"/>
                  <a:pt x="4724480" y="743773"/>
                </a:cubicBezTo>
                <a:close/>
                <a:moveTo>
                  <a:pt x="3408156" y="612697"/>
                </a:moveTo>
                <a:cubicBezTo>
                  <a:pt x="3501001" y="612697"/>
                  <a:pt x="3593846" y="648116"/>
                  <a:pt x="3664684" y="718955"/>
                </a:cubicBezTo>
                <a:lnTo>
                  <a:pt x="6834761" y="3889033"/>
                </a:lnTo>
                <a:cubicBezTo>
                  <a:pt x="6976438" y="4030710"/>
                  <a:pt x="6976438" y="4260412"/>
                  <a:pt x="6834761" y="4402089"/>
                </a:cubicBezTo>
                <a:lnTo>
                  <a:pt x="6834761" y="4402087"/>
                </a:lnTo>
                <a:cubicBezTo>
                  <a:pt x="6693085" y="4543764"/>
                  <a:pt x="6463382" y="4543764"/>
                  <a:pt x="6321706" y="4402087"/>
                </a:cubicBezTo>
                <a:lnTo>
                  <a:pt x="3151629" y="1232010"/>
                </a:lnTo>
                <a:cubicBezTo>
                  <a:pt x="3009952" y="1090334"/>
                  <a:pt x="3009952" y="860631"/>
                  <a:pt x="3151629" y="718955"/>
                </a:cubicBezTo>
                <a:cubicBezTo>
                  <a:pt x="3222467" y="648116"/>
                  <a:pt x="3315311" y="612697"/>
                  <a:pt x="3408156" y="612697"/>
                </a:cubicBezTo>
                <a:close/>
                <a:moveTo>
                  <a:pt x="717951" y="0"/>
                </a:moveTo>
                <a:lnTo>
                  <a:pt x="1744062" y="0"/>
                </a:lnTo>
                <a:lnTo>
                  <a:pt x="7024778" y="5280718"/>
                </a:lnTo>
                <a:cubicBezTo>
                  <a:pt x="7042488" y="5298428"/>
                  <a:pt x="7057984" y="5317513"/>
                  <a:pt x="7071266" y="5337629"/>
                </a:cubicBezTo>
                <a:lnTo>
                  <a:pt x="7078587" y="5351542"/>
                </a:lnTo>
                <a:lnTo>
                  <a:pt x="7078587" y="5722950"/>
                </a:lnTo>
                <a:lnTo>
                  <a:pt x="7071266" y="5736863"/>
                </a:lnTo>
                <a:cubicBezTo>
                  <a:pt x="7057984" y="5756980"/>
                  <a:pt x="7042488" y="5776065"/>
                  <a:pt x="7024778" y="5793774"/>
                </a:cubicBezTo>
                <a:lnTo>
                  <a:pt x="7024778" y="5793772"/>
                </a:lnTo>
                <a:cubicBezTo>
                  <a:pt x="6883102" y="5935449"/>
                  <a:pt x="6653400" y="5935449"/>
                  <a:pt x="6511723" y="5793772"/>
                </a:cubicBezTo>
                <a:lnTo>
                  <a:pt x="717951" y="0"/>
                </a:lnTo>
                <a:close/>
              </a:path>
            </a:pathLst>
          </a:custGeom>
          <a:blipFill>
            <a:blip r:embed="rId6"/>
            <a:stretch>
              <a:fillRect/>
            </a:stretch>
          </a:blipFill>
          <a:ln>
            <a:noFill/>
          </a:ln>
          <a:extLst>
            <a:ext uri="{53640926-AAD7-44D8-BBD7-CCE9431645EC}">
              <a14:shadowObscured xmlns:a14="http://schemas.microsoft.com/office/drawing/2010/main"/>
            </a:ext>
          </a:extLst>
        </p:spPr>
      </p:pic>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106</a:t>
            </a:fld>
            <a:endParaRPr lang="ar-EG">
              <a:solidFill>
                <a:prstClr val="black">
                  <a:tint val="75000"/>
                </a:prstClr>
              </a:solidFill>
            </a:endParaRPr>
          </a:p>
        </p:txBody>
      </p:sp>
      <p:sp>
        <p:nvSpPr>
          <p:cNvPr id="4" name="Rectangle 3"/>
          <p:cNvSpPr/>
          <p:nvPr/>
        </p:nvSpPr>
        <p:spPr>
          <a:xfrm>
            <a:off x="7100047" y="179293"/>
            <a:ext cx="5091953" cy="630942"/>
          </a:xfrm>
          <a:prstGeom prst="rect">
            <a:avLst/>
          </a:prstGeom>
        </p:spPr>
        <p:txBody>
          <a:bodyPr wrap="square">
            <a:spAutoFit/>
          </a:bodyPr>
          <a:lstStyle/>
          <a:p>
            <a:pPr algn="ctr">
              <a:lnSpc>
                <a:spcPct val="125000"/>
              </a:lnSpc>
            </a:pPr>
            <a:r>
              <a:rPr lang="ar-EG" sz="2800" b="1" dirty="0">
                <a:solidFill>
                  <a:schemeClr val="bg1"/>
                </a:solidFill>
                <a:latin typeface="Sakkal Majalla" pitchFamily="2" charset="-78"/>
                <a:cs typeface="Sakkal Majalla" pitchFamily="2" charset="-78"/>
              </a:rPr>
              <a:t>الذكاء الاصطناعي في تحسين محركات البحث</a:t>
            </a:r>
          </a:p>
        </p:txBody>
      </p:sp>
      <p:pic>
        <p:nvPicPr>
          <p:cNvPr id="5" name="Picture 4"/>
          <p:cNvPicPr>
            <a:picLocks noChangeAspect="1"/>
          </p:cNvPicPr>
          <p:nvPr/>
        </p:nvPicPr>
        <p:blipFill>
          <a:blip r:embed="rId7"/>
          <a:stretch>
            <a:fillRect/>
          </a:stretch>
        </p:blipFill>
        <p:spPr>
          <a:xfrm>
            <a:off x="4087666" y="2074585"/>
            <a:ext cx="4839685" cy="4783415"/>
          </a:xfrm>
          <a:prstGeom prst="rect">
            <a:avLst/>
          </a:prstGeom>
        </p:spPr>
      </p:pic>
      <p:grpSp>
        <p:nvGrpSpPr>
          <p:cNvPr id="6" name="Group 5"/>
          <p:cNvGrpSpPr/>
          <p:nvPr/>
        </p:nvGrpSpPr>
        <p:grpSpPr>
          <a:xfrm>
            <a:off x="5298739" y="1404504"/>
            <a:ext cx="2575961" cy="2561441"/>
            <a:chOff x="6981008" y="1307522"/>
            <a:chExt cx="2575961" cy="2561441"/>
          </a:xfrm>
        </p:grpSpPr>
        <p:pic>
          <p:nvPicPr>
            <p:cNvPr id="7" name="Picture 6"/>
            <p:cNvPicPr>
              <a:picLocks noChangeAspect="1"/>
            </p:cNvPicPr>
            <p:nvPr/>
          </p:nvPicPr>
          <p:blipFill>
            <a:blip r:embed="rId8"/>
            <a:stretch>
              <a:fillRect/>
            </a:stretch>
          </p:blipFill>
          <p:spPr>
            <a:xfrm>
              <a:off x="6981008" y="1307522"/>
              <a:ext cx="2575961" cy="2561441"/>
            </a:xfrm>
            <a:prstGeom prst="rect">
              <a:avLst/>
            </a:prstGeom>
          </p:spPr>
        </p:pic>
        <p:sp>
          <p:nvSpPr>
            <p:cNvPr id="8" name="Rectangle 7"/>
            <p:cNvSpPr/>
            <p:nvPr/>
          </p:nvSpPr>
          <p:spPr>
            <a:xfrm>
              <a:off x="7271683" y="1664688"/>
              <a:ext cx="1993970" cy="954107"/>
            </a:xfrm>
            <a:prstGeom prst="rect">
              <a:avLst/>
            </a:prstGeom>
          </p:spPr>
          <p:txBody>
            <a:bodyPr wrap="square">
              <a:spAutoFit/>
            </a:bodyPr>
            <a:lstStyle/>
            <a:p>
              <a:pPr algn="ctr"/>
              <a:r>
                <a:rPr lang="ar-EG" sz="2800" b="1" dirty="0">
                  <a:solidFill>
                    <a:schemeClr val="bg1"/>
                  </a:solidFill>
                  <a:latin typeface="Sakkal Majalla" panose="02000000000000000000" pitchFamily="2" charset="-78"/>
                  <a:cs typeface="Sakkal Majalla" panose="02000000000000000000" pitchFamily="2" charset="-78"/>
                </a:rPr>
                <a:t>يساعد على بناء استراتيجية</a:t>
              </a:r>
            </a:p>
          </p:txBody>
        </p:sp>
      </p:grpSp>
      <p:grpSp>
        <p:nvGrpSpPr>
          <p:cNvPr id="9" name="Group 8"/>
          <p:cNvGrpSpPr/>
          <p:nvPr/>
        </p:nvGrpSpPr>
        <p:grpSpPr>
          <a:xfrm>
            <a:off x="6663627" y="3705647"/>
            <a:ext cx="2575961" cy="2561441"/>
            <a:chOff x="8345896" y="3608665"/>
            <a:chExt cx="2575961" cy="2561441"/>
          </a:xfrm>
        </p:grpSpPr>
        <p:pic>
          <p:nvPicPr>
            <p:cNvPr id="10" name="Picture 9"/>
            <p:cNvPicPr>
              <a:picLocks noChangeAspect="1"/>
            </p:cNvPicPr>
            <p:nvPr/>
          </p:nvPicPr>
          <p:blipFill>
            <a:blip r:embed="rId9"/>
            <a:stretch>
              <a:fillRect/>
            </a:stretch>
          </p:blipFill>
          <p:spPr>
            <a:xfrm>
              <a:off x="8345896" y="3608665"/>
              <a:ext cx="2575961" cy="2561441"/>
            </a:xfrm>
            <a:prstGeom prst="rect">
              <a:avLst/>
            </a:prstGeom>
          </p:spPr>
        </p:pic>
        <p:sp>
          <p:nvSpPr>
            <p:cNvPr id="11" name="Rectangle 10"/>
            <p:cNvSpPr/>
            <p:nvPr/>
          </p:nvSpPr>
          <p:spPr>
            <a:xfrm>
              <a:off x="9154861" y="4358441"/>
              <a:ext cx="1530654" cy="1384995"/>
            </a:xfrm>
            <a:prstGeom prst="rect">
              <a:avLst/>
            </a:prstGeom>
          </p:spPr>
          <p:txBody>
            <a:bodyPr wrap="square">
              <a:spAutoFit/>
            </a:bodyPr>
            <a:lstStyle/>
            <a:p>
              <a:pPr algn="ctr"/>
              <a:r>
                <a:rPr lang="ar-EG" sz="2800" b="1" dirty="0">
                  <a:solidFill>
                    <a:schemeClr val="bg1"/>
                  </a:solidFill>
                  <a:latin typeface="Sakkal Majalla" panose="02000000000000000000" pitchFamily="2" charset="-78"/>
                  <a:cs typeface="Sakkal Majalla" panose="02000000000000000000" pitchFamily="2" charset="-78"/>
                </a:rPr>
                <a:t>إنه يسرع العملية برمتها</a:t>
              </a:r>
            </a:p>
          </p:txBody>
        </p:sp>
      </p:grpSp>
      <p:grpSp>
        <p:nvGrpSpPr>
          <p:cNvPr id="12" name="Group 11"/>
          <p:cNvGrpSpPr/>
          <p:nvPr/>
        </p:nvGrpSpPr>
        <p:grpSpPr>
          <a:xfrm>
            <a:off x="3685161" y="3795740"/>
            <a:ext cx="2575961" cy="2561441"/>
            <a:chOff x="5457697" y="3699229"/>
            <a:chExt cx="2575961" cy="2561441"/>
          </a:xfrm>
        </p:grpSpPr>
        <p:pic>
          <p:nvPicPr>
            <p:cNvPr id="13" name="Picture 12"/>
            <p:cNvPicPr>
              <a:picLocks noChangeAspect="1"/>
            </p:cNvPicPr>
            <p:nvPr/>
          </p:nvPicPr>
          <p:blipFill>
            <a:blip r:embed="rId10"/>
            <a:stretch>
              <a:fillRect/>
            </a:stretch>
          </p:blipFill>
          <p:spPr>
            <a:xfrm>
              <a:off x="5457697" y="3699229"/>
              <a:ext cx="2575961" cy="2561441"/>
            </a:xfrm>
            <a:prstGeom prst="rect">
              <a:avLst/>
            </a:prstGeom>
          </p:spPr>
        </p:pic>
        <p:sp>
          <p:nvSpPr>
            <p:cNvPr id="14" name="Rectangle 13"/>
            <p:cNvSpPr/>
            <p:nvPr/>
          </p:nvSpPr>
          <p:spPr>
            <a:xfrm>
              <a:off x="5654662" y="4240917"/>
              <a:ext cx="1813985" cy="1569660"/>
            </a:xfrm>
            <a:prstGeom prst="rect">
              <a:avLst/>
            </a:prstGeom>
          </p:spPr>
          <p:txBody>
            <a:bodyPr wrap="square">
              <a:spAutoFit/>
            </a:bodyPr>
            <a:lstStyle/>
            <a:p>
              <a:pPr algn="ctr"/>
              <a:r>
                <a:rPr lang="ar-EG" sz="2400" b="1" dirty="0">
                  <a:solidFill>
                    <a:schemeClr val="bg1"/>
                  </a:solidFill>
                  <a:latin typeface="Sakkal Majalla" panose="02000000000000000000" pitchFamily="2" charset="-78"/>
                  <a:cs typeface="Sakkal Majalla" panose="02000000000000000000" pitchFamily="2" charset="-78"/>
                </a:rPr>
                <a:t>يساهم </a:t>
              </a:r>
              <a:br>
                <a:rPr lang="ar-EG" sz="2400" b="1" dirty="0">
                  <a:solidFill>
                    <a:schemeClr val="bg1"/>
                  </a:solidFill>
                  <a:latin typeface="Sakkal Majalla" panose="02000000000000000000" pitchFamily="2" charset="-78"/>
                  <a:cs typeface="Sakkal Majalla" panose="02000000000000000000" pitchFamily="2" charset="-78"/>
                </a:rPr>
              </a:br>
              <a:r>
                <a:rPr lang="ar-EG" sz="2400" b="1" dirty="0">
                  <a:solidFill>
                    <a:schemeClr val="bg1"/>
                  </a:solidFill>
                  <a:latin typeface="Sakkal Majalla" panose="02000000000000000000" pitchFamily="2" charset="-78"/>
                  <a:cs typeface="Sakkal Majalla" panose="02000000000000000000" pitchFamily="2" charset="-78"/>
                </a:rPr>
                <a:t>في الحفاظ</a:t>
              </a:r>
              <a:br>
                <a:rPr lang="ar-EG" sz="2400" b="1" dirty="0">
                  <a:solidFill>
                    <a:schemeClr val="bg1"/>
                  </a:solidFill>
                  <a:latin typeface="Sakkal Majalla" panose="02000000000000000000" pitchFamily="2" charset="-78"/>
                  <a:cs typeface="Sakkal Majalla" panose="02000000000000000000" pitchFamily="2" charset="-78"/>
                </a:rPr>
              </a:br>
              <a:r>
                <a:rPr lang="ar-EG" sz="2400" b="1" dirty="0">
                  <a:solidFill>
                    <a:schemeClr val="bg1"/>
                  </a:solidFill>
                  <a:latin typeface="Sakkal Majalla" panose="02000000000000000000" pitchFamily="2" charset="-78"/>
                  <a:cs typeface="Sakkal Majalla" panose="02000000000000000000" pitchFamily="2" charset="-78"/>
                </a:rPr>
                <a:t> على علاقة وثيقة مع العملاء</a:t>
              </a:r>
            </a:p>
          </p:txBody>
        </p:sp>
      </p:grpSp>
      <p:grpSp>
        <p:nvGrpSpPr>
          <p:cNvPr id="15" name="Group 14"/>
          <p:cNvGrpSpPr/>
          <p:nvPr/>
        </p:nvGrpSpPr>
        <p:grpSpPr>
          <a:xfrm>
            <a:off x="5298739" y="3006437"/>
            <a:ext cx="2447347" cy="2418892"/>
            <a:chOff x="4972099" y="2646218"/>
            <a:chExt cx="2447347" cy="2418892"/>
          </a:xfrm>
        </p:grpSpPr>
        <p:pic>
          <p:nvPicPr>
            <p:cNvPr id="16" name="Picture 15"/>
            <p:cNvPicPr>
              <a:picLocks noChangeAspect="1"/>
            </p:cNvPicPr>
            <p:nvPr/>
          </p:nvPicPr>
          <p:blipFill>
            <a:blip r:embed="rId11"/>
            <a:stretch>
              <a:fillRect/>
            </a:stretch>
          </p:blipFill>
          <p:spPr>
            <a:xfrm>
              <a:off x="4972099" y="2646218"/>
              <a:ext cx="2447347" cy="2418892"/>
            </a:xfrm>
            <a:prstGeom prst="rect">
              <a:avLst/>
            </a:prstGeom>
          </p:spPr>
        </p:pic>
        <p:sp>
          <p:nvSpPr>
            <p:cNvPr id="17" name="Rectangle 16"/>
            <p:cNvSpPr/>
            <p:nvPr/>
          </p:nvSpPr>
          <p:spPr>
            <a:xfrm>
              <a:off x="5186182" y="2941684"/>
              <a:ext cx="1994999" cy="1815882"/>
            </a:xfrm>
            <a:prstGeom prst="rect">
              <a:avLst/>
            </a:prstGeom>
          </p:spPr>
          <p:txBody>
            <a:bodyPr wrap="square">
              <a:spAutoFit/>
            </a:bodyPr>
            <a:lstStyle/>
            <a:p>
              <a:pPr algn="ctr"/>
              <a:r>
                <a:rPr lang="ar-EG" sz="2800" b="1" dirty="0">
                  <a:solidFill>
                    <a:srgbClr val="C00000"/>
                  </a:solidFill>
                  <a:latin typeface="Sakkal Majalla" panose="02000000000000000000" pitchFamily="2" charset="-78"/>
                  <a:cs typeface="Sakkal Majalla" panose="02000000000000000000" pitchFamily="2" charset="-78"/>
                </a:rPr>
                <a:t>ما هي مزايا الذكاء الاصطناعي في تحسين محركات البحث؟</a:t>
              </a:r>
            </a:p>
          </p:txBody>
        </p:sp>
      </p:grpSp>
    </p:spTree>
    <p:extLst>
      <p:ext uri="{BB962C8B-B14F-4D97-AF65-F5344CB8AC3E}">
        <p14:creationId xmlns:p14="http://schemas.microsoft.com/office/powerpoint/2010/main" val="119725884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heel(1)">
                                      <p:cBhvr>
                                        <p:cTn id="7" dur="2000"/>
                                        <p:tgtEl>
                                          <p:spTgt spid="15"/>
                                        </p:tgtEl>
                                      </p:cBhvr>
                                    </p:animEffect>
                                  </p:childTnLst>
                                </p:cTn>
                              </p:par>
                              <p:par>
                                <p:cTn id="8" presetID="21" presetClass="entr" presetSubtype="1"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heel(1)">
                                      <p:cBhvr>
                                        <p:cTn id="10" dur="2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fltVal val="0"/>
                                          </p:val>
                                        </p:tav>
                                        <p:tav tm="100000">
                                          <p:val>
                                            <p:strVal val="#ppt_w"/>
                                          </p:val>
                                        </p:tav>
                                      </p:tavLst>
                                    </p:anim>
                                    <p:anim calcmode="lin" valueType="num">
                                      <p:cBhvr>
                                        <p:cTn id="23" dur="500" fill="hold"/>
                                        <p:tgtEl>
                                          <p:spTgt spid="9"/>
                                        </p:tgtEl>
                                        <p:attrNameLst>
                                          <p:attrName>ppt_h</p:attrName>
                                        </p:attrNameLst>
                                      </p:cBhvr>
                                      <p:tavLst>
                                        <p:tav tm="0">
                                          <p:val>
                                            <p:fltVal val="0"/>
                                          </p:val>
                                        </p:tav>
                                        <p:tav tm="100000">
                                          <p:val>
                                            <p:strVal val="#ppt_h"/>
                                          </p:val>
                                        </p:tav>
                                      </p:tavLst>
                                    </p:anim>
                                    <p:animEffect transition="in" filter="fade">
                                      <p:cBhvr>
                                        <p:cTn id="24" dur="5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nodeType="click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500" fill="hold"/>
                                        <p:tgtEl>
                                          <p:spTgt spid="12"/>
                                        </p:tgtEl>
                                        <p:attrNameLst>
                                          <p:attrName>ppt_w</p:attrName>
                                        </p:attrNameLst>
                                      </p:cBhvr>
                                      <p:tavLst>
                                        <p:tav tm="0">
                                          <p:val>
                                            <p:fltVal val="0"/>
                                          </p:val>
                                        </p:tav>
                                        <p:tav tm="100000">
                                          <p:val>
                                            <p:strVal val="#ppt_w"/>
                                          </p:val>
                                        </p:tav>
                                      </p:tavLst>
                                    </p:anim>
                                    <p:anim calcmode="lin" valueType="num">
                                      <p:cBhvr>
                                        <p:cTn id="30" dur="500" fill="hold"/>
                                        <p:tgtEl>
                                          <p:spTgt spid="12"/>
                                        </p:tgtEl>
                                        <p:attrNameLst>
                                          <p:attrName>ppt_h</p:attrName>
                                        </p:attrNameLst>
                                      </p:cBhvr>
                                      <p:tavLst>
                                        <p:tav tm="0">
                                          <p:val>
                                            <p:fltVal val="0"/>
                                          </p:val>
                                        </p:tav>
                                        <p:tav tm="100000">
                                          <p:val>
                                            <p:strVal val="#ppt_h"/>
                                          </p:val>
                                        </p:tav>
                                      </p:tavLst>
                                    </p:anim>
                                    <p:animEffect transition="in" filter="fade">
                                      <p:cBhvr>
                                        <p:cTn id="3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7E5A0D50-BD01-48CF-9E1E-6EBE3CFE0757}"/>
              </a:ext>
            </a:extLst>
          </p:cNvPr>
          <p:cNvSpPr txBox="1"/>
          <p:nvPr/>
        </p:nvSpPr>
        <p:spPr>
          <a:xfrm>
            <a:off x="0" y="2293488"/>
            <a:ext cx="6344531"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sz="4800" b="1" kern="0" dirty="0">
                <a:solidFill>
                  <a:srgbClr val="009FEB"/>
                </a:solidFill>
                <a:latin typeface="Sakkal Majalla" pitchFamily="2" charset="-78"/>
                <a:cs typeface="Sakkal Majalla" pitchFamily="2" charset="-78"/>
              </a:rPr>
              <a:t>أشهر خوارزميات الذكاء الاصطناعي</a:t>
            </a:r>
            <a:endParaRPr kumimoji="0" lang="en-US" sz="4800" b="1" i="0" u="none" strike="noStrike" kern="0" cap="none" spc="0" normalizeH="0" baseline="0" noProof="0" dirty="0">
              <a:ln>
                <a:noFill/>
              </a:ln>
              <a:solidFill>
                <a:srgbClr val="009FEB"/>
              </a:solidFill>
              <a:effectLst/>
              <a:uLnTx/>
              <a:uFillTx/>
              <a:latin typeface="Sakkal Majalla" pitchFamily="2" charset="-78"/>
              <a:ea typeface="+mn-ea"/>
              <a:cs typeface="Sakkal Majalla" pitchFamily="2" charset="-78"/>
            </a:endParaRPr>
          </a:p>
        </p:txBody>
      </p:sp>
      <p:pic>
        <p:nvPicPr>
          <p:cNvPr id="4" name="Picture 3"/>
          <p:cNvPicPr>
            <a:picLocks noChangeAspect="1"/>
          </p:cNvPicPr>
          <p:nvPr/>
        </p:nvPicPr>
        <p:blipFill rotWithShape="1">
          <a:blip r:embed="rId3">
            <a:clrChange>
              <a:clrFrom>
                <a:srgbClr val="FFFFFF"/>
              </a:clrFrom>
              <a:clrTo>
                <a:srgbClr val="FFFFFF">
                  <a:alpha val="0"/>
                </a:srgbClr>
              </a:clrTo>
            </a:clrChange>
          </a:blip>
          <a:srcRect l="41821" t="17324" r="9360" b="15070"/>
          <a:stretch/>
        </p:blipFill>
        <p:spPr>
          <a:xfrm>
            <a:off x="7787639" y="2120994"/>
            <a:ext cx="2590801" cy="2441592"/>
          </a:xfrm>
          <a:prstGeom prst="rect">
            <a:avLst/>
          </a:prstGeom>
        </p:spPr>
      </p:pic>
    </p:spTree>
    <p:extLst>
      <p:ext uri="{BB962C8B-B14F-4D97-AF65-F5344CB8AC3E}">
        <p14:creationId xmlns:p14="http://schemas.microsoft.com/office/powerpoint/2010/main" val="3212410679"/>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108</a:t>
            </a:fld>
            <a:endParaRPr lang="ar-EG">
              <a:solidFill>
                <a:prstClr val="black">
                  <a:tint val="75000"/>
                </a:prstClr>
              </a:solidFill>
            </a:endParaRPr>
          </a:p>
        </p:txBody>
      </p:sp>
      <p:sp>
        <p:nvSpPr>
          <p:cNvPr id="4" name="Rectangle 3"/>
          <p:cNvSpPr/>
          <p:nvPr/>
        </p:nvSpPr>
        <p:spPr>
          <a:xfrm>
            <a:off x="7100047" y="179293"/>
            <a:ext cx="5091953" cy="630942"/>
          </a:xfrm>
          <a:prstGeom prst="rect">
            <a:avLst/>
          </a:prstGeom>
        </p:spPr>
        <p:txBody>
          <a:bodyPr wrap="square">
            <a:spAutoFit/>
          </a:bodyPr>
          <a:lstStyle/>
          <a:p>
            <a:pPr algn="ctr">
              <a:lnSpc>
                <a:spcPct val="125000"/>
              </a:lnSpc>
            </a:pPr>
            <a:r>
              <a:rPr lang="ar-EG" sz="2800" b="1" dirty="0">
                <a:solidFill>
                  <a:schemeClr val="bg1"/>
                </a:solidFill>
                <a:latin typeface="Sakkal Majalla" pitchFamily="2" charset="-78"/>
                <a:cs typeface="Sakkal Majalla" pitchFamily="2" charset="-78"/>
              </a:rPr>
              <a:t>أشهر خوارزميات الذكاء الاصطناعي</a:t>
            </a:r>
          </a:p>
        </p:txBody>
      </p:sp>
      <p:grpSp>
        <p:nvGrpSpPr>
          <p:cNvPr id="7" name="Group 6"/>
          <p:cNvGrpSpPr/>
          <p:nvPr/>
        </p:nvGrpSpPr>
        <p:grpSpPr>
          <a:xfrm>
            <a:off x="6831106" y="1287082"/>
            <a:ext cx="5360894" cy="5305645"/>
            <a:chOff x="6831106" y="1233295"/>
            <a:chExt cx="5360894" cy="5305645"/>
          </a:xfrm>
        </p:grpSpPr>
        <p:pic>
          <p:nvPicPr>
            <p:cNvPr id="5" name="Picture 4" descr="تعرف على افضل الدول لدراسة الذكاء الاصطناعي"/>
            <p:cNvPicPr/>
            <p:nvPr/>
          </p:nvPicPr>
          <p:blipFill rotWithShape="1">
            <a:blip r:embed="rId5" cstate="print">
              <a:clrChange>
                <a:clrFrom>
                  <a:srgbClr val="94D6E6"/>
                </a:clrFrom>
                <a:clrTo>
                  <a:srgbClr val="94D6E6">
                    <a:alpha val="0"/>
                  </a:srgbClr>
                </a:clrTo>
              </a:clrChange>
              <a:extLst>
                <a:ext uri="{28A0092B-C50C-407E-A947-70E740481C1C}">
                  <a14:useLocalDpi xmlns:a14="http://schemas.microsoft.com/office/drawing/2010/main" val="0"/>
                </a:ext>
              </a:extLst>
            </a:blip>
            <a:srcRect l="12757" t="1550" r="11115" b="10589"/>
            <a:stretch/>
          </p:blipFill>
          <p:spPr bwMode="auto">
            <a:xfrm>
              <a:off x="6831106" y="1358801"/>
              <a:ext cx="5360894" cy="5180139"/>
            </a:xfrm>
            <a:prstGeom prst="rect">
              <a:avLst/>
            </a:prstGeom>
            <a:noFill/>
            <a:ln>
              <a:noFill/>
            </a:ln>
            <a:extLst>
              <a:ext uri="{53640926-AAD7-44D8-BBD7-CCE9431645EC}">
                <a14:shadowObscured xmlns:a14="http://schemas.microsoft.com/office/drawing/2010/main"/>
              </a:ext>
            </a:extLst>
          </p:spPr>
        </p:pic>
        <p:sp>
          <p:nvSpPr>
            <p:cNvPr id="6" name="Rectangle 5"/>
            <p:cNvSpPr/>
            <p:nvPr/>
          </p:nvSpPr>
          <p:spPr>
            <a:xfrm>
              <a:off x="9511553" y="1233295"/>
              <a:ext cx="2108493" cy="954107"/>
            </a:xfrm>
            <a:prstGeom prst="rect">
              <a:avLst/>
            </a:prstGeom>
          </p:spPr>
          <p:txBody>
            <a:bodyPr wrap="square">
              <a:spAutoFit/>
            </a:bodyPr>
            <a:lstStyle/>
            <a:p>
              <a:pPr algn="ctr"/>
              <a:r>
                <a:rPr lang="ar-SA" sz="2800" b="1" dirty="0">
                  <a:solidFill>
                    <a:srgbClr val="C00000"/>
                  </a:solidFill>
                  <a:ea typeface="Times New Roman" panose="02020603050405020304" pitchFamily="18" charset="0"/>
                  <a:cs typeface="Sakkal Majalla" panose="02000000000000000000" pitchFamily="2" charset="-78"/>
                </a:rPr>
                <a:t>تُعرّف خوارزميات الذكاء الصناعي </a:t>
              </a:r>
              <a:endParaRPr lang="en-US" sz="3200" dirty="0">
                <a:solidFill>
                  <a:srgbClr val="C00000"/>
                </a:solidFill>
              </a:endParaRPr>
            </a:p>
          </p:txBody>
        </p:sp>
      </p:grpSp>
      <p:sp>
        <p:nvSpPr>
          <p:cNvPr id="8" name="Rectangle 7"/>
          <p:cNvSpPr/>
          <p:nvPr/>
        </p:nvSpPr>
        <p:spPr>
          <a:xfrm>
            <a:off x="1004047" y="2986994"/>
            <a:ext cx="6096000" cy="2031325"/>
          </a:xfrm>
          <a:prstGeom prst="rect">
            <a:avLst/>
          </a:prstGeom>
        </p:spPr>
        <p:txBody>
          <a:bodyPr>
            <a:spAutoFit/>
          </a:bodyPr>
          <a:lstStyle/>
          <a:p>
            <a:pPr algn="ctr">
              <a:lnSpc>
                <a:spcPct val="150000"/>
              </a:lnSpc>
              <a:spcAft>
                <a:spcPts val="800"/>
              </a:spcAft>
            </a:pPr>
            <a:r>
              <a:rPr lang="ar-SA" sz="2800" b="1" dirty="0">
                <a:latin typeface="Calibri" panose="020F0502020204030204" pitchFamily="34" charset="0"/>
                <a:ea typeface="Times New Roman" panose="02020603050405020304" pitchFamily="18" charset="0"/>
                <a:cs typeface="Sakkal Majalla" panose="02000000000000000000" pitchFamily="2" charset="-78"/>
              </a:rPr>
              <a:t>بأنّها تعليمات إرشادية وصيغ محددة تُبرمج ليقوم الحاسوب باتباعها من أجل إتمام العمليات الحسابية، وللخوارزميات أنواع عدة </a:t>
            </a:r>
            <a:r>
              <a:rPr lang="ar-SA" sz="2800" b="1" dirty="0">
                <a:solidFill>
                  <a:srgbClr val="00B050"/>
                </a:solidFill>
                <a:latin typeface="Calibri" panose="020F0502020204030204" pitchFamily="34" charset="0"/>
                <a:ea typeface="Times New Roman" panose="02020603050405020304" pitchFamily="18" charset="0"/>
                <a:cs typeface="Sakkal Majalla" panose="02000000000000000000" pitchFamily="2" charset="-78"/>
              </a:rPr>
              <a:t>ومن أهمّها ما يأتي: </a:t>
            </a:r>
            <a:endParaRPr lang="en-US" dirty="0">
              <a:solidFill>
                <a:srgbClr val="00B050"/>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94845558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2"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right)">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09.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109</a:t>
            </a:fld>
            <a:endParaRPr lang="ar-EG">
              <a:solidFill>
                <a:prstClr val="black">
                  <a:tint val="75000"/>
                </a:prstClr>
              </a:solidFill>
            </a:endParaRPr>
          </a:p>
        </p:txBody>
      </p:sp>
      <p:sp>
        <p:nvSpPr>
          <p:cNvPr id="4" name="Rectangle 3"/>
          <p:cNvSpPr/>
          <p:nvPr/>
        </p:nvSpPr>
        <p:spPr>
          <a:xfrm>
            <a:off x="7100047" y="179293"/>
            <a:ext cx="5091953" cy="630942"/>
          </a:xfrm>
          <a:prstGeom prst="rect">
            <a:avLst/>
          </a:prstGeom>
        </p:spPr>
        <p:txBody>
          <a:bodyPr wrap="square">
            <a:spAutoFit/>
          </a:bodyPr>
          <a:lstStyle/>
          <a:p>
            <a:pPr algn="ctr">
              <a:lnSpc>
                <a:spcPct val="125000"/>
              </a:lnSpc>
            </a:pPr>
            <a:r>
              <a:rPr lang="ar-EG" sz="2800" b="1" dirty="0">
                <a:solidFill>
                  <a:schemeClr val="bg1"/>
                </a:solidFill>
                <a:latin typeface="Sakkal Majalla" pitchFamily="2" charset="-78"/>
                <a:cs typeface="Sakkal Majalla" pitchFamily="2" charset="-78"/>
              </a:rPr>
              <a:t>أشهر خوارزميات الذكاء الاصطناعي</a:t>
            </a:r>
          </a:p>
        </p:txBody>
      </p:sp>
      <p:grpSp>
        <p:nvGrpSpPr>
          <p:cNvPr id="5" name="Group 4"/>
          <p:cNvGrpSpPr/>
          <p:nvPr/>
        </p:nvGrpSpPr>
        <p:grpSpPr>
          <a:xfrm>
            <a:off x="2122711" y="301347"/>
            <a:ext cx="3542983" cy="1017775"/>
            <a:chOff x="0" y="0"/>
            <a:chExt cx="2858770" cy="817880"/>
          </a:xfrm>
        </p:grpSpPr>
        <p:pic>
          <p:nvPicPr>
            <p:cNvPr id="6" name="Picture 5" descr="C:\هبه\صور\صور\جديد\صور\صور\yyy_0002_Vector-Smart-Object.pn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0800000" flipV="1">
              <a:off x="0" y="0"/>
              <a:ext cx="2858770" cy="817880"/>
            </a:xfrm>
            <a:prstGeom prst="rect">
              <a:avLst/>
            </a:prstGeom>
            <a:noFill/>
            <a:ln>
              <a:noFill/>
            </a:ln>
          </p:spPr>
        </p:pic>
        <p:sp>
          <p:nvSpPr>
            <p:cNvPr id="7" name="Rectangle 6"/>
            <p:cNvSpPr/>
            <p:nvPr/>
          </p:nvSpPr>
          <p:spPr>
            <a:xfrm>
              <a:off x="204537" y="125445"/>
              <a:ext cx="1811968" cy="481263"/>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algn="ctr">
                <a:lnSpc>
                  <a:spcPct val="107000"/>
                </a:lnSpc>
                <a:spcBef>
                  <a:spcPts val="0"/>
                </a:spcBef>
                <a:spcAft>
                  <a:spcPts val="800"/>
                </a:spcAft>
              </a:pPr>
              <a:r>
                <a:rPr lang="ar-EG" sz="2400" b="1">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خوارزميات التصنيف</a:t>
              </a:r>
              <a:endParaRPr lang="en-US" sz="140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8" name="Rectangle 7"/>
            <p:cNvSpPr/>
            <p:nvPr/>
          </p:nvSpPr>
          <p:spPr>
            <a:xfrm>
              <a:off x="2016498" y="97637"/>
              <a:ext cx="482583" cy="509071"/>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algn="ctr">
                <a:lnSpc>
                  <a:spcPct val="107000"/>
                </a:lnSpc>
                <a:spcBef>
                  <a:spcPts val="0"/>
                </a:spcBef>
                <a:spcAft>
                  <a:spcPts val="800"/>
                </a:spcAft>
              </a:pPr>
              <a:r>
                <a:rPr lang="ar-EG" sz="2400" b="1">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أولاً</a:t>
              </a:r>
              <a:endParaRPr lang="en-US" sz="1400">
                <a:effectLst/>
                <a:latin typeface="Sakkal Majalla" panose="02000000000000000000" pitchFamily="2" charset="-78"/>
                <a:ea typeface="Calibri" panose="020F0502020204030204" pitchFamily="34" charset="0"/>
                <a:cs typeface="Sakkal Majalla" panose="02000000000000000000" pitchFamily="2" charset="-78"/>
              </a:endParaRPr>
            </a:p>
          </p:txBody>
        </p:sp>
      </p:grpSp>
      <p:pic>
        <p:nvPicPr>
          <p:cNvPr id="2" name="Picture 1"/>
          <p:cNvPicPr>
            <a:picLocks noChangeAspect="1"/>
          </p:cNvPicPr>
          <p:nvPr/>
        </p:nvPicPr>
        <p:blipFill>
          <a:blip r:embed="rId6">
            <a:clrChange>
              <a:clrFrom>
                <a:srgbClr val="FFFFFF"/>
              </a:clrFrom>
              <a:clrTo>
                <a:srgbClr val="FFFFFF">
                  <a:alpha val="0"/>
                </a:srgbClr>
              </a:clrTo>
            </a:clrChange>
          </a:blip>
          <a:stretch>
            <a:fillRect/>
          </a:stretch>
        </p:blipFill>
        <p:spPr>
          <a:xfrm>
            <a:off x="601169" y="1817180"/>
            <a:ext cx="6608914" cy="4721760"/>
          </a:xfrm>
          <a:prstGeom prst="rect">
            <a:avLst/>
          </a:prstGeom>
        </p:spPr>
      </p:pic>
      <p:sp>
        <p:nvSpPr>
          <p:cNvPr id="9" name="Rectangle 8"/>
          <p:cNvSpPr/>
          <p:nvPr/>
        </p:nvSpPr>
        <p:spPr>
          <a:xfrm>
            <a:off x="5665694" y="2866162"/>
            <a:ext cx="6382870" cy="2677656"/>
          </a:xfrm>
          <a:prstGeom prst="rect">
            <a:avLst/>
          </a:prstGeom>
        </p:spPr>
        <p:txBody>
          <a:bodyPr wrap="square">
            <a:spAutoFit/>
          </a:bodyPr>
          <a:lstStyle/>
          <a:p>
            <a:pPr algn="ctr">
              <a:lnSpc>
                <a:spcPct val="150000"/>
              </a:lnSpc>
              <a:spcAft>
                <a:spcPts val="800"/>
              </a:spcAft>
            </a:pPr>
            <a:r>
              <a:rPr lang="ar-EG" sz="2800" b="1" dirty="0">
                <a:solidFill>
                  <a:srgbClr val="002060"/>
                </a:solidFill>
                <a:latin typeface="Calibri" panose="020F0502020204030204" pitchFamily="34" charset="0"/>
                <a:ea typeface="Times New Roman" panose="02020603050405020304" pitchFamily="18" charset="0"/>
                <a:cs typeface="Sakkal Majalla" panose="02000000000000000000" pitchFamily="2" charset="-78"/>
              </a:rPr>
              <a:t>تُستخدم خوارزميات التصنيف لجعل الحاسوب قادراً </a:t>
            </a:r>
            <a:br>
              <a:rPr lang="ar-EG" sz="2800" b="1" dirty="0">
                <a:solidFill>
                  <a:srgbClr val="002060"/>
                </a:solidFill>
                <a:latin typeface="Calibri" panose="020F0502020204030204" pitchFamily="34" charset="0"/>
                <a:ea typeface="Times New Roman" panose="02020603050405020304" pitchFamily="18" charset="0"/>
                <a:cs typeface="Sakkal Majalla" panose="02000000000000000000" pitchFamily="2" charset="-78"/>
              </a:rPr>
            </a:br>
            <a:r>
              <a:rPr lang="ar-EG" sz="2800" b="1" dirty="0">
                <a:solidFill>
                  <a:srgbClr val="002060"/>
                </a:solidFill>
                <a:latin typeface="Calibri" panose="020F0502020204030204" pitchFamily="34" charset="0"/>
                <a:ea typeface="Times New Roman" panose="02020603050405020304" pitchFamily="18" charset="0"/>
                <a:cs typeface="Sakkal Majalla" panose="02000000000000000000" pitchFamily="2" charset="-78"/>
              </a:rPr>
              <a:t>على تصنيف البيانات إلى فئات، ومن الأمثلة على التصنيفات التي يمكن للحاسوب القيام بها تصنيف البريد الإلكتروني الوارد إن كان بريداً شخصياً، أو بريداً عشوائياً</a:t>
            </a:r>
            <a:endParaRPr lang="en-US" sz="2800" b="1" dirty="0">
              <a:solidFill>
                <a:srgbClr val="002060"/>
              </a:solidFill>
              <a:latin typeface="Calibri" panose="020F0502020204030204" pitchFamily="34" charset="0"/>
              <a:ea typeface="Times New Roman" panose="02020603050405020304" pitchFamily="18" charset="0"/>
              <a:cs typeface="Sakkal Majalla" panose="02000000000000000000" pitchFamily="2" charset="-78"/>
            </a:endParaRPr>
          </a:p>
        </p:txBody>
      </p:sp>
    </p:spTree>
    <p:extLst>
      <p:ext uri="{BB962C8B-B14F-4D97-AF65-F5344CB8AC3E}">
        <p14:creationId xmlns:p14="http://schemas.microsoft.com/office/powerpoint/2010/main" val="143138547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heel(1)">
                                      <p:cBhvr>
                                        <p:cTn id="14" dur="2000"/>
                                        <p:tgtEl>
                                          <p:spTgt spid="9"/>
                                        </p:tgtEl>
                                      </p:cBhvr>
                                    </p:animEffect>
                                  </p:childTnLst>
                                </p:cTn>
                              </p:par>
                              <p:par>
                                <p:cTn id="15" presetID="21" presetClass="entr" presetSubtype="1"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heel(1)">
                                      <p:cBhvr>
                                        <p:cTn id="1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7E5A0D50-BD01-48CF-9E1E-6EBE3CFE0757}"/>
              </a:ext>
            </a:extLst>
          </p:cNvPr>
          <p:cNvSpPr txBox="1"/>
          <p:nvPr/>
        </p:nvSpPr>
        <p:spPr>
          <a:xfrm>
            <a:off x="942537" y="2293488"/>
            <a:ext cx="5401994"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lnSpc>
                <a:spcPct val="150000"/>
              </a:lnSpc>
              <a:defRPr/>
            </a:pPr>
            <a:r>
              <a:rPr lang="ar-EG" sz="4800" kern="0" dirty="0">
                <a:solidFill>
                  <a:srgbClr val="009FEB"/>
                </a:solidFill>
                <a:latin typeface="Sakkal Majalla" pitchFamily="2" charset="-78"/>
                <a:cs typeface="Sakkal Majalla" pitchFamily="2" charset="-78"/>
              </a:rPr>
              <a:t>تاريخ بداية الذكاء الاصطناعي</a:t>
            </a:r>
          </a:p>
        </p:txBody>
      </p:sp>
      <p:pic>
        <p:nvPicPr>
          <p:cNvPr id="4" name="Picture 3"/>
          <p:cNvPicPr>
            <a:picLocks noChangeAspect="1"/>
          </p:cNvPicPr>
          <p:nvPr/>
        </p:nvPicPr>
        <p:blipFill rotWithShape="1">
          <a:blip r:embed="rId3">
            <a:clrChange>
              <a:clrFrom>
                <a:srgbClr val="FFFFFF"/>
              </a:clrFrom>
              <a:clrTo>
                <a:srgbClr val="FFFFFF">
                  <a:alpha val="0"/>
                </a:srgbClr>
              </a:clrTo>
            </a:clrChange>
          </a:blip>
          <a:srcRect l="41821" t="17324" r="9360" b="15070"/>
          <a:stretch/>
        </p:blipFill>
        <p:spPr>
          <a:xfrm>
            <a:off x="7787639" y="2120994"/>
            <a:ext cx="2590801" cy="2441592"/>
          </a:xfrm>
          <a:prstGeom prst="rect">
            <a:avLst/>
          </a:prstGeom>
        </p:spPr>
      </p:pic>
    </p:spTree>
    <p:extLst>
      <p:ext uri="{BB962C8B-B14F-4D97-AF65-F5344CB8AC3E}">
        <p14:creationId xmlns:p14="http://schemas.microsoft.com/office/powerpoint/2010/main" val="198065798"/>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110</a:t>
            </a:fld>
            <a:endParaRPr lang="ar-EG">
              <a:solidFill>
                <a:prstClr val="black">
                  <a:tint val="75000"/>
                </a:prstClr>
              </a:solidFill>
            </a:endParaRPr>
          </a:p>
        </p:txBody>
      </p:sp>
      <p:sp>
        <p:nvSpPr>
          <p:cNvPr id="4" name="Rectangle 3"/>
          <p:cNvSpPr/>
          <p:nvPr/>
        </p:nvSpPr>
        <p:spPr>
          <a:xfrm>
            <a:off x="7100047" y="179293"/>
            <a:ext cx="5091953" cy="630942"/>
          </a:xfrm>
          <a:prstGeom prst="rect">
            <a:avLst/>
          </a:prstGeom>
        </p:spPr>
        <p:txBody>
          <a:bodyPr wrap="square">
            <a:spAutoFit/>
          </a:bodyPr>
          <a:lstStyle/>
          <a:p>
            <a:pPr algn="ctr">
              <a:lnSpc>
                <a:spcPct val="125000"/>
              </a:lnSpc>
            </a:pPr>
            <a:r>
              <a:rPr lang="ar-EG" sz="2800" b="1" dirty="0">
                <a:solidFill>
                  <a:schemeClr val="bg1"/>
                </a:solidFill>
                <a:latin typeface="Sakkal Majalla" pitchFamily="2" charset="-78"/>
                <a:cs typeface="Sakkal Majalla" pitchFamily="2" charset="-78"/>
              </a:rPr>
              <a:t>أشهر خوارزميات الذكاء الاصطناعي</a:t>
            </a:r>
          </a:p>
        </p:txBody>
      </p:sp>
      <p:sp>
        <p:nvSpPr>
          <p:cNvPr id="2" name="Rectangle 1"/>
          <p:cNvSpPr/>
          <p:nvPr/>
        </p:nvSpPr>
        <p:spPr>
          <a:xfrm>
            <a:off x="1506071" y="222382"/>
            <a:ext cx="4701374" cy="587853"/>
          </a:xfrm>
          <a:prstGeom prst="rect">
            <a:avLst/>
          </a:prstGeom>
        </p:spPr>
        <p:txBody>
          <a:bodyPr wrap="square">
            <a:spAutoFit/>
          </a:bodyPr>
          <a:lstStyle/>
          <a:p>
            <a:pPr algn="justLow">
              <a:lnSpc>
                <a:spcPct val="115000"/>
              </a:lnSpc>
              <a:spcAft>
                <a:spcPts val="800"/>
              </a:spcAft>
            </a:pPr>
            <a:r>
              <a:rPr lang="ar-SA" sz="2800" b="1" dirty="0">
                <a:solidFill>
                  <a:srgbClr val="C00000"/>
                </a:solidFill>
                <a:latin typeface="Calibri" panose="020F0502020204030204" pitchFamily="34" charset="0"/>
                <a:ea typeface="Times New Roman" panose="02020603050405020304" pitchFamily="18" charset="0"/>
                <a:cs typeface="Sakkal Majalla" panose="02000000000000000000" pitchFamily="2" charset="-78"/>
              </a:rPr>
              <a:t>ومن أنواع خوارزميات التصنيف ما يأتي</a:t>
            </a:r>
            <a:endParaRPr lang="en-US" dirty="0">
              <a:solidFill>
                <a:srgbClr val="C00000"/>
              </a:solidFill>
              <a:effectLst/>
              <a:latin typeface="Calibri" panose="020F0502020204030204" pitchFamily="34" charset="0"/>
              <a:ea typeface="Calibri" panose="020F0502020204030204" pitchFamily="34" charset="0"/>
              <a:cs typeface="Arial" panose="020B0604020202020204" pitchFamily="34" charset="0"/>
            </a:endParaRPr>
          </a:p>
        </p:txBody>
      </p:sp>
      <p:pic>
        <p:nvPicPr>
          <p:cNvPr id="5" name="Picture 4"/>
          <p:cNvPicPr>
            <a:picLocks noChangeAspect="1"/>
          </p:cNvPicPr>
          <p:nvPr/>
        </p:nvPicPr>
        <p:blipFill rotWithShape="1">
          <a:blip r:embed="rId5">
            <a:clrChange>
              <a:clrFrom>
                <a:srgbClr val="FFFFFF"/>
              </a:clrFrom>
              <a:clrTo>
                <a:srgbClr val="FFFFFF">
                  <a:alpha val="0"/>
                </a:srgbClr>
              </a:clrTo>
            </a:clrChange>
          </a:blip>
          <a:srcRect l="4115" t="14070" r="4973" b="10029"/>
          <a:stretch/>
        </p:blipFill>
        <p:spPr>
          <a:xfrm>
            <a:off x="857559" y="3825622"/>
            <a:ext cx="2999199" cy="2985588"/>
          </a:xfrm>
          <a:prstGeom prst="rect">
            <a:avLst/>
          </a:prstGeom>
        </p:spPr>
      </p:pic>
      <p:grpSp>
        <p:nvGrpSpPr>
          <p:cNvPr id="6" name="Group 5"/>
          <p:cNvGrpSpPr/>
          <p:nvPr/>
        </p:nvGrpSpPr>
        <p:grpSpPr>
          <a:xfrm>
            <a:off x="9378988" y="1392859"/>
            <a:ext cx="2418566" cy="743510"/>
            <a:chOff x="9525" y="0"/>
            <a:chExt cx="2019300" cy="438150"/>
          </a:xfrm>
        </p:grpSpPr>
        <p:pic>
          <p:nvPicPr>
            <p:cNvPr id="7" name="Picture 6" descr="E:\الصف المقلوب\صور\16.pn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5400000">
              <a:off x="800100" y="-790575"/>
              <a:ext cx="438150" cy="2019300"/>
            </a:xfrm>
            <a:prstGeom prst="rect">
              <a:avLst/>
            </a:prstGeom>
            <a:noFill/>
            <a:ln>
              <a:noFill/>
            </a:ln>
          </p:spPr>
        </p:pic>
        <p:sp>
          <p:nvSpPr>
            <p:cNvPr id="8" name="Rectangle 7"/>
            <p:cNvSpPr/>
            <p:nvPr/>
          </p:nvSpPr>
          <p:spPr>
            <a:xfrm>
              <a:off x="113524" y="3"/>
              <a:ext cx="1504950" cy="428625"/>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algn="ctr">
                <a:lnSpc>
                  <a:spcPct val="107000"/>
                </a:lnSpc>
                <a:spcBef>
                  <a:spcPts val="0"/>
                </a:spcBef>
                <a:spcAft>
                  <a:spcPts val="800"/>
                </a:spcAft>
              </a:pPr>
              <a:r>
                <a:rPr lang="ar-SA" sz="28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بايز البسيط</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9" name="Rectangle 8"/>
            <p:cNvSpPr/>
            <p:nvPr/>
          </p:nvSpPr>
          <p:spPr>
            <a:xfrm>
              <a:off x="1569294" y="47551"/>
              <a:ext cx="390371" cy="365678"/>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algn="ctr" rtl="1">
                <a:lnSpc>
                  <a:spcPct val="107000"/>
                </a:lnSpc>
                <a:spcBef>
                  <a:spcPts val="0"/>
                </a:spcBef>
                <a:spcAft>
                  <a:spcPts val="800"/>
                </a:spcAft>
              </a:pPr>
              <a:r>
                <a:rPr lang="ar-SA" sz="2800" b="1"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1</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0" name="Rectangle 9"/>
          <p:cNvSpPr/>
          <p:nvPr/>
        </p:nvSpPr>
        <p:spPr>
          <a:xfrm>
            <a:off x="340659" y="2225584"/>
            <a:ext cx="11456895" cy="1477328"/>
          </a:xfrm>
          <a:prstGeom prst="rect">
            <a:avLst/>
          </a:prstGeom>
        </p:spPr>
        <p:txBody>
          <a:bodyPr wrap="square">
            <a:spAutoFit/>
          </a:bodyPr>
          <a:lstStyle/>
          <a:p>
            <a:pPr algn="justLow">
              <a:lnSpc>
                <a:spcPct val="125000"/>
              </a:lnSpc>
              <a:spcAft>
                <a:spcPts val="1000"/>
              </a:spcAft>
            </a:pP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تعرّف خوارزمية بايز البسيط بأنّها مجموعة من الخوارزميات وليست خوارزمية واحدة، وهي تستخدم الاحتمالات لتصنيف العناصر بحسب خصائصها ومميزاتها، وتعتبر من أسهل الخوارزميات فهماً وبرمجة، ويتم الحصول على نتائجها في مدة زمنية قصيرة، </a:t>
            </a:r>
            <a:r>
              <a:rPr lang="ar-SA" sz="2400" b="1" dirty="0">
                <a:solidFill>
                  <a:srgbClr val="00B0F0"/>
                </a:solidFill>
                <a:latin typeface="Sakkal Majalla" panose="02000000000000000000" pitchFamily="2" charset="-78"/>
                <a:ea typeface="Calibri" panose="020F0502020204030204" pitchFamily="34" charset="0"/>
                <a:cs typeface="Sakkal Majalla" panose="02000000000000000000" pitchFamily="2" charset="-78"/>
              </a:rPr>
              <a:t>ومن أهم استخدامات خوارزمية بايز البسيط ما يأتي:</a:t>
            </a:r>
            <a:endParaRPr lang="en-US" sz="2400" b="1" dirty="0">
              <a:solidFill>
                <a:srgbClr val="00B0F0"/>
              </a:solidFill>
              <a:latin typeface="Sakkal Majalla" panose="02000000000000000000" pitchFamily="2" charset="-78"/>
              <a:ea typeface="Calibri" panose="020F0502020204030204" pitchFamily="34" charset="0"/>
              <a:cs typeface="Sakkal Majalla" panose="02000000000000000000" pitchFamily="2" charset="-78"/>
            </a:endParaRPr>
          </a:p>
        </p:txBody>
      </p:sp>
      <p:grpSp>
        <p:nvGrpSpPr>
          <p:cNvPr id="11" name="Group 10"/>
          <p:cNvGrpSpPr/>
          <p:nvPr/>
        </p:nvGrpSpPr>
        <p:grpSpPr>
          <a:xfrm>
            <a:off x="4202399" y="3989166"/>
            <a:ext cx="2753445" cy="2551643"/>
            <a:chOff x="1228020" y="2833545"/>
            <a:chExt cx="3046719" cy="2800009"/>
          </a:xfrm>
        </p:grpSpPr>
        <p:pic>
          <p:nvPicPr>
            <p:cNvPr id="12" name="Picture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228020" y="2833545"/>
              <a:ext cx="3046719" cy="2800009"/>
            </a:xfrm>
            <a:prstGeom prst="rect">
              <a:avLst/>
            </a:prstGeom>
          </p:spPr>
        </p:pic>
        <p:sp>
          <p:nvSpPr>
            <p:cNvPr id="13" name="Rectangle 12"/>
            <p:cNvSpPr/>
            <p:nvPr/>
          </p:nvSpPr>
          <p:spPr>
            <a:xfrm>
              <a:off x="2184642" y="3637155"/>
              <a:ext cx="1481206" cy="1182070"/>
            </a:xfrm>
            <a:prstGeom prst="rect">
              <a:avLst/>
            </a:prstGeom>
          </p:spPr>
          <p:txBody>
            <a:bodyPr wrap="square">
              <a:spAutoFit/>
            </a:bodyPr>
            <a:lstStyle/>
            <a:p>
              <a:pPr algn="ctr"/>
              <a:r>
                <a:rPr lang="ar-EG" sz="3200" b="1" dirty="0">
                  <a:solidFill>
                    <a:srgbClr val="002060"/>
                  </a:solidFill>
                  <a:latin typeface="Sakkal Majalla" panose="02000000000000000000" pitchFamily="2" charset="-78"/>
                  <a:cs typeface="Sakkal Majalla" panose="02000000000000000000" pitchFamily="2" charset="-78"/>
                </a:rPr>
                <a:t>التنبؤ بالطقس</a:t>
              </a:r>
            </a:p>
          </p:txBody>
        </p:sp>
      </p:grpSp>
      <p:grpSp>
        <p:nvGrpSpPr>
          <p:cNvPr id="14" name="Group 13"/>
          <p:cNvGrpSpPr/>
          <p:nvPr/>
        </p:nvGrpSpPr>
        <p:grpSpPr>
          <a:xfrm>
            <a:off x="7301486" y="3989166"/>
            <a:ext cx="2815229" cy="2551643"/>
            <a:chOff x="4786710" y="2833545"/>
            <a:chExt cx="3115084" cy="2800009"/>
          </a:xfrm>
        </p:grpSpPr>
        <p:pic>
          <p:nvPicPr>
            <p:cNvPr id="15" name="Picture 1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786710" y="2833545"/>
              <a:ext cx="3115084" cy="2800009"/>
            </a:xfrm>
            <a:prstGeom prst="rect">
              <a:avLst/>
            </a:prstGeom>
          </p:spPr>
        </p:pic>
        <p:sp>
          <p:nvSpPr>
            <p:cNvPr id="16" name="Rectangle 15"/>
            <p:cNvSpPr/>
            <p:nvPr/>
          </p:nvSpPr>
          <p:spPr>
            <a:xfrm>
              <a:off x="5825270" y="3701144"/>
              <a:ext cx="1378211" cy="1182070"/>
            </a:xfrm>
            <a:prstGeom prst="rect">
              <a:avLst/>
            </a:prstGeom>
          </p:spPr>
          <p:txBody>
            <a:bodyPr wrap="square">
              <a:spAutoFit/>
            </a:bodyPr>
            <a:lstStyle/>
            <a:p>
              <a:pPr algn="ctr"/>
              <a:r>
                <a:rPr lang="ar-EG" sz="3200" b="1" dirty="0">
                  <a:solidFill>
                    <a:srgbClr val="002060"/>
                  </a:solidFill>
                  <a:latin typeface="Sakkal Majalla" panose="02000000000000000000" pitchFamily="2" charset="-78"/>
                  <a:cs typeface="Sakkal Majalla" panose="02000000000000000000" pitchFamily="2" charset="-78"/>
                </a:rPr>
                <a:t>تحليل الاحتيال</a:t>
              </a:r>
            </a:p>
          </p:txBody>
        </p:sp>
      </p:grpSp>
    </p:spTree>
    <p:extLst>
      <p:ext uri="{BB962C8B-B14F-4D97-AF65-F5344CB8AC3E}">
        <p14:creationId xmlns:p14="http://schemas.microsoft.com/office/powerpoint/2010/main" val="224965657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randombar(horizontal)">
                                      <p:cBhvr>
                                        <p:cTn id="19" dur="500"/>
                                        <p:tgtEl>
                                          <p:spTgt spid="10"/>
                                        </p:tgtEl>
                                      </p:cBhvr>
                                    </p:animEffect>
                                  </p:childTnLst>
                                </p:cTn>
                              </p:par>
                              <p:par>
                                <p:cTn id="20" presetID="14" presetClass="entr" presetSubtype="10"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randombar(horizontal)">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15" presetClass="entr" presetSubtype="0"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1000" fill="hold"/>
                                        <p:tgtEl>
                                          <p:spTgt spid="11"/>
                                        </p:tgtEl>
                                        <p:attrNameLst>
                                          <p:attrName>ppt_w</p:attrName>
                                        </p:attrNameLst>
                                      </p:cBhvr>
                                      <p:tavLst>
                                        <p:tav tm="0">
                                          <p:val>
                                            <p:fltVal val="0"/>
                                          </p:val>
                                        </p:tav>
                                        <p:tav tm="100000">
                                          <p:val>
                                            <p:strVal val="#ppt_w"/>
                                          </p:val>
                                        </p:tav>
                                      </p:tavLst>
                                    </p:anim>
                                    <p:anim calcmode="lin" valueType="num">
                                      <p:cBhvr>
                                        <p:cTn id="28" dur="1000" fill="hold"/>
                                        <p:tgtEl>
                                          <p:spTgt spid="11"/>
                                        </p:tgtEl>
                                        <p:attrNameLst>
                                          <p:attrName>ppt_h</p:attrName>
                                        </p:attrNameLst>
                                      </p:cBhvr>
                                      <p:tavLst>
                                        <p:tav tm="0">
                                          <p:val>
                                            <p:fltVal val="0"/>
                                          </p:val>
                                        </p:tav>
                                        <p:tav tm="100000">
                                          <p:val>
                                            <p:strVal val="#ppt_h"/>
                                          </p:val>
                                        </p:tav>
                                      </p:tavLst>
                                    </p:anim>
                                    <p:anim calcmode="lin" valueType="num">
                                      <p:cBhvr>
                                        <p:cTn id="29" dur="1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30" dur="1000" fill="hold"/>
                                        <p:tgtEl>
                                          <p:spTgt spid="11"/>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1" fill="hold">
                      <p:stCondLst>
                        <p:cond delay="indefinite"/>
                      </p:stCondLst>
                      <p:childTnLst>
                        <p:par>
                          <p:cTn id="32" fill="hold">
                            <p:stCondLst>
                              <p:cond delay="0"/>
                            </p:stCondLst>
                            <p:childTnLst>
                              <p:par>
                                <p:cTn id="33" presetID="15" presetClass="entr" presetSubtype="0" fill="hold" nodeType="click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p:cTn id="35" dur="1000" fill="hold"/>
                                        <p:tgtEl>
                                          <p:spTgt spid="14"/>
                                        </p:tgtEl>
                                        <p:attrNameLst>
                                          <p:attrName>ppt_w</p:attrName>
                                        </p:attrNameLst>
                                      </p:cBhvr>
                                      <p:tavLst>
                                        <p:tav tm="0">
                                          <p:val>
                                            <p:fltVal val="0"/>
                                          </p:val>
                                        </p:tav>
                                        <p:tav tm="100000">
                                          <p:val>
                                            <p:strVal val="#ppt_w"/>
                                          </p:val>
                                        </p:tav>
                                      </p:tavLst>
                                    </p:anim>
                                    <p:anim calcmode="lin" valueType="num">
                                      <p:cBhvr>
                                        <p:cTn id="36" dur="1000" fill="hold"/>
                                        <p:tgtEl>
                                          <p:spTgt spid="14"/>
                                        </p:tgtEl>
                                        <p:attrNameLst>
                                          <p:attrName>ppt_h</p:attrName>
                                        </p:attrNameLst>
                                      </p:cBhvr>
                                      <p:tavLst>
                                        <p:tav tm="0">
                                          <p:val>
                                            <p:fltVal val="0"/>
                                          </p:val>
                                        </p:tav>
                                        <p:tav tm="100000">
                                          <p:val>
                                            <p:strVal val="#ppt_h"/>
                                          </p:val>
                                        </p:tav>
                                      </p:tavLst>
                                    </p:anim>
                                    <p:anim calcmode="lin" valueType="num">
                                      <p:cBhvr>
                                        <p:cTn id="37" dur="1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38" dur="1000" fill="hold"/>
                                        <p:tgtEl>
                                          <p:spTgt spid="14"/>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Lst>
  </p:timing>
</p:sld>
</file>

<file path=ppt/slides/slide11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5">
            <a:clrChange>
              <a:clrFrom>
                <a:srgbClr val="FFFFFF"/>
              </a:clrFrom>
              <a:clrTo>
                <a:srgbClr val="FFFFFF">
                  <a:alpha val="0"/>
                </a:srgbClr>
              </a:clrTo>
            </a:clrChange>
          </a:blip>
          <a:srcRect l="18188" t="23600" r="19694" b="21436"/>
          <a:stretch/>
        </p:blipFill>
        <p:spPr>
          <a:xfrm>
            <a:off x="6271919" y="1416424"/>
            <a:ext cx="5920081" cy="5238374"/>
          </a:xfrm>
          <a:prstGeom prst="rect">
            <a:avLst/>
          </a:prstGeom>
        </p:spPr>
      </p:pic>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111</a:t>
            </a:fld>
            <a:endParaRPr lang="ar-EG">
              <a:solidFill>
                <a:prstClr val="black">
                  <a:tint val="75000"/>
                </a:prstClr>
              </a:solidFill>
            </a:endParaRPr>
          </a:p>
        </p:txBody>
      </p:sp>
      <p:sp>
        <p:nvSpPr>
          <p:cNvPr id="4" name="Rectangle 3"/>
          <p:cNvSpPr/>
          <p:nvPr/>
        </p:nvSpPr>
        <p:spPr>
          <a:xfrm>
            <a:off x="7100047" y="179293"/>
            <a:ext cx="5091953" cy="630942"/>
          </a:xfrm>
          <a:prstGeom prst="rect">
            <a:avLst/>
          </a:prstGeom>
        </p:spPr>
        <p:txBody>
          <a:bodyPr wrap="square">
            <a:spAutoFit/>
          </a:bodyPr>
          <a:lstStyle/>
          <a:p>
            <a:pPr algn="ctr">
              <a:lnSpc>
                <a:spcPct val="125000"/>
              </a:lnSpc>
            </a:pPr>
            <a:r>
              <a:rPr lang="ar-EG" sz="2800" b="1" dirty="0">
                <a:solidFill>
                  <a:schemeClr val="bg1"/>
                </a:solidFill>
                <a:latin typeface="Sakkal Majalla" pitchFamily="2" charset="-78"/>
                <a:cs typeface="Sakkal Majalla" pitchFamily="2" charset="-78"/>
              </a:rPr>
              <a:t>أشهر خوارزميات الذكاء الاصطناعي</a:t>
            </a:r>
          </a:p>
        </p:txBody>
      </p:sp>
      <p:grpSp>
        <p:nvGrpSpPr>
          <p:cNvPr id="5" name="Group 4"/>
          <p:cNvGrpSpPr/>
          <p:nvPr/>
        </p:nvGrpSpPr>
        <p:grpSpPr>
          <a:xfrm>
            <a:off x="2332729" y="229420"/>
            <a:ext cx="2418566" cy="743510"/>
            <a:chOff x="9525" y="0"/>
            <a:chExt cx="2019300" cy="438150"/>
          </a:xfrm>
        </p:grpSpPr>
        <p:pic>
          <p:nvPicPr>
            <p:cNvPr id="6" name="Picture 5" descr="E:\الصف المقلوب\صور\16.pn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5400000">
              <a:off x="800100" y="-790575"/>
              <a:ext cx="438150" cy="2019300"/>
            </a:xfrm>
            <a:prstGeom prst="rect">
              <a:avLst/>
            </a:prstGeom>
            <a:noFill/>
            <a:ln>
              <a:noFill/>
            </a:ln>
          </p:spPr>
        </p:pic>
        <p:sp>
          <p:nvSpPr>
            <p:cNvPr id="7" name="Rectangle 6"/>
            <p:cNvSpPr/>
            <p:nvPr/>
          </p:nvSpPr>
          <p:spPr>
            <a:xfrm>
              <a:off x="113524" y="3"/>
              <a:ext cx="1504950" cy="428625"/>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a:lnSpc>
                  <a:spcPct val="107000"/>
                </a:lnSpc>
                <a:spcAft>
                  <a:spcPts val="800"/>
                </a:spcAft>
              </a:pPr>
              <a:r>
                <a:rPr lang="ar-SA"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شجرة القرار</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8" name="Rectangle 7"/>
            <p:cNvSpPr/>
            <p:nvPr/>
          </p:nvSpPr>
          <p:spPr>
            <a:xfrm>
              <a:off x="1569294" y="47551"/>
              <a:ext cx="390371" cy="365678"/>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algn="ctr" rtl="1">
                <a:lnSpc>
                  <a:spcPct val="107000"/>
                </a:lnSpc>
                <a:spcBef>
                  <a:spcPts val="0"/>
                </a:spcBef>
                <a:spcAft>
                  <a:spcPts val="800"/>
                </a:spcAft>
              </a:pPr>
              <a:r>
                <a:rPr lang="ar-EG" sz="2800" b="1"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2</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9" name="Rectangle 8"/>
          <p:cNvSpPr/>
          <p:nvPr/>
        </p:nvSpPr>
        <p:spPr>
          <a:xfrm>
            <a:off x="1416424" y="1882588"/>
            <a:ext cx="6371126" cy="2862322"/>
          </a:xfrm>
          <a:prstGeom prst="rect">
            <a:avLst/>
          </a:prstGeom>
        </p:spPr>
        <p:txBody>
          <a:bodyPr wrap="square">
            <a:spAutoFit/>
          </a:bodyPr>
          <a:lstStyle/>
          <a:p>
            <a:pPr algn="ctr">
              <a:lnSpc>
                <a:spcPct val="150000"/>
              </a:lnSpc>
              <a:spcAft>
                <a:spcPts val="1000"/>
              </a:spcAft>
            </a:pP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تُعتبر خوارزمية شجرة القرار طريقة للتنبؤ، تُستخدم فيه نموذج شكل الشجرة لعرض الاحتمالات، كما وتُستخدم لتصنيف البيانات إلى فئتين أو أكثر بحسب خصائصها، بهدف تبسيط الوصول إلى نتيجة أو قرار، وهي أكثر الأساليب العملية المستخدمة، ويمكنها التعامل مع البيانات </a:t>
            </a:r>
            <a:b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b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من النوعين الفئوي والرقمي</a:t>
            </a:r>
            <a:endParaRPr lang="en-US" sz="2400" b="1" dirty="0">
              <a:solidFill>
                <a:srgbClr val="00B0F0"/>
              </a:solidFill>
              <a:latin typeface="Sakkal Majalla" panose="02000000000000000000" pitchFamily="2" charset="-78"/>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102297962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randombar(horizontal)">
                                      <p:cBhvr>
                                        <p:cTn id="14" dur="500"/>
                                        <p:tgtEl>
                                          <p:spTgt spid="9"/>
                                        </p:tgtEl>
                                      </p:cBhvr>
                                    </p:animEffect>
                                  </p:childTnLst>
                                </p:cTn>
                              </p:par>
                              <p:par>
                                <p:cTn id="15" presetID="14" presetClass="entr" presetSubtype="10"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randombar(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1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112</a:t>
            </a:fld>
            <a:endParaRPr lang="ar-EG">
              <a:solidFill>
                <a:prstClr val="black">
                  <a:tint val="75000"/>
                </a:prstClr>
              </a:solidFill>
            </a:endParaRPr>
          </a:p>
        </p:txBody>
      </p:sp>
      <p:sp>
        <p:nvSpPr>
          <p:cNvPr id="2" name="Rectangle 1"/>
          <p:cNvSpPr/>
          <p:nvPr/>
        </p:nvSpPr>
        <p:spPr>
          <a:xfrm>
            <a:off x="555812" y="1647629"/>
            <a:ext cx="11394140" cy="517065"/>
          </a:xfrm>
          <a:prstGeom prst="rect">
            <a:avLst/>
          </a:prstGeom>
        </p:spPr>
        <p:txBody>
          <a:bodyPr wrap="square">
            <a:spAutoFit/>
          </a:bodyPr>
          <a:lstStyle/>
          <a:p>
            <a:pPr algn="justLow">
              <a:lnSpc>
                <a:spcPct val="115000"/>
              </a:lnSpc>
              <a:spcAft>
                <a:spcPts val="800"/>
              </a:spcAft>
            </a:pPr>
            <a:r>
              <a:rPr lang="en-US" sz="2400" b="1" dirty="0">
                <a:solidFill>
                  <a:srgbClr val="0070C0"/>
                </a:solidFill>
                <a:latin typeface="Sakkal Majalla" panose="02000000000000000000" pitchFamily="2" charset="-78"/>
                <a:ea typeface="Times New Roman" panose="02020603050405020304" pitchFamily="18" charset="0"/>
                <a:cs typeface="Sakkal Majalla" panose="02000000000000000000" pitchFamily="2" charset="-78"/>
              </a:rPr>
              <a:t> </a:t>
            </a:r>
            <a:r>
              <a:rPr lang="ar-SA" sz="2400" b="1" dirty="0">
                <a:solidFill>
                  <a:srgbClr val="0070C0"/>
                </a:solidFill>
                <a:latin typeface="Sakkal Majalla" panose="02000000000000000000" pitchFamily="2" charset="-78"/>
                <a:ea typeface="Times New Roman" panose="02020603050405020304" pitchFamily="18" charset="0"/>
                <a:cs typeface="Sakkal Majalla" panose="02000000000000000000" pitchFamily="2" charset="-78"/>
              </a:rPr>
              <a:t>تُستخدم شجرة القرار في العديد من المجالات، وفيما يأتي بعض استخدامات خوارزمية شجرة القرار:</a:t>
            </a:r>
            <a:endParaRPr lang="en-US" sz="16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nvGrpSpPr>
          <p:cNvPr id="5" name="Group 4">
            <a:extLst>
              <a:ext uri="{FF2B5EF4-FFF2-40B4-BE49-F238E27FC236}">
                <a16:creationId xmlns:a16="http://schemas.microsoft.com/office/drawing/2014/main" id="{08C177CE-FEAA-497F-9F8B-0BB71370765F}"/>
              </a:ext>
            </a:extLst>
          </p:cNvPr>
          <p:cNvGrpSpPr/>
          <p:nvPr/>
        </p:nvGrpSpPr>
        <p:grpSpPr>
          <a:xfrm>
            <a:off x="2581835" y="2481470"/>
            <a:ext cx="7623577" cy="3785200"/>
            <a:chOff x="365767" y="1556792"/>
            <a:chExt cx="8412465" cy="4364696"/>
          </a:xfrm>
        </p:grpSpPr>
        <p:pic>
          <p:nvPicPr>
            <p:cNvPr id="6" name="Picture 5">
              <a:extLst>
                <a:ext uri="{FF2B5EF4-FFF2-40B4-BE49-F238E27FC236}">
                  <a16:creationId xmlns:a16="http://schemas.microsoft.com/office/drawing/2014/main" id="{17A75E60-59A0-4386-B210-DFAF10E1E17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5767" y="1556792"/>
              <a:ext cx="8412465" cy="4364696"/>
            </a:xfrm>
            <a:prstGeom prst="rect">
              <a:avLst/>
            </a:prstGeom>
          </p:spPr>
        </p:pic>
        <p:sp>
          <p:nvSpPr>
            <p:cNvPr id="7" name="TextBox 6">
              <a:extLst>
                <a:ext uri="{FF2B5EF4-FFF2-40B4-BE49-F238E27FC236}">
                  <a16:creationId xmlns:a16="http://schemas.microsoft.com/office/drawing/2014/main" id="{C975C5FC-A42C-4D2B-8E9D-8D9413FA221B}"/>
                </a:ext>
              </a:extLst>
            </p:cNvPr>
            <p:cNvSpPr txBox="1"/>
            <p:nvPr/>
          </p:nvSpPr>
          <p:spPr>
            <a:xfrm>
              <a:off x="5610408" y="2296964"/>
              <a:ext cx="2338717" cy="1809967"/>
            </a:xfrm>
            <a:prstGeom prst="rect">
              <a:avLst/>
            </a:prstGeom>
            <a:noFill/>
          </p:spPr>
          <p:txBody>
            <a:bodyPr wrap="square">
              <a:spAutoFit/>
            </a:bodyPr>
            <a:lstStyle/>
            <a:p>
              <a:pPr algn="ctr"/>
              <a:r>
                <a:rPr lang="ar-EG" sz="2400" b="1" dirty="0">
                  <a:solidFill>
                    <a:srgbClr val="002060"/>
                  </a:solidFill>
                  <a:latin typeface="Sakkal Majalla" panose="02000000000000000000" pitchFamily="2" charset="-78"/>
                  <a:ea typeface="GE SS Text Medium" panose="020A0503020102020204" pitchFamily="18" charset="-78"/>
                  <a:cs typeface="Sakkal Majalla" panose="02000000000000000000" pitchFamily="2" charset="-78"/>
                </a:rPr>
                <a:t>تقييم فرص النمو الاقتصادي المُحتملة للشركات بناء على بياناتها السابقة</a:t>
              </a:r>
            </a:p>
          </p:txBody>
        </p:sp>
      </p:grpSp>
      <p:grpSp>
        <p:nvGrpSpPr>
          <p:cNvPr id="8" name="Group 7">
            <a:extLst>
              <a:ext uri="{FF2B5EF4-FFF2-40B4-BE49-F238E27FC236}">
                <a16:creationId xmlns:a16="http://schemas.microsoft.com/office/drawing/2014/main" id="{229F116D-29CC-464D-80A2-9E20F741A7E4}"/>
              </a:ext>
            </a:extLst>
          </p:cNvPr>
          <p:cNvGrpSpPr/>
          <p:nvPr/>
        </p:nvGrpSpPr>
        <p:grpSpPr>
          <a:xfrm>
            <a:off x="2581835" y="3580260"/>
            <a:ext cx="3134688" cy="2592674"/>
            <a:chOff x="721528" y="2879151"/>
            <a:chExt cx="3168352" cy="2808312"/>
          </a:xfrm>
        </p:grpSpPr>
        <p:pic>
          <p:nvPicPr>
            <p:cNvPr id="9" name="Picture 8">
              <a:extLst>
                <a:ext uri="{FF2B5EF4-FFF2-40B4-BE49-F238E27FC236}">
                  <a16:creationId xmlns:a16="http://schemas.microsoft.com/office/drawing/2014/main" id="{83CDFD03-1421-4D01-89D0-7C94B4CB5E9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21528" y="2879151"/>
              <a:ext cx="3168352" cy="2808312"/>
            </a:xfrm>
            <a:prstGeom prst="rect">
              <a:avLst/>
            </a:prstGeom>
          </p:spPr>
        </p:pic>
        <p:sp>
          <p:nvSpPr>
            <p:cNvPr id="10" name="TextBox 9">
              <a:extLst>
                <a:ext uri="{FF2B5EF4-FFF2-40B4-BE49-F238E27FC236}">
                  <a16:creationId xmlns:a16="http://schemas.microsoft.com/office/drawing/2014/main" id="{B4226482-0F62-4DED-9E00-50B5E54B7BB3}"/>
                </a:ext>
              </a:extLst>
            </p:cNvPr>
            <p:cNvSpPr txBox="1"/>
            <p:nvPr/>
          </p:nvSpPr>
          <p:spPr>
            <a:xfrm>
              <a:off x="1138334" y="3195526"/>
              <a:ext cx="2464586" cy="2100262"/>
            </a:xfrm>
            <a:prstGeom prst="rect">
              <a:avLst/>
            </a:prstGeom>
            <a:noFill/>
          </p:spPr>
          <p:txBody>
            <a:bodyPr wrap="square">
              <a:spAutoFit/>
            </a:bodyPr>
            <a:lstStyle/>
            <a:p>
              <a:pPr algn="ctr"/>
              <a:r>
                <a:rPr lang="ar-EG" sz="2400" b="1" dirty="0">
                  <a:solidFill>
                    <a:srgbClr val="002060"/>
                  </a:solidFill>
                  <a:latin typeface="Sakkal Majalla" panose="02000000000000000000" pitchFamily="2" charset="-78"/>
                  <a:ea typeface="GE SS Text Medium" panose="020A0503020102020204" pitchFamily="18" charset="-78"/>
                  <a:cs typeface="Sakkal Majalla" panose="02000000000000000000" pitchFamily="2" charset="-78"/>
                </a:rPr>
                <a:t>استخدام البيانات المعتمدة على علم</a:t>
              </a:r>
              <a:br>
                <a:rPr lang="ar-EG" sz="2400" b="1" dirty="0">
                  <a:solidFill>
                    <a:srgbClr val="002060"/>
                  </a:solidFill>
                  <a:latin typeface="Sakkal Majalla" panose="02000000000000000000" pitchFamily="2" charset="-78"/>
                  <a:ea typeface="GE SS Text Medium" panose="020A0503020102020204" pitchFamily="18" charset="-78"/>
                  <a:cs typeface="Sakkal Majalla" panose="02000000000000000000" pitchFamily="2" charset="-78"/>
                </a:rPr>
              </a:br>
              <a:r>
                <a:rPr lang="ar-EG" sz="2400" b="1" dirty="0">
                  <a:solidFill>
                    <a:srgbClr val="002060"/>
                  </a:solidFill>
                  <a:latin typeface="Sakkal Majalla" panose="02000000000000000000" pitchFamily="2" charset="-78"/>
                  <a:ea typeface="GE SS Text Medium" panose="020A0503020102020204" pitchFamily="18" charset="-78"/>
                  <a:cs typeface="Sakkal Majalla" panose="02000000000000000000" pitchFamily="2" charset="-78"/>
                </a:rPr>
                <a:t>المجتمع للعثور </a:t>
              </a:r>
              <a:br>
                <a:rPr lang="ar-EG" sz="2400" b="1" dirty="0">
                  <a:solidFill>
                    <a:srgbClr val="002060"/>
                  </a:solidFill>
                  <a:latin typeface="Sakkal Majalla" panose="02000000000000000000" pitchFamily="2" charset="-78"/>
                  <a:ea typeface="GE SS Text Medium" panose="020A0503020102020204" pitchFamily="18" charset="-78"/>
                  <a:cs typeface="Sakkal Majalla" panose="02000000000000000000" pitchFamily="2" charset="-78"/>
                </a:rPr>
              </a:br>
              <a:r>
                <a:rPr lang="ar-EG" sz="2400" b="1" dirty="0">
                  <a:solidFill>
                    <a:srgbClr val="002060"/>
                  </a:solidFill>
                  <a:latin typeface="Sakkal Majalla" panose="02000000000000000000" pitchFamily="2" charset="-78"/>
                  <a:ea typeface="GE SS Text Medium" panose="020A0503020102020204" pitchFamily="18" charset="-78"/>
                  <a:cs typeface="Sakkal Majalla" panose="02000000000000000000" pitchFamily="2" charset="-78"/>
                </a:rPr>
                <a:t>على العملاء المناسبين </a:t>
              </a:r>
              <a:br>
                <a:rPr lang="ar-EG" sz="2400" b="1" dirty="0">
                  <a:solidFill>
                    <a:srgbClr val="002060"/>
                  </a:solidFill>
                  <a:latin typeface="Sakkal Majalla" panose="02000000000000000000" pitchFamily="2" charset="-78"/>
                  <a:ea typeface="GE SS Text Medium" panose="020A0503020102020204" pitchFamily="18" charset="-78"/>
                  <a:cs typeface="Sakkal Majalla" panose="02000000000000000000" pitchFamily="2" charset="-78"/>
                </a:rPr>
              </a:br>
              <a:r>
                <a:rPr lang="ar-EG" sz="2400" b="1" dirty="0">
                  <a:solidFill>
                    <a:srgbClr val="002060"/>
                  </a:solidFill>
                  <a:latin typeface="Sakkal Majalla" panose="02000000000000000000" pitchFamily="2" charset="-78"/>
                  <a:ea typeface="GE SS Text Medium" panose="020A0503020102020204" pitchFamily="18" charset="-78"/>
                  <a:cs typeface="Sakkal Majalla" panose="02000000000000000000" pitchFamily="2" charset="-78"/>
                </a:rPr>
                <a:t>في مجال الأعمال</a:t>
              </a:r>
            </a:p>
          </p:txBody>
        </p:sp>
      </p:grpSp>
      <p:sp>
        <p:nvSpPr>
          <p:cNvPr id="11" name="Rectangle 10"/>
          <p:cNvSpPr/>
          <p:nvPr/>
        </p:nvSpPr>
        <p:spPr>
          <a:xfrm>
            <a:off x="7100047" y="179293"/>
            <a:ext cx="5091953" cy="630942"/>
          </a:xfrm>
          <a:prstGeom prst="rect">
            <a:avLst/>
          </a:prstGeom>
        </p:spPr>
        <p:txBody>
          <a:bodyPr wrap="square">
            <a:spAutoFit/>
          </a:bodyPr>
          <a:lstStyle/>
          <a:p>
            <a:pPr algn="ctr">
              <a:lnSpc>
                <a:spcPct val="125000"/>
              </a:lnSpc>
            </a:pPr>
            <a:r>
              <a:rPr lang="ar-EG" sz="2800" b="1" dirty="0">
                <a:solidFill>
                  <a:schemeClr val="bg1"/>
                </a:solidFill>
                <a:latin typeface="Sakkal Majalla" pitchFamily="2" charset="-78"/>
                <a:cs typeface="Sakkal Majalla" pitchFamily="2" charset="-78"/>
              </a:rPr>
              <a:t>أشهر خوارزميات الذكاء الاصطناعي</a:t>
            </a:r>
          </a:p>
        </p:txBody>
      </p:sp>
    </p:spTree>
    <p:extLst>
      <p:ext uri="{BB962C8B-B14F-4D97-AF65-F5344CB8AC3E}">
        <p14:creationId xmlns:p14="http://schemas.microsoft.com/office/powerpoint/2010/main" val="365805419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Effect transition="in" filter="fade">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113</a:t>
            </a:fld>
            <a:endParaRPr lang="ar-EG">
              <a:solidFill>
                <a:prstClr val="black">
                  <a:tint val="75000"/>
                </a:prstClr>
              </a:solidFill>
            </a:endParaRPr>
          </a:p>
        </p:txBody>
      </p:sp>
      <p:grpSp>
        <p:nvGrpSpPr>
          <p:cNvPr id="5" name="Group 4"/>
          <p:cNvGrpSpPr/>
          <p:nvPr/>
        </p:nvGrpSpPr>
        <p:grpSpPr>
          <a:xfrm>
            <a:off x="2097741" y="229420"/>
            <a:ext cx="2653554" cy="743510"/>
            <a:chOff x="-186670" y="0"/>
            <a:chExt cx="2215495" cy="438150"/>
          </a:xfrm>
        </p:grpSpPr>
        <p:pic>
          <p:nvPicPr>
            <p:cNvPr id="6" name="Picture 5" descr="E:\الصف المقلوب\صور\16.pn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5400000">
              <a:off x="800100" y="-790575"/>
              <a:ext cx="438150" cy="2019300"/>
            </a:xfrm>
            <a:prstGeom prst="rect">
              <a:avLst/>
            </a:prstGeom>
            <a:noFill/>
            <a:ln>
              <a:noFill/>
            </a:ln>
          </p:spPr>
        </p:pic>
        <p:sp>
          <p:nvSpPr>
            <p:cNvPr id="7" name="Rectangle 6"/>
            <p:cNvSpPr/>
            <p:nvPr/>
          </p:nvSpPr>
          <p:spPr>
            <a:xfrm>
              <a:off x="-186670" y="3"/>
              <a:ext cx="1805144" cy="428625"/>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a:lnSpc>
                  <a:spcPct val="107000"/>
                </a:lnSpc>
                <a:spcAft>
                  <a:spcPts val="800"/>
                </a:spcAft>
              </a:pPr>
              <a:r>
                <a:rPr lang="ar-SA"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الغابة العشوائية</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8" name="Rectangle 7"/>
            <p:cNvSpPr/>
            <p:nvPr/>
          </p:nvSpPr>
          <p:spPr>
            <a:xfrm>
              <a:off x="1569294" y="47551"/>
              <a:ext cx="390371" cy="365678"/>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algn="ctr" rtl="1">
                <a:lnSpc>
                  <a:spcPct val="107000"/>
                </a:lnSpc>
                <a:spcBef>
                  <a:spcPts val="0"/>
                </a:spcBef>
                <a:spcAft>
                  <a:spcPts val="800"/>
                </a:spcAft>
              </a:pPr>
              <a:r>
                <a:rPr lang="ar-EG" sz="2800" b="1"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3</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9" name="Rectangle 8"/>
          <p:cNvSpPr/>
          <p:nvPr/>
        </p:nvSpPr>
        <p:spPr>
          <a:xfrm>
            <a:off x="7100047" y="179293"/>
            <a:ext cx="5091953" cy="630942"/>
          </a:xfrm>
          <a:prstGeom prst="rect">
            <a:avLst/>
          </a:prstGeom>
        </p:spPr>
        <p:txBody>
          <a:bodyPr wrap="square">
            <a:spAutoFit/>
          </a:bodyPr>
          <a:lstStyle/>
          <a:p>
            <a:pPr algn="ctr">
              <a:lnSpc>
                <a:spcPct val="125000"/>
              </a:lnSpc>
            </a:pPr>
            <a:r>
              <a:rPr lang="ar-EG" sz="2800" b="1" dirty="0">
                <a:solidFill>
                  <a:schemeClr val="bg1"/>
                </a:solidFill>
                <a:latin typeface="Sakkal Majalla" pitchFamily="2" charset="-78"/>
                <a:cs typeface="Sakkal Majalla" pitchFamily="2" charset="-78"/>
              </a:rPr>
              <a:t>أشهر خوارزميات الذكاء الاصطناعي</a:t>
            </a:r>
          </a:p>
        </p:txBody>
      </p:sp>
      <p:pic>
        <p:nvPicPr>
          <p:cNvPr id="10" name="Picture Placeholder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613410" y="1900518"/>
            <a:ext cx="4578590" cy="4366152"/>
          </a:xfrm>
          <a:custGeom>
            <a:avLst/>
            <a:gdLst>
              <a:gd name="connsiteX0" fmla="*/ 4027003 w 10732631"/>
              <a:gd name="connsiteY0" fmla="*/ 6026314 h 6858000"/>
              <a:gd name="connsiteX1" fmla="*/ 4283530 w 10732631"/>
              <a:gd name="connsiteY1" fmla="*/ 6132571 h 6858000"/>
              <a:gd name="connsiteX2" fmla="*/ 5008959 w 10732631"/>
              <a:gd name="connsiteY2" fmla="*/ 6858000 h 6858000"/>
              <a:gd name="connsiteX3" fmla="*/ 3982847 w 10732631"/>
              <a:gd name="connsiteY3" fmla="*/ 6858000 h 6858000"/>
              <a:gd name="connsiteX4" fmla="*/ 3770474 w 10732631"/>
              <a:gd name="connsiteY4" fmla="*/ 6645627 h 6858000"/>
              <a:gd name="connsiteX5" fmla="*/ 3770474 w 10732631"/>
              <a:gd name="connsiteY5" fmla="*/ 6132571 h 6858000"/>
              <a:gd name="connsiteX6" fmla="*/ 4027003 w 10732631"/>
              <a:gd name="connsiteY6" fmla="*/ 6026314 h 6858000"/>
              <a:gd name="connsiteX7" fmla="*/ 5226044 w 10732631"/>
              <a:gd name="connsiteY7" fmla="*/ 4810762 h 6858000"/>
              <a:gd name="connsiteX8" fmla="*/ 5482571 w 10732631"/>
              <a:gd name="connsiteY8" fmla="*/ 4917019 h 6858000"/>
              <a:gd name="connsiteX9" fmla="*/ 7423552 w 10732631"/>
              <a:gd name="connsiteY9" fmla="*/ 6858000 h 6858000"/>
              <a:gd name="connsiteX10" fmla="*/ 6397442 w 10732631"/>
              <a:gd name="connsiteY10" fmla="*/ 6858000 h 6858000"/>
              <a:gd name="connsiteX11" fmla="*/ 4969516 w 10732631"/>
              <a:gd name="connsiteY11" fmla="*/ 5430074 h 6858000"/>
              <a:gd name="connsiteX12" fmla="*/ 4969516 w 10732631"/>
              <a:gd name="connsiteY12" fmla="*/ 4917019 h 6858000"/>
              <a:gd name="connsiteX13" fmla="*/ 5226044 w 10732631"/>
              <a:gd name="connsiteY13" fmla="*/ 4810762 h 6858000"/>
              <a:gd name="connsiteX14" fmla="*/ 4016831 w 10732631"/>
              <a:gd name="connsiteY14" fmla="*/ 4808883 h 6858000"/>
              <a:gd name="connsiteX15" fmla="*/ 4273358 w 10732631"/>
              <a:gd name="connsiteY15" fmla="*/ 4915140 h 6858000"/>
              <a:gd name="connsiteX16" fmla="*/ 6216216 w 10732631"/>
              <a:gd name="connsiteY16" fmla="*/ 6858000 h 6858000"/>
              <a:gd name="connsiteX17" fmla="*/ 5190107 w 10732631"/>
              <a:gd name="connsiteY17" fmla="*/ 6858000 h 6858000"/>
              <a:gd name="connsiteX18" fmla="*/ 3760302 w 10732631"/>
              <a:gd name="connsiteY18" fmla="*/ 5428196 h 6858000"/>
              <a:gd name="connsiteX19" fmla="*/ 3760302 w 10732631"/>
              <a:gd name="connsiteY19" fmla="*/ 4915140 h 6858000"/>
              <a:gd name="connsiteX20" fmla="*/ 4016831 w 10732631"/>
              <a:gd name="connsiteY20" fmla="*/ 4808883 h 6858000"/>
              <a:gd name="connsiteX21" fmla="*/ 4983334 w 10732631"/>
              <a:gd name="connsiteY21" fmla="*/ 3358111 h 6858000"/>
              <a:gd name="connsiteX22" fmla="*/ 5239861 w 10732631"/>
              <a:gd name="connsiteY22" fmla="*/ 3464368 h 6858000"/>
              <a:gd name="connsiteX23" fmla="*/ 8633493 w 10732631"/>
              <a:gd name="connsiteY23" fmla="*/ 6858000 h 6858000"/>
              <a:gd name="connsiteX24" fmla="*/ 7607384 w 10732631"/>
              <a:gd name="connsiteY24" fmla="*/ 6858000 h 6858000"/>
              <a:gd name="connsiteX25" fmla="*/ 4726806 w 10732631"/>
              <a:gd name="connsiteY25" fmla="*/ 3977423 h 6858000"/>
              <a:gd name="connsiteX26" fmla="*/ 4726806 w 10732631"/>
              <a:gd name="connsiteY26" fmla="*/ 3464368 h 6858000"/>
              <a:gd name="connsiteX27" fmla="*/ 4983334 w 10732631"/>
              <a:gd name="connsiteY27" fmla="*/ 3358111 h 6858000"/>
              <a:gd name="connsiteX28" fmla="*/ 4411835 w 10732631"/>
              <a:gd name="connsiteY28" fmla="*/ 1580111 h 6858000"/>
              <a:gd name="connsiteX29" fmla="*/ 4668361 w 10732631"/>
              <a:gd name="connsiteY29" fmla="*/ 1686369 h 6858000"/>
              <a:gd name="connsiteX30" fmla="*/ 9305884 w 10732631"/>
              <a:gd name="connsiteY30" fmla="*/ 6323892 h 6858000"/>
              <a:gd name="connsiteX31" fmla="*/ 9305884 w 10732631"/>
              <a:gd name="connsiteY31" fmla="*/ 6836948 h 6858000"/>
              <a:gd name="connsiteX32" fmla="*/ 9305884 w 10732631"/>
              <a:gd name="connsiteY32" fmla="*/ 6836946 h 6858000"/>
              <a:gd name="connsiteX33" fmla="*/ 9280109 w 10732631"/>
              <a:gd name="connsiteY33" fmla="*/ 6858000 h 6858000"/>
              <a:gd name="connsiteX34" fmla="*/ 8818604 w 10732631"/>
              <a:gd name="connsiteY34" fmla="*/ 6858000 h 6858000"/>
              <a:gd name="connsiteX35" fmla="*/ 8792829 w 10732631"/>
              <a:gd name="connsiteY35" fmla="*/ 6836946 h 6858000"/>
              <a:gd name="connsiteX36" fmla="*/ 4155306 w 10732631"/>
              <a:gd name="connsiteY36" fmla="*/ 2199424 h 6858000"/>
              <a:gd name="connsiteX37" fmla="*/ 4155306 w 10732631"/>
              <a:gd name="connsiteY37" fmla="*/ 1686369 h 6858000"/>
              <a:gd name="connsiteX38" fmla="*/ 4411835 w 10732631"/>
              <a:gd name="connsiteY38" fmla="*/ 1580111 h 6858000"/>
              <a:gd name="connsiteX39" fmla="*/ 5620152 w 10732631"/>
              <a:gd name="connsiteY39" fmla="*/ 1580110 h 6858000"/>
              <a:gd name="connsiteX40" fmla="*/ 5876680 w 10732631"/>
              <a:gd name="connsiteY40" fmla="*/ 1686368 h 6858000"/>
              <a:gd name="connsiteX41" fmla="*/ 10732631 w 10732631"/>
              <a:gd name="connsiteY41" fmla="*/ 6542320 h 6858000"/>
              <a:gd name="connsiteX42" fmla="*/ 10732631 w 10732631"/>
              <a:gd name="connsiteY42" fmla="*/ 6858000 h 6858000"/>
              <a:gd name="connsiteX43" fmla="*/ 10022202 w 10732631"/>
              <a:gd name="connsiteY43" fmla="*/ 6858000 h 6858000"/>
              <a:gd name="connsiteX44" fmla="*/ 5363625 w 10732631"/>
              <a:gd name="connsiteY44" fmla="*/ 2199423 h 6858000"/>
              <a:gd name="connsiteX45" fmla="*/ 5363625 w 10732631"/>
              <a:gd name="connsiteY45" fmla="*/ 1686368 h 6858000"/>
              <a:gd name="connsiteX46" fmla="*/ 5620152 w 10732631"/>
              <a:gd name="connsiteY46" fmla="*/ 1580110 h 6858000"/>
              <a:gd name="connsiteX47" fmla="*/ 1008756 w 10732631"/>
              <a:gd name="connsiteY47" fmla="*/ 1525191 h 6858000"/>
              <a:gd name="connsiteX48" fmla="*/ 2017511 w 10732631"/>
              <a:gd name="connsiteY48" fmla="*/ 2533946 h 6858000"/>
              <a:gd name="connsiteX49" fmla="*/ 2017511 w 10732631"/>
              <a:gd name="connsiteY49" fmla="*/ 2953645 h 6858000"/>
              <a:gd name="connsiteX50" fmla="*/ 1008756 w 10732631"/>
              <a:gd name="connsiteY50" fmla="*/ 3962400 h 6858000"/>
              <a:gd name="connsiteX51" fmla="*/ 0 w 10732631"/>
              <a:gd name="connsiteY51" fmla="*/ 2953645 h 6858000"/>
              <a:gd name="connsiteX52" fmla="*/ 0 w 10732631"/>
              <a:gd name="connsiteY52" fmla="*/ 2533946 h 6858000"/>
              <a:gd name="connsiteX53" fmla="*/ 1008756 w 10732631"/>
              <a:gd name="connsiteY53" fmla="*/ 1525191 h 6858000"/>
              <a:gd name="connsiteX54" fmla="*/ 8378524 w 10732631"/>
              <a:gd name="connsiteY54" fmla="*/ 743773 h 6858000"/>
              <a:gd name="connsiteX55" fmla="*/ 8635051 w 10732631"/>
              <a:gd name="connsiteY55" fmla="*/ 850031 h 6858000"/>
              <a:gd name="connsiteX56" fmla="*/ 10340228 w 10732631"/>
              <a:gd name="connsiteY56" fmla="*/ 2555209 h 6858000"/>
              <a:gd name="connsiteX57" fmla="*/ 10340228 w 10732631"/>
              <a:gd name="connsiteY57" fmla="*/ 3068265 h 6858000"/>
              <a:gd name="connsiteX58" fmla="*/ 10340228 w 10732631"/>
              <a:gd name="connsiteY58" fmla="*/ 3068263 h 6858000"/>
              <a:gd name="connsiteX59" fmla="*/ 9827172 w 10732631"/>
              <a:gd name="connsiteY59" fmla="*/ 3068263 h 6858000"/>
              <a:gd name="connsiteX60" fmla="*/ 8121996 w 10732631"/>
              <a:gd name="connsiteY60" fmla="*/ 1363086 h 6858000"/>
              <a:gd name="connsiteX61" fmla="*/ 8121996 w 10732631"/>
              <a:gd name="connsiteY61" fmla="*/ 850031 h 6858000"/>
              <a:gd name="connsiteX62" fmla="*/ 8378524 w 10732631"/>
              <a:gd name="connsiteY62" fmla="*/ 743773 h 6858000"/>
              <a:gd name="connsiteX63" fmla="*/ 7062200 w 10732631"/>
              <a:gd name="connsiteY63" fmla="*/ 612697 h 6858000"/>
              <a:gd name="connsiteX64" fmla="*/ 7318728 w 10732631"/>
              <a:gd name="connsiteY64" fmla="*/ 718955 h 6858000"/>
              <a:gd name="connsiteX65" fmla="*/ 10488805 w 10732631"/>
              <a:gd name="connsiteY65" fmla="*/ 3889033 h 6858000"/>
              <a:gd name="connsiteX66" fmla="*/ 10488805 w 10732631"/>
              <a:gd name="connsiteY66" fmla="*/ 4402089 h 6858000"/>
              <a:gd name="connsiteX67" fmla="*/ 10488805 w 10732631"/>
              <a:gd name="connsiteY67" fmla="*/ 4402087 h 6858000"/>
              <a:gd name="connsiteX68" fmla="*/ 9975750 w 10732631"/>
              <a:gd name="connsiteY68" fmla="*/ 4402087 h 6858000"/>
              <a:gd name="connsiteX69" fmla="*/ 6805673 w 10732631"/>
              <a:gd name="connsiteY69" fmla="*/ 1232010 h 6858000"/>
              <a:gd name="connsiteX70" fmla="*/ 6805673 w 10732631"/>
              <a:gd name="connsiteY70" fmla="*/ 718955 h 6858000"/>
              <a:gd name="connsiteX71" fmla="*/ 7062200 w 10732631"/>
              <a:gd name="connsiteY71" fmla="*/ 612697 h 6858000"/>
              <a:gd name="connsiteX72" fmla="*/ 4371995 w 10732631"/>
              <a:gd name="connsiteY72" fmla="*/ 0 h 6858000"/>
              <a:gd name="connsiteX73" fmla="*/ 5398106 w 10732631"/>
              <a:gd name="connsiteY73" fmla="*/ 0 h 6858000"/>
              <a:gd name="connsiteX74" fmla="*/ 10678822 w 10732631"/>
              <a:gd name="connsiteY74" fmla="*/ 5280718 h 6858000"/>
              <a:gd name="connsiteX75" fmla="*/ 10725310 w 10732631"/>
              <a:gd name="connsiteY75" fmla="*/ 5337629 h 6858000"/>
              <a:gd name="connsiteX76" fmla="*/ 10732631 w 10732631"/>
              <a:gd name="connsiteY76" fmla="*/ 5351542 h 6858000"/>
              <a:gd name="connsiteX77" fmla="*/ 10732631 w 10732631"/>
              <a:gd name="connsiteY77" fmla="*/ 5722950 h 6858000"/>
              <a:gd name="connsiteX78" fmla="*/ 10725310 w 10732631"/>
              <a:gd name="connsiteY78" fmla="*/ 5736863 h 6858000"/>
              <a:gd name="connsiteX79" fmla="*/ 10678822 w 10732631"/>
              <a:gd name="connsiteY79" fmla="*/ 5793774 h 6858000"/>
              <a:gd name="connsiteX80" fmla="*/ 10678822 w 10732631"/>
              <a:gd name="connsiteY80" fmla="*/ 5793772 h 6858000"/>
              <a:gd name="connsiteX81" fmla="*/ 10165767 w 10732631"/>
              <a:gd name="connsiteY81" fmla="*/ 5793772 h 6858000"/>
              <a:gd name="connsiteX0" fmla="*/ 4027003 w 10732631"/>
              <a:gd name="connsiteY0" fmla="*/ 6026314 h 6858000"/>
              <a:gd name="connsiteX1" fmla="*/ 4283530 w 10732631"/>
              <a:gd name="connsiteY1" fmla="*/ 6132571 h 6858000"/>
              <a:gd name="connsiteX2" fmla="*/ 5008959 w 10732631"/>
              <a:gd name="connsiteY2" fmla="*/ 6858000 h 6858000"/>
              <a:gd name="connsiteX3" fmla="*/ 3982847 w 10732631"/>
              <a:gd name="connsiteY3" fmla="*/ 6858000 h 6858000"/>
              <a:gd name="connsiteX4" fmla="*/ 3770474 w 10732631"/>
              <a:gd name="connsiteY4" fmla="*/ 6645627 h 6858000"/>
              <a:gd name="connsiteX5" fmla="*/ 3770474 w 10732631"/>
              <a:gd name="connsiteY5" fmla="*/ 6132571 h 6858000"/>
              <a:gd name="connsiteX6" fmla="*/ 4027003 w 10732631"/>
              <a:gd name="connsiteY6" fmla="*/ 6026314 h 6858000"/>
              <a:gd name="connsiteX7" fmla="*/ 5226044 w 10732631"/>
              <a:gd name="connsiteY7" fmla="*/ 4810762 h 6858000"/>
              <a:gd name="connsiteX8" fmla="*/ 5482571 w 10732631"/>
              <a:gd name="connsiteY8" fmla="*/ 4917019 h 6858000"/>
              <a:gd name="connsiteX9" fmla="*/ 7423552 w 10732631"/>
              <a:gd name="connsiteY9" fmla="*/ 6858000 h 6858000"/>
              <a:gd name="connsiteX10" fmla="*/ 6397442 w 10732631"/>
              <a:gd name="connsiteY10" fmla="*/ 6858000 h 6858000"/>
              <a:gd name="connsiteX11" fmla="*/ 4969516 w 10732631"/>
              <a:gd name="connsiteY11" fmla="*/ 5430074 h 6858000"/>
              <a:gd name="connsiteX12" fmla="*/ 4969516 w 10732631"/>
              <a:gd name="connsiteY12" fmla="*/ 4917019 h 6858000"/>
              <a:gd name="connsiteX13" fmla="*/ 5226044 w 10732631"/>
              <a:gd name="connsiteY13" fmla="*/ 4810762 h 6858000"/>
              <a:gd name="connsiteX14" fmla="*/ 4016831 w 10732631"/>
              <a:gd name="connsiteY14" fmla="*/ 4808883 h 6858000"/>
              <a:gd name="connsiteX15" fmla="*/ 4273358 w 10732631"/>
              <a:gd name="connsiteY15" fmla="*/ 4915140 h 6858000"/>
              <a:gd name="connsiteX16" fmla="*/ 6216216 w 10732631"/>
              <a:gd name="connsiteY16" fmla="*/ 6858000 h 6858000"/>
              <a:gd name="connsiteX17" fmla="*/ 5190107 w 10732631"/>
              <a:gd name="connsiteY17" fmla="*/ 6858000 h 6858000"/>
              <a:gd name="connsiteX18" fmla="*/ 3760302 w 10732631"/>
              <a:gd name="connsiteY18" fmla="*/ 5428196 h 6858000"/>
              <a:gd name="connsiteX19" fmla="*/ 3760302 w 10732631"/>
              <a:gd name="connsiteY19" fmla="*/ 4915140 h 6858000"/>
              <a:gd name="connsiteX20" fmla="*/ 4016831 w 10732631"/>
              <a:gd name="connsiteY20" fmla="*/ 4808883 h 6858000"/>
              <a:gd name="connsiteX21" fmla="*/ 4983334 w 10732631"/>
              <a:gd name="connsiteY21" fmla="*/ 3358111 h 6858000"/>
              <a:gd name="connsiteX22" fmla="*/ 5239861 w 10732631"/>
              <a:gd name="connsiteY22" fmla="*/ 3464368 h 6858000"/>
              <a:gd name="connsiteX23" fmla="*/ 8633493 w 10732631"/>
              <a:gd name="connsiteY23" fmla="*/ 6858000 h 6858000"/>
              <a:gd name="connsiteX24" fmla="*/ 7607384 w 10732631"/>
              <a:gd name="connsiteY24" fmla="*/ 6858000 h 6858000"/>
              <a:gd name="connsiteX25" fmla="*/ 4726806 w 10732631"/>
              <a:gd name="connsiteY25" fmla="*/ 3977423 h 6858000"/>
              <a:gd name="connsiteX26" fmla="*/ 4726806 w 10732631"/>
              <a:gd name="connsiteY26" fmla="*/ 3464368 h 6858000"/>
              <a:gd name="connsiteX27" fmla="*/ 4983334 w 10732631"/>
              <a:gd name="connsiteY27" fmla="*/ 3358111 h 6858000"/>
              <a:gd name="connsiteX28" fmla="*/ 4411835 w 10732631"/>
              <a:gd name="connsiteY28" fmla="*/ 1580111 h 6858000"/>
              <a:gd name="connsiteX29" fmla="*/ 4668361 w 10732631"/>
              <a:gd name="connsiteY29" fmla="*/ 1686369 h 6858000"/>
              <a:gd name="connsiteX30" fmla="*/ 9305884 w 10732631"/>
              <a:gd name="connsiteY30" fmla="*/ 6323892 h 6858000"/>
              <a:gd name="connsiteX31" fmla="*/ 9305884 w 10732631"/>
              <a:gd name="connsiteY31" fmla="*/ 6836948 h 6858000"/>
              <a:gd name="connsiteX32" fmla="*/ 9305884 w 10732631"/>
              <a:gd name="connsiteY32" fmla="*/ 6836946 h 6858000"/>
              <a:gd name="connsiteX33" fmla="*/ 9280109 w 10732631"/>
              <a:gd name="connsiteY33" fmla="*/ 6858000 h 6858000"/>
              <a:gd name="connsiteX34" fmla="*/ 8818604 w 10732631"/>
              <a:gd name="connsiteY34" fmla="*/ 6858000 h 6858000"/>
              <a:gd name="connsiteX35" fmla="*/ 8792829 w 10732631"/>
              <a:gd name="connsiteY35" fmla="*/ 6836946 h 6858000"/>
              <a:gd name="connsiteX36" fmla="*/ 4155306 w 10732631"/>
              <a:gd name="connsiteY36" fmla="*/ 2199424 h 6858000"/>
              <a:gd name="connsiteX37" fmla="*/ 4155306 w 10732631"/>
              <a:gd name="connsiteY37" fmla="*/ 1686369 h 6858000"/>
              <a:gd name="connsiteX38" fmla="*/ 4411835 w 10732631"/>
              <a:gd name="connsiteY38" fmla="*/ 1580111 h 6858000"/>
              <a:gd name="connsiteX39" fmla="*/ 5620152 w 10732631"/>
              <a:gd name="connsiteY39" fmla="*/ 1580110 h 6858000"/>
              <a:gd name="connsiteX40" fmla="*/ 5876680 w 10732631"/>
              <a:gd name="connsiteY40" fmla="*/ 1686368 h 6858000"/>
              <a:gd name="connsiteX41" fmla="*/ 10732631 w 10732631"/>
              <a:gd name="connsiteY41" fmla="*/ 6542320 h 6858000"/>
              <a:gd name="connsiteX42" fmla="*/ 10732631 w 10732631"/>
              <a:gd name="connsiteY42" fmla="*/ 6858000 h 6858000"/>
              <a:gd name="connsiteX43" fmla="*/ 10022202 w 10732631"/>
              <a:gd name="connsiteY43" fmla="*/ 6858000 h 6858000"/>
              <a:gd name="connsiteX44" fmla="*/ 5363625 w 10732631"/>
              <a:gd name="connsiteY44" fmla="*/ 2199423 h 6858000"/>
              <a:gd name="connsiteX45" fmla="*/ 5363625 w 10732631"/>
              <a:gd name="connsiteY45" fmla="*/ 1686368 h 6858000"/>
              <a:gd name="connsiteX46" fmla="*/ 5620152 w 10732631"/>
              <a:gd name="connsiteY46" fmla="*/ 1580110 h 6858000"/>
              <a:gd name="connsiteX47" fmla="*/ 0 w 10732631"/>
              <a:gd name="connsiteY47" fmla="*/ 2533946 h 6858000"/>
              <a:gd name="connsiteX48" fmla="*/ 2017511 w 10732631"/>
              <a:gd name="connsiteY48" fmla="*/ 2533946 h 6858000"/>
              <a:gd name="connsiteX49" fmla="*/ 2017511 w 10732631"/>
              <a:gd name="connsiteY49" fmla="*/ 2953645 h 6858000"/>
              <a:gd name="connsiteX50" fmla="*/ 1008756 w 10732631"/>
              <a:gd name="connsiteY50" fmla="*/ 3962400 h 6858000"/>
              <a:gd name="connsiteX51" fmla="*/ 0 w 10732631"/>
              <a:gd name="connsiteY51" fmla="*/ 2953645 h 6858000"/>
              <a:gd name="connsiteX52" fmla="*/ 0 w 10732631"/>
              <a:gd name="connsiteY52" fmla="*/ 2533946 h 6858000"/>
              <a:gd name="connsiteX53" fmla="*/ 8378524 w 10732631"/>
              <a:gd name="connsiteY53" fmla="*/ 743773 h 6858000"/>
              <a:gd name="connsiteX54" fmla="*/ 8635051 w 10732631"/>
              <a:gd name="connsiteY54" fmla="*/ 850031 h 6858000"/>
              <a:gd name="connsiteX55" fmla="*/ 10340228 w 10732631"/>
              <a:gd name="connsiteY55" fmla="*/ 2555209 h 6858000"/>
              <a:gd name="connsiteX56" fmla="*/ 10340228 w 10732631"/>
              <a:gd name="connsiteY56" fmla="*/ 3068265 h 6858000"/>
              <a:gd name="connsiteX57" fmla="*/ 10340228 w 10732631"/>
              <a:gd name="connsiteY57" fmla="*/ 3068263 h 6858000"/>
              <a:gd name="connsiteX58" fmla="*/ 9827172 w 10732631"/>
              <a:gd name="connsiteY58" fmla="*/ 3068263 h 6858000"/>
              <a:gd name="connsiteX59" fmla="*/ 8121996 w 10732631"/>
              <a:gd name="connsiteY59" fmla="*/ 1363086 h 6858000"/>
              <a:gd name="connsiteX60" fmla="*/ 8121996 w 10732631"/>
              <a:gd name="connsiteY60" fmla="*/ 850031 h 6858000"/>
              <a:gd name="connsiteX61" fmla="*/ 8378524 w 10732631"/>
              <a:gd name="connsiteY61" fmla="*/ 743773 h 6858000"/>
              <a:gd name="connsiteX62" fmla="*/ 7062200 w 10732631"/>
              <a:gd name="connsiteY62" fmla="*/ 612697 h 6858000"/>
              <a:gd name="connsiteX63" fmla="*/ 7318728 w 10732631"/>
              <a:gd name="connsiteY63" fmla="*/ 718955 h 6858000"/>
              <a:gd name="connsiteX64" fmla="*/ 10488805 w 10732631"/>
              <a:gd name="connsiteY64" fmla="*/ 3889033 h 6858000"/>
              <a:gd name="connsiteX65" fmla="*/ 10488805 w 10732631"/>
              <a:gd name="connsiteY65" fmla="*/ 4402089 h 6858000"/>
              <a:gd name="connsiteX66" fmla="*/ 10488805 w 10732631"/>
              <a:gd name="connsiteY66" fmla="*/ 4402087 h 6858000"/>
              <a:gd name="connsiteX67" fmla="*/ 9975750 w 10732631"/>
              <a:gd name="connsiteY67" fmla="*/ 4402087 h 6858000"/>
              <a:gd name="connsiteX68" fmla="*/ 6805673 w 10732631"/>
              <a:gd name="connsiteY68" fmla="*/ 1232010 h 6858000"/>
              <a:gd name="connsiteX69" fmla="*/ 6805673 w 10732631"/>
              <a:gd name="connsiteY69" fmla="*/ 718955 h 6858000"/>
              <a:gd name="connsiteX70" fmla="*/ 7062200 w 10732631"/>
              <a:gd name="connsiteY70" fmla="*/ 612697 h 6858000"/>
              <a:gd name="connsiteX71" fmla="*/ 4371995 w 10732631"/>
              <a:gd name="connsiteY71" fmla="*/ 0 h 6858000"/>
              <a:gd name="connsiteX72" fmla="*/ 5398106 w 10732631"/>
              <a:gd name="connsiteY72" fmla="*/ 0 h 6858000"/>
              <a:gd name="connsiteX73" fmla="*/ 10678822 w 10732631"/>
              <a:gd name="connsiteY73" fmla="*/ 5280718 h 6858000"/>
              <a:gd name="connsiteX74" fmla="*/ 10725310 w 10732631"/>
              <a:gd name="connsiteY74" fmla="*/ 5337629 h 6858000"/>
              <a:gd name="connsiteX75" fmla="*/ 10732631 w 10732631"/>
              <a:gd name="connsiteY75" fmla="*/ 5351542 h 6858000"/>
              <a:gd name="connsiteX76" fmla="*/ 10732631 w 10732631"/>
              <a:gd name="connsiteY76" fmla="*/ 5722950 h 6858000"/>
              <a:gd name="connsiteX77" fmla="*/ 10725310 w 10732631"/>
              <a:gd name="connsiteY77" fmla="*/ 5736863 h 6858000"/>
              <a:gd name="connsiteX78" fmla="*/ 10678822 w 10732631"/>
              <a:gd name="connsiteY78" fmla="*/ 5793774 h 6858000"/>
              <a:gd name="connsiteX79" fmla="*/ 10678822 w 10732631"/>
              <a:gd name="connsiteY79" fmla="*/ 5793772 h 6858000"/>
              <a:gd name="connsiteX80" fmla="*/ 10165767 w 10732631"/>
              <a:gd name="connsiteY80" fmla="*/ 5793772 h 6858000"/>
              <a:gd name="connsiteX81" fmla="*/ 4371995 w 10732631"/>
              <a:gd name="connsiteY81" fmla="*/ 0 h 6858000"/>
              <a:gd name="connsiteX0" fmla="*/ 4027003 w 10732631"/>
              <a:gd name="connsiteY0" fmla="*/ 6026314 h 6858000"/>
              <a:gd name="connsiteX1" fmla="*/ 4283530 w 10732631"/>
              <a:gd name="connsiteY1" fmla="*/ 6132571 h 6858000"/>
              <a:gd name="connsiteX2" fmla="*/ 5008959 w 10732631"/>
              <a:gd name="connsiteY2" fmla="*/ 6858000 h 6858000"/>
              <a:gd name="connsiteX3" fmla="*/ 3982847 w 10732631"/>
              <a:gd name="connsiteY3" fmla="*/ 6858000 h 6858000"/>
              <a:gd name="connsiteX4" fmla="*/ 3770474 w 10732631"/>
              <a:gd name="connsiteY4" fmla="*/ 6645627 h 6858000"/>
              <a:gd name="connsiteX5" fmla="*/ 3770474 w 10732631"/>
              <a:gd name="connsiteY5" fmla="*/ 6132571 h 6858000"/>
              <a:gd name="connsiteX6" fmla="*/ 4027003 w 10732631"/>
              <a:gd name="connsiteY6" fmla="*/ 6026314 h 6858000"/>
              <a:gd name="connsiteX7" fmla="*/ 5226044 w 10732631"/>
              <a:gd name="connsiteY7" fmla="*/ 4810762 h 6858000"/>
              <a:gd name="connsiteX8" fmla="*/ 5482571 w 10732631"/>
              <a:gd name="connsiteY8" fmla="*/ 4917019 h 6858000"/>
              <a:gd name="connsiteX9" fmla="*/ 7423552 w 10732631"/>
              <a:gd name="connsiteY9" fmla="*/ 6858000 h 6858000"/>
              <a:gd name="connsiteX10" fmla="*/ 6397442 w 10732631"/>
              <a:gd name="connsiteY10" fmla="*/ 6858000 h 6858000"/>
              <a:gd name="connsiteX11" fmla="*/ 4969516 w 10732631"/>
              <a:gd name="connsiteY11" fmla="*/ 5430074 h 6858000"/>
              <a:gd name="connsiteX12" fmla="*/ 4969516 w 10732631"/>
              <a:gd name="connsiteY12" fmla="*/ 4917019 h 6858000"/>
              <a:gd name="connsiteX13" fmla="*/ 5226044 w 10732631"/>
              <a:gd name="connsiteY13" fmla="*/ 4810762 h 6858000"/>
              <a:gd name="connsiteX14" fmla="*/ 4016831 w 10732631"/>
              <a:gd name="connsiteY14" fmla="*/ 4808883 h 6858000"/>
              <a:gd name="connsiteX15" fmla="*/ 4273358 w 10732631"/>
              <a:gd name="connsiteY15" fmla="*/ 4915140 h 6858000"/>
              <a:gd name="connsiteX16" fmla="*/ 6216216 w 10732631"/>
              <a:gd name="connsiteY16" fmla="*/ 6858000 h 6858000"/>
              <a:gd name="connsiteX17" fmla="*/ 5190107 w 10732631"/>
              <a:gd name="connsiteY17" fmla="*/ 6858000 h 6858000"/>
              <a:gd name="connsiteX18" fmla="*/ 3760302 w 10732631"/>
              <a:gd name="connsiteY18" fmla="*/ 5428196 h 6858000"/>
              <a:gd name="connsiteX19" fmla="*/ 3760302 w 10732631"/>
              <a:gd name="connsiteY19" fmla="*/ 4915140 h 6858000"/>
              <a:gd name="connsiteX20" fmla="*/ 4016831 w 10732631"/>
              <a:gd name="connsiteY20" fmla="*/ 4808883 h 6858000"/>
              <a:gd name="connsiteX21" fmla="*/ 4983334 w 10732631"/>
              <a:gd name="connsiteY21" fmla="*/ 3358111 h 6858000"/>
              <a:gd name="connsiteX22" fmla="*/ 5239861 w 10732631"/>
              <a:gd name="connsiteY22" fmla="*/ 3464368 h 6858000"/>
              <a:gd name="connsiteX23" fmla="*/ 8633493 w 10732631"/>
              <a:gd name="connsiteY23" fmla="*/ 6858000 h 6858000"/>
              <a:gd name="connsiteX24" fmla="*/ 7607384 w 10732631"/>
              <a:gd name="connsiteY24" fmla="*/ 6858000 h 6858000"/>
              <a:gd name="connsiteX25" fmla="*/ 4726806 w 10732631"/>
              <a:gd name="connsiteY25" fmla="*/ 3977423 h 6858000"/>
              <a:gd name="connsiteX26" fmla="*/ 4726806 w 10732631"/>
              <a:gd name="connsiteY26" fmla="*/ 3464368 h 6858000"/>
              <a:gd name="connsiteX27" fmla="*/ 4983334 w 10732631"/>
              <a:gd name="connsiteY27" fmla="*/ 3358111 h 6858000"/>
              <a:gd name="connsiteX28" fmla="*/ 4411835 w 10732631"/>
              <a:gd name="connsiteY28" fmla="*/ 1580111 h 6858000"/>
              <a:gd name="connsiteX29" fmla="*/ 4668361 w 10732631"/>
              <a:gd name="connsiteY29" fmla="*/ 1686369 h 6858000"/>
              <a:gd name="connsiteX30" fmla="*/ 9305884 w 10732631"/>
              <a:gd name="connsiteY30" fmla="*/ 6323892 h 6858000"/>
              <a:gd name="connsiteX31" fmla="*/ 9305884 w 10732631"/>
              <a:gd name="connsiteY31" fmla="*/ 6836948 h 6858000"/>
              <a:gd name="connsiteX32" fmla="*/ 9305884 w 10732631"/>
              <a:gd name="connsiteY32" fmla="*/ 6836946 h 6858000"/>
              <a:gd name="connsiteX33" fmla="*/ 9280109 w 10732631"/>
              <a:gd name="connsiteY33" fmla="*/ 6858000 h 6858000"/>
              <a:gd name="connsiteX34" fmla="*/ 8818604 w 10732631"/>
              <a:gd name="connsiteY34" fmla="*/ 6858000 h 6858000"/>
              <a:gd name="connsiteX35" fmla="*/ 8792829 w 10732631"/>
              <a:gd name="connsiteY35" fmla="*/ 6836946 h 6858000"/>
              <a:gd name="connsiteX36" fmla="*/ 4155306 w 10732631"/>
              <a:gd name="connsiteY36" fmla="*/ 2199424 h 6858000"/>
              <a:gd name="connsiteX37" fmla="*/ 4155306 w 10732631"/>
              <a:gd name="connsiteY37" fmla="*/ 1686369 h 6858000"/>
              <a:gd name="connsiteX38" fmla="*/ 4411835 w 10732631"/>
              <a:gd name="connsiteY38" fmla="*/ 1580111 h 6858000"/>
              <a:gd name="connsiteX39" fmla="*/ 5620152 w 10732631"/>
              <a:gd name="connsiteY39" fmla="*/ 1580110 h 6858000"/>
              <a:gd name="connsiteX40" fmla="*/ 5876680 w 10732631"/>
              <a:gd name="connsiteY40" fmla="*/ 1686368 h 6858000"/>
              <a:gd name="connsiteX41" fmla="*/ 10732631 w 10732631"/>
              <a:gd name="connsiteY41" fmla="*/ 6542320 h 6858000"/>
              <a:gd name="connsiteX42" fmla="*/ 10732631 w 10732631"/>
              <a:gd name="connsiteY42" fmla="*/ 6858000 h 6858000"/>
              <a:gd name="connsiteX43" fmla="*/ 10022202 w 10732631"/>
              <a:gd name="connsiteY43" fmla="*/ 6858000 h 6858000"/>
              <a:gd name="connsiteX44" fmla="*/ 5363625 w 10732631"/>
              <a:gd name="connsiteY44" fmla="*/ 2199423 h 6858000"/>
              <a:gd name="connsiteX45" fmla="*/ 5363625 w 10732631"/>
              <a:gd name="connsiteY45" fmla="*/ 1686368 h 6858000"/>
              <a:gd name="connsiteX46" fmla="*/ 5620152 w 10732631"/>
              <a:gd name="connsiteY46" fmla="*/ 1580110 h 6858000"/>
              <a:gd name="connsiteX47" fmla="*/ 0 w 10732631"/>
              <a:gd name="connsiteY47" fmla="*/ 2533946 h 6858000"/>
              <a:gd name="connsiteX48" fmla="*/ 2017511 w 10732631"/>
              <a:gd name="connsiteY48" fmla="*/ 2953645 h 6858000"/>
              <a:gd name="connsiteX49" fmla="*/ 1008756 w 10732631"/>
              <a:gd name="connsiteY49" fmla="*/ 3962400 h 6858000"/>
              <a:gd name="connsiteX50" fmla="*/ 0 w 10732631"/>
              <a:gd name="connsiteY50" fmla="*/ 2953645 h 6858000"/>
              <a:gd name="connsiteX51" fmla="*/ 0 w 10732631"/>
              <a:gd name="connsiteY51" fmla="*/ 2533946 h 6858000"/>
              <a:gd name="connsiteX52" fmla="*/ 8378524 w 10732631"/>
              <a:gd name="connsiteY52" fmla="*/ 743773 h 6858000"/>
              <a:gd name="connsiteX53" fmla="*/ 8635051 w 10732631"/>
              <a:gd name="connsiteY53" fmla="*/ 850031 h 6858000"/>
              <a:gd name="connsiteX54" fmla="*/ 10340228 w 10732631"/>
              <a:gd name="connsiteY54" fmla="*/ 2555209 h 6858000"/>
              <a:gd name="connsiteX55" fmla="*/ 10340228 w 10732631"/>
              <a:gd name="connsiteY55" fmla="*/ 3068265 h 6858000"/>
              <a:gd name="connsiteX56" fmla="*/ 10340228 w 10732631"/>
              <a:gd name="connsiteY56" fmla="*/ 3068263 h 6858000"/>
              <a:gd name="connsiteX57" fmla="*/ 9827172 w 10732631"/>
              <a:gd name="connsiteY57" fmla="*/ 3068263 h 6858000"/>
              <a:gd name="connsiteX58" fmla="*/ 8121996 w 10732631"/>
              <a:gd name="connsiteY58" fmla="*/ 1363086 h 6858000"/>
              <a:gd name="connsiteX59" fmla="*/ 8121996 w 10732631"/>
              <a:gd name="connsiteY59" fmla="*/ 850031 h 6858000"/>
              <a:gd name="connsiteX60" fmla="*/ 8378524 w 10732631"/>
              <a:gd name="connsiteY60" fmla="*/ 743773 h 6858000"/>
              <a:gd name="connsiteX61" fmla="*/ 7062200 w 10732631"/>
              <a:gd name="connsiteY61" fmla="*/ 612697 h 6858000"/>
              <a:gd name="connsiteX62" fmla="*/ 7318728 w 10732631"/>
              <a:gd name="connsiteY62" fmla="*/ 718955 h 6858000"/>
              <a:gd name="connsiteX63" fmla="*/ 10488805 w 10732631"/>
              <a:gd name="connsiteY63" fmla="*/ 3889033 h 6858000"/>
              <a:gd name="connsiteX64" fmla="*/ 10488805 w 10732631"/>
              <a:gd name="connsiteY64" fmla="*/ 4402089 h 6858000"/>
              <a:gd name="connsiteX65" fmla="*/ 10488805 w 10732631"/>
              <a:gd name="connsiteY65" fmla="*/ 4402087 h 6858000"/>
              <a:gd name="connsiteX66" fmla="*/ 9975750 w 10732631"/>
              <a:gd name="connsiteY66" fmla="*/ 4402087 h 6858000"/>
              <a:gd name="connsiteX67" fmla="*/ 6805673 w 10732631"/>
              <a:gd name="connsiteY67" fmla="*/ 1232010 h 6858000"/>
              <a:gd name="connsiteX68" fmla="*/ 6805673 w 10732631"/>
              <a:gd name="connsiteY68" fmla="*/ 718955 h 6858000"/>
              <a:gd name="connsiteX69" fmla="*/ 7062200 w 10732631"/>
              <a:gd name="connsiteY69" fmla="*/ 612697 h 6858000"/>
              <a:gd name="connsiteX70" fmla="*/ 4371995 w 10732631"/>
              <a:gd name="connsiteY70" fmla="*/ 0 h 6858000"/>
              <a:gd name="connsiteX71" fmla="*/ 5398106 w 10732631"/>
              <a:gd name="connsiteY71" fmla="*/ 0 h 6858000"/>
              <a:gd name="connsiteX72" fmla="*/ 10678822 w 10732631"/>
              <a:gd name="connsiteY72" fmla="*/ 5280718 h 6858000"/>
              <a:gd name="connsiteX73" fmla="*/ 10725310 w 10732631"/>
              <a:gd name="connsiteY73" fmla="*/ 5337629 h 6858000"/>
              <a:gd name="connsiteX74" fmla="*/ 10732631 w 10732631"/>
              <a:gd name="connsiteY74" fmla="*/ 5351542 h 6858000"/>
              <a:gd name="connsiteX75" fmla="*/ 10732631 w 10732631"/>
              <a:gd name="connsiteY75" fmla="*/ 5722950 h 6858000"/>
              <a:gd name="connsiteX76" fmla="*/ 10725310 w 10732631"/>
              <a:gd name="connsiteY76" fmla="*/ 5736863 h 6858000"/>
              <a:gd name="connsiteX77" fmla="*/ 10678822 w 10732631"/>
              <a:gd name="connsiteY77" fmla="*/ 5793774 h 6858000"/>
              <a:gd name="connsiteX78" fmla="*/ 10678822 w 10732631"/>
              <a:gd name="connsiteY78" fmla="*/ 5793772 h 6858000"/>
              <a:gd name="connsiteX79" fmla="*/ 10165767 w 10732631"/>
              <a:gd name="connsiteY79" fmla="*/ 5793772 h 6858000"/>
              <a:gd name="connsiteX80" fmla="*/ 4371995 w 10732631"/>
              <a:gd name="connsiteY80" fmla="*/ 0 h 6858000"/>
              <a:gd name="connsiteX0" fmla="*/ 4027003 w 10732631"/>
              <a:gd name="connsiteY0" fmla="*/ 6026314 h 6858000"/>
              <a:gd name="connsiteX1" fmla="*/ 4283530 w 10732631"/>
              <a:gd name="connsiteY1" fmla="*/ 6132571 h 6858000"/>
              <a:gd name="connsiteX2" fmla="*/ 5008959 w 10732631"/>
              <a:gd name="connsiteY2" fmla="*/ 6858000 h 6858000"/>
              <a:gd name="connsiteX3" fmla="*/ 3982847 w 10732631"/>
              <a:gd name="connsiteY3" fmla="*/ 6858000 h 6858000"/>
              <a:gd name="connsiteX4" fmla="*/ 3770474 w 10732631"/>
              <a:gd name="connsiteY4" fmla="*/ 6645627 h 6858000"/>
              <a:gd name="connsiteX5" fmla="*/ 3770474 w 10732631"/>
              <a:gd name="connsiteY5" fmla="*/ 6132571 h 6858000"/>
              <a:gd name="connsiteX6" fmla="*/ 4027003 w 10732631"/>
              <a:gd name="connsiteY6" fmla="*/ 6026314 h 6858000"/>
              <a:gd name="connsiteX7" fmla="*/ 5226044 w 10732631"/>
              <a:gd name="connsiteY7" fmla="*/ 4810762 h 6858000"/>
              <a:gd name="connsiteX8" fmla="*/ 5482571 w 10732631"/>
              <a:gd name="connsiteY8" fmla="*/ 4917019 h 6858000"/>
              <a:gd name="connsiteX9" fmla="*/ 7423552 w 10732631"/>
              <a:gd name="connsiteY9" fmla="*/ 6858000 h 6858000"/>
              <a:gd name="connsiteX10" fmla="*/ 6397442 w 10732631"/>
              <a:gd name="connsiteY10" fmla="*/ 6858000 h 6858000"/>
              <a:gd name="connsiteX11" fmla="*/ 4969516 w 10732631"/>
              <a:gd name="connsiteY11" fmla="*/ 5430074 h 6858000"/>
              <a:gd name="connsiteX12" fmla="*/ 4969516 w 10732631"/>
              <a:gd name="connsiteY12" fmla="*/ 4917019 h 6858000"/>
              <a:gd name="connsiteX13" fmla="*/ 5226044 w 10732631"/>
              <a:gd name="connsiteY13" fmla="*/ 4810762 h 6858000"/>
              <a:gd name="connsiteX14" fmla="*/ 4016831 w 10732631"/>
              <a:gd name="connsiteY14" fmla="*/ 4808883 h 6858000"/>
              <a:gd name="connsiteX15" fmla="*/ 4273358 w 10732631"/>
              <a:gd name="connsiteY15" fmla="*/ 4915140 h 6858000"/>
              <a:gd name="connsiteX16" fmla="*/ 6216216 w 10732631"/>
              <a:gd name="connsiteY16" fmla="*/ 6858000 h 6858000"/>
              <a:gd name="connsiteX17" fmla="*/ 5190107 w 10732631"/>
              <a:gd name="connsiteY17" fmla="*/ 6858000 h 6858000"/>
              <a:gd name="connsiteX18" fmla="*/ 3760302 w 10732631"/>
              <a:gd name="connsiteY18" fmla="*/ 5428196 h 6858000"/>
              <a:gd name="connsiteX19" fmla="*/ 3760302 w 10732631"/>
              <a:gd name="connsiteY19" fmla="*/ 4915140 h 6858000"/>
              <a:gd name="connsiteX20" fmla="*/ 4016831 w 10732631"/>
              <a:gd name="connsiteY20" fmla="*/ 4808883 h 6858000"/>
              <a:gd name="connsiteX21" fmla="*/ 4983334 w 10732631"/>
              <a:gd name="connsiteY21" fmla="*/ 3358111 h 6858000"/>
              <a:gd name="connsiteX22" fmla="*/ 5239861 w 10732631"/>
              <a:gd name="connsiteY22" fmla="*/ 3464368 h 6858000"/>
              <a:gd name="connsiteX23" fmla="*/ 8633493 w 10732631"/>
              <a:gd name="connsiteY23" fmla="*/ 6858000 h 6858000"/>
              <a:gd name="connsiteX24" fmla="*/ 7607384 w 10732631"/>
              <a:gd name="connsiteY24" fmla="*/ 6858000 h 6858000"/>
              <a:gd name="connsiteX25" fmla="*/ 4726806 w 10732631"/>
              <a:gd name="connsiteY25" fmla="*/ 3977423 h 6858000"/>
              <a:gd name="connsiteX26" fmla="*/ 4726806 w 10732631"/>
              <a:gd name="connsiteY26" fmla="*/ 3464368 h 6858000"/>
              <a:gd name="connsiteX27" fmla="*/ 4983334 w 10732631"/>
              <a:gd name="connsiteY27" fmla="*/ 3358111 h 6858000"/>
              <a:gd name="connsiteX28" fmla="*/ 4411835 w 10732631"/>
              <a:gd name="connsiteY28" fmla="*/ 1580111 h 6858000"/>
              <a:gd name="connsiteX29" fmla="*/ 4668361 w 10732631"/>
              <a:gd name="connsiteY29" fmla="*/ 1686369 h 6858000"/>
              <a:gd name="connsiteX30" fmla="*/ 9305884 w 10732631"/>
              <a:gd name="connsiteY30" fmla="*/ 6323892 h 6858000"/>
              <a:gd name="connsiteX31" fmla="*/ 9305884 w 10732631"/>
              <a:gd name="connsiteY31" fmla="*/ 6836948 h 6858000"/>
              <a:gd name="connsiteX32" fmla="*/ 9305884 w 10732631"/>
              <a:gd name="connsiteY32" fmla="*/ 6836946 h 6858000"/>
              <a:gd name="connsiteX33" fmla="*/ 9280109 w 10732631"/>
              <a:gd name="connsiteY33" fmla="*/ 6858000 h 6858000"/>
              <a:gd name="connsiteX34" fmla="*/ 8818604 w 10732631"/>
              <a:gd name="connsiteY34" fmla="*/ 6858000 h 6858000"/>
              <a:gd name="connsiteX35" fmla="*/ 8792829 w 10732631"/>
              <a:gd name="connsiteY35" fmla="*/ 6836946 h 6858000"/>
              <a:gd name="connsiteX36" fmla="*/ 4155306 w 10732631"/>
              <a:gd name="connsiteY36" fmla="*/ 2199424 h 6858000"/>
              <a:gd name="connsiteX37" fmla="*/ 4155306 w 10732631"/>
              <a:gd name="connsiteY37" fmla="*/ 1686369 h 6858000"/>
              <a:gd name="connsiteX38" fmla="*/ 4411835 w 10732631"/>
              <a:gd name="connsiteY38" fmla="*/ 1580111 h 6858000"/>
              <a:gd name="connsiteX39" fmla="*/ 5620152 w 10732631"/>
              <a:gd name="connsiteY39" fmla="*/ 1580110 h 6858000"/>
              <a:gd name="connsiteX40" fmla="*/ 5876680 w 10732631"/>
              <a:gd name="connsiteY40" fmla="*/ 1686368 h 6858000"/>
              <a:gd name="connsiteX41" fmla="*/ 10732631 w 10732631"/>
              <a:gd name="connsiteY41" fmla="*/ 6542320 h 6858000"/>
              <a:gd name="connsiteX42" fmla="*/ 10732631 w 10732631"/>
              <a:gd name="connsiteY42" fmla="*/ 6858000 h 6858000"/>
              <a:gd name="connsiteX43" fmla="*/ 10022202 w 10732631"/>
              <a:gd name="connsiteY43" fmla="*/ 6858000 h 6858000"/>
              <a:gd name="connsiteX44" fmla="*/ 5363625 w 10732631"/>
              <a:gd name="connsiteY44" fmla="*/ 2199423 h 6858000"/>
              <a:gd name="connsiteX45" fmla="*/ 5363625 w 10732631"/>
              <a:gd name="connsiteY45" fmla="*/ 1686368 h 6858000"/>
              <a:gd name="connsiteX46" fmla="*/ 5620152 w 10732631"/>
              <a:gd name="connsiteY46" fmla="*/ 1580110 h 6858000"/>
              <a:gd name="connsiteX47" fmla="*/ 0 w 10732631"/>
              <a:gd name="connsiteY47" fmla="*/ 2533946 h 6858000"/>
              <a:gd name="connsiteX48" fmla="*/ 1008756 w 10732631"/>
              <a:gd name="connsiteY48" fmla="*/ 3962400 h 6858000"/>
              <a:gd name="connsiteX49" fmla="*/ 0 w 10732631"/>
              <a:gd name="connsiteY49" fmla="*/ 2953645 h 6858000"/>
              <a:gd name="connsiteX50" fmla="*/ 0 w 10732631"/>
              <a:gd name="connsiteY50" fmla="*/ 2533946 h 6858000"/>
              <a:gd name="connsiteX51" fmla="*/ 8378524 w 10732631"/>
              <a:gd name="connsiteY51" fmla="*/ 743773 h 6858000"/>
              <a:gd name="connsiteX52" fmla="*/ 8635051 w 10732631"/>
              <a:gd name="connsiteY52" fmla="*/ 850031 h 6858000"/>
              <a:gd name="connsiteX53" fmla="*/ 10340228 w 10732631"/>
              <a:gd name="connsiteY53" fmla="*/ 2555209 h 6858000"/>
              <a:gd name="connsiteX54" fmla="*/ 10340228 w 10732631"/>
              <a:gd name="connsiteY54" fmla="*/ 3068265 h 6858000"/>
              <a:gd name="connsiteX55" fmla="*/ 10340228 w 10732631"/>
              <a:gd name="connsiteY55" fmla="*/ 3068263 h 6858000"/>
              <a:gd name="connsiteX56" fmla="*/ 9827172 w 10732631"/>
              <a:gd name="connsiteY56" fmla="*/ 3068263 h 6858000"/>
              <a:gd name="connsiteX57" fmla="*/ 8121996 w 10732631"/>
              <a:gd name="connsiteY57" fmla="*/ 1363086 h 6858000"/>
              <a:gd name="connsiteX58" fmla="*/ 8121996 w 10732631"/>
              <a:gd name="connsiteY58" fmla="*/ 850031 h 6858000"/>
              <a:gd name="connsiteX59" fmla="*/ 8378524 w 10732631"/>
              <a:gd name="connsiteY59" fmla="*/ 743773 h 6858000"/>
              <a:gd name="connsiteX60" fmla="*/ 7062200 w 10732631"/>
              <a:gd name="connsiteY60" fmla="*/ 612697 h 6858000"/>
              <a:gd name="connsiteX61" fmla="*/ 7318728 w 10732631"/>
              <a:gd name="connsiteY61" fmla="*/ 718955 h 6858000"/>
              <a:gd name="connsiteX62" fmla="*/ 10488805 w 10732631"/>
              <a:gd name="connsiteY62" fmla="*/ 3889033 h 6858000"/>
              <a:gd name="connsiteX63" fmla="*/ 10488805 w 10732631"/>
              <a:gd name="connsiteY63" fmla="*/ 4402089 h 6858000"/>
              <a:gd name="connsiteX64" fmla="*/ 10488805 w 10732631"/>
              <a:gd name="connsiteY64" fmla="*/ 4402087 h 6858000"/>
              <a:gd name="connsiteX65" fmla="*/ 9975750 w 10732631"/>
              <a:gd name="connsiteY65" fmla="*/ 4402087 h 6858000"/>
              <a:gd name="connsiteX66" fmla="*/ 6805673 w 10732631"/>
              <a:gd name="connsiteY66" fmla="*/ 1232010 h 6858000"/>
              <a:gd name="connsiteX67" fmla="*/ 6805673 w 10732631"/>
              <a:gd name="connsiteY67" fmla="*/ 718955 h 6858000"/>
              <a:gd name="connsiteX68" fmla="*/ 7062200 w 10732631"/>
              <a:gd name="connsiteY68" fmla="*/ 612697 h 6858000"/>
              <a:gd name="connsiteX69" fmla="*/ 4371995 w 10732631"/>
              <a:gd name="connsiteY69" fmla="*/ 0 h 6858000"/>
              <a:gd name="connsiteX70" fmla="*/ 5398106 w 10732631"/>
              <a:gd name="connsiteY70" fmla="*/ 0 h 6858000"/>
              <a:gd name="connsiteX71" fmla="*/ 10678822 w 10732631"/>
              <a:gd name="connsiteY71" fmla="*/ 5280718 h 6858000"/>
              <a:gd name="connsiteX72" fmla="*/ 10725310 w 10732631"/>
              <a:gd name="connsiteY72" fmla="*/ 5337629 h 6858000"/>
              <a:gd name="connsiteX73" fmla="*/ 10732631 w 10732631"/>
              <a:gd name="connsiteY73" fmla="*/ 5351542 h 6858000"/>
              <a:gd name="connsiteX74" fmla="*/ 10732631 w 10732631"/>
              <a:gd name="connsiteY74" fmla="*/ 5722950 h 6858000"/>
              <a:gd name="connsiteX75" fmla="*/ 10725310 w 10732631"/>
              <a:gd name="connsiteY75" fmla="*/ 5736863 h 6858000"/>
              <a:gd name="connsiteX76" fmla="*/ 10678822 w 10732631"/>
              <a:gd name="connsiteY76" fmla="*/ 5793774 h 6858000"/>
              <a:gd name="connsiteX77" fmla="*/ 10678822 w 10732631"/>
              <a:gd name="connsiteY77" fmla="*/ 5793772 h 6858000"/>
              <a:gd name="connsiteX78" fmla="*/ 10165767 w 10732631"/>
              <a:gd name="connsiteY78" fmla="*/ 5793772 h 6858000"/>
              <a:gd name="connsiteX79" fmla="*/ 4371995 w 10732631"/>
              <a:gd name="connsiteY79" fmla="*/ 0 h 6858000"/>
              <a:gd name="connsiteX0" fmla="*/ 4027003 w 10732631"/>
              <a:gd name="connsiteY0" fmla="*/ 6026314 h 6858000"/>
              <a:gd name="connsiteX1" fmla="*/ 4283530 w 10732631"/>
              <a:gd name="connsiteY1" fmla="*/ 6132571 h 6858000"/>
              <a:gd name="connsiteX2" fmla="*/ 5008959 w 10732631"/>
              <a:gd name="connsiteY2" fmla="*/ 6858000 h 6858000"/>
              <a:gd name="connsiteX3" fmla="*/ 3982847 w 10732631"/>
              <a:gd name="connsiteY3" fmla="*/ 6858000 h 6858000"/>
              <a:gd name="connsiteX4" fmla="*/ 3770474 w 10732631"/>
              <a:gd name="connsiteY4" fmla="*/ 6645627 h 6858000"/>
              <a:gd name="connsiteX5" fmla="*/ 3770474 w 10732631"/>
              <a:gd name="connsiteY5" fmla="*/ 6132571 h 6858000"/>
              <a:gd name="connsiteX6" fmla="*/ 4027003 w 10732631"/>
              <a:gd name="connsiteY6" fmla="*/ 6026314 h 6858000"/>
              <a:gd name="connsiteX7" fmla="*/ 5226044 w 10732631"/>
              <a:gd name="connsiteY7" fmla="*/ 4810762 h 6858000"/>
              <a:gd name="connsiteX8" fmla="*/ 5482571 w 10732631"/>
              <a:gd name="connsiteY8" fmla="*/ 4917019 h 6858000"/>
              <a:gd name="connsiteX9" fmla="*/ 7423552 w 10732631"/>
              <a:gd name="connsiteY9" fmla="*/ 6858000 h 6858000"/>
              <a:gd name="connsiteX10" fmla="*/ 6397442 w 10732631"/>
              <a:gd name="connsiteY10" fmla="*/ 6858000 h 6858000"/>
              <a:gd name="connsiteX11" fmla="*/ 4969516 w 10732631"/>
              <a:gd name="connsiteY11" fmla="*/ 5430074 h 6858000"/>
              <a:gd name="connsiteX12" fmla="*/ 4969516 w 10732631"/>
              <a:gd name="connsiteY12" fmla="*/ 4917019 h 6858000"/>
              <a:gd name="connsiteX13" fmla="*/ 5226044 w 10732631"/>
              <a:gd name="connsiteY13" fmla="*/ 4810762 h 6858000"/>
              <a:gd name="connsiteX14" fmla="*/ 4016831 w 10732631"/>
              <a:gd name="connsiteY14" fmla="*/ 4808883 h 6858000"/>
              <a:gd name="connsiteX15" fmla="*/ 4273358 w 10732631"/>
              <a:gd name="connsiteY15" fmla="*/ 4915140 h 6858000"/>
              <a:gd name="connsiteX16" fmla="*/ 6216216 w 10732631"/>
              <a:gd name="connsiteY16" fmla="*/ 6858000 h 6858000"/>
              <a:gd name="connsiteX17" fmla="*/ 5190107 w 10732631"/>
              <a:gd name="connsiteY17" fmla="*/ 6858000 h 6858000"/>
              <a:gd name="connsiteX18" fmla="*/ 3760302 w 10732631"/>
              <a:gd name="connsiteY18" fmla="*/ 5428196 h 6858000"/>
              <a:gd name="connsiteX19" fmla="*/ 3760302 w 10732631"/>
              <a:gd name="connsiteY19" fmla="*/ 4915140 h 6858000"/>
              <a:gd name="connsiteX20" fmla="*/ 4016831 w 10732631"/>
              <a:gd name="connsiteY20" fmla="*/ 4808883 h 6858000"/>
              <a:gd name="connsiteX21" fmla="*/ 4983334 w 10732631"/>
              <a:gd name="connsiteY21" fmla="*/ 3358111 h 6858000"/>
              <a:gd name="connsiteX22" fmla="*/ 5239861 w 10732631"/>
              <a:gd name="connsiteY22" fmla="*/ 3464368 h 6858000"/>
              <a:gd name="connsiteX23" fmla="*/ 8633493 w 10732631"/>
              <a:gd name="connsiteY23" fmla="*/ 6858000 h 6858000"/>
              <a:gd name="connsiteX24" fmla="*/ 7607384 w 10732631"/>
              <a:gd name="connsiteY24" fmla="*/ 6858000 h 6858000"/>
              <a:gd name="connsiteX25" fmla="*/ 4726806 w 10732631"/>
              <a:gd name="connsiteY25" fmla="*/ 3977423 h 6858000"/>
              <a:gd name="connsiteX26" fmla="*/ 4726806 w 10732631"/>
              <a:gd name="connsiteY26" fmla="*/ 3464368 h 6858000"/>
              <a:gd name="connsiteX27" fmla="*/ 4983334 w 10732631"/>
              <a:gd name="connsiteY27" fmla="*/ 3358111 h 6858000"/>
              <a:gd name="connsiteX28" fmla="*/ 4411835 w 10732631"/>
              <a:gd name="connsiteY28" fmla="*/ 1580111 h 6858000"/>
              <a:gd name="connsiteX29" fmla="*/ 4668361 w 10732631"/>
              <a:gd name="connsiteY29" fmla="*/ 1686369 h 6858000"/>
              <a:gd name="connsiteX30" fmla="*/ 9305884 w 10732631"/>
              <a:gd name="connsiteY30" fmla="*/ 6323892 h 6858000"/>
              <a:gd name="connsiteX31" fmla="*/ 9305884 w 10732631"/>
              <a:gd name="connsiteY31" fmla="*/ 6836948 h 6858000"/>
              <a:gd name="connsiteX32" fmla="*/ 9305884 w 10732631"/>
              <a:gd name="connsiteY32" fmla="*/ 6836946 h 6858000"/>
              <a:gd name="connsiteX33" fmla="*/ 9280109 w 10732631"/>
              <a:gd name="connsiteY33" fmla="*/ 6858000 h 6858000"/>
              <a:gd name="connsiteX34" fmla="*/ 8818604 w 10732631"/>
              <a:gd name="connsiteY34" fmla="*/ 6858000 h 6858000"/>
              <a:gd name="connsiteX35" fmla="*/ 8792829 w 10732631"/>
              <a:gd name="connsiteY35" fmla="*/ 6836946 h 6858000"/>
              <a:gd name="connsiteX36" fmla="*/ 4155306 w 10732631"/>
              <a:gd name="connsiteY36" fmla="*/ 2199424 h 6858000"/>
              <a:gd name="connsiteX37" fmla="*/ 4155306 w 10732631"/>
              <a:gd name="connsiteY37" fmla="*/ 1686369 h 6858000"/>
              <a:gd name="connsiteX38" fmla="*/ 4411835 w 10732631"/>
              <a:gd name="connsiteY38" fmla="*/ 1580111 h 6858000"/>
              <a:gd name="connsiteX39" fmla="*/ 5620152 w 10732631"/>
              <a:gd name="connsiteY39" fmla="*/ 1580110 h 6858000"/>
              <a:gd name="connsiteX40" fmla="*/ 5876680 w 10732631"/>
              <a:gd name="connsiteY40" fmla="*/ 1686368 h 6858000"/>
              <a:gd name="connsiteX41" fmla="*/ 10732631 w 10732631"/>
              <a:gd name="connsiteY41" fmla="*/ 6542320 h 6858000"/>
              <a:gd name="connsiteX42" fmla="*/ 10732631 w 10732631"/>
              <a:gd name="connsiteY42" fmla="*/ 6858000 h 6858000"/>
              <a:gd name="connsiteX43" fmla="*/ 10022202 w 10732631"/>
              <a:gd name="connsiteY43" fmla="*/ 6858000 h 6858000"/>
              <a:gd name="connsiteX44" fmla="*/ 5363625 w 10732631"/>
              <a:gd name="connsiteY44" fmla="*/ 2199423 h 6858000"/>
              <a:gd name="connsiteX45" fmla="*/ 5363625 w 10732631"/>
              <a:gd name="connsiteY45" fmla="*/ 1686368 h 6858000"/>
              <a:gd name="connsiteX46" fmla="*/ 5620152 w 10732631"/>
              <a:gd name="connsiteY46" fmla="*/ 1580110 h 6858000"/>
              <a:gd name="connsiteX47" fmla="*/ 0 w 10732631"/>
              <a:gd name="connsiteY47" fmla="*/ 2533946 h 6858000"/>
              <a:gd name="connsiteX48" fmla="*/ 0 w 10732631"/>
              <a:gd name="connsiteY48" fmla="*/ 2953645 h 6858000"/>
              <a:gd name="connsiteX49" fmla="*/ 0 w 10732631"/>
              <a:gd name="connsiteY49" fmla="*/ 2533946 h 6858000"/>
              <a:gd name="connsiteX50" fmla="*/ 8378524 w 10732631"/>
              <a:gd name="connsiteY50" fmla="*/ 743773 h 6858000"/>
              <a:gd name="connsiteX51" fmla="*/ 8635051 w 10732631"/>
              <a:gd name="connsiteY51" fmla="*/ 850031 h 6858000"/>
              <a:gd name="connsiteX52" fmla="*/ 10340228 w 10732631"/>
              <a:gd name="connsiteY52" fmla="*/ 2555209 h 6858000"/>
              <a:gd name="connsiteX53" fmla="*/ 10340228 w 10732631"/>
              <a:gd name="connsiteY53" fmla="*/ 3068265 h 6858000"/>
              <a:gd name="connsiteX54" fmla="*/ 10340228 w 10732631"/>
              <a:gd name="connsiteY54" fmla="*/ 3068263 h 6858000"/>
              <a:gd name="connsiteX55" fmla="*/ 9827172 w 10732631"/>
              <a:gd name="connsiteY55" fmla="*/ 3068263 h 6858000"/>
              <a:gd name="connsiteX56" fmla="*/ 8121996 w 10732631"/>
              <a:gd name="connsiteY56" fmla="*/ 1363086 h 6858000"/>
              <a:gd name="connsiteX57" fmla="*/ 8121996 w 10732631"/>
              <a:gd name="connsiteY57" fmla="*/ 850031 h 6858000"/>
              <a:gd name="connsiteX58" fmla="*/ 8378524 w 10732631"/>
              <a:gd name="connsiteY58" fmla="*/ 743773 h 6858000"/>
              <a:gd name="connsiteX59" fmla="*/ 7062200 w 10732631"/>
              <a:gd name="connsiteY59" fmla="*/ 612697 h 6858000"/>
              <a:gd name="connsiteX60" fmla="*/ 7318728 w 10732631"/>
              <a:gd name="connsiteY60" fmla="*/ 718955 h 6858000"/>
              <a:gd name="connsiteX61" fmla="*/ 10488805 w 10732631"/>
              <a:gd name="connsiteY61" fmla="*/ 3889033 h 6858000"/>
              <a:gd name="connsiteX62" fmla="*/ 10488805 w 10732631"/>
              <a:gd name="connsiteY62" fmla="*/ 4402089 h 6858000"/>
              <a:gd name="connsiteX63" fmla="*/ 10488805 w 10732631"/>
              <a:gd name="connsiteY63" fmla="*/ 4402087 h 6858000"/>
              <a:gd name="connsiteX64" fmla="*/ 9975750 w 10732631"/>
              <a:gd name="connsiteY64" fmla="*/ 4402087 h 6858000"/>
              <a:gd name="connsiteX65" fmla="*/ 6805673 w 10732631"/>
              <a:gd name="connsiteY65" fmla="*/ 1232010 h 6858000"/>
              <a:gd name="connsiteX66" fmla="*/ 6805673 w 10732631"/>
              <a:gd name="connsiteY66" fmla="*/ 718955 h 6858000"/>
              <a:gd name="connsiteX67" fmla="*/ 7062200 w 10732631"/>
              <a:gd name="connsiteY67" fmla="*/ 612697 h 6858000"/>
              <a:gd name="connsiteX68" fmla="*/ 4371995 w 10732631"/>
              <a:gd name="connsiteY68" fmla="*/ 0 h 6858000"/>
              <a:gd name="connsiteX69" fmla="*/ 5398106 w 10732631"/>
              <a:gd name="connsiteY69" fmla="*/ 0 h 6858000"/>
              <a:gd name="connsiteX70" fmla="*/ 10678822 w 10732631"/>
              <a:gd name="connsiteY70" fmla="*/ 5280718 h 6858000"/>
              <a:gd name="connsiteX71" fmla="*/ 10725310 w 10732631"/>
              <a:gd name="connsiteY71" fmla="*/ 5337629 h 6858000"/>
              <a:gd name="connsiteX72" fmla="*/ 10732631 w 10732631"/>
              <a:gd name="connsiteY72" fmla="*/ 5351542 h 6858000"/>
              <a:gd name="connsiteX73" fmla="*/ 10732631 w 10732631"/>
              <a:gd name="connsiteY73" fmla="*/ 5722950 h 6858000"/>
              <a:gd name="connsiteX74" fmla="*/ 10725310 w 10732631"/>
              <a:gd name="connsiteY74" fmla="*/ 5736863 h 6858000"/>
              <a:gd name="connsiteX75" fmla="*/ 10678822 w 10732631"/>
              <a:gd name="connsiteY75" fmla="*/ 5793774 h 6858000"/>
              <a:gd name="connsiteX76" fmla="*/ 10678822 w 10732631"/>
              <a:gd name="connsiteY76" fmla="*/ 5793772 h 6858000"/>
              <a:gd name="connsiteX77" fmla="*/ 10165767 w 10732631"/>
              <a:gd name="connsiteY77" fmla="*/ 5793772 h 6858000"/>
              <a:gd name="connsiteX78" fmla="*/ 4371995 w 10732631"/>
              <a:gd name="connsiteY78" fmla="*/ 0 h 6858000"/>
              <a:gd name="connsiteX0" fmla="*/ 372959 w 7078587"/>
              <a:gd name="connsiteY0" fmla="*/ 6026314 h 6858000"/>
              <a:gd name="connsiteX1" fmla="*/ 629486 w 7078587"/>
              <a:gd name="connsiteY1" fmla="*/ 6132571 h 6858000"/>
              <a:gd name="connsiteX2" fmla="*/ 1354915 w 7078587"/>
              <a:gd name="connsiteY2" fmla="*/ 6858000 h 6858000"/>
              <a:gd name="connsiteX3" fmla="*/ 328803 w 7078587"/>
              <a:gd name="connsiteY3" fmla="*/ 6858000 h 6858000"/>
              <a:gd name="connsiteX4" fmla="*/ 116430 w 7078587"/>
              <a:gd name="connsiteY4" fmla="*/ 6645627 h 6858000"/>
              <a:gd name="connsiteX5" fmla="*/ 116430 w 7078587"/>
              <a:gd name="connsiteY5" fmla="*/ 6132571 h 6858000"/>
              <a:gd name="connsiteX6" fmla="*/ 372959 w 7078587"/>
              <a:gd name="connsiteY6" fmla="*/ 6026314 h 6858000"/>
              <a:gd name="connsiteX7" fmla="*/ 1572000 w 7078587"/>
              <a:gd name="connsiteY7" fmla="*/ 4810762 h 6858000"/>
              <a:gd name="connsiteX8" fmla="*/ 1828527 w 7078587"/>
              <a:gd name="connsiteY8" fmla="*/ 4917019 h 6858000"/>
              <a:gd name="connsiteX9" fmla="*/ 3769508 w 7078587"/>
              <a:gd name="connsiteY9" fmla="*/ 6858000 h 6858000"/>
              <a:gd name="connsiteX10" fmla="*/ 2743398 w 7078587"/>
              <a:gd name="connsiteY10" fmla="*/ 6858000 h 6858000"/>
              <a:gd name="connsiteX11" fmla="*/ 1315472 w 7078587"/>
              <a:gd name="connsiteY11" fmla="*/ 5430074 h 6858000"/>
              <a:gd name="connsiteX12" fmla="*/ 1315472 w 7078587"/>
              <a:gd name="connsiteY12" fmla="*/ 4917019 h 6858000"/>
              <a:gd name="connsiteX13" fmla="*/ 1572000 w 7078587"/>
              <a:gd name="connsiteY13" fmla="*/ 4810762 h 6858000"/>
              <a:gd name="connsiteX14" fmla="*/ 362787 w 7078587"/>
              <a:gd name="connsiteY14" fmla="*/ 4808883 h 6858000"/>
              <a:gd name="connsiteX15" fmla="*/ 619314 w 7078587"/>
              <a:gd name="connsiteY15" fmla="*/ 4915140 h 6858000"/>
              <a:gd name="connsiteX16" fmla="*/ 2562172 w 7078587"/>
              <a:gd name="connsiteY16" fmla="*/ 6858000 h 6858000"/>
              <a:gd name="connsiteX17" fmla="*/ 1536063 w 7078587"/>
              <a:gd name="connsiteY17" fmla="*/ 6858000 h 6858000"/>
              <a:gd name="connsiteX18" fmla="*/ 106258 w 7078587"/>
              <a:gd name="connsiteY18" fmla="*/ 5428196 h 6858000"/>
              <a:gd name="connsiteX19" fmla="*/ 106258 w 7078587"/>
              <a:gd name="connsiteY19" fmla="*/ 4915140 h 6858000"/>
              <a:gd name="connsiteX20" fmla="*/ 362787 w 7078587"/>
              <a:gd name="connsiteY20" fmla="*/ 4808883 h 6858000"/>
              <a:gd name="connsiteX21" fmla="*/ 1329290 w 7078587"/>
              <a:gd name="connsiteY21" fmla="*/ 3358111 h 6858000"/>
              <a:gd name="connsiteX22" fmla="*/ 1585817 w 7078587"/>
              <a:gd name="connsiteY22" fmla="*/ 3464368 h 6858000"/>
              <a:gd name="connsiteX23" fmla="*/ 4979449 w 7078587"/>
              <a:gd name="connsiteY23" fmla="*/ 6858000 h 6858000"/>
              <a:gd name="connsiteX24" fmla="*/ 3953340 w 7078587"/>
              <a:gd name="connsiteY24" fmla="*/ 6858000 h 6858000"/>
              <a:gd name="connsiteX25" fmla="*/ 1072762 w 7078587"/>
              <a:gd name="connsiteY25" fmla="*/ 3977423 h 6858000"/>
              <a:gd name="connsiteX26" fmla="*/ 1072762 w 7078587"/>
              <a:gd name="connsiteY26" fmla="*/ 3464368 h 6858000"/>
              <a:gd name="connsiteX27" fmla="*/ 1329290 w 7078587"/>
              <a:gd name="connsiteY27" fmla="*/ 3358111 h 6858000"/>
              <a:gd name="connsiteX28" fmla="*/ 757791 w 7078587"/>
              <a:gd name="connsiteY28" fmla="*/ 1580111 h 6858000"/>
              <a:gd name="connsiteX29" fmla="*/ 1014317 w 7078587"/>
              <a:gd name="connsiteY29" fmla="*/ 1686369 h 6858000"/>
              <a:gd name="connsiteX30" fmla="*/ 5651840 w 7078587"/>
              <a:gd name="connsiteY30" fmla="*/ 6323892 h 6858000"/>
              <a:gd name="connsiteX31" fmla="*/ 5651840 w 7078587"/>
              <a:gd name="connsiteY31" fmla="*/ 6836948 h 6858000"/>
              <a:gd name="connsiteX32" fmla="*/ 5651840 w 7078587"/>
              <a:gd name="connsiteY32" fmla="*/ 6836946 h 6858000"/>
              <a:gd name="connsiteX33" fmla="*/ 5626065 w 7078587"/>
              <a:gd name="connsiteY33" fmla="*/ 6858000 h 6858000"/>
              <a:gd name="connsiteX34" fmla="*/ 5164560 w 7078587"/>
              <a:gd name="connsiteY34" fmla="*/ 6858000 h 6858000"/>
              <a:gd name="connsiteX35" fmla="*/ 5138785 w 7078587"/>
              <a:gd name="connsiteY35" fmla="*/ 6836946 h 6858000"/>
              <a:gd name="connsiteX36" fmla="*/ 501262 w 7078587"/>
              <a:gd name="connsiteY36" fmla="*/ 2199424 h 6858000"/>
              <a:gd name="connsiteX37" fmla="*/ 501262 w 7078587"/>
              <a:gd name="connsiteY37" fmla="*/ 1686369 h 6858000"/>
              <a:gd name="connsiteX38" fmla="*/ 757791 w 7078587"/>
              <a:gd name="connsiteY38" fmla="*/ 1580111 h 6858000"/>
              <a:gd name="connsiteX39" fmla="*/ 1966108 w 7078587"/>
              <a:gd name="connsiteY39" fmla="*/ 1580110 h 6858000"/>
              <a:gd name="connsiteX40" fmla="*/ 2222636 w 7078587"/>
              <a:gd name="connsiteY40" fmla="*/ 1686368 h 6858000"/>
              <a:gd name="connsiteX41" fmla="*/ 7078587 w 7078587"/>
              <a:gd name="connsiteY41" fmla="*/ 6542320 h 6858000"/>
              <a:gd name="connsiteX42" fmla="*/ 7078587 w 7078587"/>
              <a:gd name="connsiteY42" fmla="*/ 6858000 h 6858000"/>
              <a:gd name="connsiteX43" fmla="*/ 6368158 w 7078587"/>
              <a:gd name="connsiteY43" fmla="*/ 6858000 h 6858000"/>
              <a:gd name="connsiteX44" fmla="*/ 1709581 w 7078587"/>
              <a:gd name="connsiteY44" fmla="*/ 2199423 h 6858000"/>
              <a:gd name="connsiteX45" fmla="*/ 1709581 w 7078587"/>
              <a:gd name="connsiteY45" fmla="*/ 1686368 h 6858000"/>
              <a:gd name="connsiteX46" fmla="*/ 1966108 w 7078587"/>
              <a:gd name="connsiteY46" fmla="*/ 1580110 h 6858000"/>
              <a:gd name="connsiteX47" fmla="*/ 4724480 w 7078587"/>
              <a:gd name="connsiteY47" fmla="*/ 743773 h 6858000"/>
              <a:gd name="connsiteX48" fmla="*/ 4981007 w 7078587"/>
              <a:gd name="connsiteY48" fmla="*/ 850031 h 6858000"/>
              <a:gd name="connsiteX49" fmla="*/ 6686184 w 7078587"/>
              <a:gd name="connsiteY49" fmla="*/ 2555209 h 6858000"/>
              <a:gd name="connsiteX50" fmla="*/ 6686184 w 7078587"/>
              <a:gd name="connsiteY50" fmla="*/ 3068265 h 6858000"/>
              <a:gd name="connsiteX51" fmla="*/ 6686184 w 7078587"/>
              <a:gd name="connsiteY51" fmla="*/ 3068263 h 6858000"/>
              <a:gd name="connsiteX52" fmla="*/ 6173128 w 7078587"/>
              <a:gd name="connsiteY52" fmla="*/ 3068263 h 6858000"/>
              <a:gd name="connsiteX53" fmla="*/ 4467952 w 7078587"/>
              <a:gd name="connsiteY53" fmla="*/ 1363086 h 6858000"/>
              <a:gd name="connsiteX54" fmla="*/ 4467952 w 7078587"/>
              <a:gd name="connsiteY54" fmla="*/ 850031 h 6858000"/>
              <a:gd name="connsiteX55" fmla="*/ 4724480 w 7078587"/>
              <a:gd name="connsiteY55" fmla="*/ 743773 h 6858000"/>
              <a:gd name="connsiteX56" fmla="*/ 3408156 w 7078587"/>
              <a:gd name="connsiteY56" fmla="*/ 612697 h 6858000"/>
              <a:gd name="connsiteX57" fmla="*/ 3664684 w 7078587"/>
              <a:gd name="connsiteY57" fmla="*/ 718955 h 6858000"/>
              <a:gd name="connsiteX58" fmla="*/ 6834761 w 7078587"/>
              <a:gd name="connsiteY58" fmla="*/ 3889033 h 6858000"/>
              <a:gd name="connsiteX59" fmla="*/ 6834761 w 7078587"/>
              <a:gd name="connsiteY59" fmla="*/ 4402089 h 6858000"/>
              <a:gd name="connsiteX60" fmla="*/ 6834761 w 7078587"/>
              <a:gd name="connsiteY60" fmla="*/ 4402087 h 6858000"/>
              <a:gd name="connsiteX61" fmla="*/ 6321706 w 7078587"/>
              <a:gd name="connsiteY61" fmla="*/ 4402087 h 6858000"/>
              <a:gd name="connsiteX62" fmla="*/ 3151629 w 7078587"/>
              <a:gd name="connsiteY62" fmla="*/ 1232010 h 6858000"/>
              <a:gd name="connsiteX63" fmla="*/ 3151629 w 7078587"/>
              <a:gd name="connsiteY63" fmla="*/ 718955 h 6858000"/>
              <a:gd name="connsiteX64" fmla="*/ 3408156 w 7078587"/>
              <a:gd name="connsiteY64" fmla="*/ 612697 h 6858000"/>
              <a:gd name="connsiteX65" fmla="*/ 717951 w 7078587"/>
              <a:gd name="connsiteY65" fmla="*/ 0 h 6858000"/>
              <a:gd name="connsiteX66" fmla="*/ 1744062 w 7078587"/>
              <a:gd name="connsiteY66" fmla="*/ 0 h 6858000"/>
              <a:gd name="connsiteX67" fmla="*/ 7024778 w 7078587"/>
              <a:gd name="connsiteY67" fmla="*/ 5280718 h 6858000"/>
              <a:gd name="connsiteX68" fmla="*/ 7071266 w 7078587"/>
              <a:gd name="connsiteY68" fmla="*/ 5337629 h 6858000"/>
              <a:gd name="connsiteX69" fmla="*/ 7078587 w 7078587"/>
              <a:gd name="connsiteY69" fmla="*/ 5351542 h 6858000"/>
              <a:gd name="connsiteX70" fmla="*/ 7078587 w 7078587"/>
              <a:gd name="connsiteY70" fmla="*/ 5722950 h 6858000"/>
              <a:gd name="connsiteX71" fmla="*/ 7071266 w 7078587"/>
              <a:gd name="connsiteY71" fmla="*/ 5736863 h 6858000"/>
              <a:gd name="connsiteX72" fmla="*/ 7024778 w 7078587"/>
              <a:gd name="connsiteY72" fmla="*/ 5793774 h 6858000"/>
              <a:gd name="connsiteX73" fmla="*/ 7024778 w 7078587"/>
              <a:gd name="connsiteY73" fmla="*/ 5793772 h 6858000"/>
              <a:gd name="connsiteX74" fmla="*/ 6511723 w 7078587"/>
              <a:gd name="connsiteY74" fmla="*/ 5793772 h 6858000"/>
              <a:gd name="connsiteX75" fmla="*/ 717951 w 7078587"/>
              <a:gd name="connsiteY7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7078587" h="6858000">
                <a:moveTo>
                  <a:pt x="372959" y="6026314"/>
                </a:moveTo>
                <a:cubicBezTo>
                  <a:pt x="465804" y="6026314"/>
                  <a:pt x="558647" y="6061733"/>
                  <a:pt x="629486" y="6132571"/>
                </a:cubicBezTo>
                <a:lnTo>
                  <a:pt x="1354915" y="6858000"/>
                </a:lnTo>
                <a:lnTo>
                  <a:pt x="328803" y="6858000"/>
                </a:lnTo>
                <a:lnTo>
                  <a:pt x="116430" y="6645627"/>
                </a:lnTo>
                <a:cubicBezTo>
                  <a:pt x="-25247" y="6503950"/>
                  <a:pt x="-25247" y="6274248"/>
                  <a:pt x="116430" y="6132571"/>
                </a:cubicBezTo>
                <a:cubicBezTo>
                  <a:pt x="187269" y="6061733"/>
                  <a:pt x="280113" y="6026314"/>
                  <a:pt x="372959" y="6026314"/>
                </a:cubicBezTo>
                <a:close/>
                <a:moveTo>
                  <a:pt x="1572000" y="4810762"/>
                </a:moveTo>
                <a:cubicBezTo>
                  <a:pt x="1664844" y="4810762"/>
                  <a:pt x="1757689" y="4846181"/>
                  <a:pt x="1828527" y="4917019"/>
                </a:cubicBezTo>
                <a:lnTo>
                  <a:pt x="3769508" y="6858000"/>
                </a:lnTo>
                <a:lnTo>
                  <a:pt x="2743398" y="6858000"/>
                </a:lnTo>
                <a:lnTo>
                  <a:pt x="1315472" y="5430074"/>
                </a:lnTo>
                <a:cubicBezTo>
                  <a:pt x="1173795" y="5288397"/>
                  <a:pt x="1173795" y="5058695"/>
                  <a:pt x="1315472" y="4917019"/>
                </a:cubicBezTo>
                <a:cubicBezTo>
                  <a:pt x="1386310" y="4846181"/>
                  <a:pt x="1479155" y="4810762"/>
                  <a:pt x="1572000" y="4810762"/>
                </a:cubicBezTo>
                <a:close/>
                <a:moveTo>
                  <a:pt x="362787" y="4808883"/>
                </a:moveTo>
                <a:cubicBezTo>
                  <a:pt x="455632" y="4808883"/>
                  <a:pt x="548477" y="4844302"/>
                  <a:pt x="619314" y="4915140"/>
                </a:cubicBezTo>
                <a:lnTo>
                  <a:pt x="2562172" y="6858000"/>
                </a:lnTo>
                <a:lnTo>
                  <a:pt x="1536063" y="6858000"/>
                </a:lnTo>
                <a:lnTo>
                  <a:pt x="106258" y="5428196"/>
                </a:lnTo>
                <a:cubicBezTo>
                  <a:pt x="-35419" y="5286519"/>
                  <a:pt x="-35419" y="5056817"/>
                  <a:pt x="106258" y="4915140"/>
                </a:cubicBezTo>
                <a:cubicBezTo>
                  <a:pt x="177097" y="4844302"/>
                  <a:pt x="269941" y="4808883"/>
                  <a:pt x="362787" y="4808883"/>
                </a:cubicBezTo>
                <a:close/>
                <a:moveTo>
                  <a:pt x="1329290" y="3358111"/>
                </a:moveTo>
                <a:cubicBezTo>
                  <a:pt x="1422134" y="3358111"/>
                  <a:pt x="1514979" y="3393529"/>
                  <a:pt x="1585817" y="3464368"/>
                </a:cubicBezTo>
                <a:lnTo>
                  <a:pt x="4979449" y="6858000"/>
                </a:lnTo>
                <a:lnTo>
                  <a:pt x="3953340" y="6858000"/>
                </a:lnTo>
                <a:lnTo>
                  <a:pt x="1072762" y="3977423"/>
                </a:lnTo>
                <a:cubicBezTo>
                  <a:pt x="931085" y="3835747"/>
                  <a:pt x="931085" y="3606045"/>
                  <a:pt x="1072762" y="3464368"/>
                </a:cubicBezTo>
                <a:cubicBezTo>
                  <a:pt x="1143600" y="3393529"/>
                  <a:pt x="1236445" y="3358111"/>
                  <a:pt x="1329290" y="3358111"/>
                </a:cubicBezTo>
                <a:close/>
                <a:moveTo>
                  <a:pt x="757791" y="1580111"/>
                </a:moveTo>
                <a:cubicBezTo>
                  <a:pt x="850634" y="1580111"/>
                  <a:pt x="943479" y="1615530"/>
                  <a:pt x="1014317" y="1686369"/>
                </a:cubicBezTo>
                <a:lnTo>
                  <a:pt x="5651840" y="6323892"/>
                </a:lnTo>
                <a:cubicBezTo>
                  <a:pt x="5793517" y="6465569"/>
                  <a:pt x="5793517" y="6695271"/>
                  <a:pt x="5651840" y="6836948"/>
                </a:cubicBezTo>
                <a:lnTo>
                  <a:pt x="5651840" y="6836946"/>
                </a:lnTo>
                <a:lnTo>
                  <a:pt x="5626065" y="6858000"/>
                </a:lnTo>
                <a:lnTo>
                  <a:pt x="5164560" y="6858000"/>
                </a:lnTo>
                <a:lnTo>
                  <a:pt x="5138785" y="6836946"/>
                </a:lnTo>
                <a:lnTo>
                  <a:pt x="501262" y="2199424"/>
                </a:lnTo>
                <a:cubicBezTo>
                  <a:pt x="359585" y="2057747"/>
                  <a:pt x="359585" y="1828045"/>
                  <a:pt x="501262" y="1686369"/>
                </a:cubicBezTo>
                <a:cubicBezTo>
                  <a:pt x="572100" y="1615530"/>
                  <a:pt x="664946" y="1580111"/>
                  <a:pt x="757791" y="1580111"/>
                </a:cubicBezTo>
                <a:close/>
                <a:moveTo>
                  <a:pt x="1966108" y="1580110"/>
                </a:moveTo>
                <a:cubicBezTo>
                  <a:pt x="2058953" y="1580110"/>
                  <a:pt x="2151798" y="1615529"/>
                  <a:pt x="2222636" y="1686368"/>
                </a:cubicBezTo>
                <a:lnTo>
                  <a:pt x="7078587" y="6542320"/>
                </a:lnTo>
                <a:lnTo>
                  <a:pt x="7078587" y="6858000"/>
                </a:lnTo>
                <a:lnTo>
                  <a:pt x="6368158" y="6858000"/>
                </a:lnTo>
                <a:lnTo>
                  <a:pt x="1709581" y="2199423"/>
                </a:lnTo>
                <a:cubicBezTo>
                  <a:pt x="1567904" y="2057746"/>
                  <a:pt x="1567904" y="1828044"/>
                  <a:pt x="1709581" y="1686368"/>
                </a:cubicBezTo>
                <a:cubicBezTo>
                  <a:pt x="1780419" y="1615529"/>
                  <a:pt x="1873264" y="1580110"/>
                  <a:pt x="1966108" y="1580110"/>
                </a:cubicBezTo>
                <a:close/>
                <a:moveTo>
                  <a:pt x="4724480" y="743773"/>
                </a:moveTo>
                <a:cubicBezTo>
                  <a:pt x="4817324" y="743773"/>
                  <a:pt x="4910169" y="779192"/>
                  <a:pt x="4981007" y="850031"/>
                </a:cubicBezTo>
                <a:lnTo>
                  <a:pt x="6686184" y="2555209"/>
                </a:lnTo>
                <a:cubicBezTo>
                  <a:pt x="6827861" y="2696885"/>
                  <a:pt x="6827861" y="2926588"/>
                  <a:pt x="6686184" y="3068265"/>
                </a:cubicBezTo>
                <a:lnTo>
                  <a:pt x="6686184" y="3068263"/>
                </a:lnTo>
                <a:cubicBezTo>
                  <a:pt x="6544507" y="3209940"/>
                  <a:pt x="6314805" y="3209940"/>
                  <a:pt x="6173128" y="3068263"/>
                </a:cubicBezTo>
                <a:lnTo>
                  <a:pt x="4467952" y="1363086"/>
                </a:lnTo>
                <a:cubicBezTo>
                  <a:pt x="4326275" y="1221409"/>
                  <a:pt x="4326275" y="991707"/>
                  <a:pt x="4467952" y="850031"/>
                </a:cubicBezTo>
                <a:cubicBezTo>
                  <a:pt x="4538790" y="779192"/>
                  <a:pt x="4631635" y="743773"/>
                  <a:pt x="4724480" y="743773"/>
                </a:cubicBezTo>
                <a:close/>
                <a:moveTo>
                  <a:pt x="3408156" y="612697"/>
                </a:moveTo>
                <a:cubicBezTo>
                  <a:pt x="3501001" y="612697"/>
                  <a:pt x="3593846" y="648116"/>
                  <a:pt x="3664684" y="718955"/>
                </a:cubicBezTo>
                <a:lnTo>
                  <a:pt x="6834761" y="3889033"/>
                </a:lnTo>
                <a:cubicBezTo>
                  <a:pt x="6976438" y="4030710"/>
                  <a:pt x="6976438" y="4260412"/>
                  <a:pt x="6834761" y="4402089"/>
                </a:cubicBezTo>
                <a:lnTo>
                  <a:pt x="6834761" y="4402087"/>
                </a:lnTo>
                <a:cubicBezTo>
                  <a:pt x="6693085" y="4543764"/>
                  <a:pt x="6463382" y="4543764"/>
                  <a:pt x="6321706" y="4402087"/>
                </a:cubicBezTo>
                <a:lnTo>
                  <a:pt x="3151629" y="1232010"/>
                </a:lnTo>
                <a:cubicBezTo>
                  <a:pt x="3009952" y="1090334"/>
                  <a:pt x="3009952" y="860631"/>
                  <a:pt x="3151629" y="718955"/>
                </a:cubicBezTo>
                <a:cubicBezTo>
                  <a:pt x="3222467" y="648116"/>
                  <a:pt x="3315311" y="612697"/>
                  <a:pt x="3408156" y="612697"/>
                </a:cubicBezTo>
                <a:close/>
                <a:moveTo>
                  <a:pt x="717951" y="0"/>
                </a:moveTo>
                <a:lnTo>
                  <a:pt x="1744062" y="0"/>
                </a:lnTo>
                <a:lnTo>
                  <a:pt x="7024778" y="5280718"/>
                </a:lnTo>
                <a:cubicBezTo>
                  <a:pt x="7042488" y="5298428"/>
                  <a:pt x="7057984" y="5317513"/>
                  <a:pt x="7071266" y="5337629"/>
                </a:cubicBezTo>
                <a:lnTo>
                  <a:pt x="7078587" y="5351542"/>
                </a:lnTo>
                <a:lnTo>
                  <a:pt x="7078587" y="5722950"/>
                </a:lnTo>
                <a:lnTo>
                  <a:pt x="7071266" y="5736863"/>
                </a:lnTo>
                <a:cubicBezTo>
                  <a:pt x="7057984" y="5756980"/>
                  <a:pt x="7042488" y="5776065"/>
                  <a:pt x="7024778" y="5793774"/>
                </a:cubicBezTo>
                <a:lnTo>
                  <a:pt x="7024778" y="5793772"/>
                </a:lnTo>
                <a:cubicBezTo>
                  <a:pt x="6883102" y="5935449"/>
                  <a:pt x="6653400" y="5935449"/>
                  <a:pt x="6511723" y="5793772"/>
                </a:cubicBezTo>
                <a:lnTo>
                  <a:pt x="717951" y="0"/>
                </a:lnTo>
                <a:close/>
              </a:path>
            </a:pathLst>
          </a:custGeom>
        </p:spPr>
      </p:pic>
      <p:sp>
        <p:nvSpPr>
          <p:cNvPr id="11" name="Rectangle 10"/>
          <p:cNvSpPr/>
          <p:nvPr/>
        </p:nvSpPr>
        <p:spPr>
          <a:xfrm>
            <a:off x="440616" y="2063213"/>
            <a:ext cx="7520573" cy="2785378"/>
          </a:xfrm>
          <a:prstGeom prst="rect">
            <a:avLst/>
          </a:prstGeom>
        </p:spPr>
        <p:txBody>
          <a:bodyPr wrap="square">
            <a:spAutoFit/>
          </a:bodyPr>
          <a:lstStyle/>
          <a:p>
            <a:pPr algn="justLow">
              <a:lnSpc>
                <a:spcPct val="125000"/>
              </a:lnSpc>
              <a:spcAft>
                <a:spcPts val="800"/>
              </a:spcAft>
            </a:pPr>
            <a:r>
              <a:rPr lang="ar-EG" sz="2800" b="1" dirty="0">
                <a:solidFill>
                  <a:srgbClr val="002060"/>
                </a:solidFill>
                <a:ea typeface="Calibri" panose="020F0502020204030204" pitchFamily="34" charset="0"/>
                <a:cs typeface="Sakkal Majalla" panose="02000000000000000000" pitchFamily="2" charset="-78"/>
              </a:rPr>
              <a:t>تُصنّف خوارزمية الغابة العشوائية مجموعة من البيانات إلى مجموعات متفرعة، ولكلّ مجموعة فرعية شجرة قرار خاصة بها، بحيث ينتج من كلّ شجرة قرار ناتجاً محدداً، وبالتالي تحدد النتيجة النهائية بأخذ متوسط نواتج أشجار القرار، ومن الجدير بالذكر أنّ زيادة عدد أشجار القرار تؤدي إلى زيادة دقة النتيجة</a:t>
            </a:r>
            <a:endParaRPr lang="en-US" sz="2800" b="1" dirty="0">
              <a:solidFill>
                <a:srgbClr val="002060"/>
              </a:solidFill>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369439938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heel(1)">
                                      <p:cBhvr>
                                        <p:cTn id="14" dur="2000"/>
                                        <p:tgtEl>
                                          <p:spTgt spid="11"/>
                                        </p:tgtEl>
                                      </p:cBhvr>
                                    </p:animEffect>
                                  </p:childTnLst>
                                </p:cTn>
                              </p:par>
                              <p:par>
                                <p:cTn id="15" presetID="21" presetClass="entr" presetSubtype="1"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heel(1)">
                                      <p:cBhvr>
                                        <p:cTn id="1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1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114</a:t>
            </a:fld>
            <a:endParaRPr lang="ar-EG">
              <a:solidFill>
                <a:prstClr val="black">
                  <a:tint val="75000"/>
                </a:prstClr>
              </a:solidFill>
            </a:endParaRPr>
          </a:p>
        </p:txBody>
      </p:sp>
      <p:sp>
        <p:nvSpPr>
          <p:cNvPr id="5" name="Rectangle 4"/>
          <p:cNvSpPr/>
          <p:nvPr/>
        </p:nvSpPr>
        <p:spPr>
          <a:xfrm>
            <a:off x="7100047" y="179293"/>
            <a:ext cx="5091953" cy="630942"/>
          </a:xfrm>
          <a:prstGeom prst="rect">
            <a:avLst/>
          </a:prstGeom>
        </p:spPr>
        <p:txBody>
          <a:bodyPr wrap="square">
            <a:spAutoFit/>
          </a:bodyPr>
          <a:lstStyle/>
          <a:p>
            <a:pPr algn="ctr">
              <a:lnSpc>
                <a:spcPct val="125000"/>
              </a:lnSpc>
            </a:pPr>
            <a:r>
              <a:rPr lang="ar-EG" sz="2800" b="1" dirty="0">
                <a:solidFill>
                  <a:schemeClr val="bg1"/>
                </a:solidFill>
                <a:latin typeface="Sakkal Majalla" pitchFamily="2" charset="-78"/>
                <a:cs typeface="Sakkal Majalla" pitchFamily="2" charset="-78"/>
              </a:rPr>
              <a:t>أشهر خوارزميات الذكاء الاصطناعي</a:t>
            </a:r>
          </a:p>
        </p:txBody>
      </p:sp>
      <p:grpSp>
        <p:nvGrpSpPr>
          <p:cNvPr id="6" name="Group 5"/>
          <p:cNvGrpSpPr/>
          <p:nvPr/>
        </p:nvGrpSpPr>
        <p:grpSpPr>
          <a:xfrm flipH="1">
            <a:off x="8978154" y="2428769"/>
            <a:ext cx="3213846" cy="3384206"/>
            <a:chOff x="1210583" y="1810074"/>
            <a:chExt cx="3213846" cy="3384206"/>
          </a:xfrm>
        </p:grpSpPr>
        <p:grpSp>
          <p:nvGrpSpPr>
            <p:cNvPr id="7" name="Group 6"/>
            <p:cNvGrpSpPr/>
            <p:nvPr/>
          </p:nvGrpSpPr>
          <p:grpSpPr>
            <a:xfrm>
              <a:off x="1210583" y="1810074"/>
              <a:ext cx="3213846" cy="3384206"/>
              <a:chOff x="1210583" y="1810074"/>
              <a:chExt cx="3213846" cy="3384206"/>
            </a:xfrm>
          </p:grpSpPr>
          <p:grpSp>
            <p:nvGrpSpPr>
              <p:cNvPr id="9" name="Group 8">
                <a:extLst>
                  <a:ext uri="{FF2B5EF4-FFF2-40B4-BE49-F238E27FC236}">
                    <a16:creationId xmlns:a16="http://schemas.microsoft.com/office/drawing/2014/main" id="{81DFA423-2E64-459A-B1BF-2DCE5D6B26DA}"/>
                  </a:ext>
                </a:extLst>
              </p:cNvPr>
              <p:cNvGrpSpPr/>
              <p:nvPr/>
            </p:nvGrpSpPr>
            <p:grpSpPr>
              <a:xfrm>
                <a:off x="1210583" y="1810074"/>
                <a:ext cx="3213846" cy="3384206"/>
                <a:chOff x="2926841" y="2358714"/>
                <a:chExt cx="3213846" cy="3384206"/>
              </a:xfrm>
            </p:grpSpPr>
            <p:sp>
              <p:nvSpPr>
                <p:cNvPr id="11" name="Freeform: Shape 9">
                  <a:extLst>
                    <a:ext uri="{FF2B5EF4-FFF2-40B4-BE49-F238E27FC236}">
                      <a16:creationId xmlns:a16="http://schemas.microsoft.com/office/drawing/2014/main" id="{21DECFBB-5CE4-47F4-9705-1B840552947B}"/>
                    </a:ext>
                  </a:extLst>
                </p:cNvPr>
                <p:cNvSpPr/>
                <p:nvPr/>
              </p:nvSpPr>
              <p:spPr>
                <a:xfrm>
                  <a:off x="4488555" y="2358714"/>
                  <a:ext cx="1652132" cy="3384206"/>
                </a:xfrm>
                <a:custGeom>
                  <a:avLst/>
                  <a:gdLst>
                    <a:gd name="connsiteX0" fmla="*/ 0 w 1652132"/>
                    <a:gd name="connsiteY0" fmla="*/ 0 h 3384206"/>
                    <a:gd name="connsiteX1" fmla="*/ 0 w 1652132"/>
                    <a:gd name="connsiteY1" fmla="*/ 220373 h 3384206"/>
                    <a:gd name="connsiteX2" fmla="*/ 1453077 w 1652132"/>
                    <a:gd name="connsiteY2" fmla="*/ 1696367 h 3384206"/>
                    <a:gd name="connsiteX3" fmla="*/ 0 w 1652132"/>
                    <a:gd name="connsiteY3" fmla="*/ 3172360 h 3384206"/>
                    <a:gd name="connsiteX4" fmla="*/ 0 w 1652132"/>
                    <a:gd name="connsiteY4" fmla="*/ 3392734 h 3384206"/>
                    <a:gd name="connsiteX5" fmla="*/ 1673450 w 1652132"/>
                    <a:gd name="connsiteY5" fmla="*/ 1696367 h 3384206"/>
                    <a:gd name="connsiteX6" fmla="*/ 0 w 1652132"/>
                    <a:gd name="connsiteY6" fmla="*/ 0 h 3384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52132" h="3384206">
                      <a:moveTo>
                        <a:pt x="0" y="0"/>
                      </a:moveTo>
                      <a:lnTo>
                        <a:pt x="0" y="220373"/>
                      </a:lnTo>
                      <a:cubicBezTo>
                        <a:pt x="803416" y="232897"/>
                        <a:pt x="1453077" y="890020"/>
                        <a:pt x="1453077" y="1696367"/>
                      </a:cubicBezTo>
                      <a:cubicBezTo>
                        <a:pt x="1453077" y="2502714"/>
                        <a:pt x="803416" y="3159836"/>
                        <a:pt x="0" y="3172360"/>
                      </a:cubicBezTo>
                      <a:lnTo>
                        <a:pt x="0" y="3392734"/>
                      </a:lnTo>
                      <a:cubicBezTo>
                        <a:pt x="924927" y="3380209"/>
                        <a:pt x="1673450" y="2624226"/>
                        <a:pt x="1673450" y="1696367"/>
                      </a:cubicBezTo>
                      <a:cubicBezTo>
                        <a:pt x="1673450" y="768508"/>
                        <a:pt x="924927" y="12791"/>
                        <a:pt x="0" y="0"/>
                      </a:cubicBezTo>
                      <a:close/>
                    </a:path>
                  </a:pathLst>
                </a:custGeom>
                <a:solidFill>
                  <a:srgbClr val="FFA300"/>
                </a:solidFill>
                <a:ln w="26641" cap="flat">
                  <a:noFill/>
                  <a:prstDash val="solid"/>
                  <a:miter/>
                </a:ln>
              </p:spPr>
              <p:txBody>
                <a:bodyPr rtlCol="0" anchor="ctr"/>
                <a:lstStyle/>
                <a:p>
                  <a:pPr algn="justLow" rtl="1"/>
                  <a:endParaRPr lang="en-US" sz="2400">
                    <a:latin typeface="Sakkal Majalla" panose="02000000000000000000" pitchFamily="2" charset="-78"/>
                    <a:cs typeface="Sakkal Majalla" panose="02000000000000000000" pitchFamily="2" charset="-78"/>
                  </a:endParaRPr>
                </a:p>
              </p:txBody>
            </p:sp>
            <p:sp>
              <p:nvSpPr>
                <p:cNvPr id="12" name="Freeform: Shape 11">
                  <a:extLst>
                    <a:ext uri="{FF2B5EF4-FFF2-40B4-BE49-F238E27FC236}">
                      <a16:creationId xmlns:a16="http://schemas.microsoft.com/office/drawing/2014/main" id="{82805BC2-1BEF-461A-AA9A-4C104CEAA637}"/>
                    </a:ext>
                  </a:extLst>
                </p:cNvPr>
                <p:cNvSpPr/>
                <p:nvPr/>
              </p:nvSpPr>
              <p:spPr>
                <a:xfrm>
                  <a:off x="4488555" y="2579088"/>
                  <a:ext cx="1438954" cy="2931202"/>
                </a:xfrm>
                <a:custGeom>
                  <a:avLst/>
                  <a:gdLst>
                    <a:gd name="connsiteX0" fmla="*/ 0 w 1438953"/>
                    <a:gd name="connsiteY0" fmla="*/ 0 h 2931202"/>
                    <a:gd name="connsiteX1" fmla="*/ 0 w 1438953"/>
                    <a:gd name="connsiteY1" fmla="*/ 220373 h 2931202"/>
                    <a:gd name="connsiteX2" fmla="*/ 1232704 w 1438953"/>
                    <a:gd name="connsiteY2" fmla="*/ 1475994 h 2931202"/>
                    <a:gd name="connsiteX3" fmla="*/ 0 w 1438953"/>
                    <a:gd name="connsiteY3" fmla="*/ 2731614 h 2931202"/>
                    <a:gd name="connsiteX4" fmla="*/ 0 w 1438953"/>
                    <a:gd name="connsiteY4" fmla="*/ 2951987 h 2931202"/>
                    <a:gd name="connsiteX5" fmla="*/ 1453077 w 1438953"/>
                    <a:gd name="connsiteY5" fmla="*/ 1475994 h 2931202"/>
                    <a:gd name="connsiteX6" fmla="*/ 0 w 1438953"/>
                    <a:gd name="connsiteY6" fmla="*/ 0 h 2931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38953" h="2931202">
                      <a:moveTo>
                        <a:pt x="0" y="0"/>
                      </a:moveTo>
                      <a:lnTo>
                        <a:pt x="0" y="220373"/>
                      </a:lnTo>
                      <a:cubicBezTo>
                        <a:pt x="681904" y="232897"/>
                        <a:pt x="1232704" y="791158"/>
                        <a:pt x="1232704" y="1475994"/>
                      </a:cubicBezTo>
                      <a:cubicBezTo>
                        <a:pt x="1232704" y="2160829"/>
                        <a:pt x="681638" y="2719090"/>
                        <a:pt x="0" y="2731614"/>
                      </a:cubicBezTo>
                      <a:lnTo>
                        <a:pt x="0" y="2951987"/>
                      </a:lnTo>
                      <a:cubicBezTo>
                        <a:pt x="803416" y="2939463"/>
                        <a:pt x="1453077" y="2282341"/>
                        <a:pt x="1453077" y="1475994"/>
                      </a:cubicBezTo>
                      <a:cubicBezTo>
                        <a:pt x="1453077" y="669646"/>
                        <a:pt x="803416" y="12791"/>
                        <a:pt x="0" y="0"/>
                      </a:cubicBezTo>
                      <a:close/>
                    </a:path>
                  </a:pathLst>
                </a:custGeom>
                <a:solidFill>
                  <a:srgbClr val="00C3E6"/>
                </a:solidFill>
                <a:ln w="26641" cap="flat">
                  <a:noFill/>
                  <a:prstDash val="solid"/>
                  <a:miter/>
                </a:ln>
              </p:spPr>
              <p:txBody>
                <a:bodyPr rtlCol="0" anchor="ctr"/>
                <a:lstStyle/>
                <a:p>
                  <a:pPr algn="justLow" rtl="1"/>
                  <a:endParaRPr lang="en-US" sz="2400">
                    <a:latin typeface="Sakkal Majalla" panose="02000000000000000000" pitchFamily="2" charset="-78"/>
                    <a:cs typeface="Sakkal Majalla" panose="02000000000000000000" pitchFamily="2" charset="-78"/>
                  </a:endParaRPr>
                </a:p>
              </p:txBody>
            </p:sp>
            <p:sp>
              <p:nvSpPr>
                <p:cNvPr id="13" name="Freeform: Shape 16">
                  <a:extLst>
                    <a:ext uri="{FF2B5EF4-FFF2-40B4-BE49-F238E27FC236}">
                      <a16:creationId xmlns:a16="http://schemas.microsoft.com/office/drawing/2014/main" id="{1DB8A44A-7014-4CE9-AC64-1C25601788C8}"/>
                    </a:ext>
                  </a:extLst>
                </p:cNvPr>
                <p:cNvSpPr/>
                <p:nvPr/>
              </p:nvSpPr>
              <p:spPr>
                <a:xfrm>
                  <a:off x="2926841" y="5529210"/>
                  <a:ext cx="1545543" cy="213178"/>
                </a:xfrm>
                <a:custGeom>
                  <a:avLst/>
                  <a:gdLst>
                    <a:gd name="connsiteX0" fmla="*/ 1570591 w 1545542"/>
                    <a:gd name="connsiteY0" fmla="*/ 0 h 213178"/>
                    <a:gd name="connsiteX1" fmla="*/ 0 w 1545542"/>
                    <a:gd name="connsiteY1" fmla="*/ 0 h 213178"/>
                    <a:gd name="connsiteX2" fmla="*/ 0 w 1545542"/>
                    <a:gd name="connsiteY2" fmla="*/ 220373 h 213178"/>
                    <a:gd name="connsiteX3" fmla="*/ 1570591 w 1545542"/>
                    <a:gd name="connsiteY3" fmla="*/ 220373 h 213178"/>
                  </a:gdLst>
                  <a:ahLst/>
                  <a:cxnLst>
                    <a:cxn ang="0">
                      <a:pos x="connsiteX0" y="connsiteY0"/>
                    </a:cxn>
                    <a:cxn ang="0">
                      <a:pos x="connsiteX1" y="connsiteY1"/>
                    </a:cxn>
                    <a:cxn ang="0">
                      <a:pos x="connsiteX2" y="connsiteY2"/>
                    </a:cxn>
                    <a:cxn ang="0">
                      <a:pos x="connsiteX3" y="connsiteY3"/>
                    </a:cxn>
                  </a:cxnLst>
                  <a:rect l="l" t="t" r="r" b="b"/>
                  <a:pathLst>
                    <a:path w="1545542" h="213178">
                      <a:moveTo>
                        <a:pt x="1570591" y="0"/>
                      </a:moveTo>
                      <a:lnTo>
                        <a:pt x="0" y="0"/>
                      </a:lnTo>
                      <a:lnTo>
                        <a:pt x="0" y="220373"/>
                      </a:lnTo>
                      <a:lnTo>
                        <a:pt x="1570591" y="220373"/>
                      </a:lnTo>
                    </a:path>
                  </a:pathLst>
                </a:custGeom>
                <a:solidFill>
                  <a:srgbClr val="FFA300"/>
                </a:solidFill>
                <a:ln w="26641" cap="flat">
                  <a:noFill/>
                  <a:prstDash val="solid"/>
                  <a:miter/>
                </a:ln>
              </p:spPr>
              <p:txBody>
                <a:bodyPr rtlCol="0" anchor="ctr"/>
                <a:lstStyle/>
                <a:p>
                  <a:pPr algn="justLow" rtl="1"/>
                  <a:endParaRPr lang="en-US" sz="2400">
                    <a:latin typeface="Sakkal Majalla" panose="02000000000000000000" pitchFamily="2" charset="-78"/>
                    <a:cs typeface="Sakkal Majalla" panose="02000000000000000000" pitchFamily="2" charset="-78"/>
                  </a:endParaRPr>
                </a:p>
              </p:txBody>
            </p:sp>
            <p:sp>
              <p:nvSpPr>
                <p:cNvPr id="14" name="Freeform: Shape 17">
                  <a:extLst>
                    <a:ext uri="{FF2B5EF4-FFF2-40B4-BE49-F238E27FC236}">
                      <a16:creationId xmlns:a16="http://schemas.microsoft.com/office/drawing/2014/main" id="{4C512946-FCF3-40B2-BA45-4C128E3C213F}"/>
                    </a:ext>
                  </a:extLst>
                </p:cNvPr>
                <p:cNvSpPr/>
                <p:nvPr/>
              </p:nvSpPr>
              <p:spPr>
                <a:xfrm>
                  <a:off x="3426744" y="5310702"/>
                  <a:ext cx="1065892" cy="213178"/>
                </a:xfrm>
                <a:custGeom>
                  <a:avLst/>
                  <a:gdLst>
                    <a:gd name="connsiteX0" fmla="*/ 1070688 w 1065891"/>
                    <a:gd name="connsiteY0" fmla="*/ 0 h 213178"/>
                    <a:gd name="connsiteX1" fmla="*/ 0 w 1065891"/>
                    <a:gd name="connsiteY1" fmla="*/ 0 h 213178"/>
                    <a:gd name="connsiteX2" fmla="*/ 0 w 1065891"/>
                    <a:gd name="connsiteY2" fmla="*/ 220373 h 213178"/>
                    <a:gd name="connsiteX3" fmla="*/ 1070688 w 1065891"/>
                    <a:gd name="connsiteY3" fmla="*/ 220373 h 213178"/>
                  </a:gdLst>
                  <a:ahLst/>
                  <a:cxnLst>
                    <a:cxn ang="0">
                      <a:pos x="connsiteX0" y="connsiteY0"/>
                    </a:cxn>
                    <a:cxn ang="0">
                      <a:pos x="connsiteX1" y="connsiteY1"/>
                    </a:cxn>
                    <a:cxn ang="0">
                      <a:pos x="connsiteX2" y="connsiteY2"/>
                    </a:cxn>
                    <a:cxn ang="0">
                      <a:pos x="connsiteX3" y="connsiteY3"/>
                    </a:cxn>
                  </a:cxnLst>
                  <a:rect l="l" t="t" r="r" b="b"/>
                  <a:pathLst>
                    <a:path w="1065891" h="213178">
                      <a:moveTo>
                        <a:pt x="1070688" y="0"/>
                      </a:moveTo>
                      <a:lnTo>
                        <a:pt x="0" y="0"/>
                      </a:lnTo>
                      <a:lnTo>
                        <a:pt x="0" y="220373"/>
                      </a:lnTo>
                      <a:lnTo>
                        <a:pt x="1070688" y="220373"/>
                      </a:lnTo>
                    </a:path>
                  </a:pathLst>
                </a:custGeom>
                <a:solidFill>
                  <a:srgbClr val="00C3E6"/>
                </a:solidFill>
                <a:ln w="26641" cap="flat">
                  <a:noFill/>
                  <a:prstDash val="solid"/>
                  <a:miter/>
                </a:ln>
              </p:spPr>
              <p:txBody>
                <a:bodyPr rtlCol="0" anchor="ctr"/>
                <a:lstStyle/>
                <a:p>
                  <a:pPr algn="justLow" rtl="1"/>
                  <a:endParaRPr lang="en-US" sz="2400">
                    <a:latin typeface="Sakkal Majalla" panose="02000000000000000000" pitchFamily="2" charset="-78"/>
                    <a:cs typeface="Sakkal Majalla" panose="02000000000000000000" pitchFamily="2" charset="-78"/>
                  </a:endParaRPr>
                </a:p>
              </p:txBody>
            </p:sp>
            <p:grpSp>
              <p:nvGrpSpPr>
                <p:cNvPr id="15" name="Group 14">
                  <a:extLst>
                    <a:ext uri="{FF2B5EF4-FFF2-40B4-BE49-F238E27FC236}">
                      <a16:creationId xmlns:a16="http://schemas.microsoft.com/office/drawing/2014/main" id="{1B8A9A02-18D9-4E2F-A89B-219E171FD636}"/>
                    </a:ext>
                  </a:extLst>
                </p:cNvPr>
                <p:cNvGrpSpPr/>
                <p:nvPr/>
              </p:nvGrpSpPr>
              <p:grpSpPr>
                <a:xfrm>
                  <a:off x="3796875" y="2799461"/>
                  <a:ext cx="1917455" cy="2504846"/>
                  <a:chOff x="3796875" y="2799461"/>
                  <a:chExt cx="1917455" cy="2504846"/>
                </a:xfrm>
              </p:grpSpPr>
              <p:sp>
                <p:nvSpPr>
                  <p:cNvPr id="16" name="Freeform: Shape 14">
                    <a:extLst>
                      <a:ext uri="{FF2B5EF4-FFF2-40B4-BE49-F238E27FC236}">
                        <a16:creationId xmlns:a16="http://schemas.microsoft.com/office/drawing/2014/main" id="{88D56175-05FD-426F-8CA7-BE8A03D42B72}"/>
                      </a:ext>
                    </a:extLst>
                  </p:cNvPr>
                  <p:cNvSpPr/>
                  <p:nvPr/>
                </p:nvSpPr>
                <p:spPr>
                  <a:xfrm>
                    <a:off x="4488555" y="2799461"/>
                    <a:ext cx="1225775" cy="2504846"/>
                  </a:xfrm>
                  <a:custGeom>
                    <a:avLst/>
                    <a:gdLst>
                      <a:gd name="connsiteX0" fmla="*/ 0 w 1225775"/>
                      <a:gd name="connsiteY0" fmla="*/ 0 h 2504845"/>
                      <a:gd name="connsiteX1" fmla="*/ 0 w 1225775"/>
                      <a:gd name="connsiteY1" fmla="*/ 220373 h 2504845"/>
                      <a:gd name="connsiteX2" fmla="*/ 1012331 w 1225775"/>
                      <a:gd name="connsiteY2" fmla="*/ 1255620 h 2504845"/>
                      <a:gd name="connsiteX3" fmla="*/ 0 w 1225775"/>
                      <a:gd name="connsiteY3" fmla="*/ 2290868 h 2504845"/>
                      <a:gd name="connsiteX4" fmla="*/ 0 w 1225775"/>
                      <a:gd name="connsiteY4" fmla="*/ 2511241 h 2504845"/>
                      <a:gd name="connsiteX5" fmla="*/ 1232704 w 1225775"/>
                      <a:gd name="connsiteY5" fmla="*/ 1255620 h 2504845"/>
                      <a:gd name="connsiteX6" fmla="*/ 0 w 1225775"/>
                      <a:gd name="connsiteY6" fmla="*/ 0 h 2504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5775" h="2504845">
                        <a:moveTo>
                          <a:pt x="0" y="0"/>
                        </a:moveTo>
                        <a:lnTo>
                          <a:pt x="0" y="220373"/>
                        </a:lnTo>
                        <a:cubicBezTo>
                          <a:pt x="560393" y="232897"/>
                          <a:pt x="1012331" y="692297"/>
                          <a:pt x="1012331" y="1255620"/>
                        </a:cubicBezTo>
                        <a:cubicBezTo>
                          <a:pt x="1012331" y="1818944"/>
                          <a:pt x="560126" y="2278344"/>
                          <a:pt x="0" y="2290868"/>
                        </a:cubicBezTo>
                        <a:lnTo>
                          <a:pt x="0" y="2511241"/>
                        </a:lnTo>
                        <a:cubicBezTo>
                          <a:pt x="681904" y="2498717"/>
                          <a:pt x="1232704" y="1940456"/>
                          <a:pt x="1232704" y="1255620"/>
                        </a:cubicBezTo>
                        <a:cubicBezTo>
                          <a:pt x="1232704" y="570785"/>
                          <a:pt x="681904" y="12524"/>
                          <a:pt x="0" y="0"/>
                        </a:cubicBezTo>
                        <a:close/>
                      </a:path>
                    </a:pathLst>
                  </a:custGeom>
                  <a:solidFill>
                    <a:srgbClr val="FF3654"/>
                  </a:solidFill>
                  <a:ln w="26641" cap="flat">
                    <a:noFill/>
                    <a:prstDash val="solid"/>
                    <a:miter/>
                  </a:ln>
                </p:spPr>
                <p:txBody>
                  <a:bodyPr rtlCol="0" anchor="ctr"/>
                  <a:lstStyle/>
                  <a:p>
                    <a:pPr algn="justLow" rtl="1"/>
                    <a:endParaRPr lang="en-US" sz="2400">
                      <a:latin typeface="Sakkal Majalla" panose="02000000000000000000" pitchFamily="2" charset="-78"/>
                      <a:cs typeface="Sakkal Majalla" panose="02000000000000000000" pitchFamily="2" charset="-78"/>
                    </a:endParaRPr>
                  </a:p>
                </p:txBody>
              </p:sp>
              <p:sp>
                <p:nvSpPr>
                  <p:cNvPr id="17" name="Freeform: Shape 18">
                    <a:extLst>
                      <a:ext uri="{FF2B5EF4-FFF2-40B4-BE49-F238E27FC236}">
                        <a16:creationId xmlns:a16="http://schemas.microsoft.com/office/drawing/2014/main" id="{74DD1028-77FE-4259-B214-83461E055DBF}"/>
                      </a:ext>
                    </a:extLst>
                  </p:cNvPr>
                  <p:cNvSpPr/>
                  <p:nvPr/>
                </p:nvSpPr>
                <p:spPr>
                  <a:xfrm>
                    <a:off x="3796875" y="5086513"/>
                    <a:ext cx="692830" cy="213178"/>
                  </a:xfrm>
                  <a:custGeom>
                    <a:avLst/>
                    <a:gdLst>
                      <a:gd name="connsiteX0" fmla="*/ 0 w 692829"/>
                      <a:gd name="connsiteY0" fmla="*/ 0 h 213178"/>
                      <a:gd name="connsiteX1" fmla="*/ 700557 w 692829"/>
                      <a:gd name="connsiteY1" fmla="*/ 0 h 213178"/>
                      <a:gd name="connsiteX2" fmla="*/ 700557 w 692829"/>
                      <a:gd name="connsiteY2" fmla="*/ 220373 h 213178"/>
                      <a:gd name="connsiteX3" fmla="*/ 0 w 692829"/>
                      <a:gd name="connsiteY3" fmla="*/ 220373 h 213178"/>
                    </a:gdLst>
                    <a:ahLst/>
                    <a:cxnLst>
                      <a:cxn ang="0">
                        <a:pos x="connsiteX0" y="connsiteY0"/>
                      </a:cxn>
                      <a:cxn ang="0">
                        <a:pos x="connsiteX1" y="connsiteY1"/>
                      </a:cxn>
                      <a:cxn ang="0">
                        <a:pos x="connsiteX2" y="connsiteY2"/>
                      </a:cxn>
                      <a:cxn ang="0">
                        <a:pos x="connsiteX3" y="connsiteY3"/>
                      </a:cxn>
                    </a:cxnLst>
                    <a:rect l="l" t="t" r="r" b="b"/>
                    <a:pathLst>
                      <a:path w="692829" h="213178">
                        <a:moveTo>
                          <a:pt x="0" y="0"/>
                        </a:moveTo>
                        <a:lnTo>
                          <a:pt x="700557" y="0"/>
                        </a:lnTo>
                        <a:lnTo>
                          <a:pt x="700557" y="220373"/>
                        </a:lnTo>
                        <a:lnTo>
                          <a:pt x="0" y="220373"/>
                        </a:lnTo>
                        <a:close/>
                      </a:path>
                    </a:pathLst>
                  </a:custGeom>
                  <a:solidFill>
                    <a:srgbClr val="FF3654"/>
                  </a:solidFill>
                  <a:ln w="26641" cap="flat">
                    <a:noFill/>
                    <a:prstDash val="solid"/>
                    <a:miter/>
                  </a:ln>
                </p:spPr>
                <p:txBody>
                  <a:bodyPr rtlCol="0" anchor="ctr"/>
                  <a:lstStyle/>
                  <a:p>
                    <a:pPr algn="justLow" rtl="1"/>
                    <a:endParaRPr lang="en-US" sz="2400">
                      <a:latin typeface="Sakkal Majalla" panose="02000000000000000000" pitchFamily="2" charset="-78"/>
                      <a:cs typeface="Sakkal Majalla" panose="02000000000000000000" pitchFamily="2" charset="-78"/>
                    </a:endParaRPr>
                  </a:p>
                </p:txBody>
              </p:sp>
            </p:grpSp>
          </p:grpSp>
          <p:sp>
            <p:nvSpPr>
              <p:cNvPr id="10" name="Freeform: Shape 22">
                <a:extLst>
                  <a:ext uri="{FF2B5EF4-FFF2-40B4-BE49-F238E27FC236}">
                    <a16:creationId xmlns:a16="http://schemas.microsoft.com/office/drawing/2014/main" id="{DDF63577-1C9C-44AC-9F24-BF1724324FC0}"/>
                  </a:ext>
                </a:extLst>
              </p:cNvPr>
              <p:cNvSpPr/>
              <p:nvPr/>
            </p:nvSpPr>
            <p:spPr>
              <a:xfrm>
                <a:off x="1284214" y="2041563"/>
                <a:ext cx="2904555" cy="2904555"/>
              </a:xfrm>
              <a:custGeom>
                <a:avLst/>
                <a:gdLst>
                  <a:gd name="connsiteX0" fmla="*/ 2197201 w 2904554"/>
                  <a:gd name="connsiteY0" fmla="*/ 732400 h 2904554"/>
                  <a:gd name="connsiteX1" fmla="*/ 2197201 w 2904554"/>
                  <a:gd name="connsiteY1" fmla="*/ 2197201 h 2904554"/>
                  <a:gd name="connsiteX2" fmla="*/ 732400 w 2904554"/>
                  <a:gd name="connsiteY2" fmla="*/ 2197201 h 2904554"/>
                  <a:gd name="connsiteX3" fmla="*/ 732400 w 2904554"/>
                  <a:gd name="connsiteY3" fmla="*/ 732400 h 2904554"/>
                  <a:gd name="connsiteX4" fmla="*/ 2197201 w 2904554"/>
                  <a:gd name="connsiteY4" fmla="*/ 732400 h 29045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4554" h="2904554">
                    <a:moveTo>
                      <a:pt x="2197201" y="732400"/>
                    </a:moveTo>
                    <a:cubicBezTo>
                      <a:pt x="2601694" y="1136894"/>
                      <a:pt x="2601694" y="1792707"/>
                      <a:pt x="2197201" y="2197201"/>
                    </a:cubicBezTo>
                    <a:cubicBezTo>
                      <a:pt x="1792707" y="2601694"/>
                      <a:pt x="1136894" y="2601694"/>
                      <a:pt x="732400" y="2197201"/>
                    </a:cubicBezTo>
                    <a:cubicBezTo>
                      <a:pt x="327907" y="1792707"/>
                      <a:pt x="327907" y="1136894"/>
                      <a:pt x="732400" y="732400"/>
                    </a:cubicBezTo>
                    <a:cubicBezTo>
                      <a:pt x="1136894" y="327907"/>
                      <a:pt x="1792707" y="327907"/>
                      <a:pt x="2197201" y="732400"/>
                    </a:cubicBezTo>
                    <a:close/>
                  </a:path>
                </a:pathLst>
              </a:custGeom>
              <a:solidFill>
                <a:srgbClr val="FFFFFF"/>
              </a:solidFill>
              <a:ln w="26641" cap="flat">
                <a:noFill/>
                <a:prstDash val="solid"/>
                <a:miter/>
              </a:ln>
              <a:effectLst>
                <a:outerShdw blurRad="63500" sx="104000" sy="104000" algn="ctr" rotWithShape="0">
                  <a:prstClr val="black">
                    <a:alpha val="22000"/>
                  </a:prstClr>
                </a:outerShdw>
              </a:effectLst>
            </p:spPr>
            <p:txBody>
              <a:bodyPr rtlCol="0" anchor="ctr"/>
              <a:lstStyle/>
              <a:p>
                <a:pPr algn="justLow" rtl="1"/>
                <a:endParaRPr lang="en-US" sz="2400">
                  <a:latin typeface="Sakkal Majalla" panose="02000000000000000000" pitchFamily="2" charset="-78"/>
                  <a:cs typeface="Sakkal Majalla" panose="02000000000000000000" pitchFamily="2" charset="-78"/>
                </a:endParaRPr>
              </a:p>
            </p:txBody>
          </p:sp>
        </p:grpSp>
        <p:sp>
          <p:nvSpPr>
            <p:cNvPr id="8" name="Rectangle 7"/>
            <p:cNvSpPr/>
            <p:nvPr/>
          </p:nvSpPr>
          <p:spPr>
            <a:xfrm flipH="1">
              <a:off x="1779947" y="2783794"/>
              <a:ext cx="1952358" cy="1569660"/>
            </a:xfrm>
            <a:prstGeom prst="rect">
              <a:avLst/>
            </a:prstGeom>
          </p:spPr>
          <p:txBody>
            <a:bodyPr wrap="square">
              <a:spAutoFit/>
            </a:bodyPr>
            <a:lstStyle/>
            <a:p>
              <a:pPr algn="ctr">
                <a:spcBef>
                  <a:spcPct val="20000"/>
                </a:spcBef>
                <a:spcAft>
                  <a:spcPts val="800"/>
                </a:spcAft>
                <a:buClr>
                  <a:srgbClr val="C00000"/>
                </a:buClr>
              </a:pPr>
              <a:r>
                <a:rPr lang="ar-EG" sz="2400" b="1" dirty="0">
                  <a:solidFill>
                    <a:srgbClr val="C00000"/>
                  </a:solidFill>
                  <a:latin typeface="Sakkal Majalla" panose="02000000000000000000" pitchFamily="2" charset="-78"/>
                  <a:cs typeface="Sakkal Majalla" panose="02000000000000000000" pitchFamily="2" charset="-78"/>
                </a:rPr>
                <a:t>لخوارزمية الغابة العشوائية العديد من الاستخدامات، ومنها ما يأتي</a:t>
              </a:r>
              <a:endParaRPr lang="en-ZA" sz="2400" b="1" dirty="0">
                <a:solidFill>
                  <a:srgbClr val="C00000"/>
                </a:solidFill>
                <a:latin typeface="Sakkal Majalla" panose="02000000000000000000" pitchFamily="2" charset="-78"/>
                <a:cs typeface="Sakkal Majalla" panose="02000000000000000000" pitchFamily="2" charset="-78"/>
              </a:endParaRPr>
            </a:p>
          </p:txBody>
        </p:sp>
      </p:grpSp>
      <p:grpSp>
        <p:nvGrpSpPr>
          <p:cNvPr id="18" name="Group 17"/>
          <p:cNvGrpSpPr/>
          <p:nvPr/>
        </p:nvGrpSpPr>
        <p:grpSpPr>
          <a:xfrm flipH="1">
            <a:off x="268941" y="2025155"/>
            <a:ext cx="9648264" cy="1190242"/>
            <a:chOff x="2734194" y="1533069"/>
            <a:chExt cx="9648264" cy="1190242"/>
          </a:xfrm>
        </p:grpSpPr>
        <p:sp>
          <p:nvSpPr>
            <p:cNvPr id="19" name="Freeform: Shape 24">
              <a:extLst>
                <a:ext uri="{FF2B5EF4-FFF2-40B4-BE49-F238E27FC236}">
                  <a16:creationId xmlns:a16="http://schemas.microsoft.com/office/drawing/2014/main" id="{AFAE7C39-31E0-478D-9B21-43A45FBC06A7}"/>
                </a:ext>
              </a:extLst>
            </p:cNvPr>
            <p:cNvSpPr/>
            <p:nvPr/>
          </p:nvSpPr>
          <p:spPr>
            <a:xfrm>
              <a:off x="2734194" y="1870598"/>
              <a:ext cx="932655" cy="852713"/>
            </a:xfrm>
            <a:custGeom>
              <a:avLst/>
              <a:gdLst>
                <a:gd name="connsiteX0" fmla="*/ 769840 w 932655"/>
                <a:gd name="connsiteY0" fmla="*/ 0 h 852713"/>
                <a:gd name="connsiteX1" fmla="*/ 0 w 932655"/>
                <a:gd name="connsiteY1" fmla="*/ 769840 h 852713"/>
                <a:gd name="connsiteX2" fmla="*/ 101260 w 932655"/>
                <a:gd name="connsiteY2" fmla="*/ 871100 h 852713"/>
                <a:gd name="connsiteX3" fmla="*/ 952641 w 932655"/>
                <a:gd name="connsiteY3" fmla="*/ 19719 h 852713"/>
              </a:gdLst>
              <a:ahLst/>
              <a:cxnLst>
                <a:cxn ang="0">
                  <a:pos x="connsiteX0" y="connsiteY0"/>
                </a:cxn>
                <a:cxn ang="0">
                  <a:pos x="connsiteX1" y="connsiteY1"/>
                </a:cxn>
                <a:cxn ang="0">
                  <a:pos x="connsiteX2" y="connsiteY2"/>
                </a:cxn>
                <a:cxn ang="0">
                  <a:pos x="connsiteX3" y="connsiteY3"/>
                </a:cxn>
              </a:cxnLst>
              <a:rect l="l" t="t" r="r" b="b"/>
              <a:pathLst>
                <a:path w="932655" h="852713">
                  <a:moveTo>
                    <a:pt x="769840" y="0"/>
                  </a:moveTo>
                  <a:lnTo>
                    <a:pt x="0" y="769840"/>
                  </a:lnTo>
                  <a:lnTo>
                    <a:pt x="101260" y="871100"/>
                  </a:lnTo>
                  <a:lnTo>
                    <a:pt x="952641" y="19719"/>
                  </a:lnTo>
                  <a:close/>
                </a:path>
              </a:pathLst>
            </a:custGeom>
            <a:solidFill>
              <a:srgbClr val="FF3654"/>
            </a:solidFill>
            <a:ln w="26641" cap="flat">
              <a:noFill/>
              <a:prstDash val="solid"/>
              <a:miter/>
            </a:ln>
          </p:spPr>
          <p:txBody>
            <a:bodyPr rtlCol="0" anchor="ctr"/>
            <a:lstStyle/>
            <a:p>
              <a:pPr algn="justLow" rtl="1"/>
              <a:endParaRPr lang="en-US" sz="2400">
                <a:latin typeface="Sakkal Majalla" panose="02000000000000000000" pitchFamily="2" charset="-78"/>
                <a:cs typeface="Sakkal Majalla" panose="02000000000000000000" pitchFamily="2" charset="-78"/>
              </a:endParaRPr>
            </a:p>
          </p:txBody>
        </p:sp>
        <p:sp>
          <p:nvSpPr>
            <p:cNvPr id="20" name="Rectangle 19"/>
            <p:cNvSpPr/>
            <p:nvPr/>
          </p:nvSpPr>
          <p:spPr>
            <a:xfrm flipH="1">
              <a:off x="3709513" y="1533069"/>
              <a:ext cx="8672945" cy="1015663"/>
            </a:xfrm>
            <a:prstGeom prst="rect">
              <a:avLst/>
            </a:prstGeom>
          </p:spPr>
          <p:txBody>
            <a:bodyPr wrap="square">
              <a:spAutoFit/>
            </a:bodyPr>
            <a:lstStyle/>
            <a:p>
              <a:pPr algn="justLow">
                <a:lnSpc>
                  <a:spcPct val="125000"/>
                </a:lnSpc>
                <a:spcBef>
                  <a:spcPct val="20000"/>
                </a:spcBef>
                <a:spcAft>
                  <a:spcPts val="800"/>
                </a:spcAft>
                <a:buClr>
                  <a:srgbClr val="C00000"/>
                </a:buClr>
              </a:pPr>
              <a:r>
                <a:rPr lang="ar-EG" sz="2400" b="1" dirty="0">
                  <a:latin typeface="Sakkal Majalla" panose="02000000000000000000" pitchFamily="2" charset="-78"/>
                  <a:cs typeface="Sakkal Majalla" panose="02000000000000000000" pitchFamily="2" charset="-78"/>
                </a:rPr>
                <a:t>تُستخدم في الأعمال المصرفية في البنوك للتنبؤ بالجدارة الائتمانية لمقدم طلب القرض واكتشاف المحتالين والعثور على العملاء المناسبين</a:t>
              </a:r>
              <a:endParaRPr lang="en-ZA" sz="2400" b="1" dirty="0">
                <a:latin typeface="Sakkal Majalla" panose="02000000000000000000" pitchFamily="2" charset="-78"/>
                <a:cs typeface="Sakkal Majalla" panose="02000000000000000000" pitchFamily="2" charset="-78"/>
              </a:endParaRPr>
            </a:p>
          </p:txBody>
        </p:sp>
      </p:grpSp>
      <p:grpSp>
        <p:nvGrpSpPr>
          <p:cNvPr id="21" name="Group 20"/>
          <p:cNvGrpSpPr/>
          <p:nvPr/>
        </p:nvGrpSpPr>
        <p:grpSpPr>
          <a:xfrm flipH="1">
            <a:off x="268941" y="3734586"/>
            <a:ext cx="9038708" cy="1015663"/>
            <a:chOff x="3282062" y="2766430"/>
            <a:chExt cx="9038708" cy="1015663"/>
          </a:xfrm>
        </p:grpSpPr>
        <p:sp>
          <p:nvSpPr>
            <p:cNvPr id="22" name="Freeform: Shape 27">
              <a:extLst>
                <a:ext uri="{FF2B5EF4-FFF2-40B4-BE49-F238E27FC236}">
                  <a16:creationId xmlns:a16="http://schemas.microsoft.com/office/drawing/2014/main" id="{1349D27E-7FD4-44F5-9981-25430AF15B07}"/>
                </a:ext>
              </a:extLst>
            </p:cNvPr>
            <p:cNvSpPr/>
            <p:nvPr/>
          </p:nvSpPr>
          <p:spPr>
            <a:xfrm>
              <a:off x="3282062" y="3060133"/>
              <a:ext cx="1039244" cy="133236"/>
            </a:xfrm>
            <a:custGeom>
              <a:avLst/>
              <a:gdLst>
                <a:gd name="connsiteX0" fmla="*/ 0 w 1039244"/>
                <a:gd name="connsiteY0" fmla="*/ 0 h 133236"/>
                <a:gd name="connsiteX1" fmla="*/ 1042176 w 1039244"/>
                <a:gd name="connsiteY1" fmla="*/ 0 h 133236"/>
                <a:gd name="connsiteX2" fmla="*/ 1042176 w 1039244"/>
                <a:gd name="connsiteY2" fmla="*/ 153488 h 133236"/>
                <a:gd name="connsiteX3" fmla="*/ 0 w 1039244"/>
                <a:gd name="connsiteY3" fmla="*/ 153488 h 133236"/>
              </a:gdLst>
              <a:ahLst/>
              <a:cxnLst>
                <a:cxn ang="0">
                  <a:pos x="connsiteX0" y="connsiteY0"/>
                </a:cxn>
                <a:cxn ang="0">
                  <a:pos x="connsiteX1" y="connsiteY1"/>
                </a:cxn>
                <a:cxn ang="0">
                  <a:pos x="connsiteX2" y="connsiteY2"/>
                </a:cxn>
                <a:cxn ang="0">
                  <a:pos x="connsiteX3" y="connsiteY3"/>
                </a:cxn>
              </a:cxnLst>
              <a:rect l="l" t="t" r="r" b="b"/>
              <a:pathLst>
                <a:path w="1039244" h="133236">
                  <a:moveTo>
                    <a:pt x="0" y="0"/>
                  </a:moveTo>
                  <a:lnTo>
                    <a:pt x="1042176" y="0"/>
                  </a:lnTo>
                  <a:lnTo>
                    <a:pt x="1042176" y="153488"/>
                  </a:lnTo>
                  <a:lnTo>
                    <a:pt x="0" y="153488"/>
                  </a:lnTo>
                  <a:close/>
                </a:path>
              </a:pathLst>
            </a:custGeom>
            <a:solidFill>
              <a:srgbClr val="00C3E6"/>
            </a:solidFill>
            <a:ln w="26641" cap="flat">
              <a:noFill/>
              <a:prstDash val="solid"/>
              <a:miter/>
            </a:ln>
          </p:spPr>
          <p:txBody>
            <a:bodyPr rtlCol="0" anchor="ctr"/>
            <a:lstStyle/>
            <a:p>
              <a:pPr algn="justLow" rtl="1"/>
              <a:endParaRPr lang="en-US" sz="2400">
                <a:latin typeface="Sakkal Majalla" panose="02000000000000000000" pitchFamily="2" charset="-78"/>
                <a:cs typeface="Sakkal Majalla" panose="02000000000000000000" pitchFamily="2" charset="-78"/>
              </a:endParaRPr>
            </a:p>
          </p:txBody>
        </p:sp>
        <p:sp>
          <p:nvSpPr>
            <p:cNvPr id="23" name="Rectangle 22"/>
            <p:cNvSpPr/>
            <p:nvPr/>
          </p:nvSpPr>
          <p:spPr>
            <a:xfrm flipH="1">
              <a:off x="4318641" y="2766430"/>
              <a:ext cx="8002129" cy="1015663"/>
            </a:xfrm>
            <a:prstGeom prst="rect">
              <a:avLst/>
            </a:prstGeom>
          </p:spPr>
          <p:txBody>
            <a:bodyPr wrap="square">
              <a:spAutoFit/>
            </a:bodyPr>
            <a:lstStyle/>
            <a:p>
              <a:pPr algn="justLow">
                <a:lnSpc>
                  <a:spcPct val="125000"/>
                </a:lnSpc>
                <a:spcBef>
                  <a:spcPct val="20000"/>
                </a:spcBef>
                <a:spcAft>
                  <a:spcPts val="800"/>
                </a:spcAft>
                <a:buClr>
                  <a:srgbClr val="C00000"/>
                </a:buClr>
              </a:pPr>
              <a:r>
                <a:rPr lang="ar-EG" sz="2400" b="1" dirty="0">
                  <a:latin typeface="Sakkal Majalla" panose="02000000000000000000" pitchFamily="2" charset="-78"/>
                  <a:cs typeface="Sakkal Majalla" panose="02000000000000000000" pitchFamily="2" charset="-78"/>
                </a:rPr>
                <a:t>يستخدمها العاملون في مجال الصحة لتشخيص المرضى من خلال مراجعة السجلات الطبية السابقة وتقييمها لتحديد جرعات الدواء المناسبة للمرضى</a:t>
              </a:r>
              <a:endParaRPr lang="en-ZA" sz="2400" b="1" dirty="0">
                <a:latin typeface="Sakkal Majalla" panose="02000000000000000000" pitchFamily="2" charset="-78"/>
                <a:cs typeface="Sakkal Majalla" panose="02000000000000000000" pitchFamily="2" charset="-78"/>
              </a:endParaRPr>
            </a:p>
          </p:txBody>
        </p:sp>
      </p:grpSp>
      <p:grpSp>
        <p:nvGrpSpPr>
          <p:cNvPr id="24" name="Group 23"/>
          <p:cNvGrpSpPr/>
          <p:nvPr/>
        </p:nvGrpSpPr>
        <p:grpSpPr>
          <a:xfrm flipH="1">
            <a:off x="268940" y="5001461"/>
            <a:ext cx="9271474" cy="1015663"/>
            <a:chOff x="3465929" y="3999791"/>
            <a:chExt cx="9174484" cy="1015663"/>
          </a:xfrm>
        </p:grpSpPr>
        <p:sp>
          <p:nvSpPr>
            <p:cNvPr id="25" name="Freeform: Shape 29">
              <a:extLst>
                <a:ext uri="{FF2B5EF4-FFF2-40B4-BE49-F238E27FC236}">
                  <a16:creationId xmlns:a16="http://schemas.microsoft.com/office/drawing/2014/main" id="{D595172F-03F9-4A20-BC62-536E290B892D}"/>
                </a:ext>
              </a:extLst>
            </p:cNvPr>
            <p:cNvSpPr/>
            <p:nvPr/>
          </p:nvSpPr>
          <p:spPr>
            <a:xfrm>
              <a:off x="3465929" y="4228084"/>
              <a:ext cx="852713" cy="133236"/>
            </a:xfrm>
            <a:custGeom>
              <a:avLst/>
              <a:gdLst>
                <a:gd name="connsiteX0" fmla="*/ 0 w 852713"/>
                <a:gd name="connsiteY0" fmla="*/ 0 h 133236"/>
                <a:gd name="connsiteX1" fmla="*/ 858576 w 852713"/>
                <a:gd name="connsiteY1" fmla="*/ 0 h 133236"/>
                <a:gd name="connsiteX2" fmla="*/ 858576 w 852713"/>
                <a:gd name="connsiteY2" fmla="*/ 153488 h 133236"/>
                <a:gd name="connsiteX3" fmla="*/ 0 w 852713"/>
                <a:gd name="connsiteY3" fmla="*/ 153488 h 133236"/>
              </a:gdLst>
              <a:ahLst/>
              <a:cxnLst>
                <a:cxn ang="0">
                  <a:pos x="connsiteX0" y="connsiteY0"/>
                </a:cxn>
                <a:cxn ang="0">
                  <a:pos x="connsiteX1" y="connsiteY1"/>
                </a:cxn>
                <a:cxn ang="0">
                  <a:pos x="connsiteX2" y="connsiteY2"/>
                </a:cxn>
                <a:cxn ang="0">
                  <a:pos x="connsiteX3" y="connsiteY3"/>
                </a:cxn>
              </a:cxnLst>
              <a:rect l="l" t="t" r="r" b="b"/>
              <a:pathLst>
                <a:path w="852713" h="133236">
                  <a:moveTo>
                    <a:pt x="0" y="0"/>
                  </a:moveTo>
                  <a:lnTo>
                    <a:pt x="858576" y="0"/>
                  </a:lnTo>
                  <a:lnTo>
                    <a:pt x="858576" y="153488"/>
                  </a:lnTo>
                  <a:lnTo>
                    <a:pt x="0" y="153488"/>
                  </a:lnTo>
                  <a:close/>
                </a:path>
              </a:pathLst>
            </a:custGeom>
            <a:solidFill>
              <a:srgbClr val="FFA300"/>
            </a:solidFill>
            <a:ln w="26641" cap="flat">
              <a:noFill/>
              <a:prstDash val="solid"/>
              <a:miter/>
            </a:ln>
          </p:spPr>
          <p:txBody>
            <a:bodyPr rtlCol="0" anchor="ctr"/>
            <a:lstStyle/>
            <a:p>
              <a:pPr algn="justLow" rtl="1"/>
              <a:endParaRPr lang="en-US" sz="2400">
                <a:latin typeface="Sakkal Majalla" panose="02000000000000000000" pitchFamily="2" charset="-78"/>
                <a:cs typeface="Sakkal Majalla" panose="02000000000000000000" pitchFamily="2" charset="-78"/>
              </a:endParaRPr>
            </a:p>
          </p:txBody>
        </p:sp>
        <p:sp>
          <p:nvSpPr>
            <p:cNvPr id="26" name="Rectangle 25"/>
            <p:cNvSpPr/>
            <p:nvPr/>
          </p:nvSpPr>
          <p:spPr>
            <a:xfrm flipH="1">
              <a:off x="4355521" y="3999791"/>
              <a:ext cx="8284892" cy="1015663"/>
            </a:xfrm>
            <a:prstGeom prst="rect">
              <a:avLst/>
            </a:prstGeom>
          </p:spPr>
          <p:txBody>
            <a:bodyPr wrap="square">
              <a:spAutoFit/>
            </a:bodyPr>
            <a:lstStyle/>
            <a:p>
              <a:pPr algn="justLow">
                <a:lnSpc>
                  <a:spcPct val="125000"/>
                </a:lnSpc>
                <a:spcBef>
                  <a:spcPct val="20000"/>
                </a:spcBef>
                <a:spcAft>
                  <a:spcPts val="800"/>
                </a:spcAft>
                <a:buClr>
                  <a:srgbClr val="C00000"/>
                </a:buClr>
              </a:pPr>
              <a:r>
                <a:rPr lang="ar-EG" sz="2400" b="1" dirty="0">
                  <a:latin typeface="Sakkal Majalla" panose="02000000000000000000" pitchFamily="2" charset="-78"/>
                  <a:cs typeface="Sakkal Majalla" panose="02000000000000000000" pitchFamily="2" charset="-78"/>
                </a:rPr>
                <a:t>يستخدمها المحللون الماليون لتحديد الأسواق المحتملة للأسهم والتعرف على سلوك الأسهم ارتفاعاً وانخفاضاً</a:t>
              </a:r>
              <a:endParaRPr lang="en-ZA" sz="2400" b="1" dirty="0">
                <a:latin typeface="Sakkal Majalla" panose="02000000000000000000" pitchFamily="2" charset="-78"/>
                <a:cs typeface="Sakkal Majalla" panose="02000000000000000000" pitchFamily="2" charset="-78"/>
              </a:endParaRPr>
            </a:p>
          </p:txBody>
        </p:sp>
      </p:grpSp>
    </p:spTree>
    <p:extLst>
      <p:ext uri="{BB962C8B-B14F-4D97-AF65-F5344CB8AC3E}">
        <p14:creationId xmlns:p14="http://schemas.microsoft.com/office/powerpoint/2010/main" val="314412217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barn(inVertical)">
                                      <p:cBhvr>
                                        <p:cTn id="14" dur="500"/>
                                        <p:tgtEl>
                                          <p:spTgt spid="18"/>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barn(inVertical)">
                                      <p:cBhvr>
                                        <p:cTn id="19" dur="500"/>
                                        <p:tgtEl>
                                          <p:spTgt spid="21"/>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barn(inVertical)">
                                      <p:cBhvr>
                                        <p:cTn id="2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115</a:t>
            </a:fld>
            <a:endParaRPr lang="ar-EG">
              <a:solidFill>
                <a:prstClr val="black">
                  <a:tint val="75000"/>
                </a:prstClr>
              </a:solidFill>
            </a:endParaRPr>
          </a:p>
        </p:txBody>
      </p:sp>
      <p:sp>
        <p:nvSpPr>
          <p:cNvPr id="5" name="Rectangle 4"/>
          <p:cNvSpPr/>
          <p:nvPr/>
        </p:nvSpPr>
        <p:spPr>
          <a:xfrm>
            <a:off x="7100047" y="179293"/>
            <a:ext cx="5091953" cy="630942"/>
          </a:xfrm>
          <a:prstGeom prst="rect">
            <a:avLst/>
          </a:prstGeom>
        </p:spPr>
        <p:txBody>
          <a:bodyPr wrap="square">
            <a:spAutoFit/>
          </a:bodyPr>
          <a:lstStyle/>
          <a:p>
            <a:pPr algn="ctr">
              <a:lnSpc>
                <a:spcPct val="125000"/>
              </a:lnSpc>
            </a:pPr>
            <a:r>
              <a:rPr lang="ar-EG" sz="2800" b="1" dirty="0">
                <a:solidFill>
                  <a:schemeClr val="bg1"/>
                </a:solidFill>
                <a:latin typeface="Sakkal Majalla" pitchFamily="2" charset="-78"/>
                <a:cs typeface="Sakkal Majalla" pitchFamily="2" charset="-78"/>
              </a:rPr>
              <a:t>أشهر خوارزميات الذكاء الاصطناعي</a:t>
            </a:r>
          </a:p>
        </p:txBody>
      </p:sp>
      <p:grpSp>
        <p:nvGrpSpPr>
          <p:cNvPr id="4" name="Group 3"/>
          <p:cNvGrpSpPr/>
          <p:nvPr/>
        </p:nvGrpSpPr>
        <p:grpSpPr>
          <a:xfrm>
            <a:off x="2097740" y="229420"/>
            <a:ext cx="3263153" cy="743510"/>
            <a:chOff x="-186670" y="0"/>
            <a:chExt cx="2215495" cy="438150"/>
          </a:xfrm>
        </p:grpSpPr>
        <p:pic>
          <p:nvPicPr>
            <p:cNvPr id="6" name="Picture 5" descr="E:\الصف المقلوب\صور\16.pn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5400000">
              <a:off x="800100" y="-790575"/>
              <a:ext cx="438150" cy="2019300"/>
            </a:xfrm>
            <a:prstGeom prst="rect">
              <a:avLst/>
            </a:prstGeom>
            <a:noFill/>
            <a:ln>
              <a:noFill/>
            </a:ln>
          </p:spPr>
        </p:pic>
        <p:sp>
          <p:nvSpPr>
            <p:cNvPr id="7" name="Rectangle 6"/>
            <p:cNvSpPr/>
            <p:nvPr/>
          </p:nvSpPr>
          <p:spPr>
            <a:xfrm>
              <a:off x="-186670" y="3"/>
              <a:ext cx="1805144" cy="428625"/>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a:lnSpc>
                  <a:spcPct val="107000"/>
                </a:lnSpc>
                <a:spcAft>
                  <a:spcPts val="800"/>
                </a:spcAft>
              </a:pPr>
              <a:r>
                <a:rPr lang="ar-SA"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الآلات المتجهة الداعمة</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8" name="Rectangle 7"/>
            <p:cNvSpPr/>
            <p:nvPr/>
          </p:nvSpPr>
          <p:spPr>
            <a:xfrm>
              <a:off x="1569294" y="47551"/>
              <a:ext cx="390371" cy="365678"/>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algn="ctr" rtl="1">
                <a:lnSpc>
                  <a:spcPct val="107000"/>
                </a:lnSpc>
                <a:spcBef>
                  <a:spcPts val="0"/>
                </a:spcBef>
                <a:spcAft>
                  <a:spcPts val="800"/>
                </a:spcAft>
              </a:pPr>
              <a:r>
                <a:rPr lang="ar-EG" sz="2800" b="1"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4</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9" name="Rectangle 8"/>
          <p:cNvSpPr/>
          <p:nvPr/>
        </p:nvSpPr>
        <p:spPr>
          <a:xfrm>
            <a:off x="419101" y="1436690"/>
            <a:ext cx="11456895" cy="1477328"/>
          </a:xfrm>
          <a:prstGeom prst="rect">
            <a:avLst/>
          </a:prstGeom>
        </p:spPr>
        <p:txBody>
          <a:bodyPr wrap="square">
            <a:spAutoFit/>
          </a:bodyPr>
          <a:lstStyle/>
          <a:p>
            <a:pPr algn="justLow">
              <a:lnSpc>
                <a:spcPct val="125000"/>
              </a:lnSpc>
              <a:spcAft>
                <a:spcPts val="1000"/>
              </a:spcAft>
            </a:pP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تُستخدم خوارزمية الآلات المتجهة الداعمة لحل مشاكل التصنيف، فهي تستخدم تقنية تسمى طريقة </a:t>
            </a:r>
            <a:r>
              <a:rPr lang="ar-SA" sz="2400" b="1" dirty="0" err="1">
                <a:solidFill>
                  <a:srgbClr val="002060"/>
                </a:solidFill>
                <a:latin typeface="Sakkal Majalla" panose="02000000000000000000" pitchFamily="2" charset="-78"/>
                <a:ea typeface="Calibri" panose="020F0502020204030204" pitchFamily="34" charset="0"/>
                <a:cs typeface="Sakkal Majalla" panose="02000000000000000000" pitchFamily="2" charset="-78"/>
              </a:rPr>
              <a:t>كيرنيل</a:t>
            </a: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لتحويل البيانات غير الخطيّة إلى بيانات خطية، وبناءً على هذه التحويلات يتم إيجاد حلاً مثاليًا بين المخرجات المحتملة، </a:t>
            </a:r>
            <a:r>
              <a:rPr lang="ar-SA" sz="2400" b="1" dirty="0">
                <a:solidFill>
                  <a:srgbClr val="0070C0"/>
                </a:solidFill>
                <a:latin typeface="Sakkal Majalla" panose="02000000000000000000" pitchFamily="2" charset="-78"/>
                <a:ea typeface="Calibri" panose="020F0502020204030204" pitchFamily="34" charset="0"/>
                <a:cs typeface="Sakkal Majalla" panose="02000000000000000000" pitchFamily="2" charset="-78"/>
              </a:rPr>
              <a:t>ومن أهمّ استخدامات خوارزمية الآلات المتجهة الداعمة ما يأتي:</a:t>
            </a:r>
            <a:endParaRPr lang="en-US" sz="2400" b="1" dirty="0">
              <a:solidFill>
                <a:srgbClr val="0070C0"/>
              </a:solidFill>
              <a:latin typeface="Sakkal Majalla" panose="02000000000000000000" pitchFamily="2" charset="-78"/>
              <a:ea typeface="Calibri" panose="020F0502020204030204" pitchFamily="34" charset="0"/>
              <a:cs typeface="Sakkal Majalla" panose="02000000000000000000" pitchFamily="2" charset="-78"/>
            </a:endParaRPr>
          </a:p>
        </p:txBody>
      </p:sp>
      <p:grpSp>
        <p:nvGrpSpPr>
          <p:cNvPr id="10" name="Group 9"/>
          <p:cNvGrpSpPr/>
          <p:nvPr/>
        </p:nvGrpSpPr>
        <p:grpSpPr>
          <a:xfrm>
            <a:off x="4756496" y="2968919"/>
            <a:ext cx="3489979" cy="3191084"/>
            <a:chOff x="4784617" y="2498615"/>
            <a:chExt cx="3489979" cy="3191084"/>
          </a:xfrm>
        </p:grpSpPr>
        <p:pic>
          <p:nvPicPr>
            <p:cNvPr id="11" name="Picture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784617" y="2498615"/>
              <a:ext cx="3489979" cy="3191084"/>
            </a:xfrm>
            <a:prstGeom prst="rect">
              <a:avLst/>
            </a:prstGeom>
          </p:spPr>
        </p:pic>
        <p:sp>
          <p:nvSpPr>
            <p:cNvPr id="12" name="Rectangle 11"/>
            <p:cNvSpPr/>
            <p:nvPr/>
          </p:nvSpPr>
          <p:spPr>
            <a:xfrm>
              <a:off x="5638510" y="3405336"/>
              <a:ext cx="1876643" cy="1384995"/>
            </a:xfrm>
            <a:prstGeom prst="rect">
              <a:avLst/>
            </a:prstGeom>
          </p:spPr>
          <p:txBody>
            <a:bodyPr wrap="square">
              <a:spAutoFit/>
            </a:bodyPr>
            <a:lstStyle/>
            <a:p>
              <a:pPr algn="ctr"/>
              <a:r>
                <a:rPr lang="ar-EG" sz="2800" b="1" dirty="0">
                  <a:solidFill>
                    <a:srgbClr val="00C0E2"/>
                  </a:solidFill>
                  <a:latin typeface="Sakkal Majalla" panose="02000000000000000000" pitchFamily="2" charset="-78"/>
                  <a:cs typeface="Sakkal Majalla" panose="02000000000000000000" pitchFamily="2" charset="-78"/>
                </a:rPr>
                <a:t>تُستخدم </a:t>
              </a:r>
              <a:br>
                <a:rPr lang="ar-EG" sz="2800" b="1" dirty="0">
                  <a:solidFill>
                    <a:srgbClr val="00C0E2"/>
                  </a:solidFill>
                  <a:latin typeface="Sakkal Majalla" panose="02000000000000000000" pitchFamily="2" charset="-78"/>
                  <a:cs typeface="Sakkal Majalla" panose="02000000000000000000" pitchFamily="2" charset="-78"/>
                </a:rPr>
              </a:br>
              <a:r>
                <a:rPr lang="ar-EG" sz="2800" b="1" dirty="0">
                  <a:solidFill>
                    <a:srgbClr val="00C0E2"/>
                  </a:solidFill>
                  <a:latin typeface="Sakkal Majalla" panose="02000000000000000000" pitchFamily="2" charset="-78"/>
                  <a:cs typeface="Sakkal Majalla" panose="02000000000000000000" pitchFamily="2" charset="-78"/>
                </a:rPr>
                <a:t>في تصنيف أنواع الصور</a:t>
              </a:r>
            </a:p>
          </p:txBody>
        </p:sp>
      </p:grpSp>
      <p:grpSp>
        <p:nvGrpSpPr>
          <p:cNvPr id="13" name="Group 12"/>
          <p:cNvGrpSpPr/>
          <p:nvPr/>
        </p:nvGrpSpPr>
        <p:grpSpPr>
          <a:xfrm>
            <a:off x="7743310" y="3271243"/>
            <a:ext cx="3489979" cy="2995427"/>
            <a:chOff x="7771431" y="2800939"/>
            <a:chExt cx="3489979" cy="2995427"/>
          </a:xfrm>
        </p:grpSpPr>
        <p:pic>
          <p:nvPicPr>
            <p:cNvPr id="14" name="Picture 1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771431" y="2800939"/>
              <a:ext cx="3489979" cy="2995427"/>
            </a:xfrm>
            <a:prstGeom prst="rect">
              <a:avLst/>
            </a:prstGeom>
          </p:spPr>
        </p:pic>
        <p:sp>
          <p:nvSpPr>
            <p:cNvPr id="15" name="Rectangle 14"/>
            <p:cNvSpPr/>
            <p:nvPr/>
          </p:nvSpPr>
          <p:spPr>
            <a:xfrm>
              <a:off x="8521056" y="3329156"/>
              <a:ext cx="1984313" cy="1938992"/>
            </a:xfrm>
            <a:prstGeom prst="rect">
              <a:avLst/>
            </a:prstGeom>
          </p:spPr>
          <p:txBody>
            <a:bodyPr wrap="square">
              <a:spAutoFit/>
            </a:bodyPr>
            <a:lstStyle/>
            <a:p>
              <a:pPr algn="ctr"/>
              <a:r>
                <a:rPr lang="ar-EG" sz="2400" b="1" dirty="0">
                  <a:solidFill>
                    <a:srgbClr val="4B3AD1"/>
                  </a:solidFill>
                  <a:latin typeface="Sakkal Majalla" panose="02000000000000000000" pitchFamily="2" charset="-78"/>
                  <a:cs typeface="Sakkal Majalla" panose="02000000000000000000" pitchFamily="2" charset="-78"/>
                </a:rPr>
                <a:t>تُستخدم في تقنية التعرف على الوجوه عن طريق إنشاء حدود مربعة تحيط بالوجه</a:t>
              </a:r>
            </a:p>
          </p:txBody>
        </p:sp>
      </p:grpSp>
      <p:grpSp>
        <p:nvGrpSpPr>
          <p:cNvPr id="16" name="Group 15"/>
          <p:cNvGrpSpPr/>
          <p:nvPr/>
        </p:nvGrpSpPr>
        <p:grpSpPr>
          <a:xfrm>
            <a:off x="1769682" y="3271243"/>
            <a:ext cx="3489979" cy="2995427"/>
            <a:chOff x="1797803" y="2800939"/>
            <a:chExt cx="3489979" cy="2995427"/>
          </a:xfrm>
        </p:grpSpPr>
        <p:pic>
          <p:nvPicPr>
            <p:cNvPr id="17" name="Picture 1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797803" y="2800939"/>
              <a:ext cx="3489979" cy="2995427"/>
            </a:xfrm>
            <a:prstGeom prst="rect">
              <a:avLst/>
            </a:prstGeom>
          </p:spPr>
        </p:pic>
        <p:sp>
          <p:nvSpPr>
            <p:cNvPr id="18" name="Rectangle 17"/>
            <p:cNvSpPr/>
            <p:nvPr/>
          </p:nvSpPr>
          <p:spPr>
            <a:xfrm>
              <a:off x="2661514" y="3405336"/>
              <a:ext cx="1876643" cy="1569660"/>
            </a:xfrm>
            <a:prstGeom prst="rect">
              <a:avLst/>
            </a:prstGeom>
          </p:spPr>
          <p:txBody>
            <a:bodyPr wrap="square">
              <a:spAutoFit/>
            </a:bodyPr>
            <a:lstStyle/>
            <a:p>
              <a:pPr algn="ctr"/>
              <a:r>
                <a:rPr lang="ar-EG" sz="2400" b="1" dirty="0">
                  <a:solidFill>
                    <a:srgbClr val="FC9B00"/>
                  </a:solidFill>
                  <a:latin typeface="Sakkal Majalla" panose="02000000000000000000" pitchFamily="2" charset="-78"/>
                  <a:cs typeface="Sakkal Majalla" panose="02000000000000000000" pitchFamily="2" charset="-78"/>
                </a:rPr>
                <a:t>تُستخدم في المجال الصحي لتصنيف أنواع البروتينات، وأنواع السرطانات</a:t>
              </a:r>
            </a:p>
          </p:txBody>
        </p:sp>
      </p:grpSp>
    </p:spTree>
    <p:extLst>
      <p:ext uri="{BB962C8B-B14F-4D97-AF65-F5344CB8AC3E}">
        <p14:creationId xmlns:p14="http://schemas.microsoft.com/office/powerpoint/2010/main" val="34517101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randombar(horizontal)">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49" presetClass="entr" presetSubtype="0" decel="10000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500" fill="hold"/>
                                        <p:tgtEl>
                                          <p:spTgt spid="13"/>
                                        </p:tgtEl>
                                        <p:attrNameLst>
                                          <p:attrName>ppt_w</p:attrName>
                                        </p:attrNameLst>
                                      </p:cBhvr>
                                      <p:tavLst>
                                        <p:tav tm="0">
                                          <p:val>
                                            <p:fltVal val="0"/>
                                          </p:val>
                                        </p:tav>
                                        <p:tav tm="100000">
                                          <p:val>
                                            <p:strVal val="#ppt_w"/>
                                          </p:val>
                                        </p:tav>
                                      </p:tavLst>
                                    </p:anim>
                                    <p:anim calcmode="lin" valueType="num">
                                      <p:cBhvr>
                                        <p:cTn id="20" dur="500" fill="hold"/>
                                        <p:tgtEl>
                                          <p:spTgt spid="13"/>
                                        </p:tgtEl>
                                        <p:attrNameLst>
                                          <p:attrName>ppt_h</p:attrName>
                                        </p:attrNameLst>
                                      </p:cBhvr>
                                      <p:tavLst>
                                        <p:tav tm="0">
                                          <p:val>
                                            <p:fltVal val="0"/>
                                          </p:val>
                                        </p:tav>
                                        <p:tav tm="100000">
                                          <p:val>
                                            <p:strVal val="#ppt_h"/>
                                          </p:val>
                                        </p:tav>
                                      </p:tavLst>
                                    </p:anim>
                                    <p:anim calcmode="lin" valueType="num">
                                      <p:cBhvr>
                                        <p:cTn id="21" dur="500" fill="hold"/>
                                        <p:tgtEl>
                                          <p:spTgt spid="13"/>
                                        </p:tgtEl>
                                        <p:attrNameLst>
                                          <p:attrName>style.rotation</p:attrName>
                                        </p:attrNameLst>
                                      </p:cBhvr>
                                      <p:tavLst>
                                        <p:tav tm="0">
                                          <p:val>
                                            <p:fltVal val="360"/>
                                          </p:val>
                                        </p:tav>
                                        <p:tav tm="100000">
                                          <p:val>
                                            <p:fltVal val="0"/>
                                          </p:val>
                                        </p:tav>
                                      </p:tavLst>
                                    </p:anim>
                                    <p:animEffect transition="in" filter="fade">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49" presetClass="entr" presetSubtype="0" decel="100000"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500" fill="hold"/>
                                        <p:tgtEl>
                                          <p:spTgt spid="10"/>
                                        </p:tgtEl>
                                        <p:attrNameLst>
                                          <p:attrName>ppt_w</p:attrName>
                                        </p:attrNameLst>
                                      </p:cBhvr>
                                      <p:tavLst>
                                        <p:tav tm="0">
                                          <p:val>
                                            <p:fltVal val="0"/>
                                          </p:val>
                                        </p:tav>
                                        <p:tav tm="100000">
                                          <p:val>
                                            <p:strVal val="#ppt_w"/>
                                          </p:val>
                                        </p:tav>
                                      </p:tavLst>
                                    </p:anim>
                                    <p:anim calcmode="lin" valueType="num">
                                      <p:cBhvr>
                                        <p:cTn id="28" dur="500" fill="hold"/>
                                        <p:tgtEl>
                                          <p:spTgt spid="10"/>
                                        </p:tgtEl>
                                        <p:attrNameLst>
                                          <p:attrName>ppt_h</p:attrName>
                                        </p:attrNameLst>
                                      </p:cBhvr>
                                      <p:tavLst>
                                        <p:tav tm="0">
                                          <p:val>
                                            <p:fltVal val="0"/>
                                          </p:val>
                                        </p:tav>
                                        <p:tav tm="100000">
                                          <p:val>
                                            <p:strVal val="#ppt_h"/>
                                          </p:val>
                                        </p:tav>
                                      </p:tavLst>
                                    </p:anim>
                                    <p:anim calcmode="lin" valueType="num">
                                      <p:cBhvr>
                                        <p:cTn id="29" dur="500" fill="hold"/>
                                        <p:tgtEl>
                                          <p:spTgt spid="10"/>
                                        </p:tgtEl>
                                        <p:attrNameLst>
                                          <p:attrName>style.rotation</p:attrName>
                                        </p:attrNameLst>
                                      </p:cBhvr>
                                      <p:tavLst>
                                        <p:tav tm="0">
                                          <p:val>
                                            <p:fltVal val="360"/>
                                          </p:val>
                                        </p:tav>
                                        <p:tav tm="100000">
                                          <p:val>
                                            <p:fltVal val="0"/>
                                          </p:val>
                                        </p:tav>
                                      </p:tavLst>
                                    </p:anim>
                                    <p:animEffect transition="in" filter="fade">
                                      <p:cBhvr>
                                        <p:cTn id="30" dur="500"/>
                                        <p:tgtEl>
                                          <p:spTgt spid="10"/>
                                        </p:tgtEl>
                                      </p:cBhvr>
                                    </p:animEffect>
                                  </p:childTnLst>
                                </p:cTn>
                              </p:par>
                            </p:childTnLst>
                          </p:cTn>
                        </p:par>
                      </p:childTnLst>
                    </p:cTn>
                  </p:par>
                  <p:par>
                    <p:cTn id="31" fill="hold">
                      <p:stCondLst>
                        <p:cond delay="indefinite"/>
                      </p:stCondLst>
                      <p:childTnLst>
                        <p:par>
                          <p:cTn id="32" fill="hold">
                            <p:stCondLst>
                              <p:cond delay="0"/>
                            </p:stCondLst>
                            <p:childTnLst>
                              <p:par>
                                <p:cTn id="33" presetID="49" presetClass="entr" presetSubtype="0" decel="100000" fill="hold" nodeType="click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p:cTn id="35" dur="500" fill="hold"/>
                                        <p:tgtEl>
                                          <p:spTgt spid="16"/>
                                        </p:tgtEl>
                                        <p:attrNameLst>
                                          <p:attrName>ppt_w</p:attrName>
                                        </p:attrNameLst>
                                      </p:cBhvr>
                                      <p:tavLst>
                                        <p:tav tm="0">
                                          <p:val>
                                            <p:fltVal val="0"/>
                                          </p:val>
                                        </p:tav>
                                        <p:tav tm="100000">
                                          <p:val>
                                            <p:strVal val="#ppt_w"/>
                                          </p:val>
                                        </p:tav>
                                      </p:tavLst>
                                    </p:anim>
                                    <p:anim calcmode="lin" valueType="num">
                                      <p:cBhvr>
                                        <p:cTn id="36" dur="500" fill="hold"/>
                                        <p:tgtEl>
                                          <p:spTgt spid="16"/>
                                        </p:tgtEl>
                                        <p:attrNameLst>
                                          <p:attrName>ppt_h</p:attrName>
                                        </p:attrNameLst>
                                      </p:cBhvr>
                                      <p:tavLst>
                                        <p:tav tm="0">
                                          <p:val>
                                            <p:fltVal val="0"/>
                                          </p:val>
                                        </p:tav>
                                        <p:tav tm="100000">
                                          <p:val>
                                            <p:strVal val="#ppt_h"/>
                                          </p:val>
                                        </p:tav>
                                      </p:tavLst>
                                    </p:anim>
                                    <p:anim calcmode="lin" valueType="num">
                                      <p:cBhvr>
                                        <p:cTn id="37" dur="500" fill="hold"/>
                                        <p:tgtEl>
                                          <p:spTgt spid="16"/>
                                        </p:tgtEl>
                                        <p:attrNameLst>
                                          <p:attrName>style.rotation</p:attrName>
                                        </p:attrNameLst>
                                      </p:cBhvr>
                                      <p:tavLst>
                                        <p:tav tm="0">
                                          <p:val>
                                            <p:fltVal val="360"/>
                                          </p:val>
                                        </p:tav>
                                        <p:tav tm="100000">
                                          <p:val>
                                            <p:fltVal val="0"/>
                                          </p:val>
                                        </p:tav>
                                      </p:tavLst>
                                    </p:anim>
                                    <p:animEffect transition="in" filter="fade">
                                      <p:cBhvr>
                                        <p:cTn id="3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16.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116</a:t>
            </a:fld>
            <a:endParaRPr lang="ar-EG">
              <a:solidFill>
                <a:prstClr val="black">
                  <a:tint val="75000"/>
                </a:prstClr>
              </a:solidFill>
            </a:endParaRPr>
          </a:p>
        </p:txBody>
      </p:sp>
      <p:sp>
        <p:nvSpPr>
          <p:cNvPr id="5" name="Rectangle 4"/>
          <p:cNvSpPr/>
          <p:nvPr/>
        </p:nvSpPr>
        <p:spPr>
          <a:xfrm>
            <a:off x="7100047" y="179293"/>
            <a:ext cx="5091953" cy="630942"/>
          </a:xfrm>
          <a:prstGeom prst="rect">
            <a:avLst/>
          </a:prstGeom>
        </p:spPr>
        <p:txBody>
          <a:bodyPr wrap="square">
            <a:spAutoFit/>
          </a:bodyPr>
          <a:lstStyle/>
          <a:p>
            <a:pPr algn="ctr">
              <a:lnSpc>
                <a:spcPct val="125000"/>
              </a:lnSpc>
            </a:pPr>
            <a:r>
              <a:rPr lang="ar-EG" sz="2800" b="1" dirty="0">
                <a:solidFill>
                  <a:schemeClr val="bg1"/>
                </a:solidFill>
                <a:latin typeface="Sakkal Majalla" pitchFamily="2" charset="-78"/>
                <a:cs typeface="Sakkal Majalla" pitchFamily="2" charset="-78"/>
              </a:rPr>
              <a:t>أشهر خوارزميات الذكاء الاصطناعي</a:t>
            </a:r>
          </a:p>
        </p:txBody>
      </p:sp>
      <p:grpSp>
        <p:nvGrpSpPr>
          <p:cNvPr id="4" name="Group 3"/>
          <p:cNvGrpSpPr/>
          <p:nvPr/>
        </p:nvGrpSpPr>
        <p:grpSpPr>
          <a:xfrm>
            <a:off x="2122711" y="301347"/>
            <a:ext cx="3542983" cy="1017775"/>
            <a:chOff x="0" y="0"/>
            <a:chExt cx="2858770" cy="817880"/>
          </a:xfrm>
        </p:grpSpPr>
        <p:pic>
          <p:nvPicPr>
            <p:cNvPr id="6" name="Picture 5" descr="C:\هبه\صور\صور\جديد\صور\صور\yyy_0002_Vector-Smart-Object.pn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0800000" flipV="1">
              <a:off x="0" y="0"/>
              <a:ext cx="2858770" cy="817880"/>
            </a:xfrm>
            <a:prstGeom prst="rect">
              <a:avLst/>
            </a:prstGeom>
            <a:noFill/>
            <a:ln>
              <a:noFill/>
            </a:ln>
          </p:spPr>
        </p:pic>
        <p:sp>
          <p:nvSpPr>
            <p:cNvPr id="7" name="Rectangle 6"/>
            <p:cNvSpPr/>
            <p:nvPr/>
          </p:nvSpPr>
          <p:spPr>
            <a:xfrm>
              <a:off x="204537" y="125445"/>
              <a:ext cx="1811968" cy="481263"/>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a:lnSpc>
                  <a:spcPct val="107000"/>
                </a:lnSpc>
                <a:spcAft>
                  <a:spcPts val="800"/>
                </a:spcAft>
              </a:pPr>
              <a:r>
                <a:rPr lang="ar-EG" sz="24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خوارزميات الانحدار</a:t>
              </a:r>
              <a:endParaRPr lang="en-US" sz="14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8" name="Rectangle 7"/>
            <p:cNvSpPr/>
            <p:nvPr/>
          </p:nvSpPr>
          <p:spPr>
            <a:xfrm>
              <a:off x="2016498" y="97637"/>
              <a:ext cx="482583" cy="509071"/>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a:lnSpc>
                  <a:spcPct val="107000"/>
                </a:lnSpc>
                <a:spcAft>
                  <a:spcPts val="800"/>
                </a:spcAft>
              </a:pPr>
              <a:r>
                <a:rPr lang="ar-EG" sz="2400" b="1" dirty="0">
                  <a:solidFill>
                    <a:srgbClr val="FFFFFF"/>
                  </a:solidFill>
                  <a:latin typeface="Sakkal Majalla" panose="02000000000000000000" pitchFamily="2" charset="-78"/>
                  <a:ea typeface="Calibri" panose="020F0502020204030204" pitchFamily="34" charset="0"/>
                  <a:cs typeface="Sakkal Majalla" panose="02000000000000000000" pitchFamily="2" charset="-78"/>
                </a:rPr>
                <a:t>ثانياً</a:t>
              </a:r>
              <a:endParaRPr lang="en-US" sz="14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pic>
        <p:nvPicPr>
          <p:cNvPr id="12290" name="Picture 2" descr="ما هي خوارزمية الانحدار الخطي؟ - Quora"/>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78444" y="1996708"/>
            <a:ext cx="4285044" cy="3955857"/>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a:xfrm>
            <a:off x="5463488" y="2522456"/>
            <a:ext cx="6412508" cy="2677656"/>
          </a:xfrm>
          <a:prstGeom prst="rect">
            <a:avLst/>
          </a:prstGeom>
        </p:spPr>
        <p:txBody>
          <a:bodyPr wrap="square">
            <a:spAutoFit/>
          </a:bodyPr>
          <a:lstStyle/>
          <a:p>
            <a:pPr algn="ctr">
              <a:lnSpc>
                <a:spcPct val="150000"/>
              </a:lnSpc>
              <a:spcAft>
                <a:spcPts val="1000"/>
              </a:spcAft>
            </a:pPr>
            <a:r>
              <a:rPr lang="ar-SA" sz="28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تُعد خوارزميات الانحدار من الخوارزميات الشائعة، ويُمكن لخوارزميات الانحدار التنبؤ بقيم المخرجات بناءً على البيانات المدخلة، وتُستخدم بشكل رئيسي في التنبؤ بسعر سوق الأسهم، والتنبؤ بالطقس، </a:t>
            </a:r>
            <a:r>
              <a:rPr lang="ar-SA"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وتُصنف هذه الخوارزمية إلى ما يأتي: </a:t>
            </a:r>
            <a:endParaRPr lang="en-US"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144048539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1000" fill="hold"/>
                                        <p:tgtEl>
                                          <p:spTgt spid="10"/>
                                        </p:tgtEl>
                                        <p:attrNameLst>
                                          <p:attrName>ppt_w</p:attrName>
                                        </p:attrNameLst>
                                      </p:cBhvr>
                                      <p:tavLst>
                                        <p:tav tm="0">
                                          <p:val>
                                            <p:strVal val="#ppt_w+.3"/>
                                          </p:val>
                                        </p:tav>
                                        <p:tav tm="100000">
                                          <p:val>
                                            <p:strVal val="#ppt_w"/>
                                          </p:val>
                                        </p:tav>
                                      </p:tavLst>
                                    </p:anim>
                                    <p:anim calcmode="lin" valueType="num">
                                      <p:cBhvr>
                                        <p:cTn id="15" dur="1000" fill="hold"/>
                                        <p:tgtEl>
                                          <p:spTgt spid="10"/>
                                        </p:tgtEl>
                                        <p:attrNameLst>
                                          <p:attrName>ppt_h</p:attrName>
                                        </p:attrNameLst>
                                      </p:cBhvr>
                                      <p:tavLst>
                                        <p:tav tm="0">
                                          <p:val>
                                            <p:strVal val="#ppt_h"/>
                                          </p:val>
                                        </p:tav>
                                        <p:tav tm="100000">
                                          <p:val>
                                            <p:strVal val="#ppt_h"/>
                                          </p:val>
                                        </p:tav>
                                      </p:tavLst>
                                    </p:anim>
                                    <p:animEffect transition="in" filter="fade">
                                      <p:cBhvr>
                                        <p:cTn id="16" dur="1000"/>
                                        <p:tgtEl>
                                          <p:spTgt spid="10"/>
                                        </p:tgtEl>
                                      </p:cBhvr>
                                    </p:animEffect>
                                  </p:childTnLst>
                                </p:cTn>
                              </p:par>
                              <p:par>
                                <p:cTn id="17" presetID="50" presetClass="entr" presetSubtype="0" decel="100000" fill="hold" nodeType="withEffect">
                                  <p:stCondLst>
                                    <p:cond delay="0"/>
                                  </p:stCondLst>
                                  <p:childTnLst>
                                    <p:set>
                                      <p:cBhvr>
                                        <p:cTn id="18" dur="1" fill="hold">
                                          <p:stCondLst>
                                            <p:cond delay="0"/>
                                          </p:stCondLst>
                                        </p:cTn>
                                        <p:tgtEl>
                                          <p:spTgt spid="12290"/>
                                        </p:tgtEl>
                                        <p:attrNameLst>
                                          <p:attrName>style.visibility</p:attrName>
                                        </p:attrNameLst>
                                      </p:cBhvr>
                                      <p:to>
                                        <p:strVal val="visible"/>
                                      </p:to>
                                    </p:set>
                                    <p:anim calcmode="lin" valueType="num">
                                      <p:cBhvr>
                                        <p:cTn id="19" dur="1000" fill="hold"/>
                                        <p:tgtEl>
                                          <p:spTgt spid="12290"/>
                                        </p:tgtEl>
                                        <p:attrNameLst>
                                          <p:attrName>ppt_w</p:attrName>
                                        </p:attrNameLst>
                                      </p:cBhvr>
                                      <p:tavLst>
                                        <p:tav tm="0">
                                          <p:val>
                                            <p:strVal val="#ppt_w+.3"/>
                                          </p:val>
                                        </p:tav>
                                        <p:tav tm="100000">
                                          <p:val>
                                            <p:strVal val="#ppt_w"/>
                                          </p:val>
                                        </p:tav>
                                      </p:tavLst>
                                    </p:anim>
                                    <p:anim calcmode="lin" valueType="num">
                                      <p:cBhvr>
                                        <p:cTn id="20" dur="1000" fill="hold"/>
                                        <p:tgtEl>
                                          <p:spTgt spid="12290"/>
                                        </p:tgtEl>
                                        <p:attrNameLst>
                                          <p:attrName>ppt_h</p:attrName>
                                        </p:attrNameLst>
                                      </p:cBhvr>
                                      <p:tavLst>
                                        <p:tav tm="0">
                                          <p:val>
                                            <p:strVal val="#ppt_h"/>
                                          </p:val>
                                        </p:tav>
                                        <p:tav tm="100000">
                                          <p:val>
                                            <p:strVal val="#ppt_h"/>
                                          </p:val>
                                        </p:tav>
                                      </p:tavLst>
                                    </p:anim>
                                    <p:animEffect transition="in" filter="fade">
                                      <p:cBhvr>
                                        <p:cTn id="21" dur="1000"/>
                                        <p:tgtEl>
                                          <p:spTgt spid="122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1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117</a:t>
            </a:fld>
            <a:endParaRPr lang="ar-EG">
              <a:solidFill>
                <a:prstClr val="black">
                  <a:tint val="75000"/>
                </a:prstClr>
              </a:solidFill>
            </a:endParaRPr>
          </a:p>
        </p:txBody>
      </p:sp>
      <p:sp>
        <p:nvSpPr>
          <p:cNvPr id="5" name="Rectangle 4"/>
          <p:cNvSpPr/>
          <p:nvPr/>
        </p:nvSpPr>
        <p:spPr>
          <a:xfrm>
            <a:off x="7100047" y="179293"/>
            <a:ext cx="5091953" cy="630942"/>
          </a:xfrm>
          <a:prstGeom prst="rect">
            <a:avLst/>
          </a:prstGeom>
        </p:spPr>
        <p:txBody>
          <a:bodyPr wrap="square">
            <a:spAutoFit/>
          </a:bodyPr>
          <a:lstStyle/>
          <a:p>
            <a:pPr algn="ctr">
              <a:lnSpc>
                <a:spcPct val="125000"/>
              </a:lnSpc>
            </a:pPr>
            <a:r>
              <a:rPr lang="ar-EG" sz="2800" b="1" dirty="0">
                <a:solidFill>
                  <a:schemeClr val="bg1"/>
                </a:solidFill>
                <a:latin typeface="Sakkal Majalla" pitchFamily="2" charset="-78"/>
                <a:cs typeface="Sakkal Majalla" pitchFamily="2" charset="-78"/>
              </a:rPr>
              <a:t>أشهر خوارزميات الذكاء الاصطناعي</a:t>
            </a:r>
          </a:p>
        </p:txBody>
      </p:sp>
      <p:sp>
        <p:nvSpPr>
          <p:cNvPr id="10" name="Rectangle 9"/>
          <p:cNvSpPr/>
          <p:nvPr/>
        </p:nvSpPr>
        <p:spPr>
          <a:xfrm>
            <a:off x="419101" y="1436690"/>
            <a:ext cx="11456895" cy="1477328"/>
          </a:xfrm>
          <a:prstGeom prst="rect">
            <a:avLst/>
          </a:prstGeom>
        </p:spPr>
        <p:txBody>
          <a:bodyPr wrap="square">
            <a:spAutoFit/>
          </a:bodyPr>
          <a:lstStyle/>
          <a:p>
            <a:pPr algn="justLow">
              <a:lnSpc>
                <a:spcPct val="125000"/>
              </a:lnSpc>
              <a:spcAft>
                <a:spcPts val="1000"/>
              </a:spcAft>
            </a:pPr>
            <a:r>
              <a:rPr lang="ar-SA" sz="2400" b="1" dirty="0">
                <a:latin typeface="Sakkal Majalla" panose="02000000000000000000" pitchFamily="2" charset="-78"/>
                <a:ea typeface="Calibri" panose="020F0502020204030204" pitchFamily="34" charset="0"/>
                <a:cs typeface="Sakkal Majalla" panose="02000000000000000000" pitchFamily="2" charset="-78"/>
              </a:rPr>
              <a:t> تُستخدم خوارزمية الانحدار الخطي العلاقة بين المتغيّرات لاستنتاج معادلة خطية ثم رسم الخط الناتج، بهدف التنبؤ بقيم المخرجات لقيم مدخلات غير موجودة في مجموعة البيانات المعطاة، وذلك بواسطة الاستنتاج من رسمة معادلة الخط، </a:t>
            </a:r>
            <a:r>
              <a:rPr lang="ar-SA" sz="2400" b="1" dirty="0">
                <a:solidFill>
                  <a:srgbClr val="0070C0"/>
                </a:solidFill>
                <a:latin typeface="Sakkal Majalla" panose="02000000000000000000" pitchFamily="2" charset="-78"/>
                <a:ea typeface="Calibri" panose="020F0502020204030204" pitchFamily="34" charset="0"/>
                <a:cs typeface="Sakkal Majalla" panose="02000000000000000000" pitchFamily="2" charset="-78"/>
              </a:rPr>
              <a:t>ومن أهمّ استخدامات خوارزمية الانحدار الخطي ما يأتي:</a:t>
            </a:r>
            <a:endParaRPr lang="en-US" sz="2400" b="1" dirty="0">
              <a:solidFill>
                <a:srgbClr val="0070C0"/>
              </a:solidFill>
              <a:latin typeface="Sakkal Majalla" panose="02000000000000000000" pitchFamily="2" charset="-78"/>
              <a:ea typeface="Calibri" panose="020F0502020204030204" pitchFamily="34" charset="0"/>
              <a:cs typeface="Sakkal Majalla" panose="02000000000000000000" pitchFamily="2" charset="-78"/>
            </a:endParaRPr>
          </a:p>
        </p:txBody>
      </p:sp>
      <p:pic>
        <p:nvPicPr>
          <p:cNvPr id="11" name="Picture 10"/>
          <p:cNvPicPr>
            <a:picLocks noChangeAspect="1"/>
          </p:cNvPicPr>
          <p:nvPr/>
        </p:nvPicPr>
        <p:blipFill>
          <a:blip r:embed="rId5"/>
          <a:stretch>
            <a:fillRect/>
          </a:stretch>
        </p:blipFill>
        <p:spPr>
          <a:xfrm flipH="1">
            <a:off x="8873216" y="3049514"/>
            <a:ext cx="2944495" cy="3385961"/>
          </a:xfrm>
          <a:prstGeom prst="rect">
            <a:avLst/>
          </a:prstGeom>
        </p:spPr>
      </p:pic>
      <p:grpSp>
        <p:nvGrpSpPr>
          <p:cNvPr id="12" name="Group 11"/>
          <p:cNvGrpSpPr/>
          <p:nvPr/>
        </p:nvGrpSpPr>
        <p:grpSpPr>
          <a:xfrm>
            <a:off x="419101" y="3103914"/>
            <a:ext cx="9434946" cy="523220"/>
            <a:chOff x="1211266" y="508189"/>
            <a:chExt cx="9320795" cy="523220"/>
          </a:xfrm>
        </p:grpSpPr>
        <p:sp>
          <p:nvSpPr>
            <p:cNvPr id="13" name="Rectangle 12"/>
            <p:cNvSpPr/>
            <p:nvPr/>
          </p:nvSpPr>
          <p:spPr>
            <a:xfrm>
              <a:off x="9986277" y="508189"/>
              <a:ext cx="545784" cy="523220"/>
            </a:xfrm>
            <a:prstGeom prst="rect">
              <a:avLst/>
            </a:prstGeom>
          </p:spPr>
          <p:txBody>
            <a:bodyPr wrap="square">
              <a:spAutoFit/>
            </a:bodyPr>
            <a:lstStyle/>
            <a:p>
              <a:pPr algn="ctr"/>
              <a:r>
                <a:rPr lang="ar-EG" sz="2800" b="1" dirty="0">
                  <a:solidFill>
                    <a:schemeClr val="bg1"/>
                  </a:solidFill>
                  <a:latin typeface="Sakkal Majalla" panose="02000000000000000000" pitchFamily="2" charset="-78"/>
                  <a:cs typeface="Sakkal Majalla" panose="02000000000000000000" pitchFamily="2" charset="-78"/>
                </a:rPr>
                <a:t>1</a:t>
              </a:r>
            </a:p>
          </p:txBody>
        </p:sp>
        <p:sp>
          <p:nvSpPr>
            <p:cNvPr id="14" name="TextBox 13"/>
            <p:cNvSpPr txBox="1"/>
            <p:nvPr/>
          </p:nvSpPr>
          <p:spPr>
            <a:xfrm>
              <a:off x="1211266" y="529989"/>
              <a:ext cx="8797360" cy="461665"/>
            </a:xfrm>
            <a:prstGeom prst="rect">
              <a:avLst/>
            </a:prstGeom>
            <a:noFill/>
          </p:spPr>
          <p:txBody>
            <a:bodyPr wrap="square" rtlCol="1">
              <a:spAutoFit/>
            </a:bodyPr>
            <a:lstStyle/>
            <a:p>
              <a:pPr algn="justLow"/>
              <a:r>
                <a:rPr lang="ar-EG" sz="2400" b="1" dirty="0">
                  <a:solidFill>
                    <a:srgbClr val="002060"/>
                  </a:solidFill>
                  <a:latin typeface="Sakkal Majalla" panose="02000000000000000000" pitchFamily="2" charset="-78"/>
                  <a:cs typeface="Sakkal Majalla" panose="02000000000000000000" pitchFamily="2" charset="-78"/>
                </a:rPr>
                <a:t>تستخدم الشركات الانحدار الخطي لفهم العلاقة بين الإنفاق على الترويج والإعلانات، والإيرادات</a:t>
              </a:r>
            </a:p>
          </p:txBody>
        </p:sp>
      </p:grpSp>
      <p:grpSp>
        <p:nvGrpSpPr>
          <p:cNvPr id="15" name="Group 14"/>
          <p:cNvGrpSpPr/>
          <p:nvPr/>
        </p:nvGrpSpPr>
        <p:grpSpPr>
          <a:xfrm>
            <a:off x="628276" y="3978717"/>
            <a:ext cx="8798856" cy="523220"/>
            <a:chOff x="1839660" y="508189"/>
            <a:chExt cx="8692401" cy="523220"/>
          </a:xfrm>
        </p:grpSpPr>
        <p:sp>
          <p:nvSpPr>
            <p:cNvPr id="16" name="Rectangle 15"/>
            <p:cNvSpPr/>
            <p:nvPr/>
          </p:nvSpPr>
          <p:spPr>
            <a:xfrm>
              <a:off x="9986277" y="508189"/>
              <a:ext cx="545784" cy="523220"/>
            </a:xfrm>
            <a:prstGeom prst="rect">
              <a:avLst/>
            </a:prstGeom>
          </p:spPr>
          <p:txBody>
            <a:bodyPr wrap="square">
              <a:spAutoFit/>
            </a:bodyPr>
            <a:lstStyle/>
            <a:p>
              <a:pPr algn="ctr"/>
              <a:r>
                <a:rPr lang="ar-EG" sz="2800" b="1" dirty="0">
                  <a:solidFill>
                    <a:schemeClr val="bg1"/>
                  </a:solidFill>
                  <a:latin typeface="Sakkal Majalla" panose="02000000000000000000" pitchFamily="2" charset="-78"/>
                  <a:cs typeface="Sakkal Majalla" panose="02000000000000000000" pitchFamily="2" charset="-78"/>
                </a:rPr>
                <a:t>2</a:t>
              </a:r>
            </a:p>
          </p:txBody>
        </p:sp>
        <p:sp>
          <p:nvSpPr>
            <p:cNvPr id="17" name="TextBox 16"/>
            <p:cNvSpPr txBox="1"/>
            <p:nvPr/>
          </p:nvSpPr>
          <p:spPr>
            <a:xfrm>
              <a:off x="1839660" y="529989"/>
              <a:ext cx="8168965" cy="461665"/>
            </a:xfrm>
            <a:prstGeom prst="rect">
              <a:avLst/>
            </a:prstGeom>
            <a:noFill/>
          </p:spPr>
          <p:txBody>
            <a:bodyPr wrap="square" rtlCol="1">
              <a:spAutoFit/>
            </a:bodyPr>
            <a:lstStyle/>
            <a:p>
              <a:pPr algn="justLow"/>
              <a:r>
                <a:rPr lang="ar-EG" sz="2400" b="1" dirty="0">
                  <a:solidFill>
                    <a:srgbClr val="002060"/>
                  </a:solidFill>
                  <a:latin typeface="Sakkal Majalla" panose="02000000000000000000" pitchFamily="2" charset="-78"/>
                  <a:cs typeface="Sakkal Majalla" panose="02000000000000000000" pitchFamily="2" charset="-78"/>
                </a:rPr>
                <a:t>تُستخدم في المجال الطبي لاستنتاج جرعة الدواء اللازمة حسب حالة المرضى</a:t>
              </a:r>
            </a:p>
          </p:txBody>
        </p:sp>
      </p:grpSp>
      <p:grpSp>
        <p:nvGrpSpPr>
          <p:cNvPr id="18" name="Group 17"/>
          <p:cNvGrpSpPr/>
          <p:nvPr/>
        </p:nvGrpSpPr>
        <p:grpSpPr>
          <a:xfrm>
            <a:off x="615576" y="4965363"/>
            <a:ext cx="8798856" cy="523220"/>
            <a:chOff x="1839660" y="508189"/>
            <a:chExt cx="8692401" cy="523220"/>
          </a:xfrm>
        </p:grpSpPr>
        <p:sp>
          <p:nvSpPr>
            <p:cNvPr id="19" name="Rectangle 18"/>
            <p:cNvSpPr/>
            <p:nvPr/>
          </p:nvSpPr>
          <p:spPr>
            <a:xfrm>
              <a:off x="9986277" y="508189"/>
              <a:ext cx="545784" cy="523220"/>
            </a:xfrm>
            <a:prstGeom prst="rect">
              <a:avLst/>
            </a:prstGeom>
          </p:spPr>
          <p:txBody>
            <a:bodyPr wrap="square">
              <a:spAutoFit/>
            </a:bodyPr>
            <a:lstStyle/>
            <a:p>
              <a:pPr algn="ctr"/>
              <a:r>
                <a:rPr lang="ar-EG" sz="2800" b="1" dirty="0">
                  <a:solidFill>
                    <a:schemeClr val="bg1"/>
                  </a:solidFill>
                  <a:latin typeface="Sakkal Majalla" panose="02000000000000000000" pitchFamily="2" charset="-78"/>
                  <a:cs typeface="Sakkal Majalla" panose="02000000000000000000" pitchFamily="2" charset="-78"/>
                </a:rPr>
                <a:t>3</a:t>
              </a:r>
            </a:p>
          </p:txBody>
        </p:sp>
        <p:sp>
          <p:nvSpPr>
            <p:cNvPr id="20" name="TextBox 19"/>
            <p:cNvSpPr txBox="1"/>
            <p:nvPr/>
          </p:nvSpPr>
          <p:spPr>
            <a:xfrm>
              <a:off x="1839660" y="529989"/>
              <a:ext cx="8168965" cy="461665"/>
            </a:xfrm>
            <a:prstGeom prst="rect">
              <a:avLst/>
            </a:prstGeom>
            <a:noFill/>
          </p:spPr>
          <p:txBody>
            <a:bodyPr wrap="square" rtlCol="1">
              <a:spAutoFit/>
            </a:bodyPr>
            <a:lstStyle/>
            <a:p>
              <a:pPr algn="justLow"/>
              <a:r>
                <a:rPr lang="ar-EG" sz="2400" b="1" dirty="0">
                  <a:solidFill>
                    <a:srgbClr val="002060"/>
                  </a:solidFill>
                  <a:latin typeface="Sakkal Majalla" panose="02000000000000000000" pitchFamily="2" charset="-78"/>
                  <a:cs typeface="Sakkal Majalla" panose="02000000000000000000" pitchFamily="2" charset="-78"/>
                </a:rPr>
                <a:t>تُستخدم في مجال الزراعة لقياس تأثير الأسمدة والمياه على المحاصيل</a:t>
              </a:r>
            </a:p>
          </p:txBody>
        </p:sp>
      </p:grpSp>
      <p:grpSp>
        <p:nvGrpSpPr>
          <p:cNvPr id="21" name="Group 20"/>
          <p:cNvGrpSpPr/>
          <p:nvPr/>
        </p:nvGrpSpPr>
        <p:grpSpPr>
          <a:xfrm>
            <a:off x="1085413" y="5795672"/>
            <a:ext cx="8768634" cy="830997"/>
            <a:chOff x="1869516" y="401625"/>
            <a:chExt cx="8662545" cy="830997"/>
          </a:xfrm>
        </p:grpSpPr>
        <p:sp>
          <p:nvSpPr>
            <p:cNvPr id="22" name="Rectangle 21"/>
            <p:cNvSpPr/>
            <p:nvPr/>
          </p:nvSpPr>
          <p:spPr>
            <a:xfrm>
              <a:off x="9986277" y="508189"/>
              <a:ext cx="545784" cy="523220"/>
            </a:xfrm>
            <a:prstGeom prst="rect">
              <a:avLst/>
            </a:prstGeom>
          </p:spPr>
          <p:txBody>
            <a:bodyPr wrap="square">
              <a:spAutoFit/>
            </a:bodyPr>
            <a:lstStyle/>
            <a:p>
              <a:pPr algn="ctr"/>
              <a:r>
                <a:rPr lang="ar-EG" sz="2800" b="1" dirty="0">
                  <a:solidFill>
                    <a:schemeClr val="bg1"/>
                  </a:solidFill>
                  <a:latin typeface="Sakkal Majalla" panose="02000000000000000000" pitchFamily="2" charset="-78"/>
                  <a:cs typeface="Sakkal Majalla" panose="02000000000000000000" pitchFamily="2" charset="-78"/>
                </a:rPr>
                <a:t>4</a:t>
              </a:r>
            </a:p>
          </p:txBody>
        </p:sp>
        <p:sp>
          <p:nvSpPr>
            <p:cNvPr id="23" name="TextBox 22"/>
            <p:cNvSpPr txBox="1"/>
            <p:nvPr/>
          </p:nvSpPr>
          <p:spPr>
            <a:xfrm>
              <a:off x="1869516" y="401625"/>
              <a:ext cx="8168965" cy="830997"/>
            </a:xfrm>
            <a:prstGeom prst="rect">
              <a:avLst/>
            </a:prstGeom>
            <a:noFill/>
          </p:spPr>
          <p:txBody>
            <a:bodyPr wrap="square" rtlCol="1">
              <a:spAutoFit/>
            </a:bodyPr>
            <a:lstStyle/>
            <a:p>
              <a:pPr algn="justLow"/>
              <a:r>
                <a:rPr lang="ar-EG" sz="2400" b="1" dirty="0">
                  <a:solidFill>
                    <a:srgbClr val="002060"/>
                  </a:solidFill>
                  <a:latin typeface="Sakkal Majalla" panose="02000000000000000000" pitchFamily="2" charset="-78"/>
                  <a:cs typeface="Sakkal Majalla" panose="02000000000000000000" pitchFamily="2" charset="-78"/>
                </a:rPr>
                <a:t>يستخدم مدربون الفِرق الرياضية المحترفة الانحدار الخطي لقياس تأثير أنظمة التدريب المختلفة على أداء اللاعبين</a:t>
              </a:r>
            </a:p>
          </p:txBody>
        </p:sp>
      </p:grpSp>
      <p:grpSp>
        <p:nvGrpSpPr>
          <p:cNvPr id="28" name="Group 27"/>
          <p:cNvGrpSpPr/>
          <p:nvPr/>
        </p:nvGrpSpPr>
        <p:grpSpPr>
          <a:xfrm>
            <a:off x="2097741" y="229420"/>
            <a:ext cx="2653554" cy="743510"/>
            <a:chOff x="-186670" y="0"/>
            <a:chExt cx="2215495" cy="438150"/>
          </a:xfrm>
        </p:grpSpPr>
        <p:pic>
          <p:nvPicPr>
            <p:cNvPr id="29" name="Picture 28" descr="E:\الصف المقلوب\صور\16.pn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5400000">
              <a:off x="800100" y="-790575"/>
              <a:ext cx="438150" cy="2019300"/>
            </a:xfrm>
            <a:prstGeom prst="rect">
              <a:avLst/>
            </a:prstGeom>
            <a:noFill/>
            <a:ln>
              <a:noFill/>
            </a:ln>
          </p:spPr>
        </p:pic>
        <p:sp>
          <p:nvSpPr>
            <p:cNvPr id="30" name="Rectangle 29"/>
            <p:cNvSpPr/>
            <p:nvPr/>
          </p:nvSpPr>
          <p:spPr>
            <a:xfrm>
              <a:off x="-186670" y="3"/>
              <a:ext cx="1805144" cy="428625"/>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a:lnSpc>
                  <a:spcPct val="107000"/>
                </a:lnSpc>
                <a:spcAft>
                  <a:spcPts val="800"/>
                </a:spcAft>
              </a:pPr>
              <a:r>
                <a:rPr lang="ar-SA"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الانحدار الخطي</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31" name="Rectangle 30"/>
            <p:cNvSpPr/>
            <p:nvPr/>
          </p:nvSpPr>
          <p:spPr>
            <a:xfrm>
              <a:off x="1569294" y="47551"/>
              <a:ext cx="390371" cy="365678"/>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algn="ctr" rtl="1">
                <a:lnSpc>
                  <a:spcPct val="107000"/>
                </a:lnSpc>
                <a:spcBef>
                  <a:spcPts val="0"/>
                </a:spcBef>
                <a:spcAft>
                  <a:spcPts val="800"/>
                </a:spcAft>
              </a:pPr>
              <a:r>
                <a:rPr lang="ar-EG" sz="2800" b="1"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1</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365792592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randombar(horizontal)">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1000"/>
                                        <p:tgtEl>
                                          <p:spTgt spid="11"/>
                                        </p:tgtEl>
                                      </p:cBhvr>
                                    </p:animEffect>
                                    <p:anim calcmode="lin" valueType="num">
                                      <p:cBhvr>
                                        <p:cTn id="25" dur="1000" fill="hold"/>
                                        <p:tgtEl>
                                          <p:spTgt spid="11"/>
                                        </p:tgtEl>
                                        <p:attrNameLst>
                                          <p:attrName>ppt_x</p:attrName>
                                        </p:attrNameLst>
                                      </p:cBhvr>
                                      <p:tavLst>
                                        <p:tav tm="0">
                                          <p:val>
                                            <p:strVal val="#ppt_x"/>
                                          </p:val>
                                        </p:tav>
                                        <p:tav tm="100000">
                                          <p:val>
                                            <p:strVal val="#ppt_x"/>
                                          </p:val>
                                        </p:tav>
                                      </p:tavLst>
                                    </p:anim>
                                    <p:anim calcmode="lin" valueType="num">
                                      <p:cBhvr>
                                        <p:cTn id="2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1000"/>
                                        <p:tgtEl>
                                          <p:spTgt spid="15"/>
                                        </p:tgtEl>
                                      </p:cBhvr>
                                    </p:animEffect>
                                    <p:anim calcmode="lin" valueType="num">
                                      <p:cBhvr>
                                        <p:cTn id="32" dur="1000" fill="hold"/>
                                        <p:tgtEl>
                                          <p:spTgt spid="15"/>
                                        </p:tgtEl>
                                        <p:attrNameLst>
                                          <p:attrName>ppt_x</p:attrName>
                                        </p:attrNameLst>
                                      </p:cBhvr>
                                      <p:tavLst>
                                        <p:tav tm="0">
                                          <p:val>
                                            <p:strVal val="#ppt_x"/>
                                          </p:val>
                                        </p:tav>
                                        <p:tav tm="100000">
                                          <p:val>
                                            <p:strVal val="#ppt_x"/>
                                          </p:val>
                                        </p:tav>
                                      </p:tavLst>
                                    </p:anim>
                                    <p:anim calcmode="lin" valueType="num">
                                      <p:cBhvr>
                                        <p:cTn id="3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1000"/>
                                        <p:tgtEl>
                                          <p:spTgt spid="18"/>
                                        </p:tgtEl>
                                      </p:cBhvr>
                                    </p:animEffect>
                                    <p:anim calcmode="lin" valueType="num">
                                      <p:cBhvr>
                                        <p:cTn id="39" dur="1000" fill="hold"/>
                                        <p:tgtEl>
                                          <p:spTgt spid="18"/>
                                        </p:tgtEl>
                                        <p:attrNameLst>
                                          <p:attrName>ppt_x</p:attrName>
                                        </p:attrNameLst>
                                      </p:cBhvr>
                                      <p:tavLst>
                                        <p:tav tm="0">
                                          <p:val>
                                            <p:strVal val="#ppt_x"/>
                                          </p:val>
                                        </p:tav>
                                        <p:tav tm="100000">
                                          <p:val>
                                            <p:strVal val="#ppt_x"/>
                                          </p:val>
                                        </p:tav>
                                      </p:tavLst>
                                    </p:anim>
                                    <p:anim calcmode="lin" valueType="num">
                                      <p:cBhvr>
                                        <p:cTn id="40"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fade">
                                      <p:cBhvr>
                                        <p:cTn id="45" dur="1000"/>
                                        <p:tgtEl>
                                          <p:spTgt spid="21"/>
                                        </p:tgtEl>
                                      </p:cBhvr>
                                    </p:animEffect>
                                    <p:anim calcmode="lin" valueType="num">
                                      <p:cBhvr>
                                        <p:cTn id="46" dur="1000" fill="hold"/>
                                        <p:tgtEl>
                                          <p:spTgt spid="21"/>
                                        </p:tgtEl>
                                        <p:attrNameLst>
                                          <p:attrName>ppt_x</p:attrName>
                                        </p:attrNameLst>
                                      </p:cBhvr>
                                      <p:tavLst>
                                        <p:tav tm="0">
                                          <p:val>
                                            <p:strVal val="#ppt_x"/>
                                          </p:val>
                                        </p:tav>
                                        <p:tav tm="100000">
                                          <p:val>
                                            <p:strVal val="#ppt_x"/>
                                          </p:val>
                                        </p:tav>
                                      </p:tavLst>
                                    </p:anim>
                                    <p:anim calcmode="lin" valueType="num">
                                      <p:cBhvr>
                                        <p:cTn id="47"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18.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118</a:t>
            </a:fld>
            <a:endParaRPr lang="ar-EG">
              <a:solidFill>
                <a:prstClr val="black">
                  <a:tint val="75000"/>
                </a:prstClr>
              </a:solidFill>
            </a:endParaRPr>
          </a:p>
        </p:txBody>
      </p:sp>
      <p:sp>
        <p:nvSpPr>
          <p:cNvPr id="5" name="Rectangle 4"/>
          <p:cNvSpPr/>
          <p:nvPr/>
        </p:nvSpPr>
        <p:spPr>
          <a:xfrm>
            <a:off x="7100047" y="179293"/>
            <a:ext cx="5091953" cy="630942"/>
          </a:xfrm>
          <a:prstGeom prst="rect">
            <a:avLst/>
          </a:prstGeom>
        </p:spPr>
        <p:txBody>
          <a:bodyPr wrap="square">
            <a:spAutoFit/>
          </a:bodyPr>
          <a:lstStyle/>
          <a:p>
            <a:pPr algn="ctr">
              <a:lnSpc>
                <a:spcPct val="125000"/>
              </a:lnSpc>
            </a:pPr>
            <a:r>
              <a:rPr lang="ar-EG" sz="2800" b="1" dirty="0">
                <a:solidFill>
                  <a:schemeClr val="bg1"/>
                </a:solidFill>
                <a:latin typeface="Sakkal Majalla" pitchFamily="2" charset="-78"/>
                <a:cs typeface="Sakkal Majalla" pitchFamily="2" charset="-78"/>
              </a:rPr>
              <a:t>أشهر خوارزميات الذكاء الاصطناعي</a:t>
            </a:r>
          </a:p>
        </p:txBody>
      </p:sp>
      <p:sp>
        <p:nvSpPr>
          <p:cNvPr id="4" name="Rectangle 3"/>
          <p:cNvSpPr/>
          <p:nvPr/>
        </p:nvSpPr>
        <p:spPr>
          <a:xfrm>
            <a:off x="419101" y="1436690"/>
            <a:ext cx="11456895" cy="1015663"/>
          </a:xfrm>
          <a:prstGeom prst="rect">
            <a:avLst/>
          </a:prstGeom>
        </p:spPr>
        <p:txBody>
          <a:bodyPr wrap="square">
            <a:spAutoFit/>
          </a:bodyPr>
          <a:lstStyle/>
          <a:p>
            <a:pPr algn="justLow">
              <a:lnSpc>
                <a:spcPct val="125000"/>
              </a:lnSpc>
              <a:spcAft>
                <a:spcPts val="1000"/>
              </a:spcAft>
            </a:pPr>
            <a:r>
              <a:rPr lang="ar-SA" sz="2400" b="1" dirty="0">
                <a:latin typeface="Sakkal Majalla" panose="02000000000000000000" pitchFamily="2" charset="-78"/>
                <a:ea typeface="Calibri" panose="020F0502020204030204" pitchFamily="34" charset="0"/>
                <a:cs typeface="Sakkal Majalla" panose="02000000000000000000" pitchFamily="2" charset="-78"/>
              </a:rPr>
              <a:t> تُستخدم خوارزمية انحدار </a:t>
            </a:r>
            <a:r>
              <a:rPr lang="ar-SA" sz="2400" b="1" dirty="0" err="1">
                <a:latin typeface="Sakkal Majalla" panose="02000000000000000000" pitchFamily="2" charset="-78"/>
                <a:ea typeface="Calibri" panose="020F0502020204030204" pitchFamily="34" charset="0"/>
                <a:cs typeface="Sakkal Majalla" panose="02000000000000000000" pitchFamily="2" charset="-78"/>
              </a:rPr>
              <a:t>اللاسو</a:t>
            </a:r>
            <a:r>
              <a:rPr lang="ar-SA" sz="2400" b="1" dirty="0">
                <a:latin typeface="Sakkal Majalla" panose="02000000000000000000" pitchFamily="2" charset="-78"/>
                <a:ea typeface="Calibri" panose="020F0502020204030204" pitchFamily="34" charset="0"/>
                <a:cs typeface="Sakkal Majalla" panose="02000000000000000000" pitchFamily="2" charset="-78"/>
              </a:rPr>
              <a:t> عند الحاجة لتوقع نتائج أكثر دقة، وللتنبؤ بالقيمة الحقيقية، وهي تعتمد على تقليص كمية البيانات لحصر النتيجة في نقطة مركزية، مثل فكرة المتوسط الحسابي، </a:t>
            </a:r>
            <a:r>
              <a:rPr lang="ar-SA" sz="2400" b="1" dirty="0">
                <a:solidFill>
                  <a:srgbClr val="0070C0"/>
                </a:solidFill>
                <a:latin typeface="Sakkal Majalla" panose="02000000000000000000" pitchFamily="2" charset="-78"/>
                <a:ea typeface="Calibri" panose="020F0502020204030204" pitchFamily="34" charset="0"/>
                <a:cs typeface="Sakkal Majalla" panose="02000000000000000000" pitchFamily="2" charset="-78"/>
              </a:rPr>
              <a:t>ومن استخدامات خوارزمية انحدار </a:t>
            </a:r>
            <a:r>
              <a:rPr lang="ar-SA" sz="2400" b="1" dirty="0" err="1">
                <a:solidFill>
                  <a:srgbClr val="0070C0"/>
                </a:solidFill>
                <a:latin typeface="Sakkal Majalla" panose="02000000000000000000" pitchFamily="2" charset="-78"/>
                <a:ea typeface="Calibri" panose="020F0502020204030204" pitchFamily="34" charset="0"/>
                <a:cs typeface="Sakkal Majalla" panose="02000000000000000000" pitchFamily="2" charset="-78"/>
              </a:rPr>
              <a:t>اللاسو</a:t>
            </a:r>
            <a:r>
              <a:rPr lang="ar-SA" sz="2400" b="1" dirty="0">
                <a:solidFill>
                  <a:srgbClr val="0070C0"/>
                </a:solidFill>
                <a:latin typeface="Sakkal Majalla" panose="02000000000000000000" pitchFamily="2" charset="-78"/>
                <a:ea typeface="Calibri" panose="020F0502020204030204" pitchFamily="34" charset="0"/>
                <a:cs typeface="Sakkal Majalla" panose="02000000000000000000" pitchFamily="2" charset="-78"/>
              </a:rPr>
              <a:t> ما يأتي: </a:t>
            </a:r>
            <a:endParaRPr lang="en-US" sz="2400" b="1" dirty="0">
              <a:solidFill>
                <a:srgbClr val="0070C0"/>
              </a:solidFill>
              <a:latin typeface="Sakkal Majalla" panose="02000000000000000000" pitchFamily="2" charset="-78"/>
              <a:ea typeface="Calibri" panose="020F0502020204030204" pitchFamily="34" charset="0"/>
              <a:cs typeface="Sakkal Majalla" panose="02000000000000000000" pitchFamily="2" charset="-78"/>
            </a:endParaRPr>
          </a:p>
        </p:txBody>
      </p:sp>
      <p:grpSp>
        <p:nvGrpSpPr>
          <p:cNvPr id="6" name="Group 5"/>
          <p:cNvGrpSpPr/>
          <p:nvPr/>
        </p:nvGrpSpPr>
        <p:grpSpPr>
          <a:xfrm>
            <a:off x="2097741" y="229420"/>
            <a:ext cx="2653554" cy="743510"/>
            <a:chOff x="-186670" y="0"/>
            <a:chExt cx="2215495" cy="438150"/>
          </a:xfrm>
        </p:grpSpPr>
        <p:pic>
          <p:nvPicPr>
            <p:cNvPr id="7" name="Picture 6" descr="E:\الصف المقلوب\صور\16.pn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5400000">
              <a:off x="800100" y="-790575"/>
              <a:ext cx="438150" cy="2019300"/>
            </a:xfrm>
            <a:prstGeom prst="rect">
              <a:avLst/>
            </a:prstGeom>
            <a:noFill/>
            <a:ln>
              <a:noFill/>
            </a:ln>
          </p:spPr>
        </p:pic>
        <p:sp>
          <p:nvSpPr>
            <p:cNvPr id="8" name="Rectangle 7"/>
            <p:cNvSpPr/>
            <p:nvPr/>
          </p:nvSpPr>
          <p:spPr>
            <a:xfrm>
              <a:off x="-186670" y="3"/>
              <a:ext cx="1805144" cy="428625"/>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a:lnSpc>
                  <a:spcPct val="107000"/>
                </a:lnSpc>
                <a:spcAft>
                  <a:spcPts val="800"/>
                </a:spcAft>
              </a:pPr>
              <a:r>
                <a:rPr lang="ar-SA"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انحدار </a:t>
              </a:r>
              <a:r>
                <a:rPr lang="ar-SA" sz="2800" b="1" dirty="0" err="1">
                  <a:solidFill>
                    <a:srgbClr val="C00000"/>
                  </a:solidFill>
                  <a:latin typeface="Sakkal Majalla" panose="02000000000000000000" pitchFamily="2" charset="-78"/>
                  <a:ea typeface="Calibri" panose="020F0502020204030204" pitchFamily="34" charset="0"/>
                  <a:cs typeface="Sakkal Majalla" panose="02000000000000000000" pitchFamily="2" charset="-78"/>
                </a:rPr>
                <a:t>اللاسو</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9" name="Rectangle 8"/>
            <p:cNvSpPr/>
            <p:nvPr/>
          </p:nvSpPr>
          <p:spPr>
            <a:xfrm>
              <a:off x="1569294" y="47551"/>
              <a:ext cx="390371" cy="365678"/>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algn="ctr" rtl="1">
                <a:lnSpc>
                  <a:spcPct val="107000"/>
                </a:lnSpc>
                <a:spcBef>
                  <a:spcPts val="0"/>
                </a:spcBef>
                <a:spcAft>
                  <a:spcPts val="800"/>
                </a:spcAft>
              </a:pPr>
              <a:r>
                <a:rPr lang="ar-EG" sz="2800" b="1"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2</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0" name="Group 9"/>
          <p:cNvGrpSpPr/>
          <p:nvPr/>
        </p:nvGrpSpPr>
        <p:grpSpPr>
          <a:xfrm>
            <a:off x="1341665" y="2916113"/>
            <a:ext cx="3046719" cy="2800009"/>
            <a:chOff x="1228020" y="2833545"/>
            <a:chExt cx="3046719" cy="2800009"/>
          </a:xfrm>
        </p:grpSpPr>
        <p:pic>
          <p:nvPicPr>
            <p:cNvPr id="11" name="Picture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228020" y="2833545"/>
              <a:ext cx="3046719" cy="2800009"/>
            </a:xfrm>
            <a:prstGeom prst="rect">
              <a:avLst/>
            </a:prstGeom>
          </p:spPr>
        </p:pic>
        <p:sp>
          <p:nvSpPr>
            <p:cNvPr id="12" name="Rectangle 11"/>
            <p:cNvSpPr/>
            <p:nvPr/>
          </p:nvSpPr>
          <p:spPr>
            <a:xfrm>
              <a:off x="2046003" y="3572728"/>
              <a:ext cx="1701599" cy="1384995"/>
            </a:xfrm>
            <a:prstGeom prst="rect">
              <a:avLst/>
            </a:prstGeom>
          </p:spPr>
          <p:txBody>
            <a:bodyPr wrap="square">
              <a:spAutoFit/>
            </a:bodyPr>
            <a:lstStyle/>
            <a:p>
              <a:pPr algn="ctr"/>
              <a:r>
                <a:rPr lang="ar-EG" sz="2800" b="1" dirty="0">
                  <a:solidFill>
                    <a:srgbClr val="002060"/>
                  </a:solidFill>
                  <a:latin typeface="Sakkal Majalla" panose="02000000000000000000" pitchFamily="2" charset="-78"/>
                  <a:cs typeface="Sakkal Majalla" panose="02000000000000000000" pitchFamily="2" charset="-78"/>
                </a:rPr>
                <a:t>تُستخدم </a:t>
              </a:r>
              <a:br>
                <a:rPr lang="ar-EG" sz="2800" b="1" dirty="0">
                  <a:solidFill>
                    <a:srgbClr val="002060"/>
                  </a:solidFill>
                  <a:latin typeface="Sakkal Majalla" panose="02000000000000000000" pitchFamily="2" charset="-78"/>
                  <a:cs typeface="Sakkal Majalla" panose="02000000000000000000" pitchFamily="2" charset="-78"/>
                </a:rPr>
              </a:br>
              <a:r>
                <a:rPr lang="ar-EG" sz="2800" b="1" dirty="0">
                  <a:solidFill>
                    <a:srgbClr val="002060"/>
                  </a:solidFill>
                  <a:latin typeface="Sakkal Majalla" panose="02000000000000000000" pitchFamily="2" charset="-78"/>
                  <a:cs typeface="Sakkal Majalla" panose="02000000000000000000" pitchFamily="2" charset="-78"/>
                </a:rPr>
                <a:t>في الأبحاث المناخية</a:t>
              </a:r>
            </a:p>
          </p:txBody>
        </p:sp>
      </p:grpSp>
      <p:grpSp>
        <p:nvGrpSpPr>
          <p:cNvPr id="13" name="Group 12"/>
          <p:cNvGrpSpPr/>
          <p:nvPr/>
        </p:nvGrpSpPr>
        <p:grpSpPr>
          <a:xfrm>
            <a:off x="4900355" y="2916113"/>
            <a:ext cx="3115084" cy="2800009"/>
            <a:chOff x="4786710" y="2833545"/>
            <a:chExt cx="3115084" cy="2800009"/>
          </a:xfrm>
        </p:grpSpPr>
        <p:pic>
          <p:nvPicPr>
            <p:cNvPr id="14" name="Picture 1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786710" y="2833545"/>
              <a:ext cx="3115084" cy="2800009"/>
            </a:xfrm>
            <a:prstGeom prst="rect">
              <a:avLst/>
            </a:prstGeom>
          </p:spPr>
        </p:pic>
        <p:sp>
          <p:nvSpPr>
            <p:cNvPr id="15" name="Rectangle 14"/>
            <p:cNvSpPr/>
            <p:nvPr/>
          </p:nvSpPr>
          <p:spPr>
            <a:xfrm>
              <a:off x="5637245" y="3584446"/>
              <a:ext cx="1739152" cy="1384995"/>
            </a:xfrm>
            <a:prstGeom prst="rect">
              <a:avLst/>
            </a:prstGeom>
          </p:spPr>
          <p:txBody>
            <a:bodyPr wrap="square">
              <a:spAutoFit/>
            </a:bodyPr>
            <a:lstStyle/>
            <a:p>
              <a:pPr algn="ctr"/>
              <a:r>
                <a:rPr lang="ar-EG" sz="2800" b="1" dirty="0">
                  <a:solidFill>
                    <a:srgbClr val="002060"/>
                  </a:solidFill>
                  <a:latin typeface="Sakkal Majalla" panose="02000000000000000000" pitchFamily="2" charset="-78"/>
                  <a:cs typeface="Sakkal Majalla" panose="02000000000000000000" pitchFamily="2" charset="-78"/>
                </a:rPr>
                <a:t>تُستخدم </a:t>
              </a:r>
              <a:br>
                <a:rPr lang="ar-EG" sz="2800" b="1" dirty="0">
                  <a:solidFill>
                    <a:srgbClr val="002060"/>
                  </a:solidFill>
                  <a:latin typeface="Sakkal Majalla" panose="02000000000000000000" pitchFamily="2" charset="-78"/>
                  <a:cs typeface="Sakkal Majalla" panose="02000000000000000000" pitchFamily="2" charset="-78"/>
                </a:rPr>
              </a:br>
              <a:r>
                <a:rPr lang="ar-EG" sz="2800" b="1" dirty="0">
                  <a:solidFill>
                    <a:srgbClr val="002060"/>
                  </a:solidFill>
                  <a:latin typeface="Sakkal Majalla" panose="02000000000000000000" pitchFamily="2" charset="-78"/>
                  <a:cs typeface="Sakkal Majalla" panose="02000000000000000000" pitchFamily="2" charset="-78"/>
                </a:rPr>
                <a:t>في توقع هطول الأمطار</a:t>
              </a:r>
            </a:p>
          </p:txBody>
        </p:sp>
      </p:grpSp>
      <p:grpSp>
        <p:nvGrpSpPr>
          <p:cNvPr id="16" name="Group 15"/>
          <p:cNvGrpSpPr/>
          <p:nvPr/>
        </p:nvGrpSpPr>
        <p:grpSpPr>
          <a:xfrm>
            <a:off x="8392057" y="2916112"/>
            <a:ext cx="3070498" cy="2800009"/>
            <a:chOff x="8278412" y="2833544"/>
            <a:chExt cx="3070498" cy="2800009"/>
          </a:xfrm>
        </p:grpSpPr>
        <p:pic>
          <p:nvPicPr>
            <p:cNvPr id="17" name="Picture 1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278412" y="2833544"/>
              <a:ext cx="3070498" cy="2800009"/>
            </a:xfrm>
            <a:prstGeom prst="rect">
              <a:avLst/>
            </a:prstGeom>
          </p:spPr>
        </p:pic>
        <p:sp>
          <p:nvSpPr>
            <p:cNvPr id="18" name="Rectangle 17"/>
            <p:cNvSpPr/>
            <p:nvPr/>
          </p:nvSpPr>
          <p:spPr>
            <a:xfrm>
              <a:off x="9117339" y="3742006"/>
              <a:ext cx="1722507" cy="1200329"/>
            </a:xfrm>
            <a:prstGeom prst="rect">
              <a:avLst/>
            </a:prstGeom>
          </p:spPr>
          <p:txBody>
            <a:bodyPr wrap="square">
              <a:spAutoFit/>
            </a:bodyPr>
            <a:lstStyle/>
            <a:p>
              <a:pPr algn="ctr"/>
              <a:r>
                <a:rPr lang="ar-EG" sz="2400" b="1" dirty="0">
                  <a:solidFill>
                    <a:srgbClr val="002060"/>
                  </a:solidFill>
                  <a:latin typeface="Sakkal Majalla" panose="02000000000000000000" pitchFamily="2" charset="-78"/>
                  <a:cs typeface="Sakkal Majalla" panose="02000000000000000000" pitchFamily="2" charset="-78"/>
                </a:rPr>
                <a:t>تُستخدم للتنبؤ الموسمي بدرجات الحرارة</a:t>
              </a:r>
            </a:p>
          </p:txBody>
        </p:sp>
      </p:grpSp>
    </p:spTree>
    <p:extLst>
      <p:ext uri="{BB962C8B-B14F-4D97-AF65-F5344CB8AC3E}">
        <p14:creationId xmlns:p14="http://schemas.microsoft.com/office/powerpoint/2010/main" val="350103720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randombar(horizontal)">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5"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1000" fill="hold"/>
                                        <p:tgtEl>
                                          <p:spTgt spid="10"/>
                                        </p:tgtEl>
                                        <p:attrNameLst>
                                          <p:attrName>ppt_w</p:attrName>
                                        </p:attrNameLst>
                                      </p:cBhvr>
                                      <p:tavLst>
                                        <p:tav tm="0">
                                          <p:val>
                                            <p:fltVal val="0"/>
                                          </p:val>
                                        </p:tav>
                                        <p:tav tm="100000">
                                          <p:val>
                                            <p:strVal val="#ppt_w"/>
                                          </p:val>
                                        </p:tav>
                                      </p:tavLst>
                                    </p:anim>
                                    <p:anim calcmode="lin" valueType="num">
                                      <p:cBhvr>
                                        <p:cTn id="20" dur="1000" fill="hold"/>
                                        <p:tgtEl>
                                          <p:spTgt spid="10"/>
                                        </p:tgtEl>
                                        <p:attrNameLst>
                                          <p:attrName>ppt_h</p:attrName>
                                        </p:attrNameLst>
                                      </p:cBhvr>
                                      <p:tavLst>
                                        <p:tav tm="0">
                                          <p:val>
                                            <p:fltVal val="0"/>
                                          </p:val>
                                        </p:tav>
                                        <p:tav tm="100000">
                                          <p:val>
                                            <p:strVal val="#ppt_h"/>
                                          </p:val>
                                        </p:tav>
                                      </p:tavLst>
                                    </p:anim>
                                    <p:anim calcmode="lin" valueType="num">
                                      <p:cBhvr>
                                        <p:cTn id="21"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3" fill="hold">
                      <p:stCondLst>
                        <p:cond delay="indefinite"/>
                      </p:stCondLst>
                      <p:childTnLst>
                        <p:par>
                          <p:cTn id="24" fill="hold">
                            <p:stCondLst>
                              <p:cond delay="0"/>
                            </p:stCondLst>
                            <p:childTnLst>
                              <p:par>
                                <p:cTn id="25" presetID="15" presetClass="entr" presetSubtype="0"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p:cTn id="27" dur="1000" fill="hold"/>
                                        <p:tgtEl>
                                          <p:spTgt spid="13"/>
                                        </p:tgtEl>
                                        <p:attrNameLst>
                                          <p:attrName>ppt_w</p:attrName>
                                        </p:attrNameLst>
                                      </p:cBhvr>
                                      <p:tavLst>
                                        <p:tav tm="0">
                                          <p:val>
                                            <p:fltVal val="0"/>
                                          </p:val>
                                        </p:tav>
                                        <p:tav tm="100000">
                                          <p:val>
                                            <p:strVal val="#ppt_w"/>
                                          </p:val>
                                        </p:tav>
                                      </p:tavLst>
                                    </p:anim>
                                    <p:anim calcmode="lin" valueType="num">
                                      <p:cBhvr>
                                        <p:cTn id="28" dur="1000" fill="hold"/>
                                        <p:tgtEl>
                                          <p:spTgt spid="13"/>
                                        </p:tgtEl>
                                        <p:attrNameLst>
                                          <p:attrName>ppt_h</p:attrName>
                                        </p:attrNameLst>
                                      </p:cBhvr>
                                      <p:tavLst>
                                        <p:tav tm="0">
                                          <p:val>
                                            <p:fltVal val="0"/>
                                          </p:val>
                                        </p:tav>
                                        <p:tav tm="100000">
                                          <p:val>
                                            <p:strVal val="#ppt_h"/>
                                          </p:val>
                                        </p:tav>
                                      </p:tavLst>
                                    </p:anim>
                                    <p:anim calcmode="lin" valueType="num">
                                      <p:cBhvr>
                                        <p:cTn id="29"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30" dur="1000" fill="hold"/>
                                        <p:tgtEl>
                                          <p:spTgt spid="1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1" fill="hold">
                      <p:stCondLst>
                        <p:cond delay="indefinite"/>
                      </p:stCondLst>
                      <p:childTnLst>
                        <p:par>
                          <p:cTn id="32" fill="hold">
                            <p:stCondLst>
                              <p:cond delay="0"/>
                            </p:stCondLst>
                            <p:childTnLst>
                              <p:par>
                                <p:cTn id="33" presetID="15" presetClass="entr" presetSubtype="0" fill="hold" nodeType="click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p:cTn id="35" dur="1000" fill="hold"/>
                                        <p:tgtEl>
                                          <p:spTgt spid="16"/>
                                        </p:tgtEl>
                                        <p:attrNameLst>
                                          <p:attrName>ppt_w</p:attrName>
                                        </p:attrNameLst>
                                      </p:cBhvr>
                                      <p:tavLst>
                                        <p:tav tm="0">
                                          <p:val>
                                            <p:fltVal val="0"/>
                                          </p:val>
                                        </p:tav>
                                        <p:tav tm="100000">
                                          <p:val>
                                            <p:strVal val="#ppt_w"/>
                                          </p:val>
                                        </p:tav>
                                      </p:tavLst>
                                    </p:anim>
                                    <p:anim calcmode="lin" valueType="num">
                                      <p:cBhvr>
                                        <p:cTn id="36" dur="1000" fill="hold"/>
                                        <p:tgtEl>
                                          <p:spTgt spid="16"/>
                                        </p:tgtEl>
                                        <p:attrNameLst>
                                          <p:attrName>ppt_h</p:attrName>
                                        </p:attrNameLst>
                                      </p:cBhvr>
                                      <p:tavLst>
                                        <p:tav tm="0">
                                          <p:val>
                                            <p:fltVal val="0"/>
                                          </p:val>
                                        </p:tav>
                                        <p:tav tm="100000">
                                          <p:val>
                                            <p:strVal val="#ppt_h"/>
                                          </p:val>
                                        </p:tav>
                                      </p:tavLst>
                                    </p:anim>
                                    <p:anim calcmode="lin" valueType="num">
                                      <p:cBhvr>
                                        <p:cTn id="37" dur="1000" fill="hold"/>
                                        <p:tgtEl>
                                          <p:spTgt spid="16"/>
                                        </p:tgtEl>
                                        <p:attrNameLst>
                                          <p:attrName>ppt_x</p:attrName>
                                        </p:attrNameLst>
                                      </p:cBhvr>
                                      <p:tavLst>
                                        <p:tav tm="0" fmla="#ppt_x+(cos(-2*pi*(1-$))*-#ppt_x-sin(-2*pi*(1-$))*(1-#ppt_y))*(1-$)">
                                          <p:val>
                                            <p:fltVal val="0"/>
                                          </p:val>
                                        </p:tav>
                                        <p:tav tm="100000">
                                          <p:val>
                                            <p:fltVal val="1"/>
                                          </p:val>
                                        </p:tav>
                                      </p:tavLst>
                                    </p:anim>
                                    <p:anim calcmode="lin" valueType="num">
                                      <p:cBhvr>
                                        <p:cTn id="38" dur="1000" fill="hold"/>
                                        <p:tgtEl>
                                          <p:spTgt spid="16"/>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9.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119</a:t>
            </a:fld>
            <a:endParaRPr lang="ar-EG">
              <a:solidFill>
                <a:prstClr val="black">
                  <a:tint val="75000"/>
                </a:prstClr>
              </a:solidFill>
            </a:endParaRPr>
          </a:p>
        </p:txBody>
      </p:sp>
      <p:sp>
        <p:nvSpPr>
          <p:cNvPr id="5" name="Rectangle 4"/>
          <p:cNvSpPr/>
          <p:nvPr/>
        </p:nvSpPr>
        <p:spPr>
          <a:xfrm>
            <a:off x="7100047" y="179293"/>
            <a:ext cx="5091953" cy="630942"/>
          </a:xfrm>
          <a:prstGeom prst="rect">
            <a:avLst/>
          </a:prstGeom>
        </p:spPr>
        <p:txBody>
          <a:bodyPr wrap="square">
            <a:spAutoFit/>
          </a:bodyPr>
          <a:lstStyle/>
          <a:p>
            <a:pPr algn="ctr">
              <a:lnSpc>
                <a:spcPct val="125000"/>
              </a:lnSpc>
            </a:pPr>
            <a:r>
              <a:rPr lang="ar-EG" sz="2800" b="1" dirty="0">
                <a:solidFill>
                  <a:schemeClr val="bg1"/>
                </a:solidFill>
                <a:latin typeface="Sakkal Majalla" pitchFamily="2" charset="-78"/>
                <a:cs typeface="Sakkal Majalla" pitchFamily="2" charset="-78"/>
              </a:rPr>
              <a:t>أشهر خوارزميات الذكاء الاصطناعي</a:t>
            </a:r>
          </a:p>
        </p:txBody>
      </p:sp>
      <p:sp>
        <p:nvSpPr>
          <p:cNvPr id="4" name="Rectangle 3"/>
          <p:cNvSpPr/>
          <p:nvPr/>
        </p:nvSpPr>
        <p:spPr>
          <a:xfrm>
            <a:off x="419101" y="1436690"/>
            <a:ext cx="11456895" cy="1477328"/>
          </a:xfrm>
          <a:prstGeom prst="rect">
            <a:avLst/>
          </a:prstGeom>
        </p:spPr>
        <p:txBody>
          <a:bodyPr wrap="square">
            <a:spAutoFit/>
          </a:bodyPr>
          <a:lstStyle/>
          <a:p>
            <a:pPr algn="justLow">
              <a:lnSpc>
                <a:spcPct val="125000"/>
              </a:lnSpc>
              <a:spcAft>
                <a:spcPts val="1000"/>
              </a:spcAft>
            </a:pPr>
            <a:r>
              <a:rPr lang="ar-SA" sz="2400" b="1" dirty="0">
                <a:latin typeface="Sakkal Majalla" panose="02000000000000000000" pitchFamily="2" charset="-78"/>
                <a:ea typeface="Calibri" panose="020F0502020204030204" pitchFamily="34" charset="0"/>
                <a:cs typeface="Sakkal Majalla" panose="02000000000000000000" pitchFamily="2" charset="-78"/>
              </a:rPr>
              <a:t> تُعد خوارزمية الانحدار اللوجستي من أبسط الخوارزميات التي يمكن استخدامها لمشاكل التصنيف المختلفة، إذ تُستخدم للتنبؤ باحتمالية تغير عنصر معين، بحيث تكون طبيعة هذا التغير ثنائية التفرع، أيّ أنّه لن يكون هناك إلّا نتيجتان محتملتان فقط، </a:t>
            </a:r>
            <a:br>
              <a:rPr lang="ar-EG" sz="2400" b="1" dirty="0">
                <a:latin typeface="Sakkal Majalla" panose="02000000000000000000" pitchFamily="2" charset="-78"/>
                <a:ea typeface="Calibri" panose="020F0502020204030204" pitchFamily="34" charset="0"/>
                <a:cs typeface="Sakkal Majalla" panose="02000000000000000000" pitchFamily="2" charset="-78"/>
              </a:rPr>
            </a:br>
            <a:r>
              <a:rPr lang="ar-SA" sz="2400" b="1" dirty="0">
                <a:solidFill>
                  <a:srgbClr val="0070C0"/>
                </a:solidFill>
                <a:latin typeface="Sakkal Majalla" panose="02000000000000000000" pitchFamily="2" charset="-78"/>
                <a:ea typeface="Calibri" panose="020F0502020204030204" pitchFamily="34" charset="0"/>
                <a:cs typeface="Sakkal Majalla" panose="02000000000000000000" pitchFamily="2" charset="-78"/>
              </a:rPr>
              <a:t>ومن استخدامات خوارزمية الانحدار اللوجستي ما يأتي:</a:t>
            </a:r>
            <a:endParaRPr lang="en-US" sz="2400" b="1" dirty="0">
              <a:solidFill>
                <a:srgbClr val="0070C0"/>
              </a:solidFill>
              <a:latin typeface="Sakkal Majalla" panose="02000000000000000000" pitchFamily="2" charset="-78"/>
              <a:ea typeface="Calibri" panose="020F0502020204030204" pitchFamily="34" charset="0"/>
              <a:cs typeface="Sakkal Majalla" panose="02000000000000000000" pitchFamily="2" charset="-78"/>
            </a:endParaRPr>
          </a:p>
        </p:txBody>
      </p:sp>
      <p:grpSp>
        <p:nvGrpSpPr>
          <p:cNvPr id="6" name="Group 5"/>
          <p:cNvGrpSpPr/>
          <p:nvPr/>
        </p:nvGrpSpPr>
        <p:grpSpPr>
          <a:xfrm>
            <a:off x="2097741" y="229420"/>
            <a:ext cx="2653554" cy="743510"/>
            <a:chOff x="-186670" y="0"/>
            <a:chExt cx="2215495" cy="438150"/>
          </a:xfrm>
        </p:grpSpPr>
        <p:pic>
          <p:nvPicPr>
            <p:cNvPr id="7" name="Picture 6" descr="E:\الصف المقلوب\صور\16.pn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5400000">
              <a:off x="800100" y="-790575"/>
              <a:ext cx="438150" cy="2019300"/>
            </a:xfrm>
            <a:prstGeom prst="rect">
              <a:avLst/>
            </a:prstGeom>
            <a:noFill/>
            <a:ln>
              <a:noFill/>
            </a:ln>
          </p:spPr>
        </p:pic>
        <p:sp>
          <p:nvSpPr>
            <p:cNvPr id="8" name="Rectangle 7"/>
            <p:cNvSpPr/>
            <p:nvPr/>
          </p:nvSpPr>
          <p:spPr>
            <a:xfrm>
              <a:off x="-186670" y="3"/>
              <a:ext cx="1805144" cy="428625"/>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a:lnSpc>
                  <a:spcPct val="107000"/>
                </a:lnSpc>
                <a:spcAft>
                  <a:spcPts val="800"/>
                </a:spcAft>
              </a:pPr>
              <a:r>
                <a:rPr lang="ar-SA"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الانحدار اللوجستي</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9" name="Rectangle 8"/>
            <p:cNvSpPr/>
            <p:nvPr/>
          </p:nvSpPr>
          <p:spPr>
            <a:xfrm>
              <a:off x="1569294" y="47551"/>
              <a:ext cx="390371" cy="365678"/>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algn="ctr" rtl="1">
                <a:lnSpc>
                  <a:spcPct val="107000"/>
                </a:lnSpc>
                <a:spcBef>
                  <a:spcPts val="0"/>
                </a:spcBef>
                <a:spcAft>
                  <a:spcPts val="800"/>
                </a:spcAft>
              </a:pPr>
              <a:r>
                <a:rPr lang="ar-EG" sz="2800" b="1"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3</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9" name="Group 18"/>
          <p:cNvGrpSpPr/>
          <p:nvPr/>
        </p:nvGrpSpPr>
        <p:grpSpPr>
          <a:xfrm>
            <a:off x="2961530" y="3377778"/>
            <a:ext cx="2873193" cy="1927485"/>
            <a:chOff x="2064567" y="1746742"/>
            <a:chExt cx="2873193" cy="1927485"/>
          </a:xfrm>
        </p:grpSpPr>
        <p:pic>
          <p:nvPicPr>
            <p:cNvPr id="20" name="Picture 19"/>
            <p:cNvPicPr>
              <a:picLocks noChangeAspect="1"/>
            </p:cNvPicPr>
            <p:nvPr/>
          </p:nvPicPr>
          <p:blipFill rotWithShape="1">
            <a:blip r:embed="rId6"/>
            <a:srcRect r="63506"/>
            <a:stretch/>
          </p:blipFill>
          <p:spPr>
            <a:xfrm>
              <a:off x="2064567" y="1896679"/>
              <a:ext cx="2873193" cy="1777548"/>
            </a:xfrm>
            <a:prstGeom prst="rect">
              <a:avLst/>
            </a:prstGeom>
          </p:spPr>
        </p:pic>
        <p:sp>
          <p:nvSpPr>
            <p:cNvPr id="21" name="Rectangle 20"/>
            <p:cNvSpPr/>
            <p:nvPr/>
          </p:nvSpPr>
          <p:spPr>
            <a:xfrm>
              <a:off x="2682853" y="1746742"/>
              <a:ext cx="2212981" cy="1815882"/>
            </a:xfrm>
            <a:prstGeom prst="rect">
              <a:avLst/>
            </a:prstGeom>
          </p:spPr>
          <p:txBody>
            <a:bodyPr wrap="square">
              <a:spAutoFit/>
            </a:bodyPr>
            <a:lstStyle/>
            <a:p>
              <a:pPr algn="ctr"/>
              <a:r>
                <a:rPr lang="ar-EG" sz="2800" b="1" dirty="0">
                  <a:solidFill>
                    <a:srgbClr val="002060"/>
                  </a:solidFill>
                  <a:latin typeface="Sakkal Majalla" panose="02000000000000000000" pitchFamily="2" charset="-78"/>
                  <a:cs typeface="Sakkal Majalla" panose="02000000000000000000" pitchFamily="2" charset="-78"/>
                </a:rPr>
                <a:t>كشف البريد العشوائي، والرسائل غير المرغوب فيها</a:t>
              </a:r>
            </a:p>
          </p:txBody>
        </p:sp>
      </p:grpSp>
      <p:grpSp>
        <p:nvGrpSpPr>
          <p:cNvPr id="22" name="Group 21"/>
          <p:cNvGrpSpPr/>
          <p:nvPr/>
        </p:nvGrpSpPr>
        <p:grpSpPr>
          <a:xfrm>
            <a:off x="5585341" y="3494465"/>
            <a:ext cx="1751857" cy="2963516"/>
            <a:chOff x="2521506" y="1896679"/>
            <a:chExt cx="1751857" cy="2963516"/>
          </a:xfrm>
        </p:grpSpPr>
        <p:pic>
          <p:nvPicPr>
            <p:cNvPr id="23" name="Picture 22"/>
            <p:cNvPicPr>
              <a:picLocks noChangeAspect="1"/>
            </p:cNvPicPr>
            <p:nvPr/>
          </p:nvPicPr>
          <p:blipFill rotWithShape="1">
            <a:blip r:embed="rId6"/>
            <a:srcRect l="36846" t="-1871" r="41193" b="1871"/>
            <a:stretch/>
          </p:blipFill>
          <p:spPr>
            <a:xfrm>
              <a:off x="2521506" y="1896679"/>
              <a:ext cx="1729047" cy="1777548"/>
            </a:xfrm>
            <a:prstGeom prst="rect">
              <a:avLst/>
            </a:prstGeom>
          </p:spPr>
        </p:pic>
        <p:sp>
          <p:nvSpPr>
            <p:cNvPr id="24" name="Rectangle 23"/>
            <p:cNvSpPr/>
            <p:nvPr/>
          </p:nvSpPr>
          <p:spPr>
            <a:xfrm>
              <a:off x="2728962" y="3529061"/>
              <a:ext cx="1544401" cy="1331134"/>
            </a:xfrm>
            <a:prstGeom prst="rect">
              <a:avLst/>
            </a:prstGeom>
          </p:spPr>
          <p:txBody>
            <a:bodyPr wrap="square">
              <a:spAutoFit/>
            </a:bodyPr>
            <a:lstStyle/>
            <a:p>
              <a:pPr algn="ctr">
                <a:lnSpc>
                  <a:spcPct val="150000"/>
                </a:lnSpc>
              </a:pPr>
              <a:r>
                <a:rPr lang="ar-EG" sz="2800" b="1" dirty="0">
                  <a:solidFill>
                    <a:srgbClr val="002060"/>
                  </a:solidFill>
                  <a:latin typeface="Sakkal Majalla" panose="02000000000000000000" pitchFamily="2" charset="-78"/>
                  <a:cs typeface="Sakkal Majalla" panose="02000000000000000000" pitchFamily="2" charset="-78"/>
                </a:rPr>
                <a:t>التنبؤ بمرض السكري</a:t>
              </a:r>
            </a:p>
          </p:txBody>
        </p:sp>
      </p:grpSp>
      <p:grpSp>
        <p:nvGrpSpPr>
          <p:cNvPr id="25" name="Group 24"/>
          <p:cNvGrpSpPr/>
          <p:nvPr/>
        </p:nvGrpSpPr>
        <p:grpSpPr>
          <a:xfrm>
            <a:off x="7314388" y="3444590"/>
            <a:ext cx="3481185" cy="1960426"/>
            <a:chOff x="2345091" y="1813554"/>
            <a:chExt cx="3481185" cy="1960426"/>
          </a:xfrm>
        </p:grpSpPr>
        <p:pic>
          <p:nvPicPr>
            <p:cNvPr id="26" name="Picture 25"/>
            <p:cNvPicPr>
              <a:picLocks noChangeAspect="1"/>
            </p:cNvPicPr>
            <p:nvPr/>
          </p:nvPicPr>
          <p:blipFill rotWithShape="1">
            <a:blip r:embed="rId6"/>
            <a:srcRect l="56908" t="-4676" r="-1123" b="-5611"/>
            <a:stretch/>
          </p:blipFill>
          <p:spPr>
            <a:xfrm>
              <a:off x="2345091" y="1813554"/>
              <a:ext cx="3481185" cy="1960426"/>
            </a:xfrm>
            <a:prstGeom prst="rect">
              <a:avLst/>
            </a:prstGeom>
          </p:spPr>
        </p:pic>
        <p:sp>
          <p:nvSpPr>
            <p:cNvPr id="27" name="Rectangle 26"/>
            <p:cNvSpPr/>
            <p:nvPr/>
          </p:nvSpPr>
          <p:spPr>
            <a:xfrm>
              <a:off x="2387018" y="2099620"/>
              <a:ext cx="1874420" cy="1331134"/>
            </a:xfrm>
            <a:prstGeom prst="rect">
              <a:avLst/>
            </a:prstGeom>
          </p:spPr>
          <p:txBody>
            <a:bodyPr wrap="square">
              <a:spAutoFit/>
            </a:bodyPr>
            <a:lstStyle/>
            <a:p>
              <a:pPr algn="ctr">
                <a:lnSpc>
                  <a:spcPct val="150000"/>
                </a:lnSpc>
              </a:pPr>
              <a:r>
                <a:rPr lang="ar-EG" sz="2800" b="1" dirty="0">
                  <a:solidFill>
                    <a:srgbClr val="002060"/>
                  </a:solidFill>
                  <a:latin typeface="Sakkal Majalla" panose="02000000000000000000" pitchFamily="2" charset="-78"/>
                  <a:cs typeface="Sakkal Majalla" panose="02000000000000000000" pitchFamily="2" charset="-78"/>
                </a:rPr>
                <a:t>اكتشاف </a:t>
              </a:r>
              <a:br>
                <a:rPr lang="ar-EG" sz="2800" b="1" dirty="0">
                  <a:solidFill>
                    <a:srgbClr val="002060"/>
                  </a:solidFill>
                  <a:latin typeface="Sakkal Majalla" panose="02000000000000000000" pitchFamily="2" charset="-78"/>
                  <a:cs typeface="Sakkal Majalla" panose="02000000000000000000" pitchFamily="2" charset="-78"/>
                </a:rPr>
              </a:br>
              <a:r>
                <a:rPr lang="ar-EG" sz="2800" b="1" dirty="0">
                  <a:solidFill>
                    <a:srgbClr val="002060"/>
                  </a:solidFill>
                  <a:latin typeface="Sakkal Majalla" panose="02000000000000000000" pitchFamily="2" charset="-78"/>
                  <a:cs typeface="Sakkal Majalla" panose="02000000000000000000" pitchFamily="2" charset="-78"/>
                </a:rPr>
                <a:t>مرض السرطان</a:t>
              </a:r>
            </a:p>
          </p:txBody>
        </p:sp>
      </p:grpSp>
      <p:pic>
        <p:nvPicPr>
          <p:cNvPr id="28" name="Picture 27"/>
          <p:cNvPicPr/>
          <p:nvPr/>
        </p:nvPicPr>
        <p:blipFill>
          <a:blip r:embed="rId7" cstate="print">
            <a:extLst>
              <a:ext uri="{28A0092B-C50C-407E-A947-70E740481C1C}">
                <a14:useLocalDpi xmlns:a14="http://schemas.microsoft.com/office/drawing/2010/main" val="0"/>
              </a:ext>
            </a:extLst>
          </a:blip>
          <a:stretch>
            <a:fillRect/>
          </a:stretch>
        </p:blipFill>
        <p:spPr>
          <a:xfrm>
            <a:off x="517608" y="2649885"/>
            <a:ext cx="3173095" cy="3616785"/>
          </a:xfrm>
          <a:custGeom>
            <a:avLst/>
            <a:gdLst>
              <a:gd name="connsiteX0" fmla="*/ 7871349 w 8872353"/>
              <a:gd name="connsiteY0" fmla="*/ 3847293 h 7569200"/>
              <a:gd name="connsiteX1" fmla="*/ 7871349 w 8872353"/>
              <a:gd name="connsiteY1" fmla="*/ 3849566 h 7569200"/>
              <a:gd name="connsiteX2" fmla="*/ 7870478 w 8872353"/>
              <a:gd name="connsiteY2" fmla="*/ 3847968 h 7569200"/>
              <a:gd name="connsiteX3" fmla="*/ 5063358 w 8872353"/>
              <a:gd name="connsiteY3" fmla="*/ 3280595 h 7569200"/>
              <a:gd name="connsiteX4" fmla="*/ 5023651 w 8872353"/>
              <a:gd name="connsiteY4" fmla="*/ 3295561 h 7569200"/>
              <a:gd name="connsiteX5" fmla="*/ 4972569 w 8872353"/>
              <a:gd name="connsiteY5" fmla="*/ 3317750 h 7569200"/>
              <a:gd name="connsiteX6" fmla="*/ 4972345 w 8872353"/>
              <a:gd name="connsiteY6" fmla="*/ 3319922 h 7569200"/>
              <a:gd name="connsiteX7" fmla="*/ 5044688 w 8872353"/>
              <a:gd name="connsiteY7" fmla="*/ 3386412 h 7569200"/>
              <a:gd name="connsiteX8" fmla="*/ 5075321 w 8872353"/>
              <a:gd name="connsiteY8" fmla="*/ 3417013 h 7569200"/>
              <a:gd name="connsiteX9" fmla="*/ 5079988 w 8872353"/>
              <a:gd name="connsiteY9" fmla="*/ 3415500 h 7569200"/>
              <a:gd name="connsiteX10" fmla="*/ 5073342 w 8872353"/>
              <a:gd name="connsiteY10" fmla="*/ 3377224 h 7569200"/>
              <a:gd name="connsiteX11" fmla="*/ 5067668 w 8872353"/>
              <a:gd name="connsiteY11" fmla="*/ 3338865 h 7569200"/>
              <a:gd name="connsiteX12" fmla="*/ 8309499 w 8872353"/>
              <a:gd name="connsiteY12" fmla="*/ 951693 h 7569200"/>
              <a:gd name="connsiteX13" fmla="*/ 8309499 w 8872353"/>
              <a:gd name="connsiteY13" fmla="*/ 953966 h 7569200"/>
              <a:gd name="connsiteX14" fmla="*/ 8308628 w 8872353"/>
              <a:gd name="connsiteY14" fmla="*/ 952368 h 7569200"/>
              <a:gd name="connsiteX15" fmla="*/ 5004998 w 8872353"/>
              <a:gd name="connsiteY15" fmla="*/ 0 h 7569200"/>
              <a:gd name="connsiteX16" fmla="*/ 5077624 w 8872353"/>
              <a:gd name="connsiteY16" fmla="*/ 54556 h 7569200"/>
              <a:gd name="connsiteX17" fmla="*/ 4962633 w 8872353"/>
              <a:gd name="connsiteY17" fmla="*/ 200038 h 7569200"/>
              <a:gd name="connsiteX18" fmla="*/ 5428652 w 8872353"/>
              <a:gd name="connsiteY18" fmla="*/ 248531 h 7569200"/>
              <a:gd name="connsiteX19" fmla="*/ 5410495 w 8872353"/>
              <a:gd name="connsiteY19" fmla="*/ 424322 h 7569200"/>
              <a:gd name="connsiteX20" fmla="*/ 5519435 w 8872353"/>
              <a:gd name="connsiteY20" fmla="*/ 527371 h 7569200"/>
              <a:gd name="connsiteX21" fmla="*/ 5501278 w 8872353"/>
              <a:gd name="connsiteY21" fmla="*/ 381890 h 7569200"/>
              <a:gd name="connsiteX22" fmla="*/ 5519435 w 8872353"/>
              <a:gd name="connsiteY22" fmla="*/ 375828 h 7569200"/>
              <a:gd name="connsiteX23" fmla="*/ 5604166 w 8872353"/>
              <a:gd name="connsiteY23" fmla="*/ 606174 h 7569200"/>
              <a:gd name="connsiteX24" fmla="*/ 5676792 w 8872353"/>
              <a:gd name="connsiteY24" fmla="*/ 503124 h 7569200"/>
              <a:gd name="connsiteX25" fmla="*/ 5761523 w 8872353"/>
              <a:gd name="connsiteY25" fmla="*/ 691038 h 7569200"/>
              <a:gd name="connsiteX26" fmla="*/ 5906776 w 8872353"/>
              <a:gd name="connsiteY26" fmla="*/ 824396 h 7569200"/>
              <a:gd name="connsiteX27" fmla="*/ 5815993 w 8872353"/>
              <a:gd name="connsiteY27" fmla="*/ 806211 h 7569200"/>
              <a:gd name="connsiteX28" fmla="*/ 5840202 w 8872353"/>
              <a:gd name="connsiteY28" fmla="*/ 842582 h 7569200"/>
              <a:gd name="connsiteX29" fmla="*/ 5949141 w 8872353"/>
              <a:gd name="connsiteY29" fmla="*/ 848643 h 7569200"/>
              <a:gd name="connsiteX30" fmla="*/ 6905389 w 8872353"/>
              <a:gd name="connsiteY30" fmla="*/ 545557 h 7569200"/>
              <a:gd name="connsiteX31" fmla="*/ 7201946 w 8872353"/>
              <a:gd name="connsiteY31" fmla="*/ 491001 h 7569200"/>
              <a:gd name="connsiteX32" fmla="*/ 7462191 w 8872353"/>
              <a:gd name="connsiteY32" fmla="*/ 394013 h 7569200"/>
              <a:gd name="connsiteX33" fmla="*/ 7625600 w 8872353"/>
              <a:gd name="connsiteY33" fmla="*/ 394013 h 7569200"/>
              <a:gd name="connsiteX34" fmla="*/ 8261081 w 8872353"/>
              <a:gd name="connsiteY34" fmla="*/ 139420 h 7569200"/>
              <a:gd name="connsiteX35" fmla="*/ 8497117 w 8872353"/>
              <a:gd name="connsiteY35" fmla="*/ 96988 h 7569200"/>
              <a:gd name="connsiteX36" fmla="*/ 8097672 w 8872353"/>
              <a:gd name="connsiteY36" fmla="*/ 339457 h 7569200"/>
              <a:gd name="connsiteX37" fmla="*/ 7916106 w 8872353"/>
              <a:gd name="connsiteY37" fmla="*/ 509186 h 7569200"/>
              <a:gd name="connsiteX38" fmla="*/ 7879793 w 8872353"/>
              <a:gd name="connsiteY38" fmla="*/ 533433 h 7569200"/>
              <a:gd name="connsiteX39" fmla="*/ 7431930 w 8872353"/>
              <a:gd name="connsiteY39" fmla="*/ 788026 h 7569200"/>
              <a:gd name="connsiteX40" fmla="*/ 8115828 w 8872353"/>
              <a:gd name="connsiteY40" fmla="*/ 581927 h 7569200"/>
              <a:gd name="connsiteX41" fmla="*/ 7976628 w 8872353"/>
              <a:gd name="connsiteY41" fmla="*/ 684977 h 7569200"/>
              <a:gd name="connsiteX42" fmla="*/ 7982680 w 8872353"/>
              <a:gd name="connsiteY42" fmla="*/ 703162 h 7569200"/>
              <a:gd name="connsiteX43" fmla="*/ 8121881 w 8872353"/>
              <a:gd name="connsiteY43" fmla="*/ 684977 h 7569200"/>
              <a:gd name="connsiteX44" fmla="*/ 8127933 w 8872353"/>
              <a:gd name="connsiteY44" fmla="*/ 703162 h 7569200"/>
              <a:gd name="connsiteX45" fmla="*/ 7813218 w 8872353"/>
              <a:gd name="connsiteY45" fmla="*/ 885014 h 7569200"/>
              <a:gd name="connsiteX46" fmla="*/ 7946367 w 8872353"/>
              <a:gd name="connsiteY46" fmla="*/ 915323 h 7569200"/>
              <a:gd name="connsiteX47" fmla="*/ 8133985 w 8872353"/>
              <a:gd name="connsiteY47" fmla="*/ 775903 h 7569200"/>
              <a:gd name="connsiteX48" fmla="*/ 8303447 w 8872353"/>
              <a:gd name="connsiteY48" fmla="*/ 733470 h 7569200"/>
              <a:gd name="connsiteX49" fmla="*/ 8636317 w 8872353"/>
              <a:gd name="connsiteY49" fmla="*/ 557680 h 7569200"/>
              <a:gd name="connsiteX50" fmla="*/ 8587899 w 8872353"/>
              <a:gd name="connsiteY50" fmla="*/ 666791 h 7569200"/>
              <a:gd name="connsiteX51" fmla="*/ 8866301 w 8872353"/>
              <a:gd name="connsiteY51" fmla="*/ 539495 h 7569200"/>
              <a:gd name="connsiteX52" fmla="*/ 8872353 w 8872353"/>
              <a:gd name="connsiteY52" fmla="*/ 551618 h 7569200"/>
              <a:gd name="connsiteX53" fmla="*/ 8309499 w 8872353"/>
              <a:gd name="connsiteY53" fmla="*/ 951693 h 7569200"/>
              <a:gd name="connsiteX54" fmla="*/ 8307797 w 8872353"/>
              <a:gd name="connsiteY54" fmla="*/ 950841 h 7569200"/>
              <a:gd name="connsiteX55" fmla="*/ 8308628 w 8872353"/>
              <a:gd name="connsiteY55" fmla="*/ 952368 h 7569200"/>
              <a:gd name="connsiteX56" fmla="*/ 8068924 w 8872353"/>
              <a:gd name="connsiteY56" fmla="*/ 1138091 h 7569200"/>
              <a:gd name="connsiteX57" fmla="*/ 7837427 w 8872353"/>
              <a:gd name="connsiteY57" fmla="*/ 1333583 h 7569200"/>
              <a:gd name="connsiteX58" fmla="*/ 7341147 w 8872353"/>
              <a:gd name="connsiteY58" fmla="*/ 1763966 h 7569200"/>
              <a:gd name="connsiteX59" fmla="*/ 6778292 w 8872353"/>
              <a:gd name="connsiteY59" fmla="*/ 2261029 h 7569200"/>
              <a:gd name="connsiteX60" fmla="*/ 6766188 w 8872353"/>
              <a:gd name="connsiteY60" fmla="*/ 2303461 h 7569200"/>
              <a:gd name="connsiteX61" fmla="*/ 6808553 w 8872353"/>
              <a:gd name="connsiteY61" fmla="*/ 2297399 h 7569200"/>
              <a:gd name="connsiteX62" fmla="*/ 7111163 w 8872353"/>
              <a:gd name="connsiteY62" fmla="*/ 2242843 h 7569200"/>
              <a:gd name="connsiteX63" fmla="*/ 7195894 w 8872353"/>
              <a:gd name="connsiteY63" fmla="*/ 2182226 h 7569200"/>
              <a:gd name="connsiteX64" fmla="*/ 7232207 w 8872353"/>
              <a:gd name="connsiteY64" fmla="*/ 2273152 h 7569200"/>
              <a:gd name="connsiteX65" fmla="*/ 6984067 w 8872353"/>
              <a:gd name="connsiteY65" fmla="*/ 2382263 h 7569200"/>
              <a:gd name="connsiteX66" fmla="*/ 6735927 w 8872353"/>
              <a:gd name="connsiteY66" fmla="*/ 2539868 h 7569200"/>
              <a:gd name="connsiteX67" fmla="*/ 6717770 w 8872353"/>
              <a:gd name="connsiteY67" fmla="*/ 2594424 h 7569200"/>
              <a:gd name="connsiteX68" fmla="*/ 6602779 w 8872353"/>
              <a:gd name="connsiteY68" fmla="*/ 2697474 h 7569200"/>
              <a:gd name="connsiteX69" fmla="*/ 6318325 w 8872353"/>
              <a:gd name="connsiteY69" fmla="*/ 2739906 h 7569200"/>
              <a:gd name="connsiteX70" fmla="*/ 6033872 w 8872353"/>
              <a:gd name="connsiteY70" fmla="*/ 2933881 h 7569200"/>
              <a:gd name="connsiteX71" fmla="*/ 6106498 w 8872353"/>
              <a:gd name="connsiteY71" fmla="*/ 2849017 h 7569200"/>
              <a:gd name="connsiteX72" fmla="*/ 5912828 w 8872353"/>
              <a:gd name="connsiteY72" fmla="*/ 2903573 h 7569200"/>
              <a:gd name="connsiteX73" fmla="*/ 5967298 w 8872353"/>
              <a:gd name="connsiteY73" fmla="*/ 2976313 h 7569200"/>
              <a:gd name="connsiteX74" fmla="*/ 5209260 w 8872353"/>
              <a:gd name="connsiteY74" fmla="*/ 3225603 h 7569200"/>
              <a:gd name="connsiteX75" fmla="*/ 5082040 w 8872353"/>
              <a:gd name="connsiteY75" fmla="*/ 3273554 h 7569200"/>
              <a:gd name="connsiteX76" fmla="*/ 5121381 w 8872353"/>
              <a:gd name="connsiteY76" fmla="*/ 3384328 h 7569200"/>
              <a:gd name="connsiteX77" fmla="*/ 5127389 w 8872353"/>
              <a:gd name="connsiteY77" fmla="*/ 3400136 h 7569200"/>
              <a:gd name="connsiteX78" fmla="*/ 5158573 w 8872353"/>
              <a:gd name="connsiteY78" fmla="*/ 3390028 h 7569200"/>
              <a:gd name="connsiteX79" fmla="*/ 5822045 w 8872353"/>
              <a:gd name="connsiteY79" fmla="*/ 3170289 h 7569200"/>
              <a:gd name="connsiteX80" fmla="*/ 5719158 w 8872353"/>
              <a:gd name="connsiteY80" fmla="*/ 3139980 h 7569200"/>
              <a:gd name="connsiteX81" fmla="*/ 5876515 w 8872353"/>
              <a:gd name="connsiteY81" fmla="*/ 3109672 h 7569200"/>
              <a:gd name="connsiteX82" fmla="*/ 6027820 w 8872353"/>
              <a:gd name="connsiteY82" fmla="*/ 3067240 h 7569200"/>
              <a:gd name="connsiteX83" fmla="*/ 6518048 w 8872353"/>
              <a:gd name="connsiteY83" fmla="*/ 2861140 h 7569200"/>
              <a:gd name="connsiteX84" fmla="*/ 6251751 w 8872353"/>
              <a:gd name="connsiteY84" fmla="*/ 3158166 h 7569200"/>
              <a:gd name="connsiteX85" fmla="*/ 5755471 w 8872353"/>
              <a:gd name="connsiteY85" fmla="*/ 3364265 h 7569200"/>
              <a:gd name="connsiteX86" fmla="*/ 5471018 w 8872353"/>
              <a:gd name="connsiteY86" fmla="*/ 3457464 h 7569200"/>
              <a:gd name="connsiteX87" fmla="*/ 5243878 w 8872353"/>
              <a:gd name="connsiteY87" fmla="*/ 3528255 h 7569200"/>
              <a:gd name="connsiteX88" fmla="*/ 5274388 w 8872353"/>
              <a:gd name="connsiteY88" fmla="*/ 3558982 h 7569200"/>
              <a:gd name="connsiteX89" fmla="*/ 5320819 w 8872353"/>
              <a:gd name="connsiteY89" fmla="*/ 3585196 h 7569200"/>
              <a:gd name="connsiteX90" fmla="*/ 5546670 w 8872353"/>
              <a:gd name="connsiteY90" fmla="*/ 3500654 h 7569200"/>
              <a:gd name="connsiteX91" fmla="*/ 5846254 w 8872353"/>
              <a:gd name="connsiteY91" fmla="*/ 3388512 h 7569200"/>
              <a:gd name="connsiteX92" fmla="*/ 5955193 w 8872353"/>
              <a:gd name="connsiteY92" fmla="*/ 3376388 h 7569200"/>
              <a:gd name="connsiteX93" fmla="*/ 6179125 w 8872353"/>
              <a:gd name="connsiteY93" fmla="*/ 3249092 h 7569200"/>
              <a:gd name="connsiteX94" fmla="*/ 6209386 w 8872353"/>
              <a:gd name="connsiteY94" fmla="*/ 3358203 h 7569200"/>
              <a:gd name="connsiteX95" fmla="*/ 6493839 w 8872353"/>
              <a:gd name="connsiteY95" fmla="*/ 3164227 h 7569200"/>
              <a:gd name="connsiteX96" fmla="*/ 6723823 w 8872353"/>
              <a:gd name="connsiteY96" fmla="*/ 3085425 h 7569200"/>
              <a:gd name="connsiteX97" fmla="*/ 6766188 w 8872353"/>
              <a:gd name="connsiteY97" fmla="*/ 3061178 h 7569200"/>
              <a:gd name="connsiteX98" fmla="*/ 6705666 w 8872353"/>
              <a:gd name="connsiteY98" fmla="*/ 3018746 h 7569200"/>
              <a:gd name="connsiteX99" fmla="*/ 7032485 w 8872353"/>
              <a:gd name="connsiteY99" fmla="*/ 2818708 h 7569200"/>
              <a:gd name="connsiteX100" fmla="*/ 7068798 w 8872353"/>
              <a:gd name="connsiteY100" fmla="*/ 2897511 h 7569200"/>
              <a:gd name="connsiteX101" fmla="*/ 7141424 w 8872353"/>
              <a:gd name="connsiteY101" fmla="*/ 2745967 h 7569200"/>
              <a:gd name="connsiteX102" fmla="*/ 7189842 w 8872353"/>
              <a:gd name="connsiteY102" fmla="*/ 2758091 h 7569200"/>
              <a:gd name="connsiteX103" fmla="*/ 7165633 w 8872353"/>
              <a:gd name="connsiteY103" fmla="*/ 2970252 h 7569200"/>
              <a:gd name="connsiteX104" fmla="*/ 7086955 w 8872353"/>
              <a:gd name="connsiteY104" fmla="*/ 2921758 h 7569200"/>
              <a:gd name="connsiteX105" fmla="*/ 7093007 w 8872353"/>
              <a:gd name="connsiteY105" fmla="*/ 3012684 h 7569200"/>
              <a:gd name="connsiteX106" fmla="*/ 6838814 w 8872353"/>
              <a:gd name="connsiteY106" fmla="*/ 3121795 h 7569200"/>
              <a:gd name="connsiteX107" fmla="*/ 6893284 w 8872353"/>
              <a:gd name="connsiteY107" fmla="*/ 3139980 h 7569200"/>
              <a:gd name="connsiteX108" fmla="*/ 6711718 w 8872353"/>
              <a:gd name="connsiteY108" fmla="*/ 3303647 h 7569200"/>
              <a:gd name="connsiteX109" fmla="*/ 6651196 w 8872353"/>
              <a:gd name="connsiteY109" fmla="*/ 3285462 h 7569200"/>
              <a:gd name="connsiteX110" fmla="*/ 6521831 w 8872353"/>
              <a:gd name="connsiteY110" fmla="*/ 3386996 h 7569200"/>
              <a:gd name="connsiteX111" fmla="*/ 6435291 w 8872353"/>
              <a:gd name="connsiteY111" fmla="*/ 3451084 h 7569200"/>
              <a:gd name="connsiteX112" fmla="*/ 6467239 w 8872353"/>
              <a:gd name="connsiteY112" fmla="*/ 3441157 h 7569200"/>
              <a:gd name="connsiteX113" fmla="*/ 6763796 w 8872353"/>
              <a:gd name="connsiteY113" fmla="*/ 3386601 h 7569200"/>
              <a:gd name="connsiteX114" fmla="*/ 7024041 w 8872353"/>
              <a:gd name="connsiteY114" fmla="*/ 3289613 h 7569200"/>
              <a:gd name="connsiteX115" fmla="*/ 7187450 w 8872353"/>
              <a:gd name="connsiteY115" fmla="*/ 3289613 h 7569200"/>
              <a:gd name="connsiteX116" fmla="*/ 7822931 w 8872353"/>
              <a:gd name="connsiteY116" fmla="*/ 3035020 h 7569200"/>
              <a:gd name="connsiteX117" fmla="*/ 8058967 w 8872353"/>
              <a:gd name="connsiteY117" fmla="*/ 2992588 h 7569200"/>
              <a:gd name="connsiteX118" fmla="*/ 7659522 w 8872353"/>
              <a:gd name="connsiteY118" fmla="*/ 3235057 h 7569200"/>
              <a:gd name="connsiteX119" fmla="*/ 7477956 w 8872353"/>
              <a:gd name="connsiteY119" fmla="*/ 3404786 h 7569200"/>
              <a:gd name="connsiteX120" fmla="*/ 7441643 w 8872353"/>
              <a:gd name="connsiteY120" fmla="*/ 3429033 h 7569200"/>
              <a:gd name="connsiteX121" fmla="*/ 6993780 w 8872353"/>
              <a:gd name="connsiteY121" fmla="*/ 3683626 h 7569200"/>
              <a:gd name="connsiteX122" fmla="*/ 7677678 w 8872353"/>
              <a:gd name="connsiteY122" fmla="*/ 3477527 h 7569200"/>
              <a:gd name="connsiteX123" fmla="*/ 7538478 w 8872353"/>
              <a:gd name="connsiteY123" fmla="*/ 3580577 h 7569200"/>
              <a:gd name="connsiteX124" fmla="*/ 7544530 w 8872353"/>
              <a:gd name="connsiteY124" fmla="*/ 3598762 h 7569200"/>
              <a:gd name="connsiteX125" fmla="*/ 7683731 w 8872353"/>
              <a:gd name="connsiteY125" fmla="*/ 3580577 h 7569200"/>
              <a:gd name="connsiteX126" fmla="*/ 7689783 w 8872353"/>
              <a:gd name="connsiteY126" fmla="*/ 3598762 h 7569200"/>
              <a:gd name="connsiteX127" fmla="*/ 7375068 w 8872353"/>
              <a:gd name="connsiteY127" fmla="*/ 3780614 h 7569200"/>
              <a:gd name="connsiteX128" fmla="*/ 7508217 w 8872353"/>
              <a:gd name="connsiteY128" fmla="*/ 3810923 h 7569200"/>
              <a:gd name="connsiteX129" fmla="*/ 7695835 w 8872353"/>
              <a:gd name="connsiteY129" fmla="*/ 3671503 h 7569200"/>
              <a:gd name="connsiteX130" fmla="*/ 7865297 w 8872353"/>
              <a:gd name="connsiteY130" fmla="*/ 3629070 h 7569200"/>
              <a:gd name="connsiteX131" fmla="*/ 8198167 w 8872353"/>
              <a:gd name="connsiteY131" fmla="*/ 3453280 h 7569200"/>
              <a:gd name="connsiteX132" fmla="*/ 8149749 w 8872353"/>
              <a:gd name="connsiteY132" fmla="*/ 3562391 h 7569200"/>
              <a:gd name="connsiteX133" fmla="*/ 8428151 w 8872353"/>
              <a:gd name="connsiteY133" fmla="*/ 3435095 h 7569200"/>
              <a:gd name="connsiteX134" fmla="*/ 8434203 w 8872353"/>
              <a:gd name="connsiteY134" fmla="*/ 3447218 h 7569200"/>
              <a:gd name="connsiteX135" fmla="*/ 7871349 w 8872353"/>
              <a:gd name="connsiteY135" fmla="*/ 3847293 h 7569200"/>
              <a:gd name="connsiteX136" fmla="*/ 7869647 w 8872353"/>
              <a:gd name="connsiteY136" fmla="*/ 3846441 h 7569200"/>
              <a:gd name="connsiteX137" fmla="*/ 7870478 w 8872353"/>
              <a:gd name="connsiteY137" fmla="*/ 3847968 h 7569200"/>
              <a:gd name="connsiteX138" fmla="*/ 7630774 w 8872353"/>
              <a:gd name="connsiteY138" fmla="*/ 4033691 h 7569200"/>
              <a:gd name="connsiteX139" fmla="*/ 7399277 w 8872353"/>
              <a:gd name="connsiteY139" fmla="*/ 4229183 h 7569200"/>
              <a:gd name="connsiteX140" fmla="*/ 6902997 w 8872353"/>
              <a:gd name="connsiteY140" fmla="*/ 4659566 h 7569200"/>
              <a:gd name="connsiteX141" fmla="*/ 6340142 w 8872353"/>
              <a:gd name="connsiteY141" fmla="*/ 5156629 h 7569200"/>
              <a:gd name="connsiteX142" fmla="*/ 6328038 w 8872353"/>
              <a:gd name="connsiteY142" fmla="*/ 5199061 h 7569200"/>
              <a:gd name="connsiteX143" fmla="*/ 6370403 w 8872353"/>
              <a:gd name="connsiteY143" fmla="*/ 5192999 h 7569200"/>
              <a:gd name="connsiteX144" fmla="*/ 6673013 w 8872353"/>
              <a:gd name="connsiteY144" fmla="*/ 5138443 h 7569200"/>
              <a:gd name="connsiteX145" fmla="*/ 6757744 w 8872353"/>
              <a:gd name="connsiteY145" fmla="*/ 5077826 h 7569200"/>
              <a:gd name="connsiteX146" fmla="*/ 6794057 w 8872353"/>
              <a:gd name="connsiteY146" fmla="*/ 5168752 h 7569200"/>
              <a:gd name="connsiteX147" fmla="*/ 6545917 w 8872353"/>
              <a:gd name="connsiteY147" fmla="*/ 5277863 h 7569200"/>
              <a:gd name="connsiteX148" fmla="*/ 6297777 w 8872353"/>
              <a:gd name="connsiteY148" fmla="*/ 5435468 h 7569200"/>
              <a:gd name="connsiteX149" fmla="*/ 6279620 w 8872353"/>
              <a:gd name="connsiteY149" fmla="*/ 5490024 h 7569200"/>
              <a:gd name="connsiteX150" fmla="*/ 6164629 w 8872353"/>
              <a:gd name="connsiteY150" fmla="*/ 5593074 h 7569200"/>
              <a:gd name="connsiteX151" fmla="*/ 5880175 w 8872353"/>
              <a:gd name="connsiteY151" fmla="*/ 5635506 h 7569200"/>
              <a:gd name="connsiteX152" fmla="*/ 5595722 w 8872353"/>
              <a:gd name="connsiteY152" fmla="*/ 5829481 h 7569200"/>
              <a:gd name="connsiteX153" fmla="*/ 5668348 w 8872353"/>
              <a:gd name="connsiteY153" fmla="*/ 5744617 h 7569200"/>
              <a:gd name="connsiteX154" fmla="*/ 5474678 w 8872353"/>
              <a:gd name="connsiteY154" fmla="*/ 5799173 h 7569200"/>
              <a:gd name="connsiteX155" fmla="*/ 5529148 w 8872353"/>
              <a:gd name="connsiteY155" fmla="*/ 5871913 h 7569200"/>
              <a:gd name="connsiteX156" fmla="*/ 4058463 w 8872353"/>
              <a:gd name="connsiteY156" fmla="*/ 6465964 h 7569200"/>
              <a:gd name="connsiteX157" fmla="*/ 4070568 w 8872353"/>
              <a:gd name="connsiteY157" fmla="*/ 6496272 h 7569200"/>
              <a:gd name="connsiteX158" fmla="*/ 5383895 w 8872353"/>
              <a:gd name="connsiteY158" fmla="*/ 6065889 h 7569200"/>
              <a:gd name="connsiteX159" fmla="*/ 5281008 w 8872353"/>
              <a:gd name="connsiteY159" fmla="*/ 6035580 h 7569200"/>
              <a:gd name="connsiteX160" fmla="*/ 5438365 w 8872353"/>
              <a:gd name="connsiteY160" fmla="*/ 6005272 h 7569200"/>
              <a:gd name="connsiteX161" fmla="*/ 5589670 w 8872353"/>
              <a:gd name="connsiteY161" fmla="*/ 5962840 h 7569200"/>
              <a:gd name="connsiteX162" fmla="*/ 6079898 w 8872353"/>
              <a:gd name="connsiteY162" fmla="*/ 5756740 h 7569200"/>
              <a:gd name="connsiteX163" fmla="*/ 5813601 w 8872353"/>
              <a:gd name="connsiteY163" fmla="*/ 6053766 h 7569200"/>
              <a:gd name="connsiteX164" fmla="*/ 5317321 w 8872353"/>
              <a:gd name="connsiteY164" fmla="*/ 6259865 h 7569200"/>
              <a:gd name="connsiteX165" fmla="*/ 4748414 w 8872353"/>
              <a:gd name="connsiteY165" fmla="*/ 6441717 h 7569200"/>
              <a:gd name="connsiteX166" fmla="*/ 4585005 w 8872353"/>
              <a:gd name="connsiteY166" fmla="*/ 6544766 h 7569200"/>
              <a:gd name="connsiteX167" fmla="*/ 4687892 w 8872353"/>
              <a:gd name="connsiteY167" fmla="*/ 6569013 h 7569200"/>
              <a:gd name="connsiteX168" fmla="*/ 4687892 w 8872353"/>
              <a:gd name="connsiteY168" fmla="*/ 6666001 h 7569200"/>
              <a:gd name="connsiteX169" fmla="*/ 4742362 w 8872353"/>
              <a:gd name="connsiteY169" fmla="*/ 6599322 h 7569200"/>
              <a:gd name="connsiteX170" fmla="*/ 4808936 w 8872353"/>
              <a:gd name="connsiteY170" fmla="*/ 6508396 h 7569200"/>
              <a:gd name="connsiteX171" fmla="*/ 5408104 w 8872353"/>
              <a:gd name="connsiteY171" fmla="*/ 6284112 h 7569200"/>
              <a:gd name="connsiteX172" fmla="*/ 5517043 w 8872353"/>
              <a:gd name="connsiteY172" fmla="*/ 6271988 h 7569200"/>
              <a:gd name="connsiteX173" fmla="*/ 5740975 w 8872353"/>
              <a:gd name="connsiteY173" fmla="*/ 6144692 h 7569200"/>
              <a:gd name="connsiteX174" fmla="*/ 5771236 w 8872353"/>
              <a:gd name="connsiteY174" fmla="*/ 6253803 h 7569200"/>
              <a:gd name="connsiteX175" fmla="*/ 6055689 w 8872353"/>
              <a:gd name="connsiteY175" fmla="*/ 6059827 h 7569200"/>
              <a:gd name="connsiteX176" fmla="*/ 6285673 w 8872353"/>
              <a:gd name="connsiteY176" fmla="*/ 5981025 h 7569200"/>
              <a:gd name="connsiteX177" fmla="*/ 6328038 w 8872353"/>
              <a:gd name="connsiteY177" fmla="*/ 5956778 h 7569200"/>
              <a:gd name="connsiteX178" fmla="*/ 6267516 w 8872353"/>
              <a:gd name="connsiteY178" fmla="*/ 5914346 h 7569200"/>
              <a:gd name="connsiteX179" fmla="*/ 6594335 w 8872353"/>
              <a:gd name="connsiteY179" fmla="*/ 5714308 h 7569200"/>
              <a:gd name="connsiteX180" fmla="*/ 6630648 w 8872353"/>
              <a:gd name="connsiteY180" fmla="*/ 5793111 h 7569200"/>
              <a:gd name="connsiteX181" fmla="*/ 6703274 w 8872353"/>
              <a:gd name="connsiteY181" fmla="*/ 5641567 h 7569200"/>
              <a:gd name="connsiteX182" fmla="*/ 6751692 w 8872353"/>
              <a:gd name="connsiteY182" fmla="*/ 5653691 h 7569200"/>
              <a:gd name="connsiteX183" fmla="*/ 6727483 w 8872353"/>
              <a:gd name="connsiteY183" fmla="*/ 5865852 h 7569200"/>
              <a:gd name="connsiteX184" fmla="*/ 6648805 w 8872353"/>
              <a:gd name="connsiteY184" fmla="*/ 5817358 h 7569200"/>
              <a:gd name="connsiteX185" fmla="*/ 6654857 w 8872353"/>
              <a:gd name="connsiteY185" fmla="*/ 5908284 h 7569200"/>
              <a:gd name="connsiteX186" fmla="*/ 6400664 w 8872353"/>
              <a:gd name="connsiteY186" fmla="*/ 6017395 h 7569200"/>
              <a:gd name="connsiteX187" fmla="*/ 6455134 w 8872353"/>
              <a:gd name="connsiteY187" fmla="*/ 6035580 h 7569200"/>
              <a:gd name="connsiteX188" fmla="*/ 6273568 w 8872353"/>
              <a:gd name="connsiteY188" fmla="*/ 6199247 h 7569200"/>
              <a:gd name="connsiteX189" fmla="*/ 6213046 w 8872353"/>
              <a:gd name="connsiteY189" fmla="*/ 6181062 h 7569200"/>
              <a:gd name="connsiteX190" fmla="*/ 5958854 w 8872353"/>
              <a:gd name="connsiteY190" fmla="*/ 6375038 h 7569200"/>
              <a:gd name="connsiteX191" fmla="*/ 5862019 w 8872353"/>
              <a:gd name="connsiteY191" fmla="*/ 6417470 h 7569200"/>
              <a:gd name="connsiteX192" fmla="*/ 5801497 w 8872353"/>
              <a:gd name="connsiteY192" fmla="*/ 6490211 h 7569200"/>
              <a:gd name="connsiteX193" fmla="*/ 5523096 w 8872353"/>
              <a:gd name="connsiteY193" fmla="*/ 6587199 h 7569200"/>
              <a:gd name="connsiteX194" fmla="*/ 5498887 w 8872353"/>
              <a:gd name="connsiteY194" fmla="*/ 6593260 h 7569200"/>
              <a:gd name="connsiteX195" fmla="*/ 5353634 w 8872353"/>
              <a:gd name="connsiteY195" fmla="*/ 6714495 h 7569200"/>
              <a:gd name="connsiteX196" fmla="*/ 5383895 w 8872353"/>
              <a:gd name="connsiteY196" fmla="*/ 6769051 h 7569200"/>
              <a:gd name="connsiteX197" fmla="*/ 5202329 w 8872353"/>
              <a:gd name="connsiteY197" fmla="*/ 6805421 h 7569200"/>
              <a:gd name="connsiteX198" fmla="*/ 5159964 w 8872353"/>
              <a:gd name="connsiteY198" fmla="*/ 6884224 h 7569200"/>
              <a:gd name="connsiteX199" fmla="*/ 4645527 w 8872353"/>
              <a:gd name="connsiteY199" fmla="*/ 7072138 h 7569200"/>
              <a:gd name="connsiteX200" fmla="*/ 4415543 w 8872353"/>
              <a:gd name="connsiteY200" fmla="*/ 7169126 h 7569200"/>
              <a:gd name="connsiteX201" fmla="*/ 3876898 w 8872353"/>
              <a:gd name="connsiteY201" fmla="*/ 7332792 h 7569200"/>
              <a:gd name="connsiteX202" fmla="*/ 3162738 w 8872353"/>
              <a:gd name="connsiteY202" fmla="*/ 7496459 h 7569200"/>
              <a:gd name="connsiteX203" fmla="*/ 3053798 w 8872353"/>
              <a:gd name="connsiteY203" fmla="*/ 7502521 h 7569200"/>
              <a:gd name="connsiteX204" fmla="*/ 2823815 w 8872353"/>
              <a:gd name="connsiteY204" fmla="*/ 7490398 h 7569200"/>
              <a:gd name="connsiteX205" fmla="*/ 2605936 w 8872353"/>
              <a:gd name="connsiteY205" fmla="*/ 7496459 h 7569200"/>
              <a:gd name="connsiteX206" fmla="*/ 2339639 w 8872353"/>
              <a:gd name="connsiteY206" fmla="*/ 7551015 h 7569200"/>
              <a:gd name="connsiteX207" fmla="*/ 2273065 w 8872353"/>
              <a:gd name="connsiteY207" fmla="*/ 7508583 h 7569200"/>
              <a:gd name="connsiteX208" fmla="*/ 2152021 w 8872353"/>
              <a:gd name="connsiteY208" fmla="*/ 7569200 h 7569200"/>
              <a:gd name="connsiteX209" fmla="*/ 2176229 w 8872353"/>
              <a:gd name="connsiteY209" fmla="*/ 7435842 h 7569200"/>
              <a:gd name="connsiteX210" fmla="*/ 2127812 w 8872353"/>
              <a:gd name="connsiteY210" fmla="*/ 7393410 h 7569200"/>
              <a:gd name="connsiteX211" fmla="*/ 2158073 w 8872353"/>
              <a:gd name="connsiteY211" fmla="*/ 7369163 h 7569200"/>
              <a:gd name="connsiteX212" fmla="*/ 2363848 w 8872353"/>
              <a:gd name="connsiteY212" fmla="*/ 7278237 h 7569200"/>
              <a:gd name="connsiteX213" fmla="*/ 2406213 w 8872353"/>
              <a:gd name="connsiteY213" fmla="*/ 7266113 h 7569200"/>
              <a:gd name="connsiteX214" fmla="*/ 2884337 w 8872353"/>
              <a:gd name="connsiteY214" fmla="*/ 7217619 h 7569200"/>
              <a:gd name="connsiteX215" fmla="*/ 2878285 w 8872353"/>
              <a:gd name="connsiteY215" fmla="*/ 7187311 h 7569200"/>
              <a:gd name="connsiteX216" fmla="*/ 2593831 w 8872353"/>
              <a:gd name="connsiteY216" fmla="*/ 7247928 h 7569200"/>
              <a:gd name="connsiteX217" fmla="*/ 2775397 w 8872353"/>
              <a:gd name="connsiteY217" fmla="*/ 7096385 h 7569200"/>
              <a:gd name="connsiteX218" fmla="*/ 2545414 w 8872353"/>
              <a:gd name="connsiteY218" fmla="*/ 7181249 h 7569200"/>
              <a:gd name="connsiteX219" fmla="*/ 2254908 w 8872353"/>
              <a:gd name="connsiteY219" fmla="*/ 7199434 h 7569200"/>
              <a:gd name="connsiteX220" fmla="*/ 1994664 w 8872353"/>
              <a:gd name="connsiteY220" fmla="*/ 7272175 h 7569200"/>
              <a:gd name="connsiteX221" fmla="*/ 1976507 w 8872353"/>
              <a:gd name="connsiteY221" fmla="*/ 7193372 h 7569200"/>
              <a:gd name="connsiteX222" fmla="*/ 1649688 w 8872353"/>
              <a:gd name="connsiteY222" fmla="*/ 7247928 h 7569200"/>
              <a:gd name="connsiteX223" fmla="*/ 1643636 w 8872353"/>
              <a:gd name="connsiteY223" fmla="*/ 7223681 h 7569200"/>
              <a:gd name="connsiteX224" fmla="*/ 1692054 w 8872353"/>
              <a:gd name="connsiteY224" fmla="*/ 7205496 h 7569200"/>
              <a:gd name="connsiteX225" fmla="*/ 1643636 w 8872353"/>
              <a:gd name="connsiteY225" fmla="*/ 7169126 h 7569200"/>
              <a:gd name="connsiteX226" fmla="*/ 1649688 w 8872353"/>
              <a:gd name="connsiteY226" fmla="*/ 7138817 h 7569200"/>
              <a:gd name="connsiteX227" fmla="*/ 1843359 w 8872353"/>
              <a:gd name="connsiteY227" fmla="*/ 7126693 h 7569200"/>
              <a:gd name="connsiteX228" fmla="*/ 1831254 w 8872353"/>
              <a:gd name="connsiteY228" fmla="*/ 7163064 h 7569200"/>
              <a:gd name="connsiteX229" fmla="*/ 1879672 w 8872353"/>
              <a:gd name="connsiteY229" fmla="*/ 7163064 h 7569200"/>
              <a:gd name="connsiteX230" fmla="*/ 2133864 w 8872353"/>
              <a:gd name="connsiteY230" fmla="*/ 7041829 h 7569200"/>
              <a:gd name="connsiteX231" fmla="*/ 2158073 w 8872353"/>
              <a:gd name="connsiteY231" fmla="*/ 6987273 h 7569200"/>
              <a:gd name="connsiteX232" fmla="*/ 2254908 w 8872353"/>
              <a:gd name="connsiteY232" fmla="*/ 7047891 h 7569200"/>
              <a:gd name="connsiteX233" fmla="*/ 2351743 w 8872353"/>
              <a:gd name="connsiteY233" fmla="*/ 6969088 h 7569200"/>
              <a:gd name="connsiteX234" fmla="*/ 2333587 w 8872353"/>
              <a:gd name="connsiteY234" fmla="*/ 6878162 h 7569200"/>
              <a:gd name="connsiteX235" fmla="*/ 2200438 w 8872353"/>
              <a:gd name="connsiteY235" fmla="*/ 6853915 h 7569200"/>
              <a:gd name="connsiteX236" fmla="*/ 1849411 w 8872353"/>
              <a:gd name="connsiteY236" fmla="*/ 6926656 h 7569200"/>
              <a:gd name="connsiteX237" fmla="*/ 1770732 w 8872353"/>
              <a:gd name="connsiteY237" fmla="*/ 6914532 h 7569200"/>
              <a:gd name="connsiteX238" fmla="*/ 1474174 w 8872353"/>
              <a:gd name="connsiteY238" fmla="*/ 6920594 h 7569200"/>
              <a:gd name="connsiteX239" fmla="*/ 1165512 w 8872353"/>
              <a:gd name="connsiteY239" fmla="*/ 7066076 h 7569200"/>
              <a:gd name="connsiteX240" fmla="*/ 1153408 w 8872353"/>
              <a:gd name="connsiteY240" fmla="*/ 7041829 h 7569200"/>
              <a:gd name="connsiteX241" fmla="*/ 1492331 w 8872353"/>
              <a:gd name="connsiteY241" fmla="*/ 6817545 h 7569200"/>
              <a:gd name="connsiteX242" fmla="*/ 1510488 w 8872353"/>
              <a:gd name="connsiteY242" fmla="*/ 6847853 h 7569200"/>
              <a:gd name="connsiteX243" fmla="*/ 1522592 w 8872353"/>
              <a:gd name="connsiteY243" fmla="*/ 6775112 h 7569200"/>
              <a:gd name="connsiteX244" fmla="*/ 1135251 w 8872353"/>
              <a:gd name="connsiteY244" fmla="*/ 6756927 h 7569200"/>
              <a:gd name="connsiteX245" fmla="*/ 977894 w 8872353"/>
              <a:gd name="connsiteY245" fmla="*/ 6684186 h 7569200"/>
              <a:gd name="connsiteX246" fmla="*/ 747911 w 8872353"/>
              <a:gd name="connsiteY246" fmla="*/ 6550828 h 7569200"/>
              <a:gd name="connsiteX247" fmla="*/ 620814 w 8872353"/>
              <a:gd name="connsiteY247" fmla="*/ 6508396 h 7569200"/>
              <a:gd name="connsiteX248" fmla="*/ 457405 w 8872353"/>
              <a:gd name="connsiteY248" fmla="*/ 6338667 h 7569200"/>
              <a:gd name="connsiteX249" fmla="*/ 366622 w 8872353"/>
              <a:gd name="connsiteY249" fmla="*/ 6217433 h 7569200"/>
              <a:gd name="connsiteX250" fmla="*/ 27699 w 8872353"/>
              <a:gd name="connsiteY250" fmla="*/ 6259865 h 7569200"/>
              <a:gd name="connsiteX251" fmla="*/ 64012 w 8872353"/>
              <a:gd name="connsiteY251" fmla="*/ 6144692 h 7569200"/>
              <a:gd name="connsiteX252" fmla="*/ 669232 w 8872353"/>
              <a:gd name="connsiteY252" fmla="*/ 5774926 h 7569200"/>
              <a:gd name="connsiteX253" fmla="*/ 1528644 w 8872353"/>
              <a:gd name="connsiteY253" fmla="*/ 5089950 h 7569200"/>
              <a:gd name="connsiteX254" fmla="*/ 2032266 w 8872353"/>
              <a:gd name="connsiteY254" fmla="*/ 4424520 h 7569200"/>
              <a:gd name="connsiteX255" fmla="*/ 2087482 w 8872353"/>
              <a:gd name="connsiteY255" fmla="*/ 4346613 h 7569200"/>
              <a:gd name="connsiteX256" fmla="*/ 2087082 w 8872353"/>
              <a:gd name="connsiteY256" fmla="*/ 4340205 h 7569200"/>
              <a:gd name="connsiteX257" fmla="*/ 2081786 w 8872353"/>
              <a:gd name="connsiteY257" fmla="*/ 4328081 h 7569200"/>
              <a:gd name="connsiteX258" fmla="*/ 2105995 w 8872353"/>
              <a:gd name="connsiteY258" fmla="*/ 4318989 h 7569200"/>
              <a:gd name="connsiteX259" fmla="*/ 2107447 w 8872353"/>
              <a:gd name="connsiteY259" fmla="*/ 4318444 h 7569200"/>
              <a:gd name="connsiteX260" fmla="*/ 2119307 w 8872353"/>
              <a:gd name="connsiteY260" fmla="*/ 4301710 h 7569200"/>
              <a:gd name="connsiteX261" fmla="*/ 2105995 w 8872353"/>
              <a:gd name="connsiteY261" fmla="*/ 4291711 h 7569200"/>
              <a:gd name="connsiteX262" fmla="*/ 2081786 w 8872353"/>
              <a:gd name="connsiteY262" fmla="*/ 4273526 h 7569200"/>
              <a:gd name="connsiteX263" fmla="*/ 2087838 w 8872353"/>
              <a:gd name="connsiteY263" fmla="*/ 4243217 h 7569200"/>
              <a:gd name="connsiteX264" fmla="*/ 2168881 w 8872353"/>
              <a:gd name="connsiteY264" fmla="*/ 4240119 h 7569200"/>
              <a:gd name="connsiteX265" fmla="*/ 2235700 w 8872353"/>
              <a:gd name="connsiteY265" fmla="*/ 4160337 h 7569200"/>
              <a:gd name="connsiteX266" fmla="*/ 2351743 w 8872353"/>
              <a:gd name="connsiteY266" fmla="*/ 4053392 h 7569200"/>
              <a:gd name="connsiteX267" fmla="*/ 2429170 w 8872353"/>
              <a:gd name="connsiteY267" fmla="*/ 4002086 h 7569200"/>
              <a:gd name="connsiteX268" fmla="*/ 2287561 w 8872353"/>
              <a:gd name="connsiteY268" fmla="*/ 4031056 h 7569200"/>
              <a:gd name="connsiteX269" fmla="*/ 2208882 w 8872353"/>
              <a:gd name="connsiteY269" fmla="*/ 4018932 h 7569200"/>
              <a:gd name="connsiteX270" fmla="*/ 1912324 w 8872353"/>
              <a:gd name="connsiteY270" fmla="*/ 4024994 h 7569200"/>
              <a:gd name="connsiteX271" fmla="*/ 1603662 w 8872353"/>
              <a:gd name="connsiteY271" fmla="*/ 4170476 h 7569200"/>
              <a:gd name="connsiteX272" fmla="*/ 1591558 w 8872353"/>
              <a:gd name="connsiteY272" fmla="*/ 4146229 h 7569200"/>
              <a:gd name="connsiteX273" fmla="*/ 1930481 w 8872353"/>
              <a:gd name="connsiteY273" fmla="*/ 3921945 h 7569200"/>
              <a:gd name="connsiteX274" fmla="*/ 1948638 w 8872353"/>
              <a:gd name="connsiteY274" fmla="*/ 3952253 h 7569200"/>
              <a:gd name="connsiteX275" fmla="*/ 1960742 w 8872353"/>
              <a:gd name="connsiteY275" fmla="*/ 3879512 h 7569200"/>
              <a:gd name="connsiteX276" fmla="*/ 1573401 w 8872353"/>
              <a:gd name="connsiteY276" fmla="*/ 3861327 h 7569200"/>
              <a:gd name="connsiteX277" fmla="*/ 1416044 w 8872353"/>
              <a:gd name="connsiteY277" fmla="*/ 3788586 h 7569200"/>
              <a:gd name="connsiteX278" fmla="*/ 1186061 w 8872353"/>
              <a:gd name="connsiteY278" fmla="*/ 3655228 h 7569200"/>
              <a:gd name="connsiteX279" fmla="*/ 1058964 w 8872353"/>
              <a:gd name="connsiteY279" fmla="*/ 3612796 h 7569200"/>
              <a:gd name="connsiteX280" fmla="*/ 895555 w 8872353"/>
              <a:gd name="connsiteY280" fmla="*/ 3443067 h 7569200"/>
              <a:gd name="connsiteX281" fmla="*/ 804772 w 8872353"/>
              <a:gd name="connsiteY281" fmla="*/ 3321833 h 7569200"/>
              <a:gd name="connsiteX282" fmla="*/ 465849 w 8872353"/>
              <a:gd name="connsiteY282" fmla="*/ 3364265 h 7569200"/>
              <a:gd name="connsiteX283" fmla="*/ 502162 w 8872353"/>
              <a:gd name="connsiteY283" fmla="*/ 3249092 h 7569200"/>
              <a:gd name="connsiteX284" fmla="*/ 1107382 w 8872353"/>
              <a:gd name="connsiteY284" fmla="*/ 2879326 h 7569200"/>
              <a:gd name="connsiteX285" fmla="*/ 1966794 w 8872353"/>
              <a:gd name="connsiteY285" fmla="*/ 2194350 h 7569200"/>
              <a:gd name="connsiteX286" fmla="*/ 2789893 w 8872353"/>
              <a:gd name="connsiteY286" fmla="*/ 1157792 h 7569200"/>
              <a:gd name="connsiteX287" fmla="*/ 4060855 w 8872353"/>
              <a:gd name="connsiteY287" fmla="*/ 563742 h 7569200"/>
              <a:gd name="connsiteX288" fmla="*/ 4660023 w 8872353"/>
              <a:gd name="connsiteY288" fmla="*/ 78803 h 7569200"/>
              <a:gd name="connsiteX289" fmla="*/ 4787119 w 8872353"/>
              <a:gd name="connsiteY289" fmla="*/ 66679 h 7569200"/>
              <a:gd name="connsiteX290" fmla="*/ 5004998 w 8872353"/>
              <a:gd name="connsiteY290" fmla="*/ 0 h 756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Lst>
            <a:rect l="l" t="t" r="r" b="b"/>
            <a:pathLst>
              <a:path w="8872353" h="7569200">
                <a:moveTo>
                  <a:pt x="7871349" y="3847293"/>
                </a:moveTo>
                <a:cubicBezTo>
                  <a:pt x="7874375" y="3853355"/>
                  <a:pt x="7872862" y="3851839"/>
                  <a:pt x="7871349" y="3849566"/>
                </a:cubicBezTo>
                <a:lnTo>
                  <a:pt x="7870478" y="3847968"/>
                </a:lnTo>
                <a:close/>
                <a:moveTo>
                  <a:pt x="5063358" y="3280595"/>
                </a:moveTo>
                <a:lnTo>
                  <a:pt x="5023651" y="3295561"/>
                </a:lnTo>
                <a:lnTo>
                  <a:pt x="4972569" y="3317750"/>
                </a:lnTo>
                <a:lnTo>
                  <a:pt x="4972345" y="3319922"/>
                </a:lnTo>
                <a:cubicBezTo>
                  <a:pt x="4990502" y="3333561"/>
                  <a:pt x="5012063" y="3354019"/>
                  <a:pt x="5044688" y="3386412"/>
                </a:cubicBezTo>
                <a:lnTo>
                  <a:pt x="5075321" y="3417013"/>
                </a:lnTo>
                <a:lnTo>
                  <a:pt x="5079988" y="3415500"/>
                </a:lnTo>
                <a:lnTo>
                  <a:pt x="5073342" y="3377224"/>
                </a:lnTo>
                <a:cubicBezTo>
                  <a:pt x="5071072" y="3363301"/>
                  <a:pt x="5069181" y="3350609"/>
                  <a:pt x="5067668" y="3338865"/>
                </a:cubicBezTo>
                <a:close/>
                <a:moveTo>
                  <a:pt x="8309499" y="951693"/>
                </a:moveTo>
                <a:cubicBezTo>
                  <a:pt x="8312525" y="957755"/>
                  <a:pt x="8311012" y="956239"/>
                  <a:pt x="8309499" y="953966"/>
                </a:cubicBezTo>
                <a:lnTo>
                  <a:pt x="8308628" y="952368"/>
                </a:lnTo>
                <a:close/>
                <a:moveTo>
                  <a:pt x="5004998" y="0"/>
                </a:moveTo>
                <a:cubicBezTo>
                  <a:pt x="5017102" y="6062"/>
                  <a:pt x="5041311" y="30309"/>
                  <a:pt x="5077624" y="54556"/>
                </a:cubicBezTo>
                <a:cubicBezTo>
                  <a:pt x="5004998" y="90926"/>
                  <a:pt x="4926320" y="121235"/>
                  <a:pt x="4962633" y="200038"/>
                </a:cubicBezTo>
                <a:cubicBezTo>
                  <a:pt x="5126042" y="212161"/>
                  <a:pt x="5271295" y="230346"/>
                  <a:pt x="5428652" y="248531"/>
                </a:cubicBezTo>
                <a:cubicBezTo>
                  <a:pt x="5422600" y="309149"/>
                  <a:pt x="5416548" y="363704"/>
                  <a:pt x="5410495" y="424322"/>
                </a:cubicBezTo>
                <a:cubicBezTo>
                  <a:pt x="5434704" y="442507"/>
                  <a:pt x="5464965" y="472816"/>
                  <a:pt x="5519435" y="527371"/>
                </a:cubicBezTo>
                <a:cubicBezTo>
                  <a:pt x="5507331" y="460692"/>
                  <a:pt x="5501278" y="418260"/>
                  <a:pt x="5501278" y="381890"/>
                </a:cubicBezTo>
                <a:cubicBezTo>
                  <a:pt x="5507331" y="375828"/>
                  <a:pt x="5513383" y="375828"/>
                  <a:pt x="5519435" y="375828"/>
                </a:cubicBezTo>
                <a:cubicBezTo>
                  <a:pt x="5543644" y="448569"/>
                  <a:pt x="5573905" y="527371"/>
                  <a:pt x="5604166" y="606174"/>
                </a:cubicBezTo>
                <a:cubicBezTo>
                  <a:pt x="5616270" y="581927"/>
                  <a:pt x="5640479" y="557680"/>
                  <a:pt x="5676792" y="503124"/>
                </a:cubicBezTo>
                <a:cubicBezTo>
                  <a:pt x="5640479" y="624359"/>
                  <a:pt x="5688897" y="654668"/>
                  <a:pt x="5761523" y="691038"/>
                </a:cubicBezTo>
                <a:cubicBezTo>
                  <a:pt x="5809941" y="715285"/>
                  <a:pt x="5846254" y="763779"/>
                  <a:pt x="5906776" y="824396"/>
                </a:cubicBezTo>
                <a:cubicBezTo>
                  <a:pt x="5858358" y="812273"/>
                  <a:pt x="5846254" y="812273"/>
                  <a:pt x="5815993" y="806211"/>
                </a:cubicBezTo>
                <a:cubicBezTo>
                  <a:pt x="5828097" y="824396"/>
                  <a:pt x="5834149" y="842582"/>
                  <a:pt x="5840202" y="842582"/>
                </a:cubicBezTo>
                <a:cubicBezTo>
                  <a:pt x="5876515" y="848643"/>
                  <a:pt x="5918880" y="854705"/>
                  <a:pt x="5949141" y="848643"/>
                </a:cubicBezTo>
                <a:cubicBezTo>
                  <a:pt x="6263855" y="745594"/>
                  <a:pt x="6584622" y="642544"/>
                  <a:pt x="6905389" y="545557"/>
                </a:cubicBezTo>
                <a:cubicBezTo>
                  <a:pt x="7002224" y="515248"/>
                  <a:pt x="7105111" y="515248"/>
                  <a:pt x="7201946" y="491001"/>
                </a:cubicBezTo>
                <a:cubicBezTo>
                  <a:pt x="7292729" y="460692"/>
                  <a:pt x="7377460" y="418260"/>
                  <a:pt x="7462191" y="394013"/>
                </a:cubicBezTo>
                <a:cubicBezTo>
                  <a:pt x="7516661" y="394013"/>
                  <a:pt x="7577183" y="412198"/>
                  <a:pt x="7625600" y="394013"/>
                </a:cubicBezTo>
                <a:cubicBezTo>
                  <a:pt x="7837427" y="315211"/>
                  <a:pt x="8049254" y="224284"/>
                  <a:pt x="8261081" y="139420"/>
                </a:cubicBezTo>
                <a:cubicBezTo>
                  <a:pt x="8333707" y="109111"/>
                  <a:pt x="8412386" y="96988"/>
                  <a:pt x="8497117" y="96988"/>
                </a:cubicBezTo>
                <a:cubicBezTo>
                  <a:pt x="8363969" y="175791"/>
                  <a:pt x="8224767" y="254593"/>
                  <a:pt x="8097672" y="339457"/>
                </a:cubicBezTo>
                <a:cubicBezTo>
                  <a:pt x="8031098" y="387951"/>
                  <a:pt x="7910054" y="381890"/>
                  <a:pt x="7916106" y="509186"/>
                </a:cubicBezTo>
                <a:cubicBezTo>
                  <a:pt x="7916106" y="521310"/>
                  <a:pt x="7891897" y="533433"/>
                  <a:pt x="7879793" y="533433"/>
                </a:cubicBezTo>
                <a:cubicBezTo>
                  <a:pt x="7710331" y="581927"/>
                  <a:pt x="7577183" y="691038"/>
                  <a:pt x="7431930" y="788026"/>
                </a:cubicBezTo>
                <a:cubicBezTo>
                  <a:pt x="7674018" y="769841"/>
                  <a:pt x="7861636" y="563742"/>
                  <a:pt x="8115828" y="581927"/>
                </a:cubicBezTo>
                <a:cubicBezTo>
                  <a:pt x="8067411" y="618297"/>
                  <a:pt x="8018993" y="648606"/>
                  <a:pt x="7976628" y="684977"/>
                </a:cubicBezTo>
                <a:cubicBezTo>
                  <a:pt x="7976628" y="691038"/>
                  <a:pt x="7976628" y="697100"/>
                  <a:pt x="7982680" y="703162"/>
                </a:cubicBezTo>
                <a:cubicBezTo>
                  <a:pt x="8031098" y="697100"/>
                  <a:pt x="8073463" y="691038"/>
                  <a:pt x="8121881" y="684977"/>
                </a:cubicBezTo>
                <a:cubicBezTo>
                  <a:pt x="8121881" y="691038"/>
                  <a:pt x="8127933" y="697100"/>
                  <a:pt x="8127933" y="703162"/>
                </a:cubicBezTo>
                <a:cubicBezTo>
                  <a:pt x="8031098" y="763779"/>
                  <a:pt x="7928210" y="824396"/>
                  <a:pt x="7813218" y="885014"/>
                </a:cubicBezTo>
                <a:cubicBezTo>
                  <a:pt x="7867688" y="897137"/>
                  <a:pt x="7904001" y="909261"/>
                  <a:pt x="7946367" y="915323"/>
                </a:cubicBezTo>
                <a:cubicBezTo>
                  <a:pt x="7940315" y="860767"/>
                  <a:pt x="8067411" y="745594"/>
                  <a:pt x="8133985" y="775903"/>
                </a:cubicBezTo>
                <a:cubicBezTo>
                  <a:pt x="8212663" y="800150"/>
                  <a:pt x="8248977" y="757717"/>
                  <a:pt x="8303447" y="733470"/>
                </a:cubicBezTo>
                <a:cubicBezTo>
                  <a:pt x="8406333" y="678915"/>
                  <a:pt x="8509221" y="624359"/>
                  <a:pt x="8636317" y="557680"/>
                </a:cubicBezTo>
                <a:cubicBezTo>
                  <a:pt x="8612109" y="606174"/>
                  <a:pt x="8600004" y="630421"/>
                  <a:pt x="8587899" y="666791"/>
                </a:cubicBezTo>
                <a:cubicBezTo>
                  <a:pt x="8684735" y="624359"/>
                  <a:pt x="8775518" y="581927"/>
                  <a:pt x="8866301" y="539495"/>
                </a:cubicBezTo>
                <a:cubicBezTo>
                  <a:pt x="8866301" y="545557"/>
                  <a:pt x="8872353" y="551618"/>
                  <a:pt x="8872353" y="551618"/>
                </a:cubicBezTo>
                <a:cubicBezTo>
                  <a:pt x="8684735" y="684977"/>
                  <a:pt x="8503169" y="818335"/>
                  <a:pt x="8309499" y="951693"/>
                </a:cubicBezTo>
                <a:cubicBezTo>
                  <a:pt x="8307986" y="950178"/>
                  <a:pt x="8307608" y="950178"/>
                  <a:pt x="8307797" y="950841"/>
                </a:cubicBezTo>
                <a:lnTo>
                  <a:pt x="8308628" y="952368"/>
                </a:lnTo>
                <a:lnTo>
                  <a:pt x="8068924" y="1138091"/>
                </a:lnTo>
                <a:cubicBezTo>
                  <a:pt x="7988732" y="1200224"/>
                  <a:pt x="7910054" y="1263873"/>
                  <a:pt x="7837427" y="1333583"/>
                </a:cubicBezTo>
                <a:cubicBezTo>
                  <a:pt x="7680070" y="1491188"/>
                  <a:pt x="7516661" y="1630608"/>
                  <a:pt x="7341147" y="1763966"/>
                </a:cubicBezTo>
                <a:cubicBezTo>
                  <a:pt x="7141424" y="1915509"/>
                  <a:pt x="6965911" y="2097362"/>
                  <a:pt x="6778292" y="2261029"/>
                </a:cubicBezTo>
                <a:cubicBezTo>
                  <a:pt x="6766188" y="2273152"/>
                  <a:pt x="6772240" y="2291337"/>
                  <a:pt x="6766188" y="2303461"/>
                </a:cubicBezTo>
                <a:cubicBezTo>
                  <a:pt x="6784345" y="2303461"/>
                  <a:pt x="6796449" y="2297399"/>
                  <a:pt x="6808553" y="2297399"/>
                </a:cubicBezTo>
                <a:cubicBezTo>
                  <a:pt x="6911441" y="2285275"/>
                  <a:pt x="6996172" y="2194350"/>
                  <a:pt x="7111163" y="2242843"/>
                </a:cubicBezTo>
                <a:cubicBezTo>
                  <a:pt x="7129320" y="2248905"/>
                  <a:pt x="7165633" y="2206473"/>
                  <a:pt x="7195894" y="2182226"/>
                </a:cubicBezTo>
                <a:cubicBezTo>
                  <a:pt x="7207999" y="2212534"/>
                  <a:pt x="7220103" y="2236781"/>
                  <a:pt x="7232207" y="2273152"/>
                </a:cubicBezTo>
                <a:cubicBezTo>
                  <a:pt x="7147477" y="2309522"/>
                  <a:pt x="7014328" y="2321646"/>
                  <a:pt x="6984067" y="2382263"/>
                </a:cubicBezTo>
                <a:cubicBezTo>
                  <a:pt x="6929597" y="2503498"/>
                  <a:pt x="6796449" y="2461066"/>
                  <a:pt x="6735927" y="2539868"/>
                </a:cubicBezTo>
                <a:cubicBezTo>
                  <a:pt x="6723823" y="2551992"/>
                  <a:pt x="6723823" y="2576239"/>
                  <a:pt x="6717770" y="2594424"/>
                </a:cubicBezTo>
                <a:cubicBezTo>
                  <a:pt x="6711718" y="2661103"/>
                  <a:pt x="6669353" y="2691412"/>
                  <a:pt x="6602779" y="2697474"/>
                </a:cubicBezTo>
                <a:cubicBezTo>
                  <a:pt x="6505943" y="2703535"/>
                  <a:pt x="6415160" y="2721720"/>
                  <a:pt x="6318325" y="2739906"/>
                </a:cubicBezTo>
                <a:cubicBezTo>
                  <a:pt x="6354638" y="2818708"/>
                  <a:pt x="6245699" y="2891449"/>
                  <a:pt x="6033872" y="2933881"/>
                </a:cubicBezTo>
                <a:cubicBezTo>
                  <a:pt x="6058081" y="2909634"/>
                  <a:pt x="6070185" y="2891449"/>
                  <a:pt x="6106498" y="2849017"/>
                </a:cubicBezTo>
                <a:cubicBezTo>
                  <a:pt x="6027820" y="2873264"/>
                  <a:pt x="5979402" y="2885387"/>
                  <a:pt x="5912828" y="2903573"/>
                </a:cubicBezTo>
                <a:cubicBezTo>
                  <a:pt x="5924932" y="2927820"/>
                  <a:pt x="5943089" y="2946005"/>
                  <a:pt x="5967298" y="2976313"/>
                </a:cubicBezTo>
                <a:cubicBezTo>
                  <a:pt x="5716132" y="3064209"/>
                  <a:pt x="5458913" y="3136950"/>
                  <a:pt x="5209260" y="3225603"/>
                </a:cubicBezTo>
                <a:lnTo>
                  <a:pt x="5082040" y="3273554"/>
                </a:lnTo>
                <a:lnTo>
                  <a:pt x="5121381" y="3384328"/>
                </a:lnTo>
                <a:lnTo>
                  <a:pt x="5127389" y="3400136"/>
                </a:lnTo>
                <a:lnTo>
                  <a:pt x="5158573" y="3390028"/>
                </a:lnTo>
                <a:cubicBezTo>
                  <a:pt x="5377209" y="3318802"/>
                  <a:pt x="5598114" y="3246061"/>
                  <a:pt x="5822045" y="3170289"/>
                </a:cubicBezTo>
                <a:cubicBezTo>
                  <a:pt x="5785732" y="3158166"/>
                  <a:pt x="5767575" y="3152104"/>
                  <a:pt x="5719158" y="3139980"/>
                </a:cubicBezTo>
                <a:cubicBezTo>
                  <a:pt x="5785732" y="3127857"/>
                  <a:pt x="5834149" y="3115733"/>
                  <a:pt x="5876515" y="3109672"/>
                </a:cubicBezTo>
                <a:cubicBezTo>
                  <a:pt x="5924932" y="3091487"/>
                  <a:pt x="5979402" y="3067240"/>
                  <a:pt x="6027820" y="3067240"/>
                </a:cubicBezTo>
                <a:cubicBezTo>
                  <a:pt x="6221490" y="3067240"/>
                  <a:pt x="6342534" y="2897511"/>
                  <a:pt x="6518048" y="2861140"/>
                </a:cubicBezTo>
                <a:cubicBezTo>
                  <a:pt x="6518048" y="3006622"/>
                  <a:pt x="6445421" y="3073301"/>
                  <a:pt x="6251751" y="3158166"/>
                </a:cubicBezTo>
                <a:cubicBezTo>
                  <a:pt x="6082290" y="3224845"/>
                  <a:pt x="5924932" y="3303647"/>
                  <a:pt x="5755471" y="3364265"/>
                </a:cubicBezTo>
                <a:cubicBezTo>
                  <a:pt x="5661662" y="3397605"/>
                  <a:pt x="5566340" y="3427913"/>
                  <a:pt x="5471018" y="3457464"/>
                </a:cubicBezTo>
                <a:lnTo>
                  <a:pt x="5243878" y="3528255"/>
                </a:lnTo>
                <a:lnTo>
                  <a:pt x="5274388" y="3558982"/>
                </a:lnTo>
                <a:lnTo>
                  <a:pt x="5320819" y="3585196"/>
                </a:lnTo>
                <a:lnTo>
                  <a:pt x="5546670" y="3500654"/>
                </a:lnTo>
                <a:cubicBezTo>
                  <a:pt x="5646531" y="3462768"/>
                  <a:pt x="5746393" y="3424883"/>
                  <a:pt x="5846254" y="3388512"/>
                </a:cubicBezTo>
                <a:cubicBezTo>
                  <a:pt x="5882567" y="3376388"/>
                  <a:pt x="5918880" y="3370326"/>
                  <a:pt x="5955193" y="3376388"/>
                </a:cubicBezTo>
                <a:cubicBezTo>
                  <a:pt x="6052029" y="3394573"/>
                  <a:pt x="6130707" y="3382450"/>
                  <a:pt x="6179125" y="3249092"/>
                </a:cubicBezTo>
                <a:cubicBezTo>
                  <a:pt x="6197281" y="3309709"/>
                  <a:pt x="6203333" y="3340018"/>
                  <a:pt x="6209386" y="3358203"/>
                </a:cubicBezTo>
                <a:cubicBezTo>
                  <a:pt x="6306221" y="3291524"/>
                  <a:pt x="6390952" y="3218783"/>
                  <a:pt x="6493839" y="3164227"/>
                </a:cubicBezTo>
                <a:cubicBezTo>
                  <a:pt x="6560413" y="3121795"/>
                  <a:pt x="6645144" y="3109672"/>
                  <a:pt x="6723823" y="3085425"/>
                </a:cubicBezTo>
                <a:cubicBezTo>
                  <a:pt x="6735927" y="3085425"/>
                  <a:pt x="6754084" y="3067240"/>
                  <a:pt x="6766188" y="3061178"/>
                </a:cubicBezTo>
                <a:cubicBezTo>
                  <a:pt x="6748031" y="3049054"/>
                  <a:pt x="6735927" y="3036931"/>
                  <a:pt x="6705666" y="3018746"/>
                </a:cubicBezTo>
                <a:cubicBezTo>
                  <a:pt x="6820658" y="2946005"/>
                  <a:pt x="6923545" y="2885387"/>
                  <a:pt x="7032485" y="2818708"/>
                </a:cubicBezTo>
                <a:cubicBezTo>
                  <a:pt x="7044589" y="2842955"/>
                  <a:pt x="7050641" y="2867202"/>
                  <a:pt x="7068798" y="2897511"/>
                </a:cubicBezTo>
                <a:cubicBezTo>
                  <a:pt x="7099059" y="2842955"/>
                  <a:pt x="7123268" y="2794461"/>
                  <a:pt x="7141424" y="2745967"/>
                </a:cubicBezTo>
                <a:cubicBezTo>
                  <a:pt x="7159581" y="2752029"/>
                  <a:pt x="7171685" y="2752029"/>
                  <a:pt x="7189842" y="2758091"/>
                </a:cubicBezTo>
                <a:cubicBezTo>
                  <a:pt x="7183790" y="2824770"/>
                  <a:pt x="7171685" y="2891449"/>
                  <a:pt x="7165633" y="2970252"/>
                </a:cubicBezTo>
                <a:cubicBezTo>
                  <a:pt x="7135372" y="2952067"/>
                  <a:pt x="7117216" y="2939943"/>
                  <a:pt x="7086955" y="2921758"/>
                </a:cubicBezTo>
                <a:cubicBezTo>
                  <a:pt x="7093007" y="2958128"/>
                  <a:pt x="7093007" y="2988437"/>
                  <a:pt x="7093007" y="3012684"/>
                </a:cubicBezTo>
                <a:cubicBezTo>
                  <a:pt x="7008276" y="3049054"/>
                  <a:pt x="6917493" y="3091487"/>
                  <a:pt x="6838814" y="3121795"/>
                </a:cubicBezTo>
                <a:cubicBezTo>
                  <a:pt x="6844867" y="3127857"/>
                  <a:pt x="6869075" y="3133919"/>
                  <a:pt x="6893284" y="3139980"/>
                </a:cubicBezTo>
                <a:cubicBezTo>
                  <a:pt x="6875128" y="3243030"/>
                  <a:pt x="6687509" y="3152104"/>
                  <a:pt x="6711718" y="3303647"/>
                </a:cubicBezTo>
                <a:cubicBezTo>
                  <a:pt x="6681457" y="3297586"/>
                  <a:pt x="6651196" y="3285462"/>
                  <a:pt x="6651196" y="3285462"/>
                </a:cubicBezTo>
                <a:cubicBezTo>
                  <a:pt x="6605805" y="3321833"/>
                  <a:pt x="6563439" y="3355172"/>
                  <a:pt x="6521831" y="3386996"/>
                </a:cubicBezTo>
                <a:lnTo>
                  <a:pt x="6435291" y="3451084"/>
                </a:lnTo>
                <a:lnTo>
                  <a:pt x="6467239" y="3441157"/>
                </a:lnTo>
                <a:cubicBezTo>
                  <a:pt x="6564074" y="3410848"/>
                  <a:pt x="6666961" y="3410848"/>
                  <a:pt x="6763796" y="3386601"/>
                </a:cubicBezTo>
                <a:cubicBezTo>
                  <a:pt x="6854579" y="3356292"/>
                  <a:pt x="6939310" y="3313860"/>
                  <a:pt x="7024041" y="3289613"/>
                </a:cubicBezTo>
                <a:cubicBezTo>
                  <a:pt x="7078511" y="3289613"/>
                  <a:pt x="7139033" y="3307798"/>
                  <a:pt x="7187450" y="3289613"/>
                </a:cubicBezTo>
                <a:cubicBezTo>
                  <a:pt x="7399277" y="3210811"/>
                  <a:pt x="7611104" y="3119884"/>
                  <a:pt x="7822931" y="3035020"/>
                </a:cubicBezTo>
                <a:cubicBezTo>
                  <a:pt x="7895557" y="3004711"/>
                  <a:pt x="7974236" y="2992588"/>
                  <a:pt x="8058967" y="2992588"/>
                </a:cubicBezTo>
                <a:cubicBezTo>
                  <a:pt x="7925819" y="3071391"/>
                  <a:pt x="7786617" y="3150193"/>
                  <a:pt x="7659522" y="3235057"/>
                </a:cubicBezTo>
                <a:cubicBezTo>
                  <a:pt x="7592948" y="3283551"/>
                  <a:pt x="7471904" y="3277490"/>
                  <a:pt x="7477956" y="3404786"/>
                </a:cubicBezTo>
                <a:cubicBezTo>
                  <a:pt x="7477956" y="3416910"/>
                  <a:pt x="7453747" y="3429033"/>
                  <a:pt x="7441643" y="3429033"/>
                </a:cubicBezTo>
                <a:cubicBezTo>
                  <a:pt x="7272181" y="3477527"/>
                  <a:pt x="7139033" y="3586638"/>
                  <a:pt x="6993780" y="3683626"/>
                </a:cubicBezTo>
                <a:cubicBezTo>
                  <a:pt x="7235868" y="3665441"/>
                  <a:pt x="7423486" y="3459342"/>
                  <a:pt x="7677678" y="3477527"/>
                </a:cubicBezTo>
                <a:cubicBezTo>
                  <a:pt x="7629261" y="3513897"/>
                  <a:pt x="7580843" y="3544206"/>
                  <a:pt x="7538478" y="3580577"/>
                </a:cubicBezTo>
                <a:cubicBezTo>
                  <a:pt x="7538478" y="3586638"/>
                  <a:pt x="7538478" y="3592700"/>
                  <a:pt x="7544530" y="3598762"/>
                </a:cubicBezTo>
                <a:cubicBezTo>
                  <a:pt x="7592948" y="3592700"/>
                  <a:pt x="7635313" y="3586638"/>
                  <a:pt x="7683731" y="3580577"/>
                </a:cubicBezTo>
                <a:cubicBezTo>
                  <a:pt x="7683731" y="3586638"/>
                  <a:pt x="7689783" y="3592700"/>
                  <a:pt x="7689783" y="3598762"/>
                </a:cubicBezTo>
                <a:cubicBezTo>
                  <a:pt x="7592948" y="3659379"/>
                  <a:pt x="7490060" y="3719996"/>
                  <a:pt x="7375068" y="3780614"/>
                </a:cubicBezTo>
                <a:cubicBezTo>
                  <a:pt x="7429538" y="3792737"/>
                  <a:pt x="7465851" y="3804861"/>
                  <a:pt x="7508217" y="3810923"/>
                </a:cubicBezTo>
                <a:cubicBezTo>
                  <a:pt x="7502165" y="3756367"/>
                  <a:pt x="7629261" y="3641194"/>
                  <a:pt x="7695835" y="3671503"/>
                </a:cubicBezTo>
                <a:cubicBezTo>
                  <a:pt x="7774513" y="3695750"/>
                  <a:pt x="7810827" y="3653317"/>
                  <a:pt x="7865297" y="3629070"/>
                </a:cubicBezTo>
                <a:cubicBezTo>
                  <a:pt x="7968183" y="3574515"/>
                  <a:pt x="8071071" y="3519959"/>
                  <a:pt x="8198167" y="3453280"/>
                </a:cubicBezTo>
                <a:cubicBezTo>
                  <a:pt x="8173959" y="3501774"/>
                  <a:pt x="8161854" y="3526021"/>
                  <a:pt x="8149749" y="3562391"/>
                </a:cubicBezTo>
                <a:cubicBezTo>
                  <a:pt x="8246585" y="3519959"/>
                  <a:pt x="8337368" y="3477527"/>
                  <a:pt x="8428151" y="3435095"/>
                </a:cubicBezTo>
                <a:cubicBezTo>
                  <a:pt x="8428151" y="3441157"/>
                  <a:pt x="8434203" y="3447218"/>
                  <a:pt x="8434203" y="3447218"/>
                </a:cubicBezTo>
                <a:cubicBezTo>
                  <a:pt x="8246585" y="3580577"/>
                  <a:pt x="8065019" y="3713935"/>
                  <a:pt x="7871349" y="3847293"/>
                </a:cubicBezTo>
                <a:cubicBezTo>
                  <a:pt x="7869836" y="3845778"/>
                  <a:pt x="7869458" y="3845778"/>
                  <a:pt x="7869647" y="3846441"/>
                </a:cubicBezTo>
                <a:lnTo>
                  <a:pt x="7870478" y="3847968"/>
                </a:lnTo>
                <a:lnTo>
                  <a:pt x="7630774" y="4033691"/>
                </a:lnTo>
                <a:cubicBezTo>
                  <a:pt x="7550582" y="4095824"/>
                  <a:pt x="7471904" y="4159473"/>
                  <a:pt x="7399277" y="4229183"/>
                </a:cubicBezTo>
                <a:cubicBezTo>
                  <a:pt x="7241920" y="4386788"/>
                  <a:pt x="7078511" y="4526208"/>
                  <a:pt x="6902997" y="4659566"/>
                </a:cubicBezTo>
                <a:cubicBezTo>
                  <a:pt x="6703274" y="4811109"/>
                  <a:pt x="6527761" y="4992962"/>
                  <a:pt x="6340142" y="5156629"/>
                </a:cubicBezTo>
                <a:cubicBezTo>
                  <a:pt x="6328038" y="5168752"/>
                  <a:pt x="6334090" y="5186937"/>
                  <a:pt x="6328038" y="5199061"/>
                </a:cubicBezTo>
                <a:cubicBezTo>
                  <a:pt x="6346195" y="5199061"/>
                  <a:pt x="6358299" y="5192999"/>
                  <a:pt x="6370403" y="5192999"/>
                </a:cubicBezTo>
                <a:cubicBezTo>
                  <a:pt x="6473291" y="5180875"/>
                  <a:pt x="6558022" y="5089950"/>
                  <a:pt x="6673013" y="5138443"/>
                </a:cubicBezTo>
                <a:cubicBezTo>
                  <a:pt x="6691170" y="5144505"/>
                  <a:pt x="6727483" y="5102073"/>
                  <a:pt x="6757744" y="5077826"/>
                </a:cubicBezTo>
                <a:cubicBezTo>
                  <a:pt x="6769849" y="5108134"/>
                  <a:pt x="6781953" y="5132381"/>
                  <a:pt x="6794057" y="5168752"/>
                </a:cubicBezTo>
                <a:cubicBezTo>
                  <a:pt x="6709327" y="5205122"/>
                  <a:pt x="6576178" y="5217246"/>
                  <a:pt x="6545917" y="5277863"/>
                </a:cubicBezTo>
                <a:cubicBezTo>
                  <a:pt x="6491447" y="5399098"/>
                  <a:pt x="6358299" y="5356666"/>
                  <a:pt x="6297777" y="5435468"/>
                </a:cubicBezTo>
                <a:cubicBezTo>
                  <a:pt x="6285673" y="5447592"/>
                  <a:pt x="6285673" y="5471839"/>
                  <a:pt x="6279620" y="5490024"/>
                </a:cubicBezTo>
                <a:cubicBezTo>
                  <a:pt x="6273568" y="5556703"/>
                  <a:pt x="6231203" y="5587012"/>
                  <a:pt x="6164629" y="5593074"/>
                </a:cubicBezTo>
                <a:cubicBezTo>
                  <a:pt x="6067793" y="5599135"/>
                  <a:pt x="5977010" y="5617320"/>
                  <a:pt x="5880175" y="5635506"/>
                </a:cubicBezTo>
                <a:cubicBezTo>
                  <a:pt x="5916488" y="5714308"/>
                  <a:pt x="5807549" y="5787049"/>
                  <a:pt x="5595722" y="5829481"/>
                </a:cubicBezTo>
                <a:cubicBezTo>
                  <a:pt x="5619931" y="5805234"/>
                  <a:pt x="5632035" y="5787049"/>
                  <a:pt x="5668348" y="5744617"/>
                </a:cubicBezTo>
                <a:cubicBezTo>
                  <a:pt x="5589670" y="5768864"/>
                  <a:pt x="5541252" y="5780987"/>
                  <a:pt x="5474678" y="5799173"/>
                </a:cubicBezTo>
                <a:cubicBezTo>
                  <a:pt x="5486782" y="5823420"/>
                  <a:pt x="5504939" y="5841605"/>
                  <a:pt x="5529148" y="5871913"/>
                </a:cubicBezTo>
                <a:cubicBezTo>
                  <a:pt x="5026815" y="6047704"/>
                  <a:pt x="4500274" y="6162877"/>
                  <a:pt x="4058463" y="6465964"/>
                </a:cubicBezTo>
                <a:cubicBezTo>
                  <a:pt x="4058463" y="6478087"/>
                  <a:pt x="4064516" y="6490211"/>
                  <a:pt x="4070568" y="6496272"/>
                </a:cubicBezTo>
                <a:cubicBezTo>
                  <a:pt x="4500274" y="6356853"/>
                  <a:pt x="4936032" y="6217433"/>
                  <a:pt x="5383895" y="6065889"/>
                </a:cubicBezTo>
                <a:cubicBezTo>
                  <a:pt x="5347582" y="6053766"/>
                  <a:pt x="5329425" y="6047704"/>
                  <a:pt x="5281008" y="6035580"/>
                </a:cubicBezTo>
                <a:cubicBezTo>
                  <a:pt x="5347582" y="6023457"/>
                  <a:pt x="5395999" y="6011333"/>
                  <a:pt x="5438365" y="6005272"/>
                </a:cubicBezTo>
                <a:cubicBezTo>
                  <a:pt x="5486782" y="5987087"/>
                  <a:pt x="5541252" y="5962840"/>
                  <a:pt x="5589670" y="5962840"/>
                </a:cubicBezTo>
                <a:cubicBezTo>
                  <a:pt x="5783340" y="5962840"/>
                  <a:pt x="5904384" y="5793111"/>
                  <a:pt x="6079898" y="5756740"/>
                </a:cubicBezTo>
                <a:cubicBezTo>
                  <a:pt x="6079898" y="5902222"/>
                  <a:pt x="6007271" y="5968901"/>
                  <a:pt x="5813601" y="6053766"/>
                </a:cubicBezTo>
                <a:cubicBezTo>
                  <a:pt x="5644140" y="6120445"/>
                  <a:pt x="5486782" y="6199247"/>
                  <a:pt x="5317321" y="6259865"/>
                </a:cubicBezTo>
                <a:cubicBezTo>
                  <a:pt x="5129703" y="6326544"/>
                  <a:pt x="4936032" y="6381099"/>
                  <a:pt x="4748414" y="6441717"/>
                </a:cubicBezTo>
                <a:cubicBezTo>
                  <a:pt x="4687892" y="6459902"/>
                  <a:pt x="4633422" y="6490211"/>
                  <a:pt x="4585005" y="6544766"/>
                </a:cubicBezTo>
                <a:cubicBezTo>
                  <a:pt x="4615266" y="6550828"/>
                  <a:pt x="4651579" y="6562952"/>
                  <a:pt x="4687892" y="6569013"/>
                </a:cubicBezTo>
                <a:cubicBezTo>
                  <a:pt x="4687892" y="6593260"/>
                  <a:pt x="4687892" y="6617507"/>
                  <a:pt x="4687892" y="6666001"/>
                </a:cubicBezTo>
                <a:cubicBezTo>
                  <a:pt x="4712101" y="6635692"/>
                  <a:pt x="4742362" y="6611446"/>
                  <a:pt x="4742362" y="6599322"/>
                </a:cubicBezTo>
                <a:cubicBezTo>
                  <a:pt x="4730257" y="6538705"/>
                  <a:pt x="4760518" y="6526581"/>
                  <a:pt x="4808936" y="6508396"/>
                </a:cubicBezTo>
                <a:cubicBezTo>
                  <a:pt x="5008659" y="6435655"/>
                  <a:pt x="5208381" y="6356853"/>
                  <a:pt x="5408104" y="6284112"/>
                </a:cubicBezTo>
                <a:cubicBezTo>
                  <a:pt x="5444417" y="6271988"/>
                  <a:pt x="5480730" y="6265926"/>
                  <a:pt x="5517043" y="6271988"/>
                </a:cubicBezTo>
                <a:cubicBezTo>
                  <a:pt x="5613879" y="6290173"/>
                  <a:pt x="5692557" y="6278050"/>
                  <a:pt x="5740975" y="6144692"/>
                </a:cubicBezTo>
                <a:cubicBezTo>
                  <a:pt x="5759131" y="6205309"/>
                  <a:pt x="5765183" y="6235618"/>
                  <a:pt x="5771236" y="6253803"/>
                </a:cubicBezTo>
                <a:cubicBezTo>
                  <a:pt x="5868071" y="6187124"/>
                  <a:pt x="5952802" y="6114383"/>
                  <a:pt x="6055689" y="6059827"/>
                </a:cubicBezTo>
                <a:cubicBezTo>
                  <a:pt x="6122263" y="6017395"/>
                  <a:pt x="6206994" y="6005272"/>
                  <a:pt x="6285673" y="5981025"/>
                </a:cubicBezTo>
                <a:cubicBezTo>
                  <a:pt x="6297777" y="5981025"/>
                  <a:pt x="6315934" y="5962840"/>
                  <a:pt x="6328038" y="5956778"/>
                </a:cubicBezTo>
                <a:cubicBezTo>
                  <a:pt x="6309881" y="5944654"/>
                  <a:pt x="6297777" y="5932531"/>
                  <a:pt x="6267516" y="5914346"/>
                </a:cubicBezTo>
                <a:cubicBezTo>
                  <a:pt x="6382508" y="5841605"/>
                  <a:pt x="6485395" y="5780987"/>
                  <a:pt x="6594335" y="5714308"/>
                </a:cubicBezTo>
                <a:cubicBezTo>
                  <a:pt x="6606439" y="5738555"/>
                  <a:pt x="6612491" y="5762802"/>
                  <a:pt x="6630648" y="5793111"/>
                </a:cubicBezTo>
                <a:cubicBezTo>
                  <a:pt x="6660909" y="5738555"/>
                  <a:pt x="6685118" y="5690061"/>
                  <a:pt x="6703274" y="5641567"/>
                </a:cubicBezTo>
                <a:cubicBezTo>
                  <a:pt x="6721431" y="5647629"/>
                  <a:pt x="6733535" y="5647629"/>
                  <a:pt x="6751692" y="5653691"/>
                </a:cubicBezTo>
                <a:cubicBezTo>
                  <a:pt x="6745640" y="5720370"/>
                  <a:pt x="6733535" y="5787049"/>
                  <a:pt x="6727483" y="5865852"/>
                </a:cubicBezTo>
                <a:cubicBezTo>
                  <a:pt x="6697222" y="5847667"/>
                  <a:pt x="6679066" y="5835543"/>
                  <a:pt x="6648805" y="5817358"/>
                </a:cubicBezTo>
                <a:cubicBezTo>
                  <a:pt x="6654857" y="5853728"/>
                  <a:pt x="6654857" y="5884037"/>
                  <a:pt x="6654857" y="5908284"/>
                </a:cubicBezTo>
                <a:cubicBezTo>
                  <a:pt x="6570126" y="5944654"/>
                  <a:pt x="6479343" y="5987087"/>
                  <a:pt x="6400664" y="6017395"/>
                </a:cubicBezTo>
                <a:cubicBezTo>
                  <a:pt x="6406717" y="6023457"/>
                  <a:pt x="6430925" y="6029519"/>
                  <a:pt x="6455134" y="6035580"/>
                </a:cubicBezTo>
                <a:cubicBezTo>
                  <a:pt x="6436978" y="6138630"/>
                  <a:pt x="6249359" y="6047704"/>
                  <a:pt x="6273568" y="6199247"/>
                </a:cubicBezTo>
                <a:cubicBezTo>
                  <a:pt x="6243307" y="6193186"/>
                  <a:pt x="6213046" y="6181062"/>
                  <a:pt x="6213046" y="6181062"/>
                </a:cubicBezTo>
                <a:cubicBezTo>
                  <a:pt x="6122263" y="6253803"/>
                  <a:pt x="6043585" y="6314420"/>
                  <a:pt x="5958854" y="6375038"/>
                </a:cubicBezTo>
                <a:cubicBezTo>
                  <a:pt x="5928593" y="6393223"/>
                  <a:pt x="5892280" y="6393223"/>
                  <a:pt x="5862019" y="6417470"/>
                </a:cubicBezTo>
                <a:cubicBezTo>
                  <a:pt x="5837810" y="6435655"/>
                  <a:pt x="5825705" y="6472026"/>
                  <a:pt x="5801497" y="6490211"/>
                </a:cubicBezTo>
                <a:cubicBezTo>
                  <a:pt x="5710714" y="6532643"/>
                  <a:pt x="5638087" y="6617507"/>
                  <a:pt x="5523096" y="6587199"/>
                </a:cubicBezTo>
                <a:cubicBezTo>
                  <a:pt x="5517043" y="6587199"/>
                  <a:pt x="5498887" y="6593260"/>
                  <a:pt x="5498887" y="6593260"/>
                </a:cubicBezTo>
                <a:cubicBezTo>
                  <a:pt x="5498887" y="6696310"/>
                  <a:pt x="5383895" y="6653878"/>
                  <a:pt x="5353634" y="6714495"/>
                </a:cubicBezTo>
                <a:cubicBezTo>
                  <a:pt x="5353634" y="6726619"/>
                  <a:pt x="5365738" y="6744804"/>
                  <a:pt x="5383895" y="6769051"/>
                </a:cubicBezTo>
                <a:cubicBezTo>
                  <a:pt x="5317321" y="6781174"/>
                  <a:pt x="5262851" y="6793298"/>
                  <a:pt x="5202329" y="6805421"/>
                </a:cubicBezTo>
                <a:cubicBezTo>
                  <a:pt x="5196277" y="6823606"/>
                  <a:pt x="5184172" y="6872100"/>
                  <a:pt x="5159964" y="6884224"/>
                </a:cubicBezTo>
                <a:cubicBezTo>
                  <a:pt x="4990502" y="6950903"/>
                  <a:pt x="4814988" y="7011520"/>
                  <a:pt x="4645527" y="7072138"/>
                </a:cubicBezTo>
                <a:cubicBezTo>
                  <a:pt x="4566848" y="7102446"/>
                  <a:pt x="4494222" y="7144879"/>
                  <a:pt x="4415543" y="7169126"/>
                </a:cubicBezTo>
                <a:cubicBezTo>
                  <a:pt x="4233977" y="7229743"/>
                  <a:pt x="4058463" y="7284299"/>
                  <a:pt x="3876898" y="7332792"/>
                </a:cubicBezTo>
                <a:cubicBezTo>
                  <a:pt x="3640862" y="7393410"/>
                  <a:pt x="3404826" y="7447965"/>
                  <a:pt x="3162738" y="7496459"/>
                </a:cubicBezTo>
                <a:cubicBezTo>
                  <a:pt x="3126425" y="7508583"/>
                  <a:pt x="3090112" y="7502521"/>
                  <a:pt x="3053798" y="7502521"/>
                </a:cubicBezTo>
                <a:cubicBezTo>
                  <a:pt x="2975120" y="7496459"/>
                  <a:pt x="2896441" y="7496459"/>
                  <a:pt x="2823815" y="7490398"/>
                </a:cubicBezTo>
                <a:cubicBezTo>
                  <a:pt x="2751189" y="7490398"/>
                  <a:pt x="2690667" y="7532830"/>
                  <a:pt x="2605936" y="7496459"/>
                </a:cubicBezTo>
                <a:cubicBezTo>
                  <a:pt x="2533309" y="7466151"/>
                  <a:pt x="2430422" y="7526768"/>
                  <a:pt x="2339639" y="7551015"/>
                </a:cubicBezTo>
                <a:cubicBezTo>
                  <a:pt x="2363848" y="7447965"/>
                  <a:pt x="2309378" y="7484336"/>
                  <a:pt x="2273065" y="7508583"/>
                </a:cubicBezTo>
                <a:cubicBezTo>
                  <a:pt x="2236752" y="7526768"/>
                  <a:pt x="2200438" y="7544953"/>
                  <a:pt x="2152021" y="7569200"/>
                </a:cubicBezTo>
                <a:cubicBezTo>
                  <a:pt x="2164125" y="7514645"/>
                  <a:pt x="2170177" y="7478274"/>
                  <a:pt x="2176229" y="7435842"/>
                </a:cubicBezTo>
                <a:cubicBezTo>
                  <a:pt x="2170177" y="7429780"/>
                  <a:pt x="2152021" y="7411595"/>
                  <a:pt x="2127812" y="7393410"/>
                </a:cubicBezTo>
                <a:cubicBezTo>
                  <a:pt x="2139916" y="7381286"/>
                  <a:pt x="2145969" y="7369163"/>
                  <a:pt x="2158073" y="7369163"/>
                </a:cubicBezTo>
                <a:cubicBezTo>
                  <a:pt x="2242804" y="7375225"/>
                  <a:pt x="2321482" y="7369163"/>
                  <a:pt x="2363848" y="7278237"/>
                </a:cubicBezTo>
                <a:cubicBezTo>
                  <a:pt x="2369900" y="7266113"/>
                  <a:pt x="2394109" y="7260052"/>
                  <a:pt x="2406213" y="7266113"/>
                </a:cubicBezTo>
                <a:cubicBezTo>
                  <a:pt x="2575675" y="7338854"/>
                  <a:pt x="2720927" y="7223681"/>
                  <a:pt x="2884337" y="7217619"/>
                </a:cubicBezTo>
                <a:cubicBezTo>
                  <a:pt x="2884337" y="7205496"/>
                  <a:pt x="2884337" y="7199434"/>
                  <a:pt x="2878285" y="7187311"/>
                </a:cubicBezTo>
                <a:cubicBezTo>
                  <a:pt x="2787502" y="7205496"/>
                  <a:pt x="2690667" y="7223681"/>
                  <a:pt x="2593831" y="7247928"/>
                </a:cubicBezTo>
                <a:cubicBezTo>
                  <a:pt x="2787502" y="7126693"/>
                  <a:pt x="2787502" y="7126693"/>
                  <a:pt x="2775397" y="7096385"/>
                </a:cubicBezTo>
                <a:cubicBezTo>
                  <a:pt x="2696719" y="7126693"/>
                  <a:pt x="2599884" y="7205496"/>
                  <a:pt x="2545414" y="7181249"/>
                </a:cubicBezTo>
                <a:cubicBezTo>
                  <a:pt x="2436474" y="7132755"/>
                  <a:pt x="2345691" y="7193372"/>
                  <a:pt x="2254908" y="7199434"/>
                </a:cubicBezTo>
                <a:cubicBezTo>
                  <a:pt x="2170177" y="7199434"/>
                  <a:pt x="2085447" y="7247928"/>
                  <a:pt x="1994664" y="7272175"/>
                </a:cubicBezTo>
                <a:cubicBezTo>
                  <a:pt x="1988611" y="7241866"/>
                  <a:pt x="1982559" y="7217619"/>
                  <a:pt x="1976507" y="7193372"/>
                </a:cubicBezTo>
                <a:cubicBezTo>
                  <a:pt x="1867567" y="7211558"/>
                  <a:pt x="1758628" y="7229743"/>
                  <a:pt x="1649688" y="7247928"/>
                </a:cubicBezTo>
                <a:cubicBezTo>
                  <a:pt x="1649688" y="7241866"/>
                  <a:pt x="1649688" y="7229743"/>
                  <a:pt x="1643636" y="7223681"/>
                </a:cubicBezTo>
                <a:cubicBezTo>
                  <a:pt x="1661793" y="7217619"/>
                  <a:pt x="1673897" y="7211558"/>
                  <a:pt x="1692054" y="7205496"/>
                </a:cubicBezTo>
                <a:cubicBezTo>
                  <a:pt x="1673897" y="7193372"/>
                  <a:pt x="1661793" y="7181249"/>
                  <a:pt x="1643636" y="7169126"/>
                </a:cubicBezTo>
                <a:cubicBezTo>
                  <a:pt x="1643636" y="7163064"/>
                  <a:pt x="1649688" y="7150940"/>
                  <a:pt x="1649688" y="7138817"/>
                </a:cubicBezTo>
                <a:cubicBezTo>
                  <a:pt x="1716262" y="7138817"/>
                  <a:pt x="1782836" y="7132755"/>
                  <a:pt x="1843359" y="7126693"/>
                </a:cubicBezTo>
                <a:cubicBezTo>
                  <a:pt x="1843359" y="7138817"/>
                  <a:pt x="1837306" y="7150940"/>
                  <a:pt x="1831254" y="7163064"/>
                </a:cubicBezTo>
                <a:cubicBezTo>
                  <a:pt x="1843359" y="7163064"/>
                  <a:pt x="1873620" y="7169126"/>
                  <a:pt x="1879672" y="7163064"/>
                </a:cubicBezTo>
                <a:cubicBezTo>
                  <a:pt x="1934141" y="7047891"/>
                  <a:pt x="2043081" y="7066076"/>
                  <a:pt x="2133864" y="7041829"/>
                </a:cubicBezTo>
                <a:cubicBezTo>
                  <a:pt x="2145969" y="7041829"/>
                  <a:pt x="2145969" y="7011520"/>
                  <a:pt x="2158073" y="6987273"/>
                </a:cubicBezTo>
                <a:cubicBezTo>
                  <a:pt x="2188334" y="7005458"/>
                  <a:pt x="2218595" y="7023644"/>
                  <a:pt x="2254908" y="7047891"/>
                </a:cubicBezTo>
                <a:cubicBezTo>
                  <a:pt x="2285169" y="7023644"/>
                  <a:pt x="2327534" y="6999397"/>
                  <a:pt x="2351743" y="6969088"/>
                </a:cubicBezTo>
                <a:cubicBezTo>
                  <a:pt x="2375952" y="6938779"/>
                  <a:pt x="2424370" y="6890285"/>
                  <a:pt x="2333587" y="6878162"/>
                </a:cubicBezTo>
                <a:cubicBezTo>
                  <a:pt x="2291221" y="6872100"/>
                  <a:pt x="2248856" y="6859977"/>
                  <a:pt x="2200438" y="6853915"/>
                </a:cubicBezTo>
                <a:cubicBezTo>
                  <a:pt x="2085447" y="6878162"/>
                  <a:pt x="1970455" y="6902409"/>
                  <a:pt x="1849411" y="6926656"/>
                </a:cubicBezTo>
                <a:cubicBezTo>
                  <a:pt x="1825202" y="6926656"/>
                  <a:pt x="1788889" y="6932718"/>
                  <a:pt x="1770732" y="6914532"/>
                </a:cubicBezTo>
                <a:cubicBezTo>
                  <a:pt x="1667845" y="6829668"/>
                  <a:pt x="1571010" y="6878162"/>
                  <a:pt x="1474174" y="6920594"/>
                </a:cubicBezTo>
                <a:cubicBezTo>
                  <a:pt x="1371287" y="6969088"/>
                  <a:pt x="1268400" y="7017582"/>
                  <a:pt x="1165512" y="7066076"/>
                </a:cubicBezTo>
                <a:cubicBezTo>
                  <a:pt x="1159460" y="7060014"/>
                  <a:pt x="1159460" y="7053952"/>
                  <a:pt x="1153408" y="7041829"/>
                </a:cubicBezTo>
                <a:cubicBezTo>
                  <a:pt x="1268400" y="6969088"/>
                  <a:pt x="1377339" y="6896347"/>
                  <a:pt x="1492331" y="6817545"/>
                </a:cubicBezTo>
                <a:cubicBezTo>
                  <a:pt x="1498383" y="6829668"/>
                  <a:pt x="1504435" y="6835730"/>
                  <a:pt x="1510488" y="6847853"/>
                </a:cubicBezTo>
                <a:cubicBezTo>
                  <a:pt x="1516540" y="6823606"/>
                  <a:pt x="1516540" y="6793298"/>
                  <a:pt x="1522592" y="6775112"/>
                </a:cubicBezTo>
                <a:cubicBezTo>
                  <a:pt x="1389444" y="6793298"/>
                  <a:pt x="1262347" y="6835730"/>
                  <a:pt x="1135251" y="6756927"/>
                </a:cubicBezTo>
                <a:cubicBezTo>
                  <a:pt x="1086834" y="6726619"/>
                  <a:pt x="1032364" y="6708433"/>
                  <a:pt x="977894" y="6684186"/>
                </a:cubicBezTo>
                <a:cubicBezTo>
                  <a:pt x="899216" y="6641754"/>
                  <a:pt x="826589" y="6593260"/>
                  <a:pt x="747911" y="6550828"/>
                </a:cubicBezTo>
                <a:cubicBezTo>
                  <a:pt x="711597" y="6538705"/>
                  <a:pt x="675284" y="6526581"/>
                  <a:pt x="620814" y="6508396"/>
                </a:cubicBezTo>
                <a:cubicBezTo>
                  <a:pt x="645023" y="6411408"/>
                  <a:pt x="596605" y="6338667"/>
                  <a:pt x="457405" y="6338667"/>
                </a:cubicBezTo>
                <a:cubicBezTo>
                  <a:pt x="505823" y="6229556"/>
                  <a:pt x="475562" y="6199247"/>
                  <a:pt x="366622" y="6217433"/>
                </a:cubicBezTo>
                <a:cubicBezTo>
                  <a:pt x="263735" y="6235618"/>
                  <a:pt x="154795" y="6241680"/>
                  <a:pt x="27699" y="6259865"/>
                </a:cubicBezTo>
                <a:cubicBezTo>
                  <a:pt x="-8614" y="6223494"/>
                  <a:pt x="-20719" y="6187124"/>
                  <a:pt x="64012" y="6144692"/>
                </a:cubicBezTo>
                <a:cubicBezTo>
                  <a:pt x="269787" y="6023457"/>
                  <a:pt x="481614" y="5914346"/>
                  <a:pt x="669232" y="5774926"/>
                </a:cubicBezTo>
                <a:cubicBezTo>
                  <a:pt x="965790" y="5556703"/>
                  <a:pt x="1244191" y="5314234"/>
                  <a:pt x="1528644" y="5089950"/>
                </a:cubicBezTo>
                <a:cubicBezTo>
                  <a:pt x="1729124" y="4927041"/>
                  <a:pt x="1872864" y="4662313"/>
                  <a:pt x="2032266" y="4424520"/>
                </a:cubicBezTo>
                <a:lnTo>
                  <a:pt x="2087482" y="4346613"/>
                </a:lnTo>
                <a:lnTo>
                  <a:pt x="2087082" y="4340205"/>
                </a:lnTo>
                <a:cubicBezTo>
                  <a:pt x="2086325" y="4335658"/>
                  <a:pt x="2084812" y="4331112"/>
                  <a:pt x="2081786" y="4328081"/>
                </a:cubicBezTo>
                <a:cubicBezTo>
                  <a:pt x="2090865" y="4325050"/>
                  <a:pt x="2098430" y="4322019"/>
                  <a:pt x="2105995" y="4318989"/>
                </a:cubicBezTo>
                <a:lnTo>
                  <a:pt x="2107447" y="4318444"/>
                </a:lnTo>
                <a:lnTo>
                  <a:pt x="2119307" y="4301710"/>
                </a:lnTo>
                <a:lnTo>
                  <a:pt x="2105995" y="4291711"/>
                </a:lnTo>
                <a:cubicBezTo>
                  <a:pt x="2098430" y="4285649"/>
                  <a:pt x="2090865" y="4279588"/>
                  <a:pt x="2081786" y="4273526"/>
                </a:cubicBezTo>
                <a:cubicBezTo>
                  <a:pt x="2081786" y="4267464"/>
                  <a:pt x="2087838" y="4255340"/>
                  <a:pt x="2087838" y="4243217"/>
                </a:cubicBezTo>
                <a:lnTo>
                  <a:pt x="2168881" y="4240119"/>
                </a:lnTo>
                <a:lnTo>
                  <a:pt x="2235700" y="4160337"/>
                </a:lnTo>
                <a:cubicBezTo>
                  <a:pt x="2272403" y="4121208"/>
                  <a:pt x="2310891" y="4085216"/>
                  <a:pt x="2351743" y="4053392"/>
                </a:cubicBezTo>
                <a:lnTo>
                  <a:pt x="2429170" y="4002086"/>
                </a:lnTo>
                <a:lnTo>
                  <a:pt x="2287561" y="4031056"/>
                </a:lnTo>
                <a:cubicBezTo>
                  <a:pt x="2263352" y="4031056"/>
                  <a:pt x="2227039" y="4037118"/>
                  <a:pt x="2208882" y="4018932"/>
                </a:cubicBezTo>
                <a:cubicBezTo>
                  <a:pt x="2105995" y="3934068"/>
                  <a:pt x="2009160" y="3982562"/>
                  <a:pt x="1912324" y="4024994"/>
                </a:cubicBezTo>
                <a:cubicBezTo>
                  <a:pt x="1809437" y="4073488"/>
                  <a:pt x="1706550" y="4121982"/>
                  <a:pt x="1603662" y="4170476"/>
                </a:cubicBezTo>
                <a:cubicBezTo>
                  <a:pt x="1597610" y="4164414"/>
                  <a:pt x="1597610" y="4158352"/>
                  <a:pt x="1591558" y="4146229"/>
                </a:cubicBezTo>
                <a:cubicBezTo>
                  <a:pt x="1706550" y="4073488"/>
                  <a:pt x="1815489" y="4000747"/>
                  <a:pt x="1930481" y="3921945"/>
                </a:cubicBezTo>
                <a:cubicBezTo>
                  <a:pt x="1936533" y="3934068"/>
                  <a:pt x="1942585" y="3940130"/>
                  <a:pt x="1948638" y="3952253"/>
                </a:cubicBezTo>
                <a:cubicBezTo>
                  <a:pt x="1954690" y="3928006"/>
                  <a:pt x="1954690" y="3897698"/>
                  <a:pt x="1960742" y="3879512"/>
                </a:cubicBezTo>
                <a:cubicBezTo>
                  <a:pt x="1827594" y="3897698"/>
                  <a:pt x="1700497" y="3940130"/>
                  <a:pt x="1573401" y="3861327"/>
                </a:cubicBezTo>
                <a:cubicBezTo>
                  <a:pt x="1524984" y="3831019"/>
                  <a:pt x="1470514" y="3812833"/>
                  <a:pt x="1416044" y="3788586"/>
                </a:cubicBezTo>
                <a:cubicBezTo>
                  <a:pt x="1337366" y="3746154"/>
                  <a:pt x="1264739" y="3697660"/>
                  <a:pt x="1186061" y="3655228"/>
                </a:cubicBezTo>
                <a:cubicBezTo>
                  <a:pt x="1149747" y="3643105"/>
                  <a:pt x="1113434" y="3630981"/>
                  <a:pt x="1058964" y="3612796"/>
                </a:cubicBezTo>
                <a:cubicBezTo>
                  <a:pt x="1083173" y="3515808"/>
                  <a:pt x="1034755" y="3443067"/>
                  <a:pt x="895555" y="3443067"/>
                </a:cubicBezTo>
                <a:cubicBezTo>
                  <a:pt x="943973" y="3333956"/>
                  <a:pt x="913712" y="3303647"/>
                  <a:pt x="804772" y="3321833"/>
                </a:cubicBezTo>
                <a:cubicBezTo>
                  <a:pt x="701885" y="3340018"/>
                  <a:pt x="592945" y="3346080"/>
                  <a:pt x="465849" y="3364265"/>
                </a:cubicBezTo>
                <a:cubicBezTo>
                  <a:pt x="429536" y="3327894"/>
                  <a:pt x="417431" y="3291524"/>
                  <a:pt x="502162" y="3249092"/>
                </a:cubicBezTo>
                <a:cubicBezTo>
                  <a:pt x="707937" y="3127857"/>
                  <a:pt x="919764" y="3018746"/>
                  <a:pt x="1107382" y="2879326"/>
                </a:cubicBezTo>
                <a:cubicBezTo>
                  <a:pt x="1403940" y="2661103"/>
                  <a:pt x="1682341" y="2418634"/>
                  <a:pt x="1966794" y="2194350"/>
                </a:cubicBezTo>
                <a:cubicBezTo>
                  <a:pt x="2287561" y="1933695"/>
                  <a:pt x="2463075" y="1412385"/>
                  <a:pt x="2789893" y="1157792"/>
                </a:cubicBezTo>
                <a:cubicBezTo>
                  <a:pt x="3165130" y="866829"/>
                  <a:pt x="3685619" y="848643"/>
                  <a:pt x="4060855" y="563742"/>
                </a:cubicBezTo>
                <a:cubicBezTo>
                  <a:pt x="4260577" y="406137"/>
                  <a:pt x="4460300" y="242470"/>
                  <a:pt x="4660023" y="78803"/>
                </a:cubicBezTo>
                <a:cubicBezTo>
                  <a:pt x="4702388" y="48494"/>
                  <a:pt x="4720545" y="6062"/>
                  <a:pt x="4787119" y="66679"/>
                </a:cubicBezTo>
                <a:cubicBezTo>
                  <a:pt x="4817380" y="90926"/>
                  <a:pt x="4920267" y="30309"/>
                  <a:pt x="5004998" y="0"/>
                </a:cubicBezTo>
                <a:close/>
              </a:path>
            </a:pathLst>
          </a:custGeom>
          <a:blipFill>
            <a:blip r:embed="rId8"/>
            <a:stretch>
              <a:fillRect/>
            </a:stretch>
          </a:blipFill>
        </p:spPr>
      </p:pic>
    </p:spTree>
    <p:extLst>
      <p:ext uri="{BB962C8B-B14F-4D97-AF65-F5344CB8AC3E}">
        <p14:creationId xmlns:p14="http://schemas.microsoft.com/office/powerpoint/2010/main" val="332582510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randombar(horizontal)">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49" presetClass="entr" presetSubtype="0" decel="100000"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500" fill="hold"/>
                                        <p:tgtEl>
                                          <p:spTgt spid="19"/>
                                        </p:tgtEl>
                                        <p:attrNameLst>
                                          <p:attrName>ppt_w</p:attrName>
                                        </p:attrNameLst>
                                      </p:cBhvr>
                                      <p:tavLst>
                                        <p:tav tm="0">
                                          <p:val>
                                            <p:fltVal val="0"/>
                                          </p:val>
                                        </p:tav>
                                        <p:tav tm="100000">
                                          <p:val>
                                            <p:strVal val="#ppt_w"/>
                                          </p:val>
                                        </p:tav>
                                      </p:tavLst>
                                    </p:anim>
                                    <p:anim calcmode="lin" valueType="num">
                                      <p:cBhvr>
                                        <p:cTn id="20" dur="500" fill="hold"/>
                                        <p:tgtEl>
                                          <p:spTgt spid="19"/>
                                        </p:tgtEl>
                                        <p:attrNameLst>
                                          <p:attrName>ppt_h</p:attrName>
                                        </p:attrNameLst>
                                      </p:cBhvr>
                                      <p:tavLst>
                                        <p:tav tm="0">
                                          <p:val>
                                            <p:fltVal val="0"/>
                                          </p:val>
                                        </p:tav>
                                        <p:tav tm="100000">
                                          <p:val>
                                            <p:strVal val="#ppt_h"/>
                                          </p:val>
                                        </p:tav>
                                      </p:tavLst>
                                    </p:anim>
                                    <p:anim calcmode="lin" valueType="num">
                                      <p:cBhvr>
                                        <p:cTn id="21" dur="500" fill="hold"/>
                                        <p:tgtEl>
                                          <p:spTgt spid="19"/>
                                        </p:tgtEl>
                                        <p:attrNameLst>
                                          <p:attrName>style.rotation</p:attrName>
                                        </p:attrNameLst>
                                      </p:cBhvr>
                                      <p:tavLst>
                                        <p:tav tm="0">
                                          <p:val>
                                            <p:fltVal val="360"/>
                                          </p:val>
                                        </p:tav>
                                        <p:tav tm="100000">
                                          <p:val>
                                            <p:fltVal val="0"/>
                                          </p:val>
                                        </p:tav>
                                      </p:tavLst>
                                    </p:anim>
                                    <p:animEffect transition="in" filter="fade">
                                      <p:cBhvr>
                                        <p:cTn id="22" dur="50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49" presetClass="entr" presetSubtype="0" decel="100000" fill="hold" nodeType="click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p:cTn id="27" dur="500" fill="hold"/>
                                        <p:tgtEl>
                                          <p:spTgt spid="22"/>
                                        </p:tgtEl>
                                        <p:attrNameLst>
                                          <p:attrName>ppt_w</p:attrName>
                                        </p:attrNameLst>
                                      </p:cBhvr>
                                      <p:tavLst>
                                        <p:tav tm="0">
                                          <p:val>
                                            <p:fltVal val="0"/>
                                          </p:val>
                                        </p:tav>
                                        <p:tav tm="100000">
                                          <p:val>
                                            <p:strVal val="#ppt_w"/>
                                          </p:val>
                                        </p:tav>
                                      </p:tavLst>
                                    </p:anim>
                                    <p:anim calcmode="lin" valueType="num">
                                      <p:cBhvr>
                                        <p:cTn id="28" dur="500" fill="hold"/>
                                        <p:tgtEl>
                                          <p:spTgt spid="22"/>
                                        </p:tgtEl>
                                        <p:attrNameLst>
                                          <p:attrName>ppt_h</p:attrName>
                                        </p:attrNameLst>
                                      </p:cBhvr>
                                      <p:tavLst>
                                        <p:tav tm="0">
                                          <p:val>
                                            <p:fltVal val="0"/>
                                          </p:val>
                                        </p:tav>
                                        <p:tav tm="100000">
                                          <p:val>
                                            <p:strVal val="#ppt_h"/>
                                          </p:val>
                                        </p:tav>
                                      </p:tavLst>
                                    </p:anim>
                                    <p:anim calcmode="lin" valueType="num">
                                      <p:cBhvr>
                                        <p:cTn id="29" dur="500" fill="hold"/>
                                        <p:tgtEl>
                                          <p:spTgt spid="22"/>
                                        </p:tgtEl>
                                        <p:attrNameLst>
                                          <p:attrName>style.rotation</p:attrName>
                                        </p:attrNameLst>
                                      </p:cBhvr>
                                      <p:tavLst>
                                        <p:tav tm="0">
                                          <p:val>
                                            <p:fltVal val="360"/>
                                          </p:val>
                                        </p:tav>
                                        <p:tav tm="100000">
                                          <p:val>
                                            <p:fltVal val="0"/>
                                          </p:val>
                                        </p:tav>
                                      </p:tavLst>
                                    </p:anim>
                                    <p:animEffect transition="in" filter="fade">
                                      <p:cBhvr>
                                        <p:cTn id="30" dur="500"/>
                                        <p:tgtEl>
                                          <p:spTgt spid="22"/>
                                        </p:tgtEl>
                                      </p:cBhvr>
                                    </p:animEffect>
                                  </p:childTnLst>
                                </p:cTn>
                              </p:par>
                            </p:childTnLst>
                          </p:cTn>
                        </p:par>
                      </p:childTnLst>
                    </p:cTn>
                  </p:par>
                  <p:par>
                    <p:cTn id="31" fill="hold">
                      <p:stCondLst>
                        <p:cond delay="indefinite"/>
                      </p:stCondLst>
                      <p:childTnLst>
                        <p:par>
                          <p:cTn id="32" fill="hold">
                            <p:stCondLst>
                              <p:cond delay="0"/>
                            </p:stCondLst>
                            <p:childTnLst>
                              <p:par>
                                <p:cTn id="33" presetID="49" presetClass="entr" presetSubtype="0" decel="100000" fill="hold" nodeType="click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p:cTn id="35" dur="500" fill="hold"/>
                                        <p:tgtEl>
                                          <p:spTgt spid="25"/>
                                        </p:tgtEl>
                                        <p:attrNameLst>
                                          <p:attrName>ppt_w</p:attrName>
                                        </p:attrNameLst>
                                      </p:cBhvr>
                                      <p:tavLst>
                                        <p:tav tm="0">
                                          <p:val>
                                            <p:fltVal val="0"/>
                                          </p:val>
                                        </p:tav>
                                        <p:tav tm="100000">
                                          <p:val>
                                            <p:strVal val="#ppt_w"/>
                                          </p:val>
                                        </p:tav>
                                      </p:tavLst>
                                    </p:anim>
                                    <p:anim calcmode="lin" valueType="num">
                                      <p:cBhvr>
                                        <p:cTn id="36" dur="500" fill="hold"/>
                                        <p:tgtEl>
                                          <p:spTgt spid="25"/>
                                        </p:tgtEl>
                                        <p:attrNameLst>
                                          <p:attrName>ppt_h</p:attrName>
                                        </p:attrNameLst>
                                      </p:cBhvr>
                                      <p:tavLst>
                                        <p:tav tm="0">
                                          <p:val>
                                            <p:fltVal val="0"/>
                                          </p:val>
                                        </p:tav>
                                        <p:tav tm="100000">
                                          <p:val>
                                            <p:strVal val="#ppt_h"/>
                                          </p:val>
                                        </p:tav>
                                      </p:tavLst>
                                    </p:anim>
                                    <p:anim calcmode="lin" valueType="num">
                                      <p:cBhvr>
                                        <p:cTn id="37" dur="500" fill="hold"/>
                                        <p:tgtEl>
                                          <p:spTgt spid="25"/>
                                        </p:tgtEl>
                                        <p:attrNameLst>
                                          <p:attrName>style.rotation</p:attrName>
                                        </p:attrNameLst>
                                      </p:cBhvr>
                                      <p:tavLst>
                                        <p:tav tm="0">
                                          <p:val>
                                            <p:fltVal val="360"/>
                                          </p:val>
                                        </p:tav>
                                        <p:tav tm="100000">
                                          <p:val>
                                            <p:fltVal val="0"/>
                                          </p:val>
                                        </p:tav>
                                      </p:tavLst>
                                    </p:anim>
                                    <p:animEffect transition="in" filter="fade">
                                      <p:cBhvr>
                                        <p:cTn id="3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12</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تاريخ بداية الذكاء الاصطناعي</a:t>
            </a:r>
          </a:p>
        </p:txBody>
      </p:sp>
      <p:grpSp>
        <p:nvGrpSpPr>
          <p:cNvPr id="23" name="Group 22"/>
          <p:cNvGrpSpPr/>
          <p:nvPr/>
        </p:nvGrpSpPr>
        <p:grpSpPr>
          <a:xfrm>
            <a:off x="152400" y="1295401"/>
            <a:ext cx="11921562" cy="1015663"/>
            <a:chOff x="63256" y="1325881"/>
            <a:chExt cx="11921562" cy="1015663"/>
          </a:xfrm>
        </p:grpSpPr>
        <p:pic>
          <p:nvPicPr>
            <p:cNvPr id="2" name="Picture 1"/>
            <p:cNvPicPr>
              <a:picLocks noChangeAspect="1"/>
            </p:cNvPicPr>
            <p:nvPr/>
          </p:nvPicPr>
          <p:blipFill rotWithShape="1">
            <a:blip r:embed="rId5">
              <a:clrChange>
                <a:clrFrom>
                  <a:srgbClr val="FFFFFF"/>
                </a:clrFrom>
                <a:clrTo>
                  <a:srgbClr val="FFFFFF">
                    <a:alpha val="0"/>
                  </a:srgbClr>
                </a:clrTo>
              </a:clrChange>
            </a:blip>
            <a:srcRect l="17600" t="16000" r="15920" b="26444"/>
            <a:stretch/>
          </p:blipFill>
          <p:spPr>
            <a:xfrm>
              <a:off x="11186160" y="1460333"/>
              <a:ext cx="798658" cy="746760"/>
            </a:xfrm>
            <a:prstGeom prst="rect">
              <a:avLst/>
            </a:prstGeom>
          </p:spPr>
        </p:pic>
        <p:sp>
          <p:nvSpPr>
            <p:cNvPr id="8" name="Rectangle 7"/>
            <p:cNvSpPr/>
            <p:nvPr/>
          </p:nvSpPr>
          <p:spPr>
            <a:xfrm>
              <a:off x="63256" y="1325881"/>
              <a:ext cx="11206725" cy="1015663"/>
            </a:xfrm>
            <a:prstGeom prst="rect">
              <a:avLst/>
            </a:prstGeom>
          </p:spPr>
          <p:txBody>
            <a:bodyPr wrap="square">
              <a:spAutoFit/>
            </a:bodyPr>
            <a:lstStyle/>
            <a:p>
              <a:pPr algn="justLow">
                <a:lnSpc>
                  <a:spcPct val="125000"/>
                </a:lnSpc>
                <a:spcAft>
                  <a:spcPts val="800"/>
                </a:spcAft>
              </a:pPr>
              <a:r>
                <a:rPr lang="ar-SA" sz="2400" b="1" dirty="0">
                  <a:solidFill>
                    <a:srgbClr val="002060"/>
                  </a:solidFill>
                  <a:latin typeface="Calibri" panose="020F0502020204030204" pitchFamily="34" charset="0"/>
                  <a:ea typeface="Times New Roman" panose="02020603050405020304" pitchFamily="18" charset="0"/>
                  <a:cs typeface="Sakkal Majalla" panose="02000000000000000000" pitchFamily="2" charset="-78"/>
                </a:rPr>
                <a:t>الذكاء الاصطناعي علم معرفي حديث، بدأ رسمياً في الخمسينات من القرن الماضي، أما قبل هذه الفترة، فنجد أن عدد من العلوم الآخرى عنيت بشكل أو بآخر بالذكاء الاصطناعي وبطريقة غير مباشرة</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4" name="Group 23"/>
          <p:cNvGrpSpPr/>
          <p:nvPr/>
        </p:nvGrpSpPr>
        <p:grpSpPr>
          <a:xfrm>
            <a:off x="15241" y="2297844"/>
            <a:ext cx="12076257" cy="1015663"/>
            <a:chOff x="-91439" y="1325881"/>
            <a:chExt cx="12076257" cy="1015663"/>
          </a:xfrm>
        </p:grpSpPr>
        <p:pic>
          <p:nvPicPr>
            <p:cNvPr id="25" name="Picture 24"/>
            <p:cNvPicPr>
              <a:picLocks noChangeAspect="1"/>
            </p:cNvPicPr>
            <p:nvPr/>
          </p:nvPicPr>
          <p:blipFill rotWithShape="1">
            <a:blip r:embed="rId5">
              <a:clrChange>
                <a:clrFrom>
                  <a:srgbClr val="FFFFFF"/>
                </a:clrFrom>
                <a:clrTo>
                  <a:srgbClr val="FFFFFF">
                    <a:alpha val="0"/>
                  </a:srgbClr>
                </a:clrTo>
              </a:clrChange>
            </a:blip>
            <a:srcRect l="17600" t="16000" r="15920" b="26444"/>
            <a:stretch/>
          </p:blipFill>
          <p:spPr>
            <a:xfrm>
              <a:off x="11186160" y="1460333"/>
              <a:ext cx="798658" cy="746760"/>
            </a:xfrm>
            <a:prstGeom prst="rect">
              <a:avLst/>
            </a:prstGeom>
          </p:spPr>
        </p:pic>
        <p:sp>
          <p:nvSpPr>
            <p:cNvPr id="26" name="Rectangle 25"/>
            <p:cNvSpPr/>
            <p:nvPr/>
          </p:nvSpPr>
          <p:spPr>
            <a:xfrm>
              <a:off x="-91439" y="1325881"/>
              <a:ext cx="11361421" cy="1015663"/>
            </a:xfrm>
            <a:prstGeom prst="rect">
              <a:avLst/>
            </a:prstGeom>
          </p:spPr>
          <p:txBody>
            <a:bodyPr wrap="square">
              <a:spAutoFit/>
            </a:bodyPr>
            <a:lstStyle/>
            <a:p>
              <a:pPr algn="justLow">
                <a:lnSpc>
                  <a:spcPct val="125000"/>
                </a:lnSpc>
                <a:spcAft>
                  <a:spcPts val="800"/>
                </a:spcAft>
              </a:pPr>
              <a:r>
                <a:rPr lang="ar-SA" sz="2400" b="1" dirty="0">
                  <a:solidFill>
                    <a:srgbClr val="002060"/>
                  </a:solidFill>
                  <a:latin typeface="Calibri" panose="020F0502020204030204" pitchFamily="34" charset="0"/>
                  <a:ea typeface="Times New Roman" panose="02020603050405020304" pitchFamily="18" charset="0"/>
                  <a:cs typeface="Sakkal Majalla" panose="02000000000000000000" pitchFamily="2" charset="-78"/>
                </a:rPr>
                <a:t>باستعراض علم الوراثة؛ نجد مايرتبط بالذكاء في حقل دراسة جينات العلماء في محاولة لإعزاء ذكاءهم للوراثة، وفي مجال الفيزياء نجد أن جميع الطلاب بلا شك يشعروا بأن جميع الأفكار الجيدة أخذت من غاليليو وآينشتاين ونيوتن وبقية العلماء</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7" name="Group 26"/>
          <p:cNvGrpSpPr/>
          <p:nvPr/>
        </p:nvGrpSpPr>
        <p:grpSpPr>
          <a:xfrm>
            <a:off x="1" y="3359140"/>
            <a:ext cx="12076257" cy="1015663"/>
            <a:chOff x="-91439" y="1325881"/>
            <a:chExt cx="12076257" cy="1015663"/>
          </a:xfrm>
        </p:grpSpPr>
        <p:pic>
          <p:nvPicPr>
            <p:cNvPr id="28" name="Picture 27"/>
            <p:cNvPicPr>
              <a:picLocks noChangeAspect="1"/>
            </p:cNvPicPr>
            <p:nvPr/>
          </p:nvPicPr>
          <p:blipFill rotWithShape="1">
            <a:blip r:embed="rId5">
              <a:clrChange>
                <a:clrFrom>
                  <a:srgbClr val="FFFFFF"/>
                </a:clrFrom>
                <a:clrTo>
                  <a:srgbClr val="FFFFFF">
                    <a:alpha val="0"/>
                  </a:srgbClr>
                </a:clrTo>
              </a:clrChange>
            </a:blip>
            <a:srcRect l="17600" t="16000" r="15920" b="26444"/>
            <a:stretch/>
          </p:blipFill>
          <p:spPr>
            <a:xfrm>
              <a:off x="11186160" y="1460333"/>
              <a:ext cx="798658" cy="746760"/>
            </a:xfrm>
            <a:prstGeom prst="rect">
              <a:avLst/>
            </a:prstGeom>
          </p:spPr>
        </p:pic>
        <p:sp>
          <p:nvSpPr>
            <p:cNvPr id="29" name="Rectangle 28"/>
            <p:cNvSpPr/>
            <p:nvPr/>
          </p:nvSpPr>
          <p:spPr>
            <a:xfrm>
              <a:off x="-91439" y="1325881"/>
              <a:ext cx="11361421" cy="1015663"/>
            </a:xfrm>
            <a:prstGeom prst="rect">
              <a:avLst/>
            </a:prstGeom>
          </p:spPr>
          <p:txBody>
            <a:bodyPr wrap="square">
              <a:spAutoFit/>
            </a:bodyPr>
            <a:lstStyle/>
            <a:p>
              <a:pPr algn="justLow">
                <a:lnSpc>
                  <a:spcPct val="125000"/>
                </a:lnSpc>
                <a:spcAft>
                  <a:spcPts val="800"/>
                </a:spcAft>
              </a:pPr>
              <a:r>
                <a:rPr lang="ar-SA" sz="2400" b="1" dirty="0">
                  <a:solidFill>
                    <a:srgbClr val="002060"/>
                  </a:solidFill>
                  <a:latin typeface="Calibri" panose="020F0502020204030204" pitchFamily="34" charset="0"/>
                  <a:ea typeface="Times New Roman" panose="02020603050405020304" pitchFamily="18" charset="0"/>
                  <a:cs typeface="Sakkal Majalla" panose="02000000000000000000" pitchFamily="2" charset="-78"/>
                </a:rPr>
                <a:t>ولابد من الدراسة لأعوام عديدة حتى يتسنى لأحدهم تقديم اكتشاف جديد! في المقابل فإن الذكاء الاصطناعي لا يزال مفتوحاً ليشغِل بدراسته آينشتاين جديد جميع أوقاته</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30" name="Group 29"/>
          <p:cNvGrpSpPr/>
          <p:nvPr/>
        </p:nvGrpSpPr>
        <p:grpSpPr>
          <a:xfrm>
            <a:off x="1" y="4401747"/>
            <a:ext cx="12076257" cy="1015663"/>
            <a:chOff x="-91439" y="1325881"/>
            <a:chExt cx="12076257" cy="1015663"/>
          </a:xfrm>
        </p:grpSpPr>
        <p:pic>
          <p:nvPicPr>
            <p:cNvPr id="31" name="Picture 30"/>
            <p:cNvPicPr>
              <a:picLocks noChangeAspect="1"/>
            </p:cNvPicPr>
            <p:nvPr/>
          </p:nvPicPr>
          <p:blipFill rotWithShape="1">
            <a:blip r:embed="rId5">
              <a:clrChange>
                <a:clrFrom>
                  <a:srgbClr val="FFFFFF"/>
                </a:clrFrom>
                <a:clrTo>
                  <a:srgbClr val="FFFFFF">
                    <a:alpha val="0"/>
                  </a:srgbClr>
                </a:clrTo>
              </a:clrChange>
            </a:blip>
            <a:srcRect l="17600" t="16000" r="15920" b="26444"/>
            <a:stretch/>
          </p:blipFill>
          <p:spPr>
            <a:xfrm>
              <a:off x="11186160" y="1460333"/>
              <a:ext cx="798658" cy="746760"/>
            </a:xfrm>
            <a:prstGeom prst="rect">
              <a:avLst/>
            </a:prstGeom>
          </p:spPr>
        </p:pic>
        <p:sp>
          <p:nvSpPr>
            <p:cNvPr id="32" name="Rectangle 31"/>
            <p:cNvSpPr/>
            <p:nvPr/>
          </p:nvSpPr>
          <p:spPr>
            <a:xfrm>
              <a:off x="-91439" y="1325881"/>
              <a:ext cx="11361421" cy="1015663"/>
            </a:xfrm>
            <a:prstGeom prst="rect">
              <a:avLst/>
            </a:prstGeom>
          </p:spPr>
          <p:txBody>
            <a:bodyPr wrap="square">
              <a:spAutoFit/>
            </a:bodyPr>
            <a:lstStyle/>
            <a:p>
              <a:pPr algn="justLow">
                <a:lnSpc>
                  <a:spcPct val="125000"/>
                </a:lnSpc>
                <a:spcAft>
                  <a:spcPts val="800"/>
                </a:spcAft>
              </a:pPr>
              <a:r>
                <a:rPr lang="ar-SA" sz="2400" b="1" dirty="0">
                  <a:solidFill>
                    <a:srgbClr val="002060"/>
                  </a:solidFill>
                  <a:latin typeface="Calibri" panose="020F0502020204030204" pitchFamily="34" charset="0"/>
                  <a:ea typeface="Times New Roman" panose="02020603050405020304" pitchFamily="18" charset="0"/>
                  <a:cs typeface="Sakkal Majalla" panose="02000000000000000000" pitchFamily="2" charset="-78"/>
                </a:rPr>
                <a:t>البحث عن ماهية الذكاء كذلك شغلت الفلاسفة قبل أكثر من ألفي عام، فقد حاولوا فهم كيف تتم رؤية الأشياء، وكيف يتم التعلم، والتذكر والتعليل، ومع حلول استخدام الكمبيوتر في الخمسينات تحولت هذه البحوث إلى أنظمة تجريبية واقعية</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33" name="Group 32"/>
          <p:cNvGrpSpPr/>
          <p:nvPr/>
        </p:nvGrpSpPr>
        <p:grpSpPr>
          <a:xfrm>
            <a:off x="30481" y="5478370"/>
            <a:ext cx="12076257" cy="1015663"/>
            <a:chOff x="-91439" y="1325881"/>
            <a:chExt cx="12076257" cy="1015663"/>
          </a:xfrm>
        </p:grpSpPr>
        <p:pic>
          <p:nvPicPr>
            <p:cNvPr id="34" name="Picture 33"/>
            <p:cNvPicPr>
              <a:picLocks noChangeAspect="1"/>
            </p:cNvPicPr>
            <p:nvPr/>
          </p:nvPicPr>
          <p:blipFill rotWithShape="1">
            <a:blip r:embed="rId5">
              <a:clrChange>
                <a:clrFrom>
                  <a:srgbClr val="FFFFFF"/>
                </a:clrFrom>
                <a:clrTo>
                  <a:srgbClr val="FFFFFF">
                    <a:alpha val="0"/>
                  </a:srgbClr>
                </a:clrTo>
              </a:clrChange>
            </a:blip>
            <a:srcRect l="17600" t="16000" r="15920" b="26444"/>
            <a:stretch/>
          </p:blipFill>
          <p:spPr>
            <a:xfrm>
              <a:off x="11186160" y="1460333"/>
              <a:ext cx="798658" cy="746760"/>
            </a:xfrm>
            <a:prstGeom prst="rect">
              <a:avLst/>
            </a:prstGeom>
          </p:spPr>
        </p:pic>
        <p:sp>
          <p:nvSpPr>
            <p:cNvPr id="35" name="Rectangle 34"/>
            <p:cNvSpPr/>
            <p:nvPr/>
          </p:nvSpPr>
          <p:spPr>
            <a:xfrm>
              <a:off x="-91439" y="1325881"/>
              <a:ext cx="11361421" cy="1015663"/>
            </a:xfrm>
            <a:prstGeom prst="rect">
              <a:avLst/>
            </a:prstGeom>
          </p:spPr>
          <p:txBody>
            <a:bodyPr wrap="square">
              <a:spAutoFit/>
            </a:bodyPr>
            <a:lstStyle/>
            <a:p>
              <a:pPr algn="justLow">
                <a:lnSpc>
                  <a:spcPct val="125000"/>
                </a:lnSpc>
                <a:spcAft>
                  <a:spcPts val="800"/>
                </a:spcAft>
              </a:pPr>
              <a:r>
                <a:rPr lang="ar-SA" sz="2400" b="1" dirty="0">
                  <a:solidFill>
                    <a:srgbClr val="002060"/>
                  </a:solidFill>
                  <a:latin typeface="Calibri" panose="020F0502020204030204" pitchFamily="34" charset="0"/>
                  <a:ea typeface="Times New Roman" panose="02020603050405020304" pitchFamily="18" charset="0"/>
                  <a:cs typeface="Sakkal Majalla" panose="02000000000000000000" pitchFamily="2" charset="-78"/>
                </a:rPr>
                <a:t>البحث عن ماهية الذكاء كذلك شغلت الفلاسفة قبل أكثر من ألفي عام، فقد حاولوا فهم كيف تتم رؤية الأشياء، وكيف يتم التعلم، والتذكر والتعليل، ومع حلول استخدام الكمبيوتر في الخمسينات تحولت هذه البحوث إلى أنظمة تجريبية واقعية</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grpSp>
    </p:spTree>
    <p:extLst>
      <p:ext uri="{BB962C8B-B14F-4D97-AF65-F5344CB8AC3E}">
        <p14:creationId xmlns:p14="http://schemas.microsoft.com/office/powerpoint/2010/main" val="377314973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arn(inVertical)">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barn(inVertical)">
                                      <p:cBhvr>
                                        <p:cTn id="12" dur="5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barn(inVertical)">
                                      <p:cBhvr>
                                        <p:cTn id="17" dur="500"/>
                                        <p:tgtEl>
                                          <p:spTgt spid="27"/>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barn(inVertical)">
                                      <p:cBhvr>
                                        <p:cTn id="22" dur="500"/>
                                        <p:tgtEl>
                                          <p:spTgt spid="30"/>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barn(inVertical)">
                                      <p:cBhvr>
                                        <p:cTn id="2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0.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120</a:t>
            </a:fld>
            <a:endParaRPr lang="ar-EG">
              <a:solidFill>
                <a:prstClr val="black">
                  <a:tint val="75000"/>
                </a:prstClr>
              </a:solidFill>
            </a:endParaRPr>
          </a:p>
        </p:txBody>
      </p:sp>
      <p:sp>
        <p:nvSpPr>
          <p:cNvPr id="4" name="Rectangle 3"/>
          <p:cNvSpPr/>
          <p:nvPr/>
        </p:nvSpPr>
        <p:spPr>
          <a:xfrm>
            <a:off x="7261412" y="161582"/>
            <a:ext cx="4695222" cy="630942"/>
          </a:xfrm>
          <a:prstGeom prst="rect">
            <a:avLst/>
          </a:prstGeom>
        </p:spPr>
        <p:txBody>
          <a:bodyPr wrap="square">
            <a:spAutoFit/>
          </a:bodyPr>
          <a:lstStyle/>
          <a:p>
            <a:pPr algn="ctr">
              <a:lnSpc>
                <a:spcPct val="125000"/>
              </a:lnSpc>
            </a:pPr>
            <a:r>
              <a:rPr lang="ar-EG" sz="2800" b="1" dirty="0">
                <a:solidFill>
                  <a:schemeClr val="bg1"/>
                </a:solidFill>
                <a:latin typeface="Sakkal Majalla" pitchFamily="2" charset="-78"/>
                <a:cs typeface="Sakkal Majalla" pitchFamily="2" charset="-78"/>
              </a:rPr>
              <a:t>أشهر خوارزميات الذكاء الاصطناعي</a:t>
            </a:r>
          </a:p>
        </p:txBody>
      </p:sp>
      <p:sp>
        <p:nvSpPr>
          <p:cNvPr id="5" name="Rectangle 4"/>
          <p:cNvSpPr/>
          <p:nvPr/>
        </p:nvSpPr>
        <p:spPr>
          <a:xfrm>
            <a:off x="419101" y="1436690"/>
            <a:ext cx="11456895" cy="1015663"/>
          </a:xfrm>
          <a:prstGeom prst="rect">
            <a:avLst/>
          </a:prstGeom>
        </p:spPr>
        <p:txBody>
          <a:bodyPr wrap="square">
            <a:spAutoFit/>
          </a:bodyPr>
          <a:lstStyle/>
          <a:p>
            <a:pPr algn="justLow">
              <a:lnSpc>
                <a:spcPct val="125000"/>
              </a:lnSpc>
              <a:spcAft>
                <a:spcPts val="1000"/>
              </a:spcAft>
            </a:pPr>
            <a:r>
              <a:rPr lang="ar-SA" sz="2400" b="1" dirty="0">
                <a:latin typeface="Sakkal Majalla" panose="02000000000000000000" pitchFamily="2" charset="-78"/>
                <a:ea typeface="Calibri" panose="020F0502020204030204" pitchFamily="34" charset="0"/>
                <a:cs typeface="Sakkal Majalla" panose="02000000000000000000" pitchFamily="2" charset="-78"/>
              </a:rPr>
              <a:t>تتميز خوارزمية الانحدار المتعدد بأنُها منشقة من خوارزمية الانحدار الخطي، وهي واحدة من أهمُ خوارزميات الانحدار التي تصف العلاقة الخطية بين متغير واحد مع عدد من المتغيرات الأخرى، </a:t>
            </a:r>
            <a:r>
              <a:rPr lang="ar-SA" sz="2400" b="1" dirty="0">
                <a:solidFill>
                  <a:srgbClr val="0070C0"/>
                </a:solidFill>
                <a:latin typeface="Sakkal Majalla" panose="02000000000000000000" pitchFamily="2" charset="-78"/>
                <a:ea typeface="Calibri" panose="020F0502020204030204" pitchFamily="34" charset="0"/>
                <a:cs typeface="Sakkal Majalla" panose="02000000000000000000" pitchFamily="2" charset="-78"/>
              </a:rPr>
              <a:t>ومن استخدامات خوارزمية الانحدار المتعدد ما يأتي:</a:t>
            </a:r>
            <a:endParaRPr lang="en-US" sz="2400" b="1" dirty="0">
              <a:solidFill>
                <a:srgbClr val="0070C0"/>
              </a:solidFill>
              <a:latin typeface="Sakkal Majalla" panose="02000000000000000000" pitchFamily="2" charset="-78"/>
              <a:ea typeface="Calibri" panose="020F0502020204030204" pitchFamily="34" charset="0"/>
              <a:cs typeface="Sakkal Majalla" panose="02000000000000000000" pitchFamily="2" charset="-78"/>
            </a:endParaRPr>
          </a:p>
        </p:txBody>
      </p:sp>
      <p:grpSp>
        <p:nvGrpSpPr>
          <p:cNvPr id="6" name="Group 5"/>
          <p:cNvGrpSpPr/>
          <p:nvPr/>
        </p:nvGrpSpPr>
        <p:grpSpPr>
          <a:xfrm>
            <a:off x="1344707" y="161584"/>
            <a:ext cx="3657600" cy="743510"/>
            <a:chOff x="-778385" y="1"/>
            <a:chExt cx="2807210" cy="438150"/>
          </a:xfrm>
        </p:grpSpPr>
        <p:pic>
          <p:nvPicPr>
            <p:cNvPr id="7" name="Picture 6" descr="E:\الصف المقلوب\صور\16.pn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5400000">
              <a:off x="800100" y="-790575"/>
              <a:ext cx="438150" cy="2019301"/>
            </a:xfrm>
            <a:prstGeom prst="rect">
              <a:avLst/>
            </a:prstGeom>
            <a:noFill/>
            <a:ln>
              <a:noFill/>
            </a:ln>
          </p:spPr>
        </p:pic>
        <p:sp>
          <p:nvSpPr>
            <p:cNvPr id="8" name="Rectangle 7"/>
            <p:cNvSpPr/>
            <p:nvPr/>
          </p:nvSpPr>
          <p:spPr>
            <a:xfrm>
              <a:off x="-778385" y="3"/>
              <a:ext cx="2396860" cy="428625"/>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a:lnSpc>
                  <a:spcPct val="107000"/>
                </a:lnSpc>
                <a:spcAft>
                  <a:spcPts val="800"/>
                </a:spcAft>
              </a:pPr>
              <a:r>
                <a:rPr lang="ar-SA"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خوارزمية الانحدار المتعدد</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9" name="Rectangle 8"/>
            <p:cNvSpPr/>
            <p:nvPr/>
          </p:nvSpPr>
          <p:spPr>
            <a:xfrm>
              <a:off x="1569294" y="47551"/>
              <a:ext cx="390371" cy="365678"/>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algn="ctr" rtl="1">
                <a:lnSpc>
                  <a:spcPct val="107000"/>
                </a:lnSpc>
                <a:spcBef>
                  <a:spcPts val="0"/>
                </a:spcBef>
                <a:spcAft>
                  <a:spcPts val="800"/>
                </a:spcAft>
              </a:pPr>
              <a:r>
                <a:rPr lang="ar-EG" sz="2800" b="1"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4</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0" name="Group 9">
            <a:extLst>
              <a:ext uri="{FF2B5EF4-FFF2-40B4-BE49-F238E27FC236}">
                <a16:creationId xmlns:a16="http://schemas.microsoft.com/office/drawing/2014/main" id="{08C177CE-FEAA-497F-9F8B-0BB71370765F}"/>
              </a:ext>
            </a:extLst>
          </p:cNvPr>
          <p:cNvGrpSpPr/>
          <p:nvPr/>
        </p:nvGrpSpPr>
        <p:grpSpPr>
          <a:xfrm>
            <a:off x="2850776" y="2732482"/>
            <a:ext cx="7623577" cy="3785200"/>
            <a:chOff x="365767" y="1556792"/>
            <a:chExt cx="8412465" cy="4364696"/>
          </a:xfrm>
        </p:grpSpPr>
        <p:pic>
          <p:nvPicPr>
            <p:cNvPr id="11" name="Picture 10">
              <a:extLst>
                <a:ext uri="{FF2B5EF4-FFF2-40B4-BE49-F238E27FC236}">
                  <a16:creationId xmlns:a16="http://schemas.microsoft.com/office/drawing/2014/main" id="{17A75E60-59A0-4386-B210-DFAF10E1E17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5767" y="1556792"/>
              <a:ext cx="8412465" cy="4364696"/>
            </a:xfrm>
            <a:prstGeom prst="rect">
              <a:avLst/>
            </a:prstGeom>
          </p:spPr>
        </p:pic>
        <p:sp>
          <p:nvSpPr>
            <p:cNvPr id="12" name="TextBox 11">
              <a:extLst>
                <a:ext uri="{FF2B5EF4-FFF2-40B4-BE49-F238E27FC236}">
                  <a16:creationId xmlns:a16="http://schemas.microsoft.com/office/drawing/2014/main" id="{C975C5FC-A42C-4D2B-8E9D-8D9413FA221B}"/>
                </a:ext>
              </a:extLst>
            </p:cNvPr>
            <p:cNvSpPr txBox="1"/>
            <p:nvPr/>
          </p:nvSpPr>
          <p:spPr>
            <a:xfrm>
              <a:off x="5630192" y="2190947"/>
              <a:ext cx="2338717" cy="2235842"/>
            </a:xfrm>
            <a:prstGeom prst="rect">
              <a:avLst/>
            </a:prstGeom>
            <a:noFill/>
          </p:spPr>
          <p:txBody>
            <a:bodyPr wrap="square">
              <a:spAutoFit/>
            </a:bodyPr>
            <a:lstStyle/>
            <a:p>
              <a:pPr algn="ctr"/>
              <a:r>
                <a:rPr lang="ar-EG" sz="2400" b="1" dirty="0">
                  <a:solidFill>
                    <a:srgbClr val="002060"/>
                  </a:solidFill>
                  <a:latin typeface="Sakkal Majalla" panose="02000000000000000000" pitchFamily="2" charset="-78"/>
                  <a:ea typeface="GE SS Text Medium" panose="020A0503020102020204" pitchFamily="18" charset="-78"/>
                  <a:cs typeface="Sakkal Majalla" panose="02000000000000000000" pitchFamily="2" charset="-78"/>
                </a:rPr>
                <a:t>تستخدمها مصانع السيارات لتوقع كمية انبعاث ثاني أكسيد الكربون بناءً على كفاءة المحرك</a:t>
              </a:r>
            </a:p>
          </p:txBody>
        </p:sp>
      </p:grpSp>
      <p:grpSp>
        <p:nvGrpSpPr>
          <p:cNvPr id="13" name="Group 12">
            <a:extLst>
              <a:ext uri="{FF2B5EF4-FFF2-40B4-BE49-F238E27FC236}">
                <a16:creationId xmlns:a16="http://schemas.microsoft.com/office/drawing/2014/main" id="{229F116D-29CC-464D-80A2-9E20F741A7E4}"/>
              </a:ext>
            </a:extLst>
          </p:cNvPr>
          <p:cNvGrpSpPr/>
          <p:nvPr/>
        </p:nvGrpSpPr>
        <p:grpSpPr>
          <a:xfrm>
            <a:off x="2977002" y="3745712"/>
            <a:ext cx="3134688" cy="2592674"/>
            <a:chOff x="721528" y="2879151"/>
            <a:chExt cx="3168352" cy="2808312"/>
          </a:xfrm>
        </p:grpSpPr>
        <p:pic>
          <p:nvPicPr>
            <p:cNvPr id="14" name="Picture 13">
              <a:extLst>
                <a:ext uri="{FF2B5EF4-FFF2-40B4-BE49-F238E27FC236}">
                  <a16:creationId xmlns:a16="http://schemas.microsoft.com/office/drawing/2014/main" id="{83CDFD03-1421-4D01-89D0-7C94B4CB5E9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21528" y="2879151"/>
              <a:ext cx="3168352" cy="2808312"/>
            </a:xfrm>
            <a:prstGeom prst="rect">
              <a:avLst/>
            </a:prstGeom>
          </p:spPr>
        </p:pic>
        <p:sp>
          <p:nvSpPr>
            <p:cNvPr id="15" name="TextBox 14">
              <a:extLst>
                <a:ext uri="{FF2B5EF4-FFF2-40B4-BE49-F238E27FC236}">
                  <a16:creationId xmlns:a16="http://schemas.microsoft.com/office/drawing/2014/main" id="{B4226482-0F62-4DED-9E00-50B5E54B7BB3}"/>
                </a:ext>
              </a:extLst>
            </p:cNvPr>
            <p:cNvSpPr txBox="1"/>
            <p:nvPr/>
          </p:nvSpPr>
          <p:spPr>
            <a:xfrm>
              <a:off x="1191567" y="3388639"/>
              <a:ext cx="2228273" cy="1500188"/>
            </a:xfrm>
            <a:prstGeom prst="rect">
              <a:avLst/>
            </a:prstGeom>
            <a:noFill/>
          </p:spPr>
          <p:txBody>
            <a:bodyPr wrap="square">
              <a:spAutoFit/>
            </a:bodyPr>
            <a:lstStyle/>
            <a:p>
              <a:pPr algn="ctr">
                <a:lnSpc>
                  <a:spcPct val="150000"/>
                </a:lnSpc>
              </a:pPr>
              <a:r>
                <a:rPr lang="ar-EG" sz="2800" b="1" dirty="0">
                  <a:solidFill>
                    <a:srgbClr val="002060"/>
                  </a:solidFill>
                  <a:latin typeface="Sakkal Majalla" panose="02000000000000000000" pitchFamily="2" charset="-78"/>
                  <a:ea typeface="GE SS Text Medium" panose="020A0503020102020204" pitchFamily="18" charset="-78"/>
                  <a:cs typeface="Sakkal Majalla" panose="02000000000000000000" pitchFamily="2" charset="-78"/>
                </a:rPr>
                <a:t>تُستخدم </a:t>
              </a:r>
              <a:br>
                <a:rPr lang="ar-EG" sz="2800" b="1" dirty="0">
                  <a:solidFill>
                    <a:srgbClr val="002060"/>
                  </a:solidFill>
                  <a:latin typeface="Sakkal Majalla" panose="02000000000000000000" pitchFamily="2" charset="-78"/>
                  <a:ea typeface="GE SS Text Medium" panose="020A0503020102020204" pitchFamily="18" charset="-78"/>
                  <a:cs typeface="Sakkal Majalla" panose="02000000000000000000" pitchFamily="2" charset="-78"/>
                </a:rPr>
              </a:br>
              <a:r>
                <a:rPr lang="ar-EG" sz="2800" b="1" dirty="0">
                  <a:solidFill>
                    <a:srgbClr val="002060"/>
                  </a:solidFill>
                  <a:latin typeface="Sakkal Majalla" panose="02000000000000000000" pitchFamily="2" charset="-78"/>
                  <a:ea typeface="GE SS Text Medium" panose="020A0503020102020204" pitchFamily="18" charset="-78"/>
                  <a:cs typeface="Sakkal Majalla" panose="02000000000000000000" pitchFamily="2" charset="-78"/>
                </a:rPr>
                <a:t>في المجالات الطبية</a:t>
              </a:r>
            </a:p>
          </p:txBody>
        </p:sp>
      </p:grpSp>
      <p:grpSp>
        <p:nvGrpSpPr>
          <p:cNvPr id="16" name="Group 15"/>
          <p:cNvGrpSpPr/>
          <p:nvPr/>
        </p:nvGrpSpPr>
        <p:grpSpPr>
          <a:xfrm>
            <a:off x="594406" y="2677157"/>
            <a:ext cx="3763656" cy="3003116"/>
            <a:chOff x="0" y="-384737"/>
            <a:chExt cx="4513311" cy="4629524"/>
          </a:xfrm>
          <a:blipFill dpi="0" rotWithShape="1">
            <a:blip r:embed="rId8"/>
            <a:srcRect/>
            <a:stretch>
              <a:fillRect l="-3000" t="-3000" b="-3000"/>
            </a:stretch>
          </a:blipFill>
        </p:grpSpPr>
        <p:sp>
          <p:nvSpPr>
            <p:cNvPr id="17" name="Freeform 16"/>
            <p:cNvSpPr/>
            <p:nvPr/>
          </p:nvSpPr>
          <p:spPr>
            <a:xfrm rot="645382">
              <a:off x="191888" y="-182995"/>
              <a:ext cx="2822341" cy="4427782"/>
            </a:xfrm>
            <a:custGeom>
              <a:avLst/>
              <a:gdLst>
                <a:gd name="connsiteX0" fmla="*/ 309682 w 2131338"/>
                <a:gd name="connsiteY0" fmla="*/ 2863644 h 3373708"/>
                <a:gd name="connsiteX1" fmla="*/ 311959 w 2131338"/>
                <a:gd name="connsiteY1" fmla="*/ 2872297 h 3373708"/>
                <a:gd name="connsiteX2" fmla="*/ 316968 w 2131338"/>
                <a:gd name="connsiteY2" fmla="*/ 2878217 h 3373708"/>
                <a:gd name="connsiteX3" fmla="*/ 323344 w 2131338"/>
                <a:gd name="connsiteY3" fmla="*/ 2874119 h 3373708"/>
                <a:gd name="connsiteX4" fmla="*/ 324255 w 2131338"/>
                <a:gd name="connsiteY4" fmla="*/ 2867287 h 3373708"/>
                <a:gd name="connsiteX5" fmla="*/ 324255 w 2131338"/>
                <a:gd name="connsiteY5" fmla="*/ 2834498 h 3373708"/>
                <a:gd name="connsiteX6" fmla="*/ 335185 w 2131338"/>
                <a:gd name="connsiteY6" fmla="*/ 2845427 h 3373708"/>
                <a:gd name="connsiteX7" fmla="*/ 338828 w 2131338"/>
                <a:gd name="connsiteY7" fmla="*/ 2845427 h 3373708"/>
                <a:gd name="connsiteX8" fmla="*/ 334274 w 2131338"/>
                <a:gd name="connsiteY8" fmla="*/ 2837230 h 3373708"/>
                <a:gd name="connsiteX9" fmla="*/ 324255 w 2131338"/>
                <a:gd name="connsiteY9" fmla="*/ 2834498 h 3373708"/>
                <a:gd name="connsiteX10" fmla="*/ 674013 w 2131338"/>
                <a:gd name="connsiteY10" fmla="*/ 2776205 h 3373708"/>
                <a:gd name="connsiteX11" fmla="*/ 674468 w 2131338"/>
                <a:gd name="connsiteY11" fmla="*/ 2783036 h 3373708"/>
                <a:gd name="connsiteX12" fmla="*/ 677656 w 2131338"/>
                <a:gd name="connsiteY12" fmla="*/ 2787134 h 3373708"/>
                <a:gd name="connsiteX13" fmla="*/ 688586 w 2131338"/>
                <a:gd name="connsiteY13" fmla="*/ 2787134 h 3373708"/>
                <a:gd name="connsiteX14" fmla="*/ 684032 w 2131338"/>
                <a:gd name="connsiteY14" fmla="*/ 2778937 h 3373708"/>
                <a:gd name="connsiteX15" fmla="*/ 674013 w 2131338"/>
                <a:gd name="connsiteY15" fmla="*/ 2776205 h 3373708"/>
                <a:gd name="connsiteX16" fmla="*/ 976408 w 2131338"/>
                <a:gd name="connsiteY16" fmla="*/ 2761631 h 3373708"/>
                <a:gd name="connsiteX17" fmla="*/ 990981 w 2131338"/>
                <a:gd name="connsiteY17" fmla="*/ 2787134 h 3373708"/>
                <a:gd name="connsiteX18" fmla="*/ 987338 w 2131338"/>
                <a:gd name="connsiteY18" fmla="*/ 2819924 h 3373708"/>
                <a:gd name="connsiteX19" fmla="*/ 972764 w 2131338"/>
                <a:gd name="connsiteY19" fmla="*/ 2834498 h 3373708"/>
                <a:gd name="connsiteX20" fmla="*/ 947261 w 2131338"/>
                <a:gd name="connsiteY20" fmla="*/ 2849071 h 3373708"/>
                <a:gd name="connsiteX21" fmla="*/ 961834 w 2131338"/>
                <a:gd name="connsiteY21" fmla="*/ 2805351 h 3373708"/>
                <a:gd name="connsiteX22" fmla="*/ 976408 w 2131338"/>
                <a:gd name="connsiteY22" fmla="*/ 2761631 h 3373708"/>
                <a:gd name="connsiteX23" fmla="*/ 757809 w 2131338"/>
                <a:gd name="connsiteY23" fmla="*/ 2663262 h 3373708"/>
                <a:gd name="connsiteX24" fmla="*/ 758720 w 2131338"/>
                <a:gd name="connsiteY24" fmla="*/ 2670093 h 3373708"/>
                <a:gd name="connsiteX25" fmla="*/ 765096 w 2131338"/>
                <a:gd name="connsiteY25" fmla="*/ 2674192 h 3373708"/>
                <a:gd name="connsiteX26" fmla="*/ 772382 w 2131338"/>
                <a:gd name="connsiteY26" fmla="*/ 2674192 h 3373708"/>
                <a:gd name="connsiteX27" fmla="*/ 767828 w 2131338"/>
                <a:gd name="connsiteY27" fmla="*/ 2665994 h 3373708"/>
                <a:gd name="connsiteX28" fmla="*/ 757809 w 2131338"/>
                <a:gd name="connsiteY28" fmla="*/ 2663262 h 3373708"/>
                <a:gd name="connsiteX29" fmla="*/ 1016484 w 2131338"/>
                <a:gd name="connsiteY29" fmla="*/ 2532103 h 3373708"/>
                <a:gd name="connsiteX30" fmla="*/ 1018761 w 2131338"/>
                <a:gd name="connsiteY30" fmla="*/ 2540755 h 3373708"/>
                <a:gd name="connsiteX31" fmla="*/ 1023771 w 2131338"/>
                <a:gd name="connsiteY31" fmla="*/ 2546676 h 3373708"/>
                <a:gd name="connsiteX32" fmla="*/ 1030147 w 2131338"/>
                <a:gd name="connsiteY32" fmla="*/ 2542577 h 3373708"/>
                <a:gd name="connsiteX33" fmla="*/ 1031057 w 2131338"/>
                <a:gd name="connsiteY33" fmla="*/ 2535746 h 3373708"/>
                <a:gd name="connsiteX34" fmla="*/ 604790 w 2131338"/>
                <a:gd name="connsiteY34" fmla="*/ 2484739 h 3373708"/>
                <a:gd name="connsiteX35" fmla="*/ 601146 w 2131338"/>
                <a:gd name="connsiteY35" fmla="*/ 2506599 h 3373708"/>
                <a:gd name="connsiteX36" fmla="*/ 607522 w 2131338"/>
                <a:gd name="connsiteY36" fmla="*/ 2516163 h 3373708"/>
                <a:gd name="connsiteX37" fmla="*/ 619363 w 2131338"/>
                <a:gd name="connsiteY37" fmla="*/ 2517529 h 3373708"/>
                <a:gd name="connsiteX38" fmla="*/ 641223 w 2131338"/>
                <a:gd name="connsiteY38" fmla="*/ 2441020 h 3373708"/>
                <a:gd name="connsiteX39" fmla="*/ 637580 w 2131338"/>
                <a:gd name="connsiteY39" fmla="*/ 2442841 h 3373708"/>
                <a:gd name="connsiteX40" fmla="*/ 633936 w 2131338"/>
                <a:gd name="connsiteY40" fmla="*/ 2444663 h 3373708"/>
                <a:gd name="connsiteX41" fmla="*/ 636213 w 2131338"/>
                <a:gd name="connsiteY41" fmla="*/ 2453316 h 3373708"/>
                <a:gd name="connsiteX42" fmla="*/ 641223 w 2131338"/>
                <a:gd name="connsiteY42" fmla="*/ 2459236 h 3373708"/>
                <a:gd name="connsiteX43" fmla="*/ 647599 w 2131338"/>
                <a:gd name="connsiteY43" fmla="*/ 2455138 h 3373708"/>
                <a:gd name="connsiteX44" fmla="*/ 648510 w 2131338"/>
                <a:gd name="connsiteY44" fmla="*/ 2448306 h 3373708"/>
                <a:gd name="connsiteX45" fmla="*/ 641223 w 2131338"/>
                <a:gd name="connsiteY45" fmla="*/ 2441020 h 3373708"/>
                <a:gd name="connsiteX46" fmla="*/ 1107567 w 2131338"/>
                <a:gd name="connsiteY46" fmla="*/ 2400943 h 3373708"/>
                <a:gd name="connsiteX47" fmla="*/ 1085252 w 2131338"/>
                <a:gd name="connsiteY47" fmla="*/ 2421437 h 3373708"/>
                <a:gd name="connsiteX48" fmla="*/ 1082064 w 2131338"/>
                <a:gd name="connsiteY48" fmla="*/ 2455593 h 3373708"/>
                <a:gd name="connsiteX49" fmla="*/ 1063847 w 2131338"/>
                <a:gd name="connsiteY49" fmla="*/ 2458325 h 3373708"/>
                <a:gd name="connsiteX50" fmla="*/ 1045631 w 2131338"/>
                <a:gd name="connsiteY50" fmla="*/ 2466523 h 3373708"/>
                <a:gd name="connsiteX51" fmla="*/ 1056560 w 2131338"/>
                <a:gd name="connsiteY51" fmla="*/ 2502956 h 3373708"/>
                <a:gd name="connsiteX52" fmla="*/ 1067946 w 2131338"/>
                <a:gd name="connsiteY52" fmla="*/ 2472443 h 3373708"/>
                <a:gd name="connsiteX53" fmla="*/ 1092994 w 2131338"/>
                <a:gd name="connsiteY53" fmla="*/ 2455593 h 3373708"/>
                <a:gd name="connsiteX54" fmla="*/ 1100280 w 2131338"/>
                <a:gd name="connsiteY54" fmla="*/ 2428268 h 3373708"/>
                <a:gd name="connsiteX55" fmla="*/ 1107567 w 2131338"/>
                <a:gd name="connsiteY55" fmla="*/ 2400943 h 3373708"/>
                <a:gd name="connsiteX56" fmla="*/ 936331 w 2131338"/>
                <a:gd name="connsiteY56" fmla="*/ 2331720 h 3373708"/>
                <a:gd name="connsiteX57" fmla="*/ 919936 w 2131338"/>
                <a:gd name="connsiteY57" fmla="*/ 2359045 h 3373708"/>
                <a:gd name="connsiteX58" fmla="*/ 903542 w 2131338"/>
                <a:gd name="connsiteY58" fmla="*/ 2397300 h 3373708"/>
                <a:gd name="connsiteX59" fmla="*/ 898076 w 2131338"/>
                <a:gd name="connsiteY59" fmla="*/ 2426446 h 3373708"/>
                <a:gd name="connsiteX60" fmla="*/ 892612 w 2131338"/>
                <a:gd name="connsiteY60" fmla="*/ 2455593 h 3373708"/>
                <a:gd name="connsiteX61" fmla="*/ 864376 w 2131338"/>
                <a:gd name="connsiteY61" fmla="*/ 2479275 h 3373708"/>
                <a:gd name="connsiteX62" fmla="*/ 852535 w 2131338"/>
                <a:gd name="connsiteY62" fmla="*/ 2502956 h 3373708"/>
                <a:gd name="connsiteX63" fmla="*/ 840239 w 2131338"/>
                <a:gd name="connsiteY63" fmla="*/ 2503412 h 3373708"/>
                <a:gd name="connsiteX64" fmla="*/ 830675 w 2131338"/>
                <a:gd name="connsiteY64" fmla="*/ 2506599 h 3373708"/>
                <a:gd name="connsiteX65" fmla="*/ 847525 w 2131338"/>
                <a:gd name="connsiteY65" fmla="*/ 2514797 h 3373708"/>
                <a:gd name="connsiteX66" fmla="*/ 867108 w 2131338"/>
                <a:gd name="connsiteY66" fmla="*/ 2517529 h 3373708"/>
                <a:gd name="connsiteX67" fmla="*/ 892612 w 2131338"/>
                <a:gd name="connsiteY67" fmla="*/ 2495670 h 3373708"/>
                <a:gd name="connsiteX68" fmla="*/ 881226 w 2131338"/>
                <a:gd name="connsiteY68" fmla="*/ 2485650 h 3373708"/>
                <a:gd name="connsiteX69" fmla="*/ 878038 w 2131338"/>
                <a:gd name="connsiteY69" fmla="*/ 2470167 h 3373708"/>
                <a:gd name="connsiteX70" fmla="*/ 892612 w 2131338"/>
                <a:gd name="connsiteY70" fmla="*/ 2455593 h 3373708"/>
                <a:gd name="connsiteX71" fmla="*/ 915382 w 2131338"/>
                <a:gd name="connsiteY71" fmla="*/ 2425991 h 3373708"/>
                <a:gd name="connsiteX72" fmla="*/ 932688 w 2131338"/>
                <a:gd name="connsiteY72" fmla="*/ 2393657 h 3373708"/>
                <a:gd name="connsiteX73" fmla="*/ 944073 w 2131338"/>
                <a:gd name="connsiteY73" fmla="*/ 2378628 h 3373708"/>
                <a:gd name="connsiteX74" fmla="*/ 947261 w 2131338"/>
                <a:gd name="connsiteY74" fmla="*/ 2360867 h 3373708"/>
                <a:gd name="connsiteX75" fmla="*/ 945895 w 2131338"/>
                <a:gd name="connsiteY75" fmla="*/ 2343561 h 3373708"/>
                <a:gd name="connsiteX76" fmla="*/ 936331 w 2131338"/>
                <a:gd name="connsiteY76" fmla="*/ 2331720 h 3373708"/>
                <a:gd name="connsiteX77" fmla="*/ 688586 w 2131338"/>
                <a:gd name="connsiteY77" fmla="*/ 2298930 h 3373708"/>
                <a:gd name="connsiteX78" fmla="*/ 678567 w 2131338"/>
                <a:gd name="connsiteY78" fmla="*/ 2322612 h 3373708"/>
                <a:gd name="connsiteX79" fmla="*/ 674013 w 2131338"/>
                <a:gd name="connsiteY79" fmla="*/ 2346294 h 3373708"/>
                <a:gd name="connsiteX80" fmla="*/ 663538 w 2131338"/>
                <a:gd name="connsiteY80" fmla="*/ 2346749 h 3373708"/>
                <a:gd name="connsiteX81" fmla="*/ 655796 w 2131338"/>
                <a:gd name="connsiteY81" fmla="*/ 2349937 h 3373708"/>
                <a:gd name="connsiteX82" fmla="*/ 669459 w 2131338"/>
                <a:gd name="connsiteY82" fmla="*/ 2362233 h 3373708"/>
                <a:gd name="connsiteX83" fmla="*/ 688586 w 2131338"/>
                <a:gd name="connsiteY83" fmla="*/ 2371797 h 3373708"/>
                <a:gd name="connsiteX84" fmla="*/ 717733 w 2131338"/>
                <a:gd name="connsiteY84" fmla="*/ 2331720 h 3373708"/>
                <a:gd name="connsiteX85" fmla="*/ 746879 w 2131338"/>
                <a:gd name="connsiteY85" fmla="*/ 2160485 h 3373708"/>
                <a:gd name="connsiteX86" fmla="*/ 719554 w 2131338"/>
                <a:gd name="connsiteY86" fmla="*/ 2211491 h 3373708"/>
                <a:gd name="connsiteX87" fmla="*/ 703159 w 2131338"/>
                <a:gd name="connsiteY87" fmla="*/ 2262497 h 3373708"/>
                <a:gd name="connsiteX88" fmla="*/ 712268 w 2131338"/>
                <a:gd name="connsiteY88" fmla="*/ 2280258 h 3373708"/>
                <a:gd name="connsiteX89" fmla="*/ 732306 w 2131338"/>
                <a:gd name="connsiteY89" fmla="*/ 2284357 h 3373708"/>
                <a:gd name="connsiteX90" fmla="*/ 746879 w 2131338"/>
                <a:gd name="connsiteY90" fmla="*/ 2255211 h 3373708"/>
                <a:gd name="connsiteX91" fmla="*/ 749612 w 2131338"/>
                <a:gd name="connsiteY91" fmla="*/ 2236994 h 3373708"/>
                <a:gd name="connsiteX92" fmla="*/ 757809 w 2131338"/>
                <a:gd name="connsiteY92" fmla="*/ 2218778 h 3373708"/>
                <a:gd name="connsiteX93" fmla="*/ 765096 w 2131338"/>
                <a:gd name="connsiteY93" fmla="*/ 2200561 h 3373708"/>
                <a:gd name="connsiteX94" fmla="*/ 772382 w 2131338"/>
                <a:gd name="connsiteY94" fmla="*/ 2182345 h 3373708"/>
                <a:gd name="connsiteX95" fmla="*/ 812459 w 2131338"/>
                <a:gd name="connsiteY95" fmla="*/ 2011109 h 3373708"/>
                <a:gd name="connsiteX96" fmla="*/ 801529 w 2131338"/>
                <a:gd name="connsiteY96" fmla="*/ 2043899 h 3373708"/>
                <a:gd name="connsiteX97" fmla="*/ 802440 w 2131338"/>
                <a:gd name="connsiteY97" fmla="*/ 2052096 h 3373708"/>
                <a:gd name="connsiteX98" fmla="*/ 808815 w 2131338"/>
                <a:gd name="connsiteY98" fmla="*/ 2054828 h 3373708"/>
                <a:gd name="connsiteX99" fmla="*/ 827032 w 2131338"/>
                <a:gd name="connsiteY99" fmla="*/ 2040256 h 3373708"/>
                <a:gd name="connsiteX100" fmla="*/ 856178 w 2131338"/>
                <a:gd name="connsiteY100" fmla="*/ 1952816 h 3373708"/>
                <a:gd name="connsiteX101" fmla="*/ 852535 w 2131338"/>
                <a:gd name="connsiteY101" fmla="*/ 1954638 h 3373708"/>
                <a:gd name="connsiteX102" fmla="*/ 848892 w 2131338"/>
                <a:gd name="connsiteY102" fmla="*/ 1956459 h 3373708"/>
                <a:gd name="connsiteX103" fmla="*/ 851169 w 2131338"/>
                <a:gd name="connsiteY103" fmla="*/ 1965112 h 3373708"/>
                <a:gd name="connsiteX104" fmla="*/ 856178 w 2131338"/>
                <a:gd name="connsiteY104" fmla="*/ 1971032 h 3373708"/>
                <a:gd name="connsiteX105" fmla="*/ 862554 w 2131338"/>
                <a:gd name="connsiteY105" fmla="*/ 1966934 h 3373708"/>
                <a:gd name="connsiteX106" fmla="*/ 863465 w 2131338"/>
                <a:gd name="connsiteY106" fmla="*/ 1960102 h 3373708"/>
                <a:gd name="connsiteX107" fmla="*/ 856178 w 2131338"/>
                <a:gd name="connsiteY107" fmla="*/ 1952816 h 3373708"/>
                <a:gd name="connsiteX108" fmla="*/ 918115 w 2131338"/>
                <a:gd name="connsiteY108" fmla="*/ 1887236 h 3373708"/>
                <a:gd name="connsiteX109" fmla="*/ 921303 w 2131338"/>
                <a:gd name="connsiteY109" fmla="*/ 1896800 h 3373708"/>
                <a:gd name="connsiteX110" fmla="*/ 932688 w 2131338"/>
                <a:gd name="connsiteY110" fmla="*/ 1898166 h 3373708"/>
                <a:gd name="connsiteX111" fmla="*/ 921758 w 2131338"/>
                <a:gd name="connsiteY111" fmla="*/ 1887236 h 3373708"/>
                <a:gd name="connsiteX112" fmla="*/ 932688 w 2131338"/>
                <a:gd name="connsiteY112" fmla="*/ 1843516 h 3373708"/>
                <a:gd name="connsiteX113" fmla="*/ 932688 w 2131338"/>
                <a:gd name="connsiteY113" fmla="*/ 1858090 h 3373708"/>
                <a:gd name="connsiteX114" fmla="*/ 947261 w 2131338"/>
                <a:gd name="connsiteY114" fmla="*/ 1872663 h 3373708"/>
                <a:gd name="connsiteX115" fmla="*/ 1351669 w 2131338"/>
                <a:gd name="connsiteY115" fmla="*/ 1799797 h 3373708"/>
                <a:gd name="connsiteX116" fmla="*/ 1344382 w 2131338"/>
                <a:gd name="connsiteY116" fmla="*/ 1927313 h 3373708"/>
                <a:gd name="connsiteX117" fmla="*/ 1372162 w 2131338"/>
                <a:gd name="connsiteY117" fmla="*/ 1923669 h 3373708"/>
                <a:gd name="connsiteX118" fmla="*/ 1380815 w 2131338"/>
                <a:gd name="connsiteY118" fmla="*/ 1898166 h 3373708"/>
                <a:gd name="connsiteX119" fmla="*/ 1380815 w 2131338"/>
                <a:gd name="connsiteY119" fmla="*/ 1810727 h 3373708"/>
                <a:gd name="connsiteX120" fmla="*/ 1038344 w 2131338"/>
                <a:gd name="connsiteY120" fmla="*/ 1683211 h 3373708"/>
                <a:gd name="connsiteX121" fmla="*/ 1031968 w 2131338"/>
                <a:gd name="connsiteY121" fmla="*/ 1694596 h 3373708"/>
                <a:gd name="connsiteX122" fmla="*/ 1031057 w 2131338"/>
                <a:gd name="connsiteY122" fmla="*/ 1708714 h 3373708"/>
                <a:gd name="connsiteX123" fmla="*/ 1025592 w 2131338"/>
                <a:gd name="connsiteY123" fmla="*/ 1709169 h 3373708"/>
                <a:gd name="connsiteX124" fmla="*/ 1020127 w 2131338"/>
                <a:gd name="connsiteY124" fmla="*/ 1712357 h 3373708"/>
                <a:gd name="connsiteX125" fmla="*/ 1024226 w 2131338"/>
                <a:gd name="connsiteY125" fmla="*/ 1717822 h 3373708"/>
                <a:gd name="connsiteX126" fmla="*/ 1031057 w 2131338"/>
                <a:gd name="connsiteY126" fmla="*/ 1723287 h 3373708"/>
                <a:gd name="connsiteX127" fmla="*/ 1045631 w 2131338"/>
                <a:gd name="connsiteY127" fmla="*/ 1705070 h 3373708"/>
                <a:gd name="connsiteX128" fmla="*/ 1044720 w 2131338"/>
                <a:gd name="connsiteY128" fmla="*/ 1692774 h 3373708"/>
                <a:gd name="connsiteX129" fmla="*/ 1038344 w 2131338"/>
                <a:gd name="connsiteY129" fmla="*/ 1683211 h 3373708"/>
                <a:gd name="connsiteX130" fmla="*/ 1493758 w 2131338"/>
                <a:gd name="connsiteY130" fmla="*/ 1522905 h 3373708"/>
                <a:gd name="connsiteX131" fmla="*/ 1501045 w 2131338"/>
                <a:gd name="connsiteY131" fmla="*/ 1537478 h 3373708"/>
                <a:gd name="connsiteX132" fmla="*/ 1504233 w 2131338"/>
                <a:gd name="connsiteY132" fmla="*/ 1533380 h 3373708"/>
                <a:gd name="connsiteX133" fmla="*/ 1504688 w 2131338"/>
                <a:gd name="connsiteY133" fmla="*/ 1526548 h 3373708"/>
                <a:gd name="connsiteX134" fmla="*/ 1566624 w 2131338"/>
                <a:gd name="connsiteY134" fmla="*/ 1377172 h 3373708"/>
                <a:gd name="connsiteX135" fmla="*/ 1558427 w 2131338"/>
                <a:gd name="connsiteY135" fmla="*/ 1383548 h 3373708"/>
                <a:gd name="connsiteX136" fmla="*/ 1555694 w 2131338"/>
                <a:gd name="connsiteY136" fmla="*/ 1395389 h 3373708"/>
                <a:gd name="connsiteX137" fmla="*/ 1547042 w 2131338"/>
                <a:gd name="connsiteY137" fmla="*/ 1396300 h 3373708"/>
                <a:gd name="connsiteX138" fmla="*/ 1541121 w 2131338"/>
                <a:gd name="connsiteY138" fmla="*/ 1402676 h 3373708"/>
                <a:gd name="connsiteX139" fmla="*/ 1544764 w 2131338"/>
                <a:gd name="connsiteY139" fmla="*/ 1409962 h 3373708"/>
                <a:gd name="connsiteX140" fmla="*/ 1570268 w 2131338"/>
                <a:gd name="connsiteY140" fmla="*/ 1403131 h 3373708"/>
                <a:gd name="connsiteX141" fmla="*/ 1584841 w 2131338"/>
                <a:gd name="connsiteY141" fmla="*/ 1388102 h 3373708"/>
                <a:gd name="connsiteX142" fmla="*/ 1578465 w 2131338"/>
                <a:gd name="connsiteY142" fmla="*/ 1379905 h 3373708"/>
                <a:gd name="connsiteX143" fmla="*/ 1566624 w 2131338"/>
                <a:gd name="connsiteY143" fmla="*/ 1377172 h 3373708"/>
                <a:gd name="connsiteX144" fmla="*/ 1519261 w 2131338"/>
                <a:gd name="connsiteY144" fmla="*/ 1351669 h 3373708"/>
                <a:gd name="connsiteX145" fmla="*/ 1520172 w 2131338"/>
                <a:gd name="connsiteY145" fmla="*/ 1360322 h 3373708"/>
                <a:gd name="connsiteX146" fmla="*/ 1526548 w 2131338"/>
                <a:gd name="connsiteY146" fmla="*/ 1366243 h 3373708"/>
                <a:gd name="connsiteX147" fmla="*/ 1533835 w 2131338"/>
                <a:gd name="connsiteY147" fmla="*/ 1366243 h 3373708"/>
                <a:gd name="connsiteX148" fmla="*/ 1529280 w 2131338"/>
                <a:gd name="connsiteY148" fmla="*/ 1356223 h 3373708"/>
                <a:gd name="connsiteX149" fmla="*/ 1519261 w 2131338"/>
                <a:gd name="connsiteY149" fmla="*/ 1351669 h 3373708"/>
                <a:gd name="connsiteX150" fmla="*/ 1701427 w 2131338"/>
                <a:gd name="connsiteY150" fmla="*/ 1078421 h 3373708"/>
                <a:gd name="connsiteX151" fmla="*/ 1697784 w 2131338"/>
                <a:gd name="connsiteY151" fmla="*/ 1080242 h 3373708"/>
                <a:gd name="connsiteX152" fmla="*/ 1694140 w 2131338"/>
                <a:gd name="connsiteY152" fmla="*/ 1082064 h 3373708"/>
                <a:gd name="connsiteX153" fmla="*/ 1696417 w 2131338"/>
                <a:gd name="connsiteY153" fmla="*/ 1090717 h 3373708"/>
                <a:gd name="connsiteX154" fmla="*/ 1701427 w 2131338"/>
                <a:gd name="connsiteY154" fmla="*/ 1096637 h 3373708"/>
                <a:gd name="connsiteX155" fmla="*/ 1707803 w 2131338"/>
                <a:gd name="connsiteY155" fmla="*/ 1092539 h 3373708"/>
                <a:gd name="connsiteX156" fmla="*/ 1708713 w 2131338"/>
                <a:gd name="connsiteY156" fmla="*/ 1085707 h 3373708"/>
                <a:gd name="connsiteX157" fmla="*/ 1701427 w 2131338"/>
                <a:gd name="connsiteY157" fmla="*/ 1078421 h 3373708"/>
                <a:gd name="connsiteX158" fmla="*/ 1723287 w 2131338"/>
                <a:gd name="connsiteY158" fmla="*/ 980051 h 3373708"/>
                <a:gd name="connsiteX159" fmla="*/ 1723287 w 2131338"/>
                <a:gd name="connsiteY159" fmla="*/ 987338 h 3373708"/>
                <a:gd name="connsiteX160" fmla="*/ 1737860 w 2131338"/>
                <a:gd name="connsiteY160" fmla="*/ 1005554 h 3373708"/>
                <a:gd name="connsiteX161" fmla="*/ 1737860 w 2131338"/>
                <a:gd name="connsiteY161" fmla="*/ 950905 h 3373708"/>
                <a:gd name="connsiteX162" fmla="*/ 1738771 w 2131338"/>
                <a:gd name="connsiteY162" fmla="*/ 959558 h 3373708"/>
                <a:gd name="connsiteX163" fmla="*/ 1745147 w 2131338"/>
                <a:gd name="connsiteY163" fmla="*/ 965478 h 3373708"/>
                <a:gd name="connsiteX164" fmla="*/ 1748335 w 2131338"/>
                <a:gd name="connsiteY164" fmla="*/ 961379 h 3373708"/>
                <a:gd name="connsiteX165" fmla="*/ 1748790 w 2131338"/>
                <a:gd name="connsiteY165" fmla="*/ 954548 h 3373708"/>
                <a:gd name="connsiteX166" fmla="*/ 1818013 w 2131338"/>
                <a:gd name="connsiteY166" fmla="*/ 746879 h 3373708"/>
                <a:gd name="connsiteX167" fmla="*/ 1814825 w 2131338"/>
                <a:gd name="connsiteY167" fmla="*/ 748701 h 3373708"/>
                <a:gd name="connsiteX168" fmla="*/ 1814369 w 2131338"/>
                <a:gd name="connsiteY168" fmla="*/ 750523 h 3373708"/>
                <a:gd name="connsiteX169" fmla="*/ 1817557 w 2131338"/>
                <a:gd name="connsiteY169" fmla="*/ 760086 h 3373708"/>
                <a:gd name="connsiteX170" fmla="*/ 1828943 w 2131338"/>
                <a:gd name="connsiteY170" fmla="*/ 761453 h 3373708"/>
                <a:gd name="connsiteX171" fmla="*/ 1826210 w 2131338"/>
                <a:gd name="connsiteY171" fmla="*/ 751433 h 3373708"/>
                <a:gd name="connsiteX172" fmla="*/ 1818013 w 2131338"/>
                <a:gd name="connsiteY172" fmla="*/ 746879 h 3373708"/>
                <a:gd name="connsiteX173" fmla="*/ 1923669 w 2131338"/>
                <a:gd name="connsiteY173" fmla="*/ 677657 h 3373708"/>
                <a:gd name="connsiteX174" fmla="*/ 1926401 w 2131338"/>
                <a:gd name="connsiteY174" fmla="*/ 687675 h 3373708"/>
                <a:gd name="connsiteX175" fmla="*/ 1934599 w 2131338"/>
                <a:gd name="connsiteY175" fmla="*/ 692230 h 3373708"/>
                <a:gd name="connsiteX176" fmla="*/ 1938242 w 2131338"/>
                <a:gd name="connsiteY176" fmla="*/ 684943 h 3373708"/>
                <a:gd name="connsiteX177" fmla="*/ 1935510 w 2131338"/>
                <a:gd name="connsiteY177" fmla="*/ 678567 h 3373708"/>
                <a:gd name="connsiteX178" fmla="*/ 1927312 w 2131338"/>
                <a:gd name="connsiteY178" fmla="*/ 677657 h 3373708"/>
                <a:gd name="connsiteX179" fmla="*/ 1967389 w 2131338"/>
                <a:gd name="connsiteY179" fmla="*/ 542854 h 3373708"/>
                <a:gd name="connsiteX180" fmla="*/ 1967389 w 2131338"/>
                <a:gd name="connsiteY180" fmla="*/ 553784 h 3373708"/>
                <a:gd name="connsiteX181" fmla="*/ 1952815 w 2131338"/>
                <a:gd name="connsiteY181" fmla="*/ 572001 h 3373708"/>
                <a:gd name="connsiteX182" fmla="*/ 1952815 w 2131338"/>
                <a:gd name="connsiteY182" fmla="*/ 615720 h 3373708"/>
                <a:gd name="connsiteX183" fmla="*/ 1942796 w 2131338"/>
                <a:gd name="connsiteY183" fmla="*/ 618452 h 3373708"/>
                <a:gd name="connsiteX184" fmla="*/ 1938242 w 2131338"/>
                <a:gd name="connsiteY184" fmla="*/ 626650 h 3373708"/>
                <a:gd name="connsiteX185" fmla="*/ 1940975 w 2131338"/>
                <a:gd name="connsiteY185" fmla="*/ 638491 h 3373708"/>
                <a:gd name="connsiteX186" fmla="*/ 1949172 w 2131338"/>
                <a:gd name="connsiteY186" fmla="*/ 644867 h 3373708"/>
                <a:gd name="connsiteX187" fmla="*/ 1952360 w 2131338"/>
                <a:gd name="connsiteY187" fmla="*/ 641223 h 3373708"/>
                <a:gd name="connsiteX188" fmla="*/ 1952815 w 2131338"/>
                <a:gd name="connsiteY188" fmla="*/ 637580 h 3373708"/>
                <a:gd name="connsiteX189" fmla="*/ 1978318 w 2131338"/>
                <a:gd name="connsiteY189" fmla="*/ 590217 h 3373708"/>
                <a:gd name="connsiteX190" fmla="*/ 1971032 w 2131338"/>
                <a:gd name="connsiteY190" fmla="*/ 553784 h 3373708"/>
                <a:gd name="connsiteX191" fmla="*/ 1970576 w 2131338"/>
                <a:gd name="connsiteY191" fmla="*/ 548319 h 3373708"/>
                <a:gd name="connsiteX192" fmla="*/ 1967389 w 2131338"/>
                <a:gd name="connsiteY192" fmla="*/ 542854 h 3373708"/>
                <a:gd name="connsiteX193" fmla="*/ 1726930 w 2131338"/>
                <a:gd name="connsiteY193" fmla="*/ 0 h 3373708"/>
                <a:gd name="connsiteX194" fmla="*/ 1743780 w 2131338"/>
                <a:gd name="connsiteY194" fmla="*/ 11385 h 3373708"/>
                <a:gd name="connsiteX195" fmla="*/ 1763363 w 2131338"/>
                <a:gd name="connsiteY195" fmla="*/ 14573 h 3373708"/>
                <a:gd name="connsiteX196" fmla="*/ 1770650 w 2131338"/>
                <a:gd name="connsiteY196" fmla="*/ 54650 h 3373708"/>
                <a:gd name="connsiteX197" fmla="*/ 1799796 w 2131338"/>
                <a:gd name="connsiteY197" fmla="*/ 61936 h 3373708"/>
                <a:gd name="connsiteX198" fmla="*/ 1800252 w 2131338"/>
                <a:gd name="connsiteY198" fmla="*/ 74233 h 3373708"/>
                <a:gd name="connsiteX199" fmla="*/ 1803440 w 2131338"/>
                <a:gd name="connsiteY199" fmla="*/ 83796 h 3373708"/>
                <a:gd name="connsiteX200" fmla="*/ 1817557 w 2131338"/>
                <a:gd name="connsiteY200" fmla="*/ 57382 h 3373708"/>
                <a:gd name="connsiteX201" fmla="*/ 1828943 w 2131338"/>
                <a:gd name="connsiteY201" fmla="*/ 25503 h 3373708"/>
                <a:gd name="connsiteX202" fmla="*/ 1861733 w 2131338"/>
                <a:gd name="connsiteY202" fmla="*/ 14573 h 3373708"/>
                <a:gd name="connsiteX203" fmla="*/ 1887236 w 2131338"/>
                <a:gd name="connsiteY203" fmla="*/ 25503 h 3373708"/>
                <a:gd name="connsiteX204" fmla="*/ 1923669 w 2131338"/>
                <a:gd name="connsiteY204" fmla="*/ 18217 h 3373708"/>
                <a:gd name="connsiteX205" fmla="*/ 1960102 w 2131338"/>
                <a:gd name="connsiteY205" fmla="*/ 25503 h 3373708"/>
                <a:gd name="connsiteX206" fmla="*/ 1992892 w 2131338"/>
                <a:gd name="connsiteY206" fmla="*/ 47363 h 3373708"/>
                <a:gd name="connsiteX207" fmla="*/ 1991526 w 2131338"/>
                <a:gd name="connsiteY207" fmla="*/ 65124 h 3373708"/>
                <a:gd name="connsiteX208" fmla="*/ 1981962 w 2131338"/>
                <a:gd name="connsiteY208" fmla="*/ 80153 h 3373708"/>
                <a:gd name="connsiteX209" fmla="*/ 1982873 w 2131338"/>
                <a:gd name="connsiteY209" fmla="*/ 109299 h 3373708"/>
                <a:gd name="connsiteX210" fmla="*/ 1967389 w 2131338"/>
                <a:gd name="connsiteY210" fmla="*/ 127516 h 3373708"/>
                <a:gd name="connsiteX211" fmla="*/ 1981962 w 2131338"/>
                <a:gd name="connsiteY211" fmla="*/ 174879 h 3373708"/>
                <a:gd name="connsiteX212" fmla="*/ 2007920 w 2131338"/>
                <a:gd name="connsiteY212" fmla="*/ 143911 h 3373708"/>
                <a:gd name="connsiteX213" fmla="*/ 2036611 w 2131338"/>
                <a:gd name="connsiteY213" fmla="*/ 112943 h 3373708"/>
                <a:gd name="connsiteX214" fmla="*/ 2070312 w 2131338"/>
                <a:gd name="connsiteY214" fmla="*/ 97459 h 3373708"/>
                <a:gd name="connsiteX215" fmla="*/ 2087618 w 2131338"/>
                <a:gd name="connsiteY215" fmla="*/ 65580 h 3373708"/>
                <a:gd name="connsiteX216" fmla="*/ 2098093 w 2131338"/>
                <a:gd name="connsiteY216" fmla="*/ 35978 h 3373708"/>
                <a:gd name="connsiteX217" fmla="*/ 2105835 w 2131338"/>
                <a:gd name="connsiteY217" fmla="*/ 14573 h 3373708"/>
                <a:gd name="connsiteX218" fmla="*/ 2113121 w 2131338"/>
                <a:gd name="connsiteY218" fmla="*/ 18672 h 3373708"/>
                <a:gd name="connsiteX219" fmla="*/ 2120408 w 2131338"/>
                <a:gd name="connsiteY219" fmla="*/ 25503 h 3373708"/>
                <a:gd name="connsiteX220" fmla="*/ 2131338 w 2131338"/>
                <a:gd name="connsiteY220" fmla="*/ 36433 h 3373708"/>
                <a:gd name="connsiteX221" fmla="*/ 2124962 w 2131338"/>
                <a:gd name="connsiteY221" fmla="*/ 58293 h 3373708"/>
                <a:gd name="connsiteX222" fmla="*/ 2113121 w 2131338"/>
                <a:gd name="connsiteY222" fmla="*/ 80153 h 3373708"/>
                <a:gd name="connsiteX223" fmla="*/ 2115854 w 2131338"/>
                <a:gd name="connsiteY223" fmla="*/ 121140 h 3373708"/>
                <a:gd name="connsiteX224" fmla="*/ 2102191 w 2131338"/>
                <a:gd name="connsiteY224" fmla="*/ 156663 h 3373708"/>
                <a:gd name="connsiteX225" fmla="*/ 2083975 w 2131338"/>
                <a:gd name="connsiteY225" fmla="*/ 182166 h 3373708"/>
                <a:gd name="connsiteX226" fmla="*/ 2080331 w 2131338"/>
                <a:gd name="connsiteY226" fmla="*/ 247745 h 3373708"/>
                <a:gd name="connsiteX227" fmla="*/ 2065758 w 2131338"/>
                <a:gd name="connsiteY227" fmla="*/ 313325 h 3373708"/>
                <a:gd name="connsiteX228" fmla="*/ 2087618 w 2131338"/>
                <a:gd name="connsiteY228" fmla="*/ 283268 h 3373708"/>
                <a:gd name="connsiteX229" fmla="*/ 2098548 w 2131338"/>
                <a:gd name="connsiteY229" fmla="*/ 247745 h 3373708"/>
                <a:gd name="connsiteX230" fmla="*/ 2127694 w 2131338"/>
                <a:gd name="connsiteY230" fmla="*/ 258675 h 3373708"/>
                <a:gd name="connsiteX231" fmla="*/ 2120408 w 2131338"/>
                <a:gd name="connsiteY231" fmla="*/ 313325 h 3373708"/>
                <a:gd name="connsiteX232" fmla="*/ 2098548 w 2131338"/>
                <a:gd name="connsiteY232" fmla="*/ 349758 h 3373708"/>
                <a:gd name="connsiteX233" fmla="*/ 2091261 w 2131338"/>
                <a:gd name="connsiteY233" fmla="*/ 400764 h 3373708"/>
                <a:gd name="connsiteX234" fmla="*/ 2073045 w 2131338"/>
                <a:gd name="connsiteY234" fmla="*/ 429911 h 3373708"/>
                <a:gd name="connsiteX235" fmla="*/ 2065758 w 2131338"/>
                <a:gd name="connsiteY235" fmla="*/ 473631 h 3373708"/>
                <a:gd name="connsiteX236" fmla="*/ 2043898 w 2131338"/>
                <a:gd name="connsiteY236" fmla="*/ 510064 h 3373708"/>
                <a:gd name="connsiteX237" fmla="*/ 2025682 w 2131338"/>
                <a:gd name="connsiteY237" fmla="*/ 551051 h 3373708"/>
                <a:gd name="connsiteX238" fmla="*/ 2007465 w 2131338"/>
                <a:gd name="connsiteY238" fmla="*/ 597504 h 3373708"/>
                <a:gd name="connsiteX239" fmla="*/ 1981962 w 2131338"/>
                <a:gd name="connsiteY239" fmla="*/ 641223 h 3373708"/>
                <a:gd name="connsiteX240" fmla="*/ 1978774 w 2131338"/>
                <a:gd name="connsiteY240" fmla="*/ 656707 h 3373708"/>
                <a:gd name="connsiteX241" fmla="*/ 1967389 w 2131338"/>
                <a:gd name="connsiteY241" fmla="*/ 666726 h 3373708"/>
                <a:gd name="connsiteX242" fmla="*/ 1962379 w 2131338"/>
                <a:gd name="connsiteY242" fmla="*/ 706348 h 3373708"/>
                <a:gd name="connsiteX243" fmla="*/ 1938242 w 2131338"/>
                <a:gd name="connsiteY243" fmla="*/ 732306 h 3373708"/>
                <a:gd name="connsiteX244" fmla="*/ 1930955 w 2131338"/>
                <a:gd name="connsiteY244" fmla="*/ 768739 h 3373708"/>
                <a:gd name="connsiteX245" fmla="*/ 1923669 w 2131338"/>
                <a:gd name="connsiteY245" fmla="*/ 805172 h 3373708"/>
                <a:gd name="connsiteX246" fmla="*/ 1945529 w 2131338"/>
                <a:gd name="connsiteY246" fmla="*/ 834319 h 3373708"/>
                <a:gd name="connsiteX247" fmla="*/ 1952815 w 2131338"/>
                <a:gd name="connsiteY247" fmla="*/ 837962 h 3373708"/>
                <a:gd name="connsiteX248" fmla="*/ 1946895 w 2131338"/>
                <a:gd name="connsiteY248" fmla="*/ 850258 h 3373708"/>
                <a:gd name="connsiteX249" fmla="*/ 1938242 w 2131338"/>
                <a:gd name="connsiteY249" fmla="*/ 859822 h 3373708"/>
                <a:gd name="connsiteX250" fmla="*/ 1920026 w 2131338"/>
                <a:gd name="connsiteY250" fmla="*/ 881682 h 3373708"/>
                <a:gd name="connsiteX251" fmla="*/ 1909096 w 2131338"/>
                <a:gd name="connsiteY251" fmla="*/ 881682 h 3373708"/>
                <a:gd name="connsiteX252" fmla="*/ 1905452 w 2131338"/>
                <a:gd name="connsiteY252" fmla="*/ 921758 h 3373708"/>
                <a:gd name="connsiteX253" fmla="*/ 1869019 w 2131338"/>
                <a:gd name="connsiteY253" fmla="*/ 990981 h 3373708"/>
                <a:gd name="connsiteX254" fmla="*/ 1854446 w 2131338"/>
                <a:gd name="connsiteY254" fmla="*/ 1001911 h 3373708"/>
                <a:gd name="connsiteX255" fmla="*/ 1845793 w 2131338"/>
                <a:gd name="connsiteY255" fmla="*/ 1038344 h 3373708"/>
                <a:gd name="connsiteX256" fmla="*/ 1828943 w 2131338"/>
                <a:gd name="connsiteY256" fmla="*/ 1074777 h 3373708"/>
                <a:gd name="connsiteX257" fmla="*/ 1828943 w 2131338"/>
                <a:gd name="connsiteY257" fmla="*/ 1118497 h 3373708"/>
                <a:gd name="connsiteX258" fmla="*/ 1799796 w 2131338"/>
                <a:gd name="connsiteY258" fmla="*/ 1144000 h 3373708"/>
                <a:gd name="connsiteX259" fmla="*/ 1785223 w 2131338"/>
                <a:gd name="connsiteY259" fmla="*/ 1180433 h 3373708"/>
                <a:gd name="connsiteX260" fmla="*/ 1763363 w 2131338"/>
                <a:gd name="connsiteY260" fmla="*/ 1198650 h 3373708"/>
                <a:gd name="connsiteX261" fmla="*/ 1750611 w 2131338"/>
                <a:gd name="connsiteY261" fmla="*/ 1228252 h 3373708"/>
                <a:gd name="connsiteX262" fmla="*/ 1737860 w 2131338"/>
                <a:gd name="connsiteY262" fmla="*/ 1260587 h 3373708"/>
                <a:gd name="connsiteX263" fmla="*/ 1705070 w 2131338"/>
                <a:gd name="connsiteY263" fmla="*/ 1322523 h 3373708"/>
                <a:gd name="connsiteX264" fmla="*/ 1685943 w 2131338"/>
                <a:gd name="connsiteY264" fmla="*/ 1351669 h 3373708"/>
                <a:gd name="connsiteX265" fmla="*/ 1661350 w 2131338"/>
                <a:gd name="connsiteY265" fmla="*/ 1380816 h 3373708"/>
                <a:gd name="connsiteX266" fmla="*/ 1664994 w 2131338"/>
                <a:gd name="connsiteY266" fmla="*/ 1278803 h 3373708"/>
                <a:gd name="connsiteX267" fmla="*/ 1646777 w 2131338"/>
                <a:gd name="connsiteY267" fmla="*/ 1274704 h 3373708"/>
                <a:gd name="connsiteX268" fmla="*/ 1639491 w 2131338"/>
                <a:gd name="connsiteY268" fmla="*/ 1256943 h 3373708"/>
                <a:gd name="connsiteX269" fmla="*/ 1648143 w 2131338"/>
                <a:gd name="connsiteY269" fmla="*/ 1245558 h 3373708"/>
                <a:gd name="connsiteX270" fmla="*/ 1664994 w 2131338"/>
                <a:gd name="connsiteY270" fmla="*/ 1242370 h 3373708"/>
                <a:gd name="connsiteX271" fmla="*/ 1679567 w 2131338"/>
                <a:gd name="connsiteY271" fmla="*/ 1242370 h 3373708"/>
                <a:gd name="connsiteX272" fmla="*/ 1708713 w 2131338"/>
                <a:gd name="connsiteY272" fmla="*/ 1180433 h 3373708"/>
                <a:gd name="connsiteX273" fmla="*/ 1718733 w 2131338"/>
                <a:gd name="connsiteY273" fmla="*/ 1177701 h 3373708"/>
                <a:gd name="connsiteX274" fmla="*/ 1723287 w 2131338"/>
                <a:gd name="connsiteY274" fmla="*/ 1169504 h 3373708"/>
                <a:gd name="connsiteX275" fmla="*/ 1723287 w 2131338"/>
                <a:gd name="connsiteY275" fmla="*/ 1156297 h 3373708"/>
                <a:gd name="connsiteX276" fmla="*/ 1734217 w 2131338"/>
                <a:gd name="connsiteY276" fmla="*/ 1151287 h 3373708"/>
                <a:gd name="connsiteX277" fmla="*/ 1777936 w 2131338"/>
                <a:gd name="connsiteY277" fmla="*/ 1034701 h 3373708"/>
                <a:gd name="connsiteX278" fmla="*/ 1796153 w 2131338"/>
                <a:gd name="connsiteY278" fmla="*/ 1023771 h 3373708"/>
                <a:gd name="connsiteX279" fmla="*/ 1797975 w 2131338"/>
                <a:gd name="connsiteY279" fmla="*/ 1009198 h 3373708"/>
                <a:gd name="connsiteX280" fmla="*/ 1810726 w 2131338"/>
                <a:gd name="connsiteY280" fmla="*/ 1005554 h 3373708"/>
                <a:gd name="connsiteX281" fmla="*/ 1828943 w 2131338"/>
                <a:gd name="connsiteY281" fmla="*/ 969121 h 3373708"/>
                <a:gd name="connsiteX282" fmla="*/ 1839873 w 2131338"/>
                <a:gd name="connsiteY282" fmla="*/ 910373 h 3373708"/>
                <a:gd name="connsiteX283" fmla="*/ 1861733 w 2131338"/>
                <a:gd name="connsiteY283" fmla="*/ 859822 h 3373708"/>
                <a:gd name="connsiteX284" fmla="*/ 1883593 w 2131338"/>
                <a:gd name="connsiteY284" fmla="*/ 870752 h 3373708"/>
                <a:gd name="connsiteX285" fmla="*/ 1894522 w 2131338"/>
                <a:gd name="connsiteY285" fmla="*/ 834319 h 3373708"/>
                <a:gd name="connsiteX286" fmla="*/ 1901354 w 2131338"/>
                <a:gd name="connsiteY286" fmla="*/ 827032 h 3373708"/>
                <a:gd name="connsiteX287" fmla="*/ 1905452 w 2131338"/>
                <a:gd name="connsiteY287" fmla="*/ 819746 h 3373708"/>
                <a:gd name="connsiteX288" fmla="*/ 1895889 w 2131338"/>
                <a:gd name="connsiteY288" fmla="*/ 816558 h 3373708"/>
                <a:gd name="connsiteX289" fmla="*/ 1883593 w 2131338"/>
                <a:gd name="connsiteY289" fmla="*/ 816102 h 3373708"/>
                <a:gd name="connsiteX290" fmla="*/ 1903631 w 2131338"/>
                <a:gd name="connsiteY290" fmla="*/ 757354 h 3373708"/>
                <a:gd name="connsiteX291" fmla="*/ 1923669 w 2131338"/>
                <a:gd name="connsiteY291" fmla="*/ 706803 h 3373708"/>
                <a:gd name="connsiteX292" fmla="*/ 1883593 w 2131338"/>
                <a:gd name="connsiteY292" fmla="*/ 721376 h 3373708"/>
                <a:gd name="connsiteX293" fmla="*/ 1876306 w 2131338"/>
                <a:gd name="connsiteY293" fmla="*/ 762363 h 3373708"/>
                <a:gd name="connsiteX294" fmla="*/ 1869019 w 2131338"/>
                <a:gd name="connsiteY294" fmla="*/ 797886 h 3373708"/>
                <a:gd name="connsiteX295" fmla="*/ 1869019 w 2131338"/>
                <a:gd name="connsiteY295" fmla="*/ 824300 h 3373708"/>
                <a:gd name="connsiteX296" fmla="*/ 1847159 w 2131338"/>
                <a:gd name="connsiteY296" fmla="*/ 834319 h 3373708"/>
                <a:gd name="connsiteX297" fmla="*/ 1820745 w 2131338"/>
                <a:gd name="connsiteY297" fmla="*/ 885325 h 3373708"/>
                <a:gd name="connsiteX298" fmla="*/ 1799796 w 2131338"/>
                <a:gd name="connsiteY298" fmla="*/ 936332 h 3373708"/>
                <a:gd name="connsiteX299" fmla="*/ 1776115 w 2131338"/>
                <a:gd name="connsiteY299" fmla="*/ 968210 h 3373708"/>
                <a:gd name="connsiteX300" fmla="*/ 1763363 w 2131338"/>
                <a:gd name="connsiteY300" fmla="*/ 1005554 h 3373708"/>
                <a:gd name="connsiteX301" fmla="*/ 1748790 w 2131338"/>
                <a:gd name="connsiteY301" fmla="*/ 1038344 h 3373708"/>
                <a:gd name="connsiteX302" fmla="*/ 1739226 w 2131338"/>
                <a:gd name="connsiteY302" fmla="*/ 1053373 h 3373708"/>
                <a:gd name="connsiteX303" fmla="*/ 1737860 w 2131338"/>
                <a:gd name="connsiteY303" fmla="*/ 1071134 h 3373708"/>
                <a:gd name="connsiteX304" fmla="*/ 1716000 w 2131338"/>
                <a:gd name="connsiteY304" fmla="*/ 1120319 h 3373708"/>
                <a:gd name="connsiteX305" fmla="*/ 1694140 w 2131338"/>
                <a:gd name="connsiteY305" fmla="*/ 1169504 h 3373708"/>
                <a:gd name="connsiteX306" fmla="*/ 1654064 w 2131338"/>
                <a:gd name="connsiteY306" fmla="*/ 1191363 h 3373708"/>
                <a:gd name="connsiteX307" fmla="*/ 1650420 w 2131338"/>
                <a:gd name="connsiteY307" fmla="*/ 1231440 h 3373708"/>
                <a:gd name="connsiteX308" fmla="*/ 1624917 w 2131338"/>
                <a:gd name="connsiteY308" fmla="*/ 1260587 h 3373708"/>
                <a:gd name="connsiteX309" fmla="*/ 1612166 w 2131338"/>
                <a:gd name="connsiteY309" fmla="*/ 1346204 h 3373708"/>
                <a:gd name="connsiteX310" fmla="*/ 1599414 w 2131338"/>
                <a:gd name="connsiteY310" fmla="*/ 1420892 h 3373708"/>
                <a:gd name="connsiteX311" fmla="*/ 1591217 w 2131338"/>
                <a:gd name="connsiteY311" fmla="*/ 1449583 h 3373708"/>
                <a:gd name="connsiteX312" fmla="*/ 1555694 w 2131338"/>
                <a:gd name="connsiteY312" fmla="*/ 1453682 h 3373708"/>
                <a:gd name="connsiteX313" fmla="*/ 1567991 w 2131338"/>
                <a:gd name="connsiteY313" fmla="*/ 1477819 h 3373708"/>
                <a:gd name="connsiteX314" fmla="*/ 1555694 w 2131338"/>
                <a:gd name="connsiteY314" fmla="*/ 1493758 h 3373708"/>
                <a:gd name="connsiteX315" fmla="*/ 1545220 w 2131338"/>
                <a:gd name="connsiteY315" fmla="*/ 1494669 h 3373708"/>
                <a:gd name="connsiteX316" fmla="*/ 1537478 w 2131338"/>
                <a:gd name="connsiteY316" fmla="*/ 1501045 h 3373708"/>
                <a:gd name="connsiteX317" fmla="*/ 1557060 w 2131338"/>
                <a:gd name="connsiteY317" fmla="*/ 1520172 h 3373708"/>
                <a:gd name="connsiteX318" fmla="*/ 1584841 w 2131338"/>
                <a:gd name="connsiteY318" fmla="*/ 1533835 h 3373708"/>
                <a:gd name="connsiteX319" fmla="*/ 1604424 w 2131338"/>
                <a:gd name="connsiteY319" fmla="*/ 1500134 h 3373708"/>
                <a:gd name="connsiteX320" fmla="*/ 1610344 w 2131338"/>
                <a:gd name="connsiteY320" fmla="*/ 1460969 h 3373708"/>
                <a:gd name="connsiteX321" fmla="*/ 1624917 w 2131338"/>
                <a:gd name="connsiteY321" fmla="*/ 1424536 h 3373708"/>
                <a:gd name="connsiteX322" fmla="*/ 1639491 w 2131338"/>
                <a:gd name="connsiteY322" fmla="*/ 1391746 h 3373708"/>
                <a:gd name="connsiteX323" fmla="*/ 1639946 w 2131338"/>
                <a:gd name="connsiteY323" fmla="*/ 1383093 h 3373708"/>
                <a:gd name="connsiteX324" fmla="*/ 1643134 w 2131338"/>
                <a:gd name="connsiteY324" fmla="*/ 1377172 h 3373708"/>
                <a:gd name="connsiteX325" fmla="*/ 1661350 w 2131338"/>
                <a:gd name="connsiteY325" fmla="*/ 1396755 h 3373708"/>
                <a:gd name="connsiteX326" fmla="*/ 1668637 w 2131338"/>
                <a:gd name="connsiteY326" fmla="*/ 1424536 h 3373708"/>
                <a:gd name="connsiteX327" fmla="*/ 1667726 w 2131338"/>
                <a:gd name="connsiteY327" fmla="*/ 1431367 h 3373708"/>
                <a:gd name="connsiteX328" fmla="*/ 1661350 w 2131338"/>
                <a:gd name="connsiteY328" fmla="*/ 1435465 h 3373708"/>
                <a:gd name="connsiteX329" fmla="*/ 1642678 w 2131338"/>
                <a:gd name="connsiteY329" fmla="*/ 1491026 h 3373708"/>
                <a:gd name="connsiteX330" fmla="*/ 1610344 w 2131338"/>
                <a:gd name="connsiteY330" fmla="*/ 1541121 h 3373708"/>
                <a:gd name="connsiteX331" fmla="*/ 1604879 w 2131338"/>
                <a:gd name="connsiteY331" fmla="*/ 1557516 h 3373708"/>
                <a:gd name="connsiteX332" fmla="*/ 1599414 w 2131338"/>
                <a:gd name="connsiteY332" fmla="*/ 1573911 h 3373708"/>
                <a:gd name="connsiteX333" fmla="*/ 1580287 w 2131338"/>
                <a:gd name="connsiteY333" fmla="*/ 1613532 h 3373708"/>
                <a:gd name="connsiteX334" fmla="*/ 1555694 w 2131338"/>
                <a:gd name="connsiteY334" fmla="*/ 1650421 h 3373708"/>
                <a:gd name="connsiteX335" fmla="*/ 1552962 w 2131338"/>
                <a:gd name="connsiteY335" fmla="*/ 1662262 h 3373708"/>
                <a:gd name="connsiteX336" fmla="*/ 1544764 w 2131338"/>
                <a:gd name="connsiteY336" fmla="*/ 1668638 h 3373708"/>
                <a:gd name="connsiteX337" fmla="*/ 1536567 w 2131338"/>
                <a:gd name="connsiteY337" fmla="*/ 1660440 h 3373708"/>
                <a:gd name="connsiteX338" fmla="*/ 1533835 w 2131338"/>
                <a:gd name="connsiteY338" fmla="*/ 1646778 h 3373708"/>
                <a:gd name="connsiteX339" fmla="*/ 1531557 w 2131338"/>
                <a:gd name="connsiteY339" fmla="*/ 1619453 h 3373708"/>
                <a:gd name="connsiteX340" fmla="*/ 1504688 w 2131338"/>
                <a:gd name="connsiteY340" fmla="*/ 1613988 h 3373708"/>
                <a:gd name="connsiteX341" fmla="*/ 1526548 w 2131338"/>
                <a:gd name="connsiteY341" fmla="*/ 1580743 h 3373708"/>
                <a:gd name="connsiteX342" fmla="*/ 1537478 w 2131338"/>
                <a:gd name="connsiteY342" fmla="*/ 1544765 h 3373708"/>
                <a:gd name="connsiteX343" fmla="*/ 1526548 w 2131338"/>
                <a:gd name="connsiteY343" fmla="*/ 1533835 h 3373708"/>
                <a:gd name="connsiteX344" fmla="*/ 1504688 w 2131338"/>
                <a:gd name="connsiteY344" fmla="*/ 1573911 h 3373708"/>
                <a:gd name="connsiteX345" fmla="*/ 1493758 w 2131338"/>
                <a:gd name="connsiteY345" fmla="*/ 1584841 h 3373708"/>
                <a:gd name="connsiteX346" fmla="*/ 1479185 w 2131338"/>
                <a:gd name="connsiteY346" fmla="*/ 1578465 h 3373708"/>
                <a:gd name="connsiteX347" fmla="*/ 1464611 w 2131338"/>
                <a:gd name="connsiteY347" fmla="*/ 1566625 h 3373708"/>
                <a:gd name="connsiteX348" fmla="*/ 1465522 w 2131338"/>
                <a:gd name="connsiteY348" fmla="*/ 1594405 h 3373708"/>
                <a:gd name="connsiteX349" fmla="*/ 1450038 w 2131338"/>
                <a:gd name="connsiteY349" fmla="*/ 1613988 h 3373708"/>
                <a:gd name="connsiteX350" fmla="*/ 1435465 w 2131338"/>
                <a:gd name="connsiteY350" fmla="*/ 1639491 h 3373708"/>
                <a:gd name="connsiteX351" fmla="*/ 1420892 w 2131338"/>
                <a:gd name="connsiteY351" fmla="*/ 1679567 h 3373708"/>
                <a:gd name="connsiteX352" fmla="*/ 1406318 w 2131338"/>
                <a:gd name="connsiteY352" fmla="*/ 1668638 h 3373708"/>
                <a:gd name="connsiteX353" fmla="*/ 1391745 w 2131338"/>
                <a:gd name="connsiteY353" fmla="*/ 1679567 h 3373708"/>
                <a:gd name="connsiteX354" fmla="*/ 1374895 w 2131338"/>
                <a:gd name="connsiteY354" fmla="*/ 1728752 h 3373708"/>
                <a:gd name="connsiteX355" fmla="*/ 1366242 w 2131338"/>
                <a:gd name="connsiteY355" fmla="*/ 1777937 h 3373708"/>
                <a:gd name="connsiteX356" fmla="*/ 1377172 w 2131338"/>
                <a:gd name="connsiteY356" fmla="*/ 1781580 h 3373708"/>
                <a:gd name="connsiteX357" fmla="*/ 1395389 w 2131338"/>
                <a:gd name="connsiteY357" fmla="*/ 1767007 h 3373708"/>
                <a:gd name="connsiteX358" fmla="*/ 1405408 w 2131338"/>
                <a:gd name="connsiteY358" fmla="*/ 1764274 h 3373708"/>
                <a:gd name="connsiteX359" fmla="*/ 1409962 w 2131338"/>
                <a:gd name="connsiteY359" fmla="*/ 1756077 h 3373708"/>
                <a:gd name="connsiteX360" fmla="*/ 1409962 w 2131338"/>
                <a:gd name="connsiteY360" fmla="*/ 1742870 h 3373708"/>
                <a:gd name="connsiteX361" fmla="*/ 1420892 w 2131338"/>
                <a:gd name="connsiteY361" fmla="*/ 1737860 h 3373708"/>
                <a:gd name="connsiteX362" fmla="*/ 1433643 w 2131338"/>
                <a:gd name="connsiteY362" fmla="*/ 1706892 h 3373708"/>
                <a:gd name="connsiteX363" fmla="*/ 1457325 w 2131338"/>
                <a:gd name="connsiteY363" fmla="*/ 1686854 h 3373708"/>
                <a:gd name="connsiteX364" fmla="*/ 1463701 w 2131338"/>
                <a:gd name="connsiteY364" fmla="*/ 1690953 h 3373708"/>
                <a:gd name="connsiteX365" fmla="*/ 1464611 w 2131338"/>
                <a:gd name="connsiteY365" fmla="*/ 1697784 h 3373708"/>
                <a:gd name="connsiteX366" fmla="*/ 1465067 w 2131338"/>
                <a:gd name="connsiteY366" fmla="*/ 1729663 h 3373708"/>
                <a:gd name="connsiteX367" fmla="*/ 1457325 w 2131338"/>
                <a:gd name="connsiteY367" fmla="*/ 1756077 h 3373708"/>
                <a:gd name="connsiteX368" fmla="*/ 1445029 w 2131338"/>
                <a:gd name="connsiteY368" fmla="*/ 1749701 h 3373708"/>
                <a:gd name="connsiteX369" fmla="*/ 1435465 w 2131338"/>
                <a:gd name="connsiteY369" fmla="*/ 1737860 h 3373708"/>
                <a:gd name="connsiteX370" fmla="*/ 1428179 w 2131338"/>
                <a:gd name="connsiteY370" fmla="*/ 1761542 h 3373708"/>
                <a:gd name="connsiteX371" fmla="*/ 1420892 w 2131338"/>
                <a:gd name="connsiteY371" fmla="*/ 1785223 h 3373708"/>
                <a:gd name="connsiteX372" fmla="*/ 1423169 w 2131338"/>
                <a:gd name="connsiteY372" fmla="*/ 1797975 h 3373708"/>
                <a:gd name="connsiteX373" fmla="*/ 1428179 w 2131338"/>
                <a:gd name="connsiteY373" fmla="*/ 1810727 h 3373708"/>
                <a:gd name="connsiteX374" fmla="*/ 1409051 w 2131338"/>
                <a:gd name="connsiteY374" fmla="*/ 1827121 h 3373708"/>
                <a:gd name="connsiteX375" fmla="*/ 1395389 w 2131338"/>
                <a:gd name="connsiteY375" fmla="*/ 1843516 h 3373708"/>
                <a:gd name="connsiteX376" fmla="*/ 1395389 w 2131338"/>
                <a:gd name="connsiteY376" fmla="*/ 1883593 h 3373708"/>
                <a:gd name="connsiteX377" fmla="*/ 1406318 w 2131338"/>
                <a:gd name="connsiteY377" fmla="*/ 1869020 h 3373708"/>
                <a:gd name="connsiteX378" fmla="*/ 1406318 w 2131338"/>
                <a:gd name="connsiteY378" fmla="*/ 1843516 h 3373708"/>
                <a:gd name="connsiteX379" fmla="*/ 1446395 w 2131338"/>
                <a:gd name="connsiteY379" fmla="*/ 1843516 h 3373708"/>
                <a:gd name="connsiteX380" fmla="*/ 1442752 w 2131338"/>
                <a:gd name="connsiteY380" fmla="*/ 1858090 h 3373708"/>
                <a:gd name="connsiteX381" fmla="*/ 1434099 w 2131338"/>
                <a:gd name="connsiteY381" fmla="*/ 1871752 h 3373708"/>
                <a:gd name="connsiteX382" fmla="*/ 1450038 w 2131338"/>
                <a:gd name="connsiteY382" fmla="*/ 1890879 h 3373708"/>
                <a:gd name="connsiteX383" fmla="*/ 1438197 w 2131338"/>
                <a:gd name="connsiteY383" fmla="*/ 1925947 h 3373708"/>
                <a:gd name="connsiteX384" fmla="*/ 1420892 w 2131338"/>
                <a:gd name="connsiteY384" fmla="*/ 1952816 h 3373708"/>
                <a:gd name="connsiteX385" fmla="*/ 1417704 w 2131338"/>
                <a:gd name="connsiteY385" fmla="*/ 1976953 h 3373708"/>
                <a:gd name="connsiteX386" fmla="*/ 1395389 w 2131338"/>
                <a:gd name="connsiteY386" fmla="*/ 1981963 h 3373708"/>
                <a:gd name="connsiteX387" fmla="*/ 1395389 w 2131338"/>
                <a:gd name="connsiteY387" fmla="*/ 2022039 h 3373708"/>
                <a:gd name="connsiteX388" fmla="*/ 1365787 w 2131338"/>
                <a:gd name="connsiteY388" fmla="*/ 1998813 h 3373708"/>
                <a:gd name="connsiteX389" fmla="*/ 1344382 w 2131338"/>
                <a:gd name="connsiteY389" fmla="*/ 1967389 h 3373708"/>
                <a:gd name="connsiteX390" fmla="*/ 1337096 w 2131338"/>
                <a:gd name="connsiteY390" fmla="*/ 1963746 h 3373708"/>
                <a:gd name="connsiteX391" fmla="*/ 1348026 w 2131338"/>
                <a:gd name="connsiteY391" fmla="*/ 1938243 h 3373708"/>
                <a:gd name="connsiteX392" fmla="*/ 1331175 w 2131338"/>
                <a:gd name="connsiteY392" fmla="*/ 1950083 h 3373708"/>
                <a:gd name="connsiteX393" fmla="*/ 1311592 w 2131338"/>
                <a:gd name="connsiteY393" fmla="*/ 1956459 h 3373708"/>
                <a:gd name="connsiteX394" fmla="*/ 1306583 w 2131338"/>
                <a:gd name="connsiteY394" fmla="*/ 1952360 h 3373708"/>
                <a:gd name="connsiteX395" fmla="*/ 1304306 w 2131338"/>
                <a:gd name="connsiteY395" fmla="*/ 1945529 h 3373708"/>
                <a:gd name="connsiteX396" fmla="*/ 1289733 w 2131338"/>
                <a:gd name="connsiteY396" fmla="*/ 1952816 h 3373708"/>
                <a:gd name="connsiteX397" fmla="*/ 1275159 w 2131338"/>
                <a:gd name="connsiteY397" fmla="*/ 1959647 h 3373708"/>
                <a:gd name="connsiteX398" fmla="*/ 1271516 w 2131338"/>
                <a:gd name="connsiteY398" fmla="*/ 1974676 h 3373708"/>
                <a:gd name="connsiteX399" fmla="*/ 1271516 w 2131338"/>
                <a:gd name="connsiteY399" fmla="*/ 1981963 h 3373708"/>
                <a:gd name="connsiteX400" fmla="*/ 1263319 w 2131338"/>
                <a:gd name="connsiteY400" fmla="*/ 1970577 h 3373708"/>
                <a:gd name="connsiteX401" fmla="*/ 1249656 w 2131338"/>
                <a:gd name="connsiteY401" fmla="*/ 1967389 h 3373708"/>
                <a:gd name="connsiteX402" fmla="*/ 1260586 w 2131338"/>
                <a:gd name="connsiteY402" fmla="*/ 1981963 h 3373708"/>
                <a:gd name="connsiteX403" fmla="*/ 1267873 w 2131338"/>
                <a:gd name="connsiteY403" fmla="*/ 2036156 h 3373708"/>
                <a:gd name="connsiteX404" fmla="*/ 1275159 w 2131338"/>
                <a:gd name="connsiteY404" fmla="*/ 2087618 h 3373708"/>
                <a:gd name="connsiteX405" fmla="*/ 1264229 w 2131338"/>
                <a:gd name="connsiteY405" fmla="*/ 2101281 h 3373708"/>
                <a:gd name="connsiteX406" fmla="*/ 1275159 w 2131338"/>
                <a:gd name="connsiteY406" fmla="*/ 2120408 h 3373708"/>
                <a:gd name="connsiteX407" fmla="*/ 1300663 w 2131338"/>
                <a:gd name="connsiteY407" fmla="*/ 2131338 h 3373708"/>
                <a:gd name="connsiteX408" fmla="*/ 1304306 w 2131338"/>
                <a:gd name="connsiteY408" fmla="*/ 2098548 h 3373708"/>
                <a:gd name="connsiteX409" fmla="*/ 1301573 w 2131338"/>
                <a:gd name="connsiteY409" fmla="*/ 2074867 h 3373708"/>
                <a:gd name="connsiteX410" fmla="*/ 1293376 w 2131338"/>
                <a:gd name="connsiteY410" fmla="*/ 2051185 h 3373708"/>
                <a:gd name="connsiteX411" fmla="*/ 1310682 w 2131338"/>
                <a:gd name="connsiteY411" fmla="*/ 2041622 h 3373708"/>
                <a:gd name="connsiteX412" fmla="*/ 1333452 w 2131338"/>
                <a:gd name="connsiteY412" fmla="*/ 2040256 h 3373708"/>
                <a:gd name="connsiteX413" fmla="*/ 1340739 w 2131338"/>
                <a:gd name="connsiteY413" fmla="*/ 2000179 h 3373708"/>
                <a:gd name="connsiteX414" fmla="*/ 1366242 w 2131338"/>
                <a:gd name="connsiteY414" fmla="*/ 2036612 h 3373708"/>
                <a:gd name="connsiteX415" fmla="*/ 1338917 w 2131338"/>
                <a:gd name="connsiteY415" fmla="*/ 2116310 h 3373708"/>
                <a:gd name="connsiteX416" fmla="*/ 1289733 w 2131338"/>
                <a:gd name="connsiteY416" fmla="*/ 2182345 h 3373708"/>
                <a:gd name="connsiteX417" fmla="*/ 1281080 w 2131338"/>
                <a:gd name="connsiteY417" fmla="*/ 2213768 h 3373708"/>
                <a:gd name="connsiteX418" fmla="*/ 1264229 w 2131338"/>
                <a:gd name="connsiteY418" fmla="*/ 2236994 h 3373708"/>
                <a:gd name="connsiteX419" fmla="*/ 1261041 w 2131338"/>
                <a:gd name="connsiteY419" fmla="*/ 2232896 h 3373708"/>
                <a:gd name="connsiteX420" fmla="*/ 1260586 w 2131338"/>
                <a:gd name="connsiteY420" fmla="*/ 2226065 h 3373708"/>
                <a:gd name="connsiteX421" fmla="*/ 1248290 w 2131338"/>
                <a:gd name="connsiteY421" fmla="*/ 2214223 h 3373708"/>
                <a:gd name="connsiteX422" fmla="*/ 1260586 w 2131338"/>
                <a:gd name="connsiteY422" fmla="*/ 2196918 h 3373708"/>
                <a:gd name="connsiteX423" fmla="*/ 1246013 w 2131338"/>
                <a:gd name="connsiteY423" fmla="*/ 2164128 h 3373708"/>
                <a:gd name="connsiteX424" fmla="*/ 1260586 w 2131338"/>
                <a:gd name="connsiteY424" fmla="*/ 2134982 h 3373708"/>
                <a:gd name="connsiteX425" fmla="*/ 1257398 w 2131338"/>
                <a:gd name="connsiteY425" fmla="*/ 2124963 h 3373708"/>
                <a:gd name="connsiteX426" fmla="*/ 1246013 w 2131338"/>
                <a:gd name="connsiteY426" fmla="*/ 2120408 h 3373708"/>
                <a:gd name="connsiteX427" fmla="*/ 1235083 w 2131338"/>
                <a:gd name="connsiteY427" fmla="*/ 2124052 h 3373708"/>
                <a:gd name="connsiteX428" fmla="*/ 1220510 w 2131338"/>
                <a:gd name="connsiteY428" fmla="*/ 2160485 h 3373708"/>
                <a:gd name="connsiteX429" fmla="*/ 1205936 w 2131338"/>
                <a:gd name="connsiteY429" fmla="*/ 2196918 h 3373708"/>
                <a:gd name="connsiteX430" fmla="*/ 1173147 w 2131338"/>
                <a:gd name="connsiteY430" fmla="*/ 2246558 h 3373708"/>
                <a:gd name="connsiteX431" fmla="*/ 1140357 w 2131338"/>
                <a:gd name="connsiteY431" fmla="*/ 2298930 h 3373708"/>
                <a:gd name="connsiteX432" fmla="*/ 1129427 w 2131338"/>
                <a:gd name="connsiteY432" fmla="*/ 2335364 h 3373708"/>
                <a:gd name="connsiteX433" fmla="*/ 1107567 w 2131338"/>
                <a:gd name="connsiteY433" fmla="*/ 2360867 h 3373708"/>
                <a:gd name="connsiteX434" fmla="*/ 1111666 w 2131338"/>
                <a:gd name="connsiteY434" fmla="*/ 2376807 h 3373708"/>
                <a:gd name="connsiteX435" fmla="*/ 1118497 w 2131338"/>
                <a:gd name="connsiteY435" fmla="*/ 2390013 h 3373708"/>
                <a:gd name="connsiteX436" fmla="*/ 1121685 w 2131338"/>
                <a:gd name="connsiteY436" fmla="*/ 2384548 h 3373708"/>
                <a:gd name="connsiteX437" fmla="*/ 1122140 w 2131338"/>
                <a:gd name="connsiteY437" fmla="*/ 2379084 h 3373708"/>
                <a:gd name="connsiteX438" fmla="*/ 1160850 w 2131338"/>
                <a:gd name="connsiteY438" fmla="*/ 2312593 h 3373708"/>
                <a:gd name="connsiteX439" fmla="*/ 1191363 w 2131338"/>
                <a:gd name="connsiteY439" fmla="*/ 2240637 h 3373708"/>
                <a:gd name="connsiteX440" fmla="*/ 1209580 w 2131338"/>
                <a:gd name="connsiteY440" fmla="*/ 2240637 h 3373708"/>
                <a:gd name="connsiteX441" fmla="*/ 1240548 w 2131338"/>
                <a:gd name="connsiteY441" fmla="*/ 2243370 h 3373708"/>
                <a:gd name="connsiteX442" fmla="*/ 1260586 w 2131338"/>
                <a:gd name="connsiteY442" fmla="*/ 2262497 h 3373708"/>
                <a:gd name="connsiteX443" fmla="*/ 1248745 w 2131338"/>
                <a:gd name="connsiteY443" fmla="*/ 2315781 h 3373708"/>
                <a:gd name="connsiteX444" fmla="*/ 1220510 w 2131338"/>
                <a:gd name="connsiteY444" fmla="*/ 2360867 h 3373708"/>
                <a:gd name="connsiteX445" fmla="*/ 1230073 w 2131338"/>
                <a:gd name="connsiteY445" fmla="*/ 2392746 h 3373708"/>
                <a:gd name="connsiteX446" fmla="*/ 1231440 w 2131338"/>
                <a:gd name="connsiteY446" fmla="*/ 2419160 h 3373708"/>
                <a:gd name="connsiteX447" fmla="*/ 1217322 w 2131338"/>
                <a:gd name="connsiteY447" fmla="*/ 2414606 h 3373708"/>
                <a:gd name="connsiteX448" fmla="*/ 1205936 w 2131338"/>
                <a:gd name="connsiteY448" fmla="*/ 2404587 h 3373708"/>
                <a:gd name="connsiteX449" fmla="*/ 1200471 w 2131338"/>
                <a:gd name="connsiteY449" fmla="*/ 2447396 h 3373708"/>
                <a:gd name="connsiteX450" fmla="*/ 1184076 w 2131338"/>
                <a:gd name="connsiteY450" fmla="*/ 2484739 h 3373708"/>
                <a:gd name="connsiteX451" fmla="*/ 1165860 w 2131338"/>
                <a:gd name="connsiteY451" fmla="*/ 2455593 h 3373708"/>
                <a:gd name="connsiteX452" fmla="*/ 1176790 w 2131338"/>
                <a:gd name="connsiteY452" fmla="*/ 2419160 h 3373708"/>
                <a:gd name="connsiteX453" fmla="*/ 1169959 w 2131338"/>
                <a:gd name="connsiteY453" fmla="*/ 2413695 h 3373708"/>
                <a:gd name="connsiteX454" fmla="*/ 1165860 w 2131338"/>
                <a:gd name="connsiteY454" fmla="*/ 2408230 h 3373708"/>
                <a:gd name="connsiteX455" fmla="*/ 1177245 w 2131338"/>
                <a:gd name="connsiteY455" fmla="*/ 2401854 h 3373708"/>
                <a:gd name="connsiteX456" fmla="*/ 1191363 w 2131338"/>
                <a:gd name="connsiteY456" fmla="*/ 2400943 h 3373708"/>
                <a:gd name="connsiteX457" fmla="*/ 1198194 w 2131338"/>
                <a:gd name="connsiteY457" fmla="*/ 2366332 h 3373708"/>
                <a:gd name="connsiteX458" fmla="*/ 1213223 w 2131338"/>
                <a:gd name="connsiteY458" fmla="*/ 2331720 h 3373708"/>
                <a:gd name="connsiteX459" fmla="*/ 1209580 w 2131338"/>
                <a:gd name="connsiteY459" fmla="*/ 2317147 h 3373708"/>
                <a:gd name="connsiteX460" fmla="*/ 1195006 w 2131338"/>
                <a:gd name="connsiteY460" fmla="*/ 2298930 h 3373708"/>
                <a:gd name="connsiteX461" fmla="*/ 1173147 w 2131338"/>
                <a:gd name="connsiteY461" fmla="*/ 2317147 h 3373708"/>
                <a:gd name="connsiteX462" fmla="*/ 1162217 w 2131338"/>
                <a:gd name="connsiteY462" fmla="*/ 2400943 h 3373708"/>
                <a:gd name="connsiteX463" fmla="*/ 1128060 w 2131338"/>
                <a:gd name="connsiteY463" fmla="*/ 2447396 h 3373708"/>
                <a:gd name="connsiteX464" fmla="*/ 1107567 w 2131338"/>
                <a:gd name="connsiteY464" fmla="*/ 2499313 h 3373708"/>
                <a:gd name="connsiteX465" fmla="*/ 1097548 w 2131338"/>
                <a:gd name="connsiteY465" fmla="*/ 2540755 h 3373708"/>
                <a:gd name="connsiteX466" fmla="*/ 1082064 w 2131338"/>
                <a:gd name="connsiteY466" fmla="*/ 2579466 h 3373708"/>
                <a:gd name="connsiteX467" fmla="*/ 1031057 w 2131338"/>
                <a:gd name="connsiteY467" fmla="*/ 2634115 h 3373708"/>
                <a:gd name="connsiteX468" fmla="*/ 1001911 w 2131338"/>
                <a:gd name="connsiteY468" fmla="*/ 2714268 h 3373708"/>
                <a:gd name="connsiteX469" fmla="*/ 993258 w 2131338"/>
                <a:gd name="connsiteY469" fmla="*/ 2715179 h 3373708"/>
                <a:gd name="connsiteX470" fmla="*/ 987338 w 2131338"/>
                <a:gd name="connsiteY470" fmla="*/ 2721555 h 3373708"/>
                <a:gd name="connsiteX471" fmla="*/ 993258 w 2131338"/>
                <a:gd name="connsiteY471" fmla="*/ 2732030 h 3373708"/>
                <a:gd name="connsiteX472" fmla="*/ 1001911 w 2131338"/>
                <a:gd name="connsiteY472" fmla="*/ 2739772 h 3373708"/>
                <a:gd name="connsiteX473" fmla="*/ 961834 w 2131338"/>
                <a:gd name="connsiteY473" fmla="*/ 2761631 h 3373708"/>
                <a:gd name="connsiteX474" fmla="*/ 932688 w 2131338"/>
                <a:gd name="connsiteY474" fmla="*/ 2761631 h 3373708"/>
                <a:gd name="connsiteX475" fmla="*/ 939064 w 2131338"/>
                <a:gd name="connsiteY475" fmla="*/ 2717456 h 3373708"/>
                <a:gd name="connsiteX476" fmla="*/ 939975 w 2131338"/>
                <a:gd name="connsiteY476" fmla="*/ 2659618 h 3373708"/>
                <a:gd name="connsiteX477" fmla="*/ 918115 w 2131338"/>
                <a:gd name="connsiteY477" fmla="*/ 2696052 h 3373708"/>
                <a:gd name="connsiteX478" fmla="*/ 906729 w 2131338"/>
                <a:gd name="connsiteY478" fmla="*/ 2712902 h 3373708"/>
                <a:gd name="connsiteX479" fmla="*/ 903542 w 2131338"/>
                <a:gd name="connsiteY479" fmla="*/ 2732485 h 3373708"/>
                <a:gd name="connsiteX480" fmla="*/ 852535 w 2131338"/>
                <a:gd name="connsiteY480" fmla="*/ 2787134 h 3373708"/>
                <a:gd name="connsiteX481" fmla="*/ 825666 w 2131338"/>
                <a:gd name="connsiteY481" fmla="*/ 2810816 h 3373708"/>
                <a:gd name="connsiteX482" fmla="*/ 812459 w 2131338"/>
                <a:gd name="connsiteY482" fmla="*/ 2834498 h 3373708"/>
                <a:gd name="connsiteX483" fmla="*/ 801529 w 2131338"/>
                <a:gd name="connsiteY483" fmla="*/ 2834498 h 3373708"/>
                <a:gd name="connsiteX484" fmla="*/ 794242 w 2131338"/>
                <a:gd name="connsiteY484" fmla="*/ 2859545 h 3373708"/>
                <a:gd name="connsiteX485" fmla="*/ 786955 w 2131338"/>
                <a:gd name="connsiteY485" fmla="*/ 2881861 h 3373708"/>
                <a:gd name="connsiteX486" fmla="*/ 757809 w 2131338"/>
                <a:gd name="connsiteY486" fmla="*/ 2903720 h 3373708"/>
                <a:gd name="connsiteX487" fmla="*/ 743691 w 2131338"/>
                <a:gd name="connsiteY487" fmla="*/ 2893246 h 3373708"/>
                <a:gd name="connsiteX488" fmla="*/ 743236 w 2131338"/>
                <a:gd name="connsiteY488" fmla="*/ 2874574 h 3373708"/>
                <a:gd name="connsiteX489" fmla="*/ 733217 w 2131338"/>
                <a:gd name="connsiteY489" fmla="*/ 2870020 h 3373708"/>
                <a:gd name="connsiteX490" fmla="*/ 728663 w 2131338"/>
                <a:gd name="connsiteY490" fmla="*/ 2860001 h 3373708"/>
                <a:gd name="connsiteX491" fmla="*/ 743236 w 2131338"/>
                <a:gd name="connsiteY491" fmla="*/ 2815370 h 3373708"/>
                <a:gd name="connsiteX492" fmla="*/ 757809 w 2131338"/>
                <a:gd name="connsiteY492" fmla="*/ 2765275 h 3373708"/>
                <a:gd name="connsiteX493" fmla="*/ 757354 w 2131338"/>
                <a:gd name="connsiteY493" fmla="*/ 2761631 h 3373708"/>
                <a:gd name="connsiteX494" fmla="*/ 754166 w 2131338"/>
                <a:gd name="connsiteY494" fmla="*/ 2757988 h 3373708"/>
                <a:gd name="connsiteX495" fmla="*/ 745513 w 2131338"/>
                <a:gd name="connsiteY495" fmla="*/ 2771195 h 3373708"/>
                <a:gd name="connsiteX496" fmla="*/ 739592 w 2131338"/>
                <a:gd name="connsiteY496" fmla="*/ 2787134 h 3373708"/>
                <a:gd name="connsiteX497" fmla="*/ 733217 w 2131338"/>
                <a:gd name="connsiteY497" fmla="*/ 2792599 h 3373708"/>
                <a:gd name="connsiteX498" fmla="*/ 732306 w 2131338"/>
                <a:gd name="connsiteY498" fmla="*/ 2798065 h 3373708"/>
                <a:gd name="connsiteX499" fmla="*/ 730484 w 2131338"/>
                <a:gd name="connsiteY499" fmla="*/ 2814459 h 3373708"/>
                <a:gd name="connsiteX500" fmla="*/ 717733 w 2131338"/>
                <a:gd name="connsiteY500" fmla="*/ 2819924 h 3373708"/>
                <a:gd name="connsiteX501" fmla="*/ 691774 w 2131338"/>
                <a:gd name="connsiteY501" fmla="*/ 2831310 h 3373708"/>
                <a:gd name="connsiteX502" fmla="*/ 663083 w 2131338"/>
                <a:gd name="connsiteY502" fmla="*/ 2834498 h 3373708"/>
                <a:gd name="connsiteX503" fmla="*/ 648510 w 2131338"/>
                <a:gd name="connsiteY503" fmla="*/ 2863644 h 3373708"/>
                <a:gd name="connsiteX504" fmla="*/ 633936 w 2131338"/>
                <a:gd name="connsiteY504" fmla="*/ 2870930 h 3373708"/>
                <a:gd name="connsiteX505" fmla="*/ 619363 w 2131338"/>
                <a:gd name="connsiteY505" fmla="*/ 2889147 h 3373708"/>
                <a:gd name="connsiteX506" fmla="*/ 607522 w 2131338"/>
                <a:gd name="connsiteY506" fmla="*/ 2890514 h 3373708"/>
                <a:gd name="connsiteX507" fmla="*/ 601146 w 2131338"/>
                <a:gd name="connsiteY507" fmla="*/ 2900077 h 3373708"/>
                <a:gd name="connsiteX508" fmla="*/ 604790 w 2131338"/>
                <a:gd name="connsiteY508" fmla="*/ 2921937 h 3373708"/>
                <a:gd name="connsiteX509" fmla="*/ 568357 w 2131338"/>
                <a:gd name="connsiteY509" fmla="*/ 2918294 h 3373708"/>
                <a:gd name="connsiteX510" fmla="*/ 578831 w 2131338"/>
                <a:gd name="connsiteY510" fmla="*/ 2885048 h 3373708"/>
                <a:gd name="connsiteX511" fmla="*/ 575643 w 2131338"/>
                <a:gd name="connsiteY511" fmla="*/ 2860001 h 3373708"/>
                <a:gd name="connsiteX512" fmla="*/ 563347 w 2131338"/>
                <a:gd name="connsiteY512" fmla="*/ 2865921 h 3373708"/>
                <a:gd name="connsiteX513" fmla="*/ 553784 w 2131338"/>
                <a:gd name="connsiteY513" fmla="*/ 2874574 h 3373708"/>
                <a:gd name="connsiteX514" fmla="*/ 546497 w 2131338"/>
                <a:gd name="connsiteY514" fmla="*/ 2918294 h 3373708"/>
                <a:gd name="connsiteX515" fmla="*/ 528280 w 2131338"/>
                <a:gd name="connsiteY515" fmla="*/ 2947440 h 3373708"/>
                <a:gd name="connsiteX516" fmla="*/ 520994 w 2131338"/>
                <a:gd name="connsiteY516" fmla="*/ 2977498 h 3373708"/>
                <a:gd name="connsiteX517" fmla="*/ 502777 w 2131338"/>
                <a:gd name="connsiteY517" fmla="*/ 3002090 h 3373708"/>
                <a:gd name="connsiteX518" fmla="*/ 495490 w 2131338"/>
                <a:gd name="connsiteY518" fmla="*/ 3043077 h 3373708"/>
                <a:gd name="connsiteX519" fmla="*/ 488204 w 2131338"/>
                <a:gd name="connsiteY519" fmla="*/ 3078599 h 3373708"/>
                <a:gd name="connsiteX520" fmla="*/ 466799 w 2131338"/>
                <a:gd name="connsiteY520" fmla="*/ 3079510 h 3373708"/>
                <a:gd name="connsiteX521" fmla="*/ 459057 w 2131338"/>
                <a:gd name="connsiteY521" fmla="*/ 3096816 h 3373708"/>
                <a:gd name="connsiteX522" fmla="*/ 437197 w 2131338"/>
                <a:gd name="connsiteY522" fmla="*/ 3133249 h 3373708"/>
                <a:gd name="connsiteX523" fmla="*/ 418981 w 2131338"/>
                <a:gd name="connsiteY523" fmla="*/ 3136893 h 3373708"/>
                <a:gd name="connsiteX524" fmla="*/ 408962 w 2131338"/>
                <a:gd name="connsiteY524" fmla="*/ 3133704 h 3373708"/>
                <a:gd name="connsiteX525" fmla="*/ 404408 w 2131338"/>
                <a:gd name="connsiteY525" fmla="*/ 3122319 h 3373708"/>
                <a:gd name="connsiteX526" fmla="*/ 417159 w 2131338"/>
                <a:gd name="connsiteY526" fmla="*/ 3088618 h 3373708"/>
                <a:gd name="connsiteX527" fmla="*/ 429911 w 2131338"/>
                <a:gd name="connsiteY527" fmla="*/ 3038523 h 3373708"/>
                <a:gd name="connsiteX528" fmla="*/ 444484 w 2131338"/>
                <a:gd name="connsiteY528" fmla="*/ 3020306 h 3373708"/>
                <a:gd name="connsiteX529" fmla="*/ 474086 w 2131338"/>
                <a:gd name="connsiteY529" fmla="*/ 3019396 h 3373708"/>
                <a:gd name="connsiteX530" fmla="*/ 473631 w 2131338"/>
                <a:gd name="connsiteY530" fmla="*/ 3002090 h 3373708"/>
                <a:gd name="connsiteX531" fmla="*/ 488204 w 2131338"/>
                <a:gd name="connsiteY531" fmla="*/ 2962013 h 3373708"/>
                <a:gd name="connsiteX532" fmla="*/ 473631 w 2131338"/>
                <a:gd name="connsiteY532" fmla="*/ 2962013 h 3373708"/>
                <a:gd name="connsiteX533" fmla="*/ 488204 w 2131338"/>
                <a:gd name="connsiteY533" fmla="*/ 2943797 h 3373708"/>
                <a:gd name="connsiteX534" fmla="*/ 488204 w 2131338"/>
                <a:gd name="connsiteY534" fmla="*/ 2903720 h 3373708"/>
                <a:gd name="connsiteX535" fmla="*/ 513707 w 2131338"/>
                <a:gd name="connsiteY535" fmla="*/ 2885504 h 3373708"/>
                <a:gd name="connsiteX536" fmla="*/ 517350 w 2131338"/>
                <a:gd name="connsiteY536" fmla="*/ 2849071 h 3373708"/>
                <a:gd name="connsiteX537" fmla="*/ 538299 w 2131338"/>
                <a:gd name="connsiteY537" fmla="*/ 2819469 h 3373708"/>
                <a:gd name="connsiteX538" fmla="*/ 553784 w 2131338"/>
                <a:gd name="connsiteY538" fmla="*/ 2787134 h 3373708"/>
                <a:gd name="connsiteX539" fmla="*/ 541487 w 2131338"/>
                <a:gd name="connsiteY539" fmla="*/ 2746147 h 3373708"/>
                <a:gd name="connsiteX540" fmla="*/ 553784 w 2131338"/>
                <a:gd name="connsiteY540" fmla="*/ 2699695 h 3373708"/>
                <a:gd name="connsiteX541" fmla="*/ 567901 w 2131338"/>
                <a:gd name="connsiteY541" fmla="*/ 2674647 h 3373708"/>
                <a:gd name="connsiteX542" fmla="*/ 568357 w 2131338"/>
                <a:gd name="connsiteY542" fmla="*/ 2641402 h 3373708"/>
                <a:gd name="connsiteX543" fmla="*/ 579742 w 2131338"/>
                <a:gd name="connsiteY543" fmla="*/ 2629561 h 3373708"/>
                <a:gd name="connsiteX544" fmla="*/ 582930 w 2131338"/>
                <a:gd name="connsiteY544" fmla="*/ 2612256 h 3373708"/>
                <a:gd name="connsiteX545" fmla="*/ 575643 w 2131338"/>
                <a:gd name="connsiteY545" fmla="*/ 2592672 h 3373708"/>
                <a:gd name="connsiteX546" fmla="*/ 568357 w 2131338"/>
                <a:gd name="connsiteY546" fmla="*/ 2575822 h 3373708"/>
                <a:gd name="connsiteX547" fmla="*/ 546952 w 2131338"/>
                <a:gd name="connsiteY547" fmla="*/ 2610434 h 3373708"/>
                <a:gd name="connsiteX548" fmla="*/ 528280 w 2131338"/>
                <a:gd name="connsiteY548" fmla="*/ 2645045 h 3373708"/>
                <a:gd name="connsiteX549" fmla="*/ 516440 w 2131338"/>
                <a:gd name="connsiteY549" fmla="*/ 2680112 h 3373708"/>
                <a:gd name="connsiteX550" fmla="*/ 488204 w 2131338"/>
                <a:gd name="connsiteY550" fmla="*/ 2706982 h 3373708"/>
                <a:gd name="connsiteX551" fmla="*/ 488204 w 2131338"/>
                <a:gd name="connsiteY551" fmla="*/ 2757988 h 3373708"/>
                <a:gd name="connsiteX552" fmla="*/ 427634 w 2131338"/>
                <a:gd name="connsiteY552" fmla="*/ 2814459 h 3373708"/>
                <a:gd name="connsiteX553" fmla="*/ 397121 w 2131338"/>
                <a:gd name="connsiteY553" fmla="*/ 2903720 h 3373708"/>
                <a:gd name="connsiteX554" fmla="*/ 360688 w 2131338"/>
                <a:gd name="connsiteY554" fmla="*/ 2918294 h 3373708"/>
                <a:gd name="connsiteX555" fmla="*/ 324255 w 2131338"/>
                <a:gd name="connsiteY555" fmla="*/ 2932867 h 3373708"/>
                <a:gd name="connsiteX556" fmla="*/ 324255 w 2131338"/>
                <a:gd name="connsiteY556" fmla="*/ 2976587 h 3373708"/>
                <a:gd name="connsiteX557" fmla="*/ 313325 w 2131338"/>
                <a:gd name="connsiteY557" fmla="*/ 2976587 h 3373708"/>
                <a:gd name="connsiteX558" fmla="*/ 299207 w 2131338"/>
                <a:gd name="connsiteY558" fmla="*/ 2969300 h 3373708"/>
                <a:gd name="connsiteX559" fmla="*/ 298752 w 2131338"/>
                <a:gd name="connsiteY559" fmla="*/ 2951084 h 3373708"/>
                <a:gd name="connsiteX560" fmla="*/ 309682 w 2131338"/>
                <a:gd name="connsiteY560" fmla="*/ 2921937 h 3373708"/>
                <a:gd name="connsiteX561" fmla="*/ 305583 w 2131338"/>
                <a:gd name="connsiteY561" fmla="*/ 2905997 h 3373708"/>
                <a:gd name="connsiteX562" fmla="*/ 298752 w 2131338"/>
                <a:gd name="connsiteY562" fmla="*/ 2892791 h 3373708"/>
                <a:gd name="connsiteX563" fmla="*/ 298752 w 2131338"/>
                <a:gd name="connsiteY563" fmla="*/ 2903720 h 3373708"/>
                <a:gd name="connsiteX564" fmla="*/ 263229 w 2131338"/>
                <a:gd name="connsiteY564" fmla="*/ 2924670 h 3373708"/>
                <a:gd name="connsiteX565" fmla="*/ 244102 w 2131338"/>
                <a:gd name="connsiteY565" fmla="*/ 2962013 h 3373708"/>
                <a:gd name="connsiteX566" fmla="*/ 232717 w 2131338"/>
                <a:gd name="connsiteY566" fmla="*/ 2982507 h 3373708"/>
                <a:gd name="connsiteX567" fmla="*/ 229529 w 2131338"/>
                <a:gd name="connsiteY567" fmla="*/ 3005733 h 3373708"/>
                <a:gd name="connsiteX568" fmla="*/ 200382 w 2131338"/>
                <a:gd name="connsiteY568" fmla="*/ 3023950 h 3373708"/>
                <a:gd name="connsiteX569" fmla="*/ 197194 w 2131338"/>
                <a:gd name="connsiteY569" fmla="*/ 3046720 h 3373708"/>
                <a:gd name="connsiteX570" fmla="*/ 185809 w 2131338"/>
                <a:gd name="connsiteY570" fmla="*/ 3064026 h 3373708"/>
                <a:gd name="connsiteX571" fmla="*/ 185809 w 2131338"/>
                <a:gd name="connsiteY571" fmla="*/ 3093173 h 3373708"/>
                <a:gd name="connsiteX572" fmla="*/ 171236 w 2131338"/>
                <a:gd name="connsiteY572" fmla="*/ 3107746 h 3373708"/>
                <a:gd name="connsiteX573" fmla="*/ 158029 w 2131338"/>
                <a:gd name="connsiteY573" fmla="*/ 3142813 h 3373708"/>
                <a:gd name="connsiteX574" fmla="*/ 131159 w 2131338"/>
                <a:gd name="connsiteY574" fmla="*/ 3169683 h 3373708"/>
                <a:gd name="connsiteX575" fmla="*/ 102468 w 2131338"/>
                <a:gd name="connsiteY575" fmla="*/ 3215679 h 3373708"/>
                <a:gd name="connsiteX576" fmla="*/ 65580 w 2131338"/>
                <a:gd name="connsiteY576" fmla="*/ 3253479 h 3373708"/>
                <a:gd name="connsiteX577" fmla="*/ 64213 w 2131338"/>
                <a:gd name="connsiteY577" fmla="*/ 3273061 h 3373708"/>
                <a:gd name="connsiteX578" fmla="*/ 54650 w 2131338"/>
                <a:gd name="connsiteY578" fmla="*/ 3289912 h 3373708"/>
                <a:gd name="connsiteX579" fmla="*/ 47363 w 2131338"/>
                <a:gd name="connsiteY579" fmla="*/ 3322702 h 3373708"/>
                <a:gd name="connsiteX580" fmla="*/ 25503 w 2131338"/>
                <a:gd name="connsiteY580" fmla="*/ 3355491 h 3373708"/>
                <a:gd name="connsiteX581" fmla="*/ 10930 w 2131338"/>
                <a:gd name="connsiteY581" fmla="*/ 3373708 h 3373708"/>
                <a:gd name="connsiteX582" fmla="*/ 0 w 2131338"/>
                <a:gd name="connsiteY582" fmla="*/ 3370064 h 3373708"/>
                <a:gd name="connsiteX583" fmla="*/ 10930 w 2131338"/>
                <a:gd name="connsiteY583" fmla="*/ 3329988 h 3373708"/>
                <a:gd name="connsiteX584" fmla="*/ 24137 w 2131338"/>
                <a:gd name="connsiteY584" fmla="*/ 3293555 h 3373708"/>
                <a:gd name="connsiteX585" fmla="*/ 40076 w 2131338"/>
                <a:gd name="connsiteY585" fmla="*/ 3257122 h 3373708"/>
                <a:gd name="connsiteX586" fmla="*/ 39166 w 2131338"/>
                <a:gd name="connsiteY586" fmla="*/ 3227975 h 3373708"/>
                <a:gd name="connsiteX587" fmla="*/ 54650 w 2131338"/>
                <a:gd name="connsiteY587" fmla="*/ 3209759 h 3373708"/>
                <a:gd name="connsiteX588" fmla="*/ 91083 w 2131338"/>
                <a:gd name="connsiteY588" fmla="*/ 3070402 h 3373708"/>
                <a:gd name="connsiteX589" fmla="*/ 160306 w 2131338"/>
                <a:gd name="connsiteY589" fmla="*/ 2947440 h 3373708"/>
                <a:gd name="connsiteX590" fmla="*/ 165771 w 2131338"/>
                <a:gd name="connsiteY590" fmla="*/ 2911007 h 3373708"/>
                <a:gd name="connsiteX591" fmla="*/ 171236 w 2131338"/>
                <a:gd name="connsiteY591" fmla="*/ 2874574 h 3373708"/>
                <a:gd name="connsiteX592" fmla="*/ 182621 w 2131338"/>
                <a:gd name="connsiteY592" fmla="*/ 2867743 h 3373708"/>
                <a:gd name="connsiteX593" fmla="*/ 185809 w 2131338"/>
                <a:gd name="connsiteY593" fmla="*/ 2852714 h 3373708"/>
                <a:gd name="connsiteX594" fmla="*/ 193096 w 2131338"/>
                <a:gd name="connsiteY594" fmla="*/ 2825845 h 3373708"/>
                <a:gd name="connsiteX595" fmla="*/ 200382 w 2131338"/>
                <a:gd name="connsiteY595" fmla="*/ 2801708 h 3373708"/>
                <a:gd name="connsiteX596" fmla="*/ 218599 w 2131338"/>
                <a:gd name="connsiteY596" fmla="*/ 2761631 h 3373708"/>
                <a:gd name="connsiteX597" fmla="*/ 233172 w 2131338"/>
                <a:gd name="connsiteY597" fmla="*/ 2751157 h 3373708"/>
                <a:gd name="connsiteX598" fmla="*/ 236815 w 2131338"/>
                <a:gd name="connsiteY598" fmla="*/ 2732485 h 3373708"/>
                <a:gd name="connsiteX599" fmla="*/ 233172 w 2131338"/>
                <a:gd name="connsiteY599" fmla="*/ 2714268 h 3373708"/>
                <a:gd name="connsiteX600" fmla="*/ 254121 w 2131338"/>
                <a:gd name="connsiteY600" fmla="*/ 2652332 h 3373708"/>
                <a:gd name="connsiteX601" fmla="*/ 269605 w 2131338"/>
                <a:gd name="connsiteY601" fmla="*/ 2590396 h 3373708"/>
                <a:gd name="connsiteX602" fmla="*/ 298752 w 2131338"/>
                <a:gd name="connsiteY602" fmla="*/ 2561249 h 3373708"/>
                <a:gd name="connsiteX603" fmla="*/ 300118 w 2131338"/>
                <a:gd name="connsiteY603" fmla="*/ 2541211 h 3373708"/>
                <a:gd name="connsiteX604" fmla="*/ 309682 w 2131338"/>
                <a:gd name="connsiteY604" fmla="*/ 2521173 h 3373708"/>
                <a:gd name="connsiteX605" fmla="*/ 308771 w 2131338"/>
                <a:gd name="connsiteY605" fmla="*/ 2490204 h 3373708"/>
                <a:gd name="connsiteX606" fmla="*/ 324255 w 2131338"/>
                <a:gd name="connsiteY606" fmla="*/ 2470167 h 3373708"/>
                <a:gd name="connsiteX607" fmla="*/ 349758 w 2131338"/>
                <a:gd name="connsiteY607" fmla="*/ 2415972 h 3373708"/>
                <a:gd name="connsiteX608" fmla="*/ 375261 w 2131338"/>
                <a:gd name="connsiteY608" fmla="*/ 2375440 h 3373708"/>
                <a:gd name="connsiteX609" fmla="*/ 389834 w 2131338"/>
                <a:gd name="connsiteY609" fmla="*/ 2349937 h 3373708"/>
                <a:gd name="connsiteX610" fmla="*/ 402586 w 2131338"/>
                <a:gd name="connsiteY610" fmla="*/ 2284357 h 3373708"/>
                <a:gd name="connsiteX611" fmla="*/ 415338 w 2131338"/>
                <a:gd name="connsiteY611" fmla="*/ 2218778 h 3373708"/>
                <a:gd name="connsiteX612" fmla="*/ 429911 w 2131338"/>
                <a:gd name="connsiteY612" fmla="*/ 2204204 h 3373708"/>
                <a:gd name="connsiteX613" fmla="*/ 451771 w 2131338"/>
                <a:gd name="connsiteY613" fmla="*/ 2150010 h 3373708"/>
                <a:gd name="connsiteX614" fmla="*/ 473631 w 2131338"/>
                <a:gd name="connsiteY614" fmla="*/ 2098548 h 3373708"/>
                <a:gd name="connsiteX615" fmla="*/ 488204 w 2131338"/>
                <a:gd name="connsiteY615" fmla="*/ 2065303 h 3373708"/>
                <a:gd name="connsiteX616" fmla="*/ 502777 w 2131338"/>
                <a:gd name="connsiteY616" fmla="*/ 2029325 h 3373708"/>
                <a:gd name="connsiteX617" fmla="*/ 518970 w 2131338"/>
                <a:gd name="connsiteY617" fmla="*/ 1976430 h 3373708"/>
                <a:gd name="connsiteX618" fmla="*/ 549735 w 2131338"/>
                <a:gd name="connsiteY618" fmla="*/ 1892769 h 3373708"/>
                <a:gd name="connsiteX619" fmla="*/ 568357 w 2131338"/>
                <a:gd name="connsiteY619" fmla="*/ 1847160 h 3373708"/>
                <a:gd name="connsiteX620" fmla="*/ 567446 w 2131338"/>
                <a:gd name="connsiteY620" fmla="*/ 1823478 h 3373708"/>
                <a:gd name="connsiteX621" fmla="*/ 582930 w 2131338"/>
                <a:gd name="connsiteY621" fmla="*/ 1810727 h 3373708"/>
                <a:gd name="connsiteX622" fmla="*/ 628016 w 2131338"/>
                <a:gd name="connsiteY622" fmla="*/ 1724653 h 3373708"/>
                <a:gd name="connsiteX623" fmla="*/ 659439 w 2131338"/>
                <a:gd name="connsiteY623" fmla="*/ 1635848 h 3373708"/>
                <a:gd name="connsiteX624" fmla="*/ 668092 w 2131338"/>
                <a:gd name="connsiteY624" fmla="*/ 1628561 h 3373708"/>
                <a:gd name="connsiteX625" fmla="*/ 674013 w 2131338"/>
                <a:gd name="connsiteY625" fmla="*/ 1621274 h 3373708"/>
                <a:gd name="connsiteX626" fmla="*/ 669914 w 2131338"/>
                <a:gd name="connsiteY626" fmla="*/ 1614899 h 3373708"/>
                <a:gd name="connsiteX627" fmla="*/ 663083 w 2131338"/>
                <a:gd name="connsiteY627" fmla="*/ 1613988 h 3373708"/>
                <a:gd name="connsiteX628" fmla="*/ 674013 w 2131338"/>
                <a:gd name="connsiteY628" fmla="*/ 1581198 h 3373708"/>
                <a:gd name="connsiteX629" fmla="*/ 703159 w 2131338"/>
                <a:gd name="connsiteY629" fmla="*/ 1552051 h 3373708"/>
                <a:gd name="connsiteX630" fmla="*/ 725019 w 2131338"/>
                <a:gd name="connsiteY630" fmla="*/ 1479185 h 3373708"/>
                <a:gd name="connsiteX631" fmla="*/ 727752 w 2131338"/>
                <a:gd name="connsiteY631" fmla="*/ 1459147 h 3373708"/>
                <a:gd name="connsiteX632" fmla="*/ 746879 w 2131338"/>
                <a:gd name="connsiteY632" fmla="*/ 1450039 h 3373708"/>
                <a:gd name="connsiteX633" fmla="*/ 752344 w 2131338"/>
                <a:gd name="connsiteY633" fmla="*/ 1435465 h 3373708"/>
                <a:gd name="connsiteX634" fmla="*/ 757809 w 2131338"/>
                <a:gd name="connsiteY634" fmla="*/ 1420892 h 3373708"/>
                <a:gd name="connsiteX635" fmla="*/ 773748 w 2131338"/>
                <a:gd name="connsiteY635" fmla="*/ 1376717 h 3373708"/>
                <a:gd name="connsiteX636" fmla="*/ 786955 w 2131338"/>
                <a:gd name="connsiteY636" fmla="*/ 1329809 h 3373708"/>
                <a:gd name="connsiteX637" fmla="*/ 799707 w 2131338"/>
                <a:gd name="connsiteY637" fmla="*/ 1302485 h 3373708"/>
                <a:gd name="connsiteX638" fmla="*/ 812459 w 2131338"/>
                <a:gd name="connsiteY638" fmla="*/ 1275160 h 3373708"/>
                <a:gd name="connsiteX639" fmla="*/ 827032 w 2131338"/>
                <a:gd name="connsiteY639" fmla="*/ 1246013 h 3373708"/>
                <a:gd name="connsiteX640" fmla="*/ 837962 w 2131338"/>
                <a:gd name="connsiteY640" fmla="*/ 1225975 h 3373708"/>
                <a:gd name="connsiteX641" fmla="*/ 848892 w 2131338"/>
                <a:gd name="connsiteY641" fmla="*/ 1205937 h 3373708"/>
                <a:gd name="connsiteX642" fmla="*/ 871663 w 2131338"/>
                <a:gd name="connsiteY642" fmla="*/ 1185443 h 3373708"/>
                <a:gd name="connsiteX643" fmla="*/ 878038 w 2131338"/>
                <a:gd name="connsiteY643" fmla="*/ 1151287 h 3373708"/>
                <a:gd name="connsiteX644" fmla="*/ 916749 w 2131338"/>
                <a:gd name="connsiteY644" fmla="*/ 1081153 h 3373708"/>
                <a:gd name="connsiteX645" fmla="*/ 947261 w 2131338"/>
                <a:gd name="connsiteY645" fmla="*/ 1005554 h 3373708"/>
                <a:gd name="connsiteX646" fmla="*/ 960468 w 2131338"/>
                <a:gd name="connsiteY646" fmla="*/ 970032 h 3373708"/>
                <a:gd name="connsiteX647" fmla="*/ 976408 w 2131338"/>
                <a:gd name="connsiteY647" fmla="*/ 939975 h 3373708"/>
                <a:gd name="connsiteX648" fmla="*/ 985061 w 2131338"/>
                <a:gd name="connsiteY648" fmla="*/ 905819 h 3373708"/>
                <a:gd name="connsiteX649" fmla="*/ 1001911 w 2131338"/>
                <a:gd name="connsiteY649" fmla="*/ 874395 h 3373708"/>
                <a:gd name="connsiteX650" fmla="*/ 1016484 w 2131338"/>
                <a:gd name="connsiteY650" fmla="*/ 863465 h 3373708"/>
                <a:gd name="connsiteX651" fmla="*/ 1028325 w 2131338"/>
                <a:gd name="connsiteY651" fmla="*/ 833863 h 3373708"/>
                <a:gd name="connsiteX652" fmla="*/ 1034701 w 2131338"/>
                <a:gd name="connsiteY652" fmla="*/ 801529 h 3373708"/>
                <a:gd name="connsiteX653" fmla="*/ 1057016 w 2131338"/>
                <a:gd name="connsiteY653" fmla="*/ 766462 h 3373708"/>
                <a:gd name="connsiteX654" fmla="*/ 1060204 w 2131338"/>
                <a:gd name="connsiteY654" fmla="*/ 717733 h 3373708"/>
                <a:gd name="connsiteX655" fmla="*/ 1072045 w 2131338"/>
                <a:gd name="connsiteY655" fmla="*/ 716366 h 3373708"/>
                <a:gd name="connsiteX656" fmla="*/ 1078420 w 2131338"/>
                <a:gd name="connsiteY656" fmla="*/ 706803 h 3373708"/>
                <a:gd name="connsiteX657" fmla="*/ 1092994 w 2131338"/>
                <a:gd name="connsiteY657" fmla="*/ 692230 h 3373708"/>
                <a:gd name="connsiteX658" fmla="*/ 1107567 w 2131338"/>
                <a:gd name="connsiteY658" fmla="*/ 663083 h 3373708"/>
                <a:gd name="connsiteX659" fmla="*/ 1122140 w 2131338"/>
                <a:gd name="connsiteY659" fmla="*/ 652153 h 3373708"/>
                <a:gd name="connsiteX660" fmla="*/ 1147643 w 2131338"/>
                <a:gd name="connsiteY660" fmla="*/ 604790 h 3373708"/>
                <a:gd name="connsiteX661" fmla="*/ 1154930 w 2131338"/>
                <a:gd name="connsiteY661" fmla="*/ 586574 h 3373708"/>
                <a:gd name="connsiteX662" fmla="*/ 1162217 w 2131338"/>
                <a:gd name="connsiteY662" fmla="*/ 568357 h 3373708"/>
                <a:gd name="connsiteX663" fmla="*/ 1216866 w 2131338"/>
                <a:gd name="connsiteY663" fmla="*/ 452226 h 3373708"/>
                <a:gd name="connsiteX664" fmla="*/ 1249656 w 2131338"/>
                <a:gd name="connsiteY664" fmla="*/ 327898 h 3373708"/>
                <a:gd name="connsiteX665" fmla="*/ 1302940 w 2131338"/>
                <a:gd name="connsiteY665" fmla="*/ 322433 h 3373708"/>
                <a:gd name="connsiteX666" fmla="*/ 1326166 w 2131338"/>
                <a:gd name="connsiteY666" fmla="*/ 273248 h 3373708"/>
                <a:gd name="connsiteX667" fmla="*/ 1344382 w 2131338"/>
                <a:gd name="connsiteY667" fmla="*/ 229529 h 3373708"/>
                <a:gd name="connsiteX668" fmla="*/ 1380815 w 2131338"/>
                <a:gd name="connsiteY668" fmla="*/ 225886 h 3373708"/>
                <a:gd name="connsiteX669" fmla="*/ 1386280 w 2131338"/>
                <a:gd name="connsiteY669" fmla="*/ 205847 h 3373708"/>
                <a:gd name="connsiteX670" fmla="*/ 1402675 w 2131338"/>
                <a:gd name="connsiteY670" fmla="*/ 196739 h 3373708"/>
                <a:gd name="connsiteX671" fmla="*/ 1406318 w 2131338"/>
                <a:gd name="connsiteY671" fmla="*/ 196739 h 3373708"/>
                <a:gd name="connsiteX672" fmla="*/ 1408140 w 2131338"/>
                <a:gd name="connsiteY672" fmla="*/ 181710 h 3373708"/>
                <a:gd name="connsiteX673" fmla="*/ 1420892 w 2131338"/>
                <a:gd name="connsiteY673" fmla="*/ 174879 h 3373708"/>
                <a:gd name="connsiteX674" fmla="*/ 1435465 w 2131338"/>
                <a:gd name="connsiteY674" fmla="*/ 174879 h 3373708"/>
                <a:gd name="connsiteX675" fmla="*/ 1435465 w 2131338"/>
                <a:gd name="connsiteY675" fmla="*/ 127516 h 3373708"/>
                <a:gd name="connsiteX676" fmla="*/ 1490115 w 2131338"/>
                <a:gd name="connsiteY676" fmla="*/ 94726 h 3373708"/>
                <a:gd name="connsiteX677" fmla="*/ 1533835 w 2131338"/>
                <a:gd name="connsiteY677" fmla="*/ 91083 h 3373708"/>
                <a:gd name="connsiteX678" fmla="*/ 1547042 w 2131338"/>
                <a:gd name="connsiteY678" fmla="*/ 74233 h 3373708"/>
                <a:gd name="connsiteX679" fmla="*/ 1562981 w 2131338"/>
                <a:gd name="connsiteY679" fmla="*/ 65580 h 3373708"/>
                <a:gd name="connsiteX680" fmla="*/ 1570268 w 2131338"/>
                <a:gd name="connsiteY680" fmla="*/ 69223 h 3373708"/>
                <a:gd name="connsiteX681" fmla="*/ 1584841 w 2131338"/>
                <a:gd name="connsiteY681" fmla="*/ 81975 h 3373708"/>
                <a:gd name="connsiteX682" fmla="*/ 1599414 w 2131338"/>
                <a:gd name="connsiteY682" fmla="*/ 94726 h 3373708"/>
                <a:gd name="connsiteX683" fmla="*/ 1610344 w 2131338"/>
                <a:gd name="connsiteY683" fmla="*/ 87440 h 3373708"/>
                <a:gd name="connsiteX684" fmla="*/ 1634026 w 2131338"/>
                <a:gd name="connsiteY684" fmla="*/ 43720 h 3373708"/>
                <a:gd name="connsiteX685" fmla="*/ 1657707 w 2131338"/>
                <a:gd name="connsiteY685" fmla="*/ 10930 h 3373708"/>
                <a:gd name="connsiteX686" fmla="*/ 1664994 w 2131338"/>
                <a:gd name="connsiteY686" fmla="*/ 14573 h 3373708"/>
                <a:gd name="connsiteX687" fmla="*/ 1693229 w 2131338"/>
                <a:gd name="connsiteY687" fmla="*/ 20949 h 3373708"/>
                <a:gd name="connsiteX688" fmla="*/ 1726930 w 2131338"/>
                <a:gd name="connsiteY688" fmla="*/ 0 h 3373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Lst>
              <a:rect l="l" t="t" r="r" b="b"/>
              <a:pathLst>
                <a:path w="2131338" h="3373708">
                  <a:moveTo>
                    <a:pt x="309682" y="2863644"/>
                  </a:moveTo>
                  <a:cubicBezTo>
                    <a:pt x="309757" y="2865845"/>
                    <a:pt x="310516" y="2868729"/>
                    <a:pt x="311959" y="2872297"/>
                  </a:cubicBezTo>
                  <a:cubicBezTo>
                    <a:pt x="313401" y="2875864"/>
                    <a:pt x="315071" y="2877838"/>
                    <a:pt x="316968" y="2878217"/>
                  </a:cubicBezTo>
                  <a:cubicBezTo>
                    <a:pt x="320460" y="2877989"/>
                    <a:pt x="322585" y="2876623"/>
                    <a:pt x="323344" y="2874119"/>
                  </a:cubicBezTo>
                  <a:cubicBezTo>
                    <a:pt x="324103" y="2871614"/>
                    <a:pt x="324407" y="2869337"/>
                    <a:pt x="324255" y="2867287"/>
                  </a:cubicBezTo>
                  <a:close/>
                  <a:moveTo>
                    <a:pt x="324255" y="2834498"/>
                  </a:moveTo>
                  <a:cubicBezTo>
                    <a:pt x="324255" y="2841784"/>
                    <a:pt x="327898" y="2845427"/>
                    <a:pt x="335185" y="2845427"/>
                  </a:cubicBezTo>
                  <a:lnTo>
                    <a:pt x="338828" y="2845427"/>
                  </a:lnTo>
                  <a:cubicBezTo>
                    <a:pt x="338676" y="2841784"/>
                    <a:pt x="337158" y="2839052"/>
                    <a:pt x="334274" y="2837230"/>
                  </a:cubicBezTo>
                  <a:cubicBezTo>
                    <a:pt x="331390" y="2835408"/>
                    <a:pt x="328050" y="2834498"/>
                    <a:pt x="324255" y="2834498"/>
                  </a:cubicBezTo>
                  <a:close/>
                  <a:moveTo>
                    <a:pt x="674013" y="2776205"/>
                  </a:moveTo>
                  <a:cubicBezTo>
                    <a:pt x="673937" y="2778254"/>
                    <a:pt x="674089" y="2780531"/>
                    <a:pt x="674468" y="2783036"/>
                  </a:cubicBezTo>
                  <a:cubicBezTo>
                    <a:pt x="674848" y="2785540"/>
                    <a:pt x="675910" y="2786906"/>
                    <a:pt x="677656" y="2787134"/>
                  </a:cubicBezTo>
                  <a:lnTo>
                    <a:pt x="688586" y="2787134"/>
                  </a:lnTo>
                  <a:cubicBezTo>
                    <a:pt x="688434" y="2783491"/>
                    <a:pt x="686916" y="2780759"/>
                    <a:pt x="684032" y="2778937"/>
                  </a:cubicBezTo>
                  <a:cubicBezTo>
                    <a:pt x="681148" y="2777115"/>
                    <a:pt x="677808" y="2776205"/>
                    <a:pt x="674013" y="2776205"/>
                  </a:cubicBezTo>
                  <a:close/>
                  <a:moveTo>
                    <a:pt x="976408" y="2761631"/>
                  </a:moveTo>
                  <a:lnTo>
                    <a:pt x="990981" y="2787134"/>
                  </a:lnTo>
                  <a:lnTo>
                    <a:pt x="987338" y="2819924"/>
                  </a:lnTo>
                  <a:cubicBezTo>
                    <a:pt x="978381" y="2821139"/>
                    <a:pt x="973523" y="2825997"/>
                    <a:pt x="972764" y="2834498"/>
                  </a:cubicBezTo>
                  <a:cubicBezTo>
                    <a:pt x="972005" y="2842998"/>
                    <a:pt x="963504" y="2847856"/>
                    <a:pt x="947261" y="2849071"/>
                  </a:cubicBezTo>
                  <a:cubicBezTo>
                    <a:pt x="948476" y="2833132"/>
                    <a:pt x="953333" y="2818558"/>
                    <a:pt x="961834" y="2805351"/>
                  </a:cubicBezTo>
                  <a:cubicBezTo>
                    <a:pt x="970336" y="2792144"/>
                    <a:pt x="975193" y="2777571"/>
                    <a:pt x="976408" y="2761631"/>
                  </a:cubicBezTo>
                  <a:close/>
                  <a:moveTo>
                    <a:pt x="757809" y="2663262"/>
                  </a:moveTo>
                  <a:cubicBezTo>
                    <a:pt x="757657" y="2665311"/>
                    <a:pt x="757961" y="2667588"/>
                    <a:pt x="758720" y="2670093"/>
                  </a:cubicBezTo>
                  <a:cubicBezTo>
                    <a:pt x="759479" y="2672598"/>
                    <a:pt x="761604" y="2673964"/>
                    <a:pt x="765096" y="2674192"/>
                  </a:cubicBezTo>
                  <a:lnTo>
                    <a:pt x="772382" y="2674192"/>
                  </a:lnTo>
                  <a:cubicBezTo>
                    <a:pt x="772230" y="2670548"/>
                    <a:pt x="770712" y="2667816"/>
                    <a:pt x="767828" y="2665994"/>
                  </a:cubicBezTo>
                  <a:cubicBezTo>
                    <a:pt x="764944" y="2664173"/>
                    <a:pt x="761604" y="2663262"/>
                    <a:pt x="757809" y="2663262"/>
                  </a:cubicBezTo>
                  <a:close/>
                  <a:moveTo>
                    <a:pt x="1016484" y="2532103"/>
                  </a:moveTo>
                  <a:cubicBezTo>
                    <a:pt x="1016560" y="2534304"/>
                    <a:pt x="1017319" y="2537188"/>
                    <a:pt x="1018761" y="2540755"/>
                  </a:cubicBezTo>
                  <a:cubicBezTo>
                    <a:pt x="1020203" y="2544323"/>
                    <a:pt x="1021873" y="2546296"/>
                    <a:pt x="1023771" y="2546676"/>
                  </a:cubicBezTo>
                  <a:cubicBezTo>
                    <a:pt x="1027262" y="2546448"/>
                    <a:pt x="1029388" y="2545082"/>
                    <a:pt x="1030147" y="2542577"/>
                  </a:cubicBezTo>
                  <a:cubicBezTo>
                    <a:pt x="1030906" y="2540072"/>
                    <a:pt x="1031209" y="2537796"/>
                    <a:pt x="1031057" y="2535746"/>
                  </a:cubicBezTo>
                  <a:close/>
                  <a:moveTo>
                    <a:pt x="604790" y="2484739"/>
                  </a:moveTo>
                  <a:lnTo>
                    <a:pt x="601146" y="2506599"/>
                  </a:lnTo>
                  <a:cubicBezTo>
                    <a:pt x="601450" y="2511837"/>
                    <a:pt x="603575" y="2515025"/>
                    <a:pt x="607522" y="2516163"/>
                  </a:cubicBezTo>
                  <a:cubicBezTo>
                    <a:pt x="611469" y="2517301"/>
                    <a:pt x="615416" y="2517757"/>
                    <a:pt x="619363" y="2517529"/>
                  </a:cubicBezTo>
                  <a:close/>
                  <a:moveTo>
                    <a:pt x="641223" y="2441020"/>
                  </a:moveTo>
                  <a:cubicBezTo>
                    <a:pt x="639553" y="2441172"/>
                    <a:pt x="638339" y="2441779"/>
                    <a:pt x="637580" y="2442841"/>
                  </a:cubicBezTo>
                  <a:cubicBezTo>
                    <a:pt x="636821" y="2443904"/>
                    <a:pt x="635606" y="2444511"/>
                    <a:pt x="633936" y="2444663"/>
                  </a:cubicBezTo>
                  <a:cubicBezTo>
                    <a:pt x="634012" y="2446864"/>
                    <a:pt x="634771" y="2449749"/>
                    <a:pt x="636213" y="2453316"/>
                  </a:cubicBezTo>
                  <a:cubicBezTo>
                    <a:pt x="637656" y="2456884"/>
                    <a:pt x="639325" y="2458857"/>
                    <a:pt x="641223" y="2459236"/>
                  </a:cubicBezTo>
                  <a:cubicBezTo>
                    <a:pt x="644714" y="2459008"/>
                    <a:pt x="646840" y="2457642"/>
                    <a:pt x="647599" y="2455138"/>
                  </a:cubicBezTo>
                  <a:cubicBezTo>
                    <a:pt x="648358" y="2452633"/>
                    <a:pt x="648661" y="2450356"/>
                    <a:pt x="648510" y="2448306"/>
                  </a:cubicBezTo>
                  <a:cubicBezTo>
                    <a:pt x="647902" y="2444056"/>
                    <a:pt x="645474" y="2441627"/>
                    <a:pt x="641223" y="2441020"/>
                  </a:cubicBezTo>
                  <a:close/>
                  <a:moveTo>
                    <a:pt x="1107567" y="2400943"/>
                  </a:moveTo>
                  <a:cubicBezTo>
                    <a:pt x="1095347" y="2402082"/>
                    <a:pt x="1087908" y="2408913"/>
                    <a:pt x="1085252" y="2421437"/>
                  </a:cubicBezTo>
                  <a:cubicBezTo>
                    <a:pt x="1082595" y="2433961"/>
                    <a:pt x="1081533" y="2445346"/>
                    <a:pt x="1082064" y="2455593"/>
                  </a:cubicBezTo>
                  <a:cubicBezTo>
                    <a:pt x="1076447" y="2455593"/>
                    <a:pt x="1070375" y="2456504"/>
                    <a:pt x="1063847" y="2458325"/>
                  </a:cubicBezTo>
                  <a:cubicBezTo>
                    <a:pt x="1057320" y="2460147"/>
                    <a:pt x="1051247" y="2462880"/>
                    <a:pt x="1045631" y="2466523"/>
                  </a:cubicBezTo>
                  <a:lnTo>
                    <a:pt x="1056560" y="2502956"/>
                  </a:lnTo>
                  <a:cubicBezTo>
                    <a:pt x="1058306" y="2493013"/>
                    <a:pt x="1062101" y="2482842"/>
                    <a:pt x="1067946" y="2472443"/>
                  </a:cubicBezTo>
                  <a:cubicBezTo>
                    <a:pt x="1073790" y="2462045"/>
                    <a:pt x="1082140" y="2456428"/>
                    <a:pt x="1092994" y="2455593"/>
                  </a:cubicBezTo>
                  <a:cubicBezTo>
                    <a:pt x="1093601" y="2445119"/>
                    <a:pt x="1096030" y="2436010"/>
                    <a:pt x="1100280" y="2428268"/>
                  </a:cubicBezTo>
                  <a:cubicBezTo>
                    <a:pt x="1104531" y="2420526"/>
                    <a:pt x="1106960" y="2411418"/>
                    <a:pt x="1107567" y="2400943"/>
                  </a:cubicBezTo>
                  <a:close/>
                  <a:moveTo>
                    <a:pt x="936331" y="2331720"/>
                  </a:moveTo>
                  <a:cubicBezTo>
                    <a:pt x="926768" y="2333542"/>
                    <a:pt x="921303" y="2342650"/>
                    <a:pt x="919936" y="2359045"/>
                  </a:cubicBezTo>
                  <a:cubicBezTo>
                    <a:pt x="918570" y="2375440"/>
                    <a:pt x="913105" y="2388192"/>
                    <a:pt x="903542" y="2397300"/>
                  </a:cubicBezTo>
                  <a:cubicBezTo>
                    <a:pt x="903086" y="2407926"/>
                    <a:pt x="901264" y="2417642"/>
                    <a:pt x="898076" y="2426446"/>
                  </a:cubicBezTo>
                  <a:cubicBezTo>
                    <a:pt x="894889" y="2435251"/>
                    <a:pt x="893067" y="2444967"/>
                    <a:pt x="892612" y="2455593"/>
                  </a:cubicBezTo>
                  <a:cubicBezTo>
                    <a:pt x="874547" y="2457567"/>
                    <a:pt x="865135" y="2465460"/>
                    <a:pt x="864376" y="2479275"/>
                  </a:cubicBezTo>
                  <a:cubicBezTo>
                    <a:pt x="863617" y="2493089"/>
                    <a:pt x="859670" y="2500983"/>
                    <a:pt x="852535" y="2502956"/>
                  </a:cubicBezTo>
                  <a:cubicBezTo>
                    <a:pt x="850030" y="2502880"/>
                    <a:pt x="845932" y="2503032"/>
                    <a:pt x="840239" y="2503412"/>
                  </a:cubicBezTo>
                  <a:cubicBezTo>
                    <a:pt x="834546" y="2503791"/>
                    <a:pt x="831358" y="2504853"/>
                    <a:pt x="830675" y="2506599"/>
                  </a:cubicBezTo>
                  <a:cubicBezTo>
                    <a:pt x="831966" y="2510243"/>
                    <a:pt x="837582" y="2512975"/>
                    <a:pt x="847525" y="2514797"/>
                  </a:cubicBezTo>
                  <a:cubicBezTo>
                    <a:pt x="857469" y="2516618"/>
                    <a:pt x="863996" y="2517529"/>
                    <a:pt x="867108" y="2517529"/>
                  </a:cubicBezTo>
                  <a:lnTo>
                    <a:pt x="892612" y="2495670"/>
                  </a:lnTo>
                  <a:cubicBezTo>
                    <a:pt x="887222" y="2495062"/>
                    <a:pt x="883427" y="2491723"/>
                    <a:pt x="881226" y="2485650"/>
                  </a:cubicBezTo>
                  <a:cubicBezTo>
                    <a:pt x="879025" y="2479578"/>
                    <a:pt x="877962" y="2474417"/>
                    <a:pt x="878038" y="2470167"/>
                  </a:cubicBezTo>
                  <a:lnTo>
                    <a:pt x="892612" y="2455593"/>
                  </a:lnTo>
                  <a:cubicBezTo>
                    <a:pt x="900202" y="2446409"/>
                    <a:pt x="907792" y="2436541"/>
                    <a:pt x="915382" y="2425991"/>
                  </a:cubicBezTo>
                  <a:cubicBezTo>
                    <a:pt x="922972" y="2415441"/>
                    <a:pt x="928741" y="2404662"/>
                    <a:pt x="932688" y="2393657"/>
                  </a:cubicBezTo>
                  <a:cubicBezTo>
                    <a:pt x="938077" y="2389785"/>
                    <a:pt x="941872" y="2384776"/>
                    <a:pt x="944073" y="2378628"/>
                  </a:cubicBezTo>
                  <a:cubicBezTo>
                    <a:pt x="946275" y="2372480"/>
                    <a:pt x="947337" y="2366559"/>
                    <a:pt x="947261" y="2360867"/>
                  </a:cubicBezTo>
                  <a:cubicBezTo>
                    <a:pt x="947489" y="2356465"/>
                    <a:pt x="947034" y="2350696"/>
                    <a:pt x="945895" y="2343561"/>
                  </a:cubicBezTo>
                  <a:cubicBezTo>
                    <a:pt x="944756" y="2336426"/>
                    <a:pt x="941569" y="2332480"/>
                    <a:pt x="936331" y="2331720"/>
                  </a:cubicBezTo>
                  <a:close/>
                  <a:moveTo>
                    <a:pt x="688586" y="2298930"/>
                  </a:moveTo>
                  <a:cubicBezTo>
                    <a:pt x="684791" y="2306369"/>
                    <a:pt x="681451" y="2314263"/>
                    <a:pt x="678567" y="2322612"/>
                  </a:cubicBezTo>
                  <a:cubicBezTo>
                    <a:pt x="675683" y="2330962"/>
                    <a:pt x="674165" y="2338855"/>
                    <a:pt x="674013" y="2346294"/>
                  </a:cubicBezTo>
                  <a:cubicBezTo>
                    <a:pt x="671660" y="2346218"/>
                    <a:pt x="668168" y="2346369"/>
                    <a:pt x="663538" y="2346749"/>
                  </a:cubicBezTo>
                  <a:cubicBezTo>
                    <a:pt x="658908" y="2347129"/>
                    <a:pt x="656328" y="2348191"/>
                    <a:pt x="655796" y="2349937"/>
                  </a:cubicBezTo>
                  <a:cubicBezTo>
                    <a:pt x="656707" y="2353808"/>
                    <a:pt x="661261" y="2357906"/>
                    <a:pt x="669459" y="2362233"/>
                  </a:cubicBezTo>
                  <a:cubicBezTo>
                    <a:pt x="677656" y="2366559"/>
                    <a:pt x="684032" y="2369748"/>
                    <a:pt x="688586" y="2371797"/>
                  </a:cubicBezTo>
                  <a:lnTo>
                    <a:pt x="717733" y="2331720"/>
                  </a:lnTo>
                  <a:close/>
                  <a:moveTo>
                    <a:pt x="746879" y="2160485"/>
                  </a:moveTo>
                  <a:cubicBezTo>
                    <a:pt x="738682" y="2175665"/>
                    <a:pt x="729573" y="2192667"/>
                    <a:pt x="719554" y="2211491"/>
                  </a:cubicBezTo>
                  <a:cubicBezTo>
                    <a:pt x="709535" y="2230315"/>
                    <a:pt x="704070" y="2247317"/>
                    <a:pt x="703159" y="2262497"/>
                  </a:cubicBezTo>
                  <a:cubicBezTo>
                    <a:pt x="703463" y="2271378"/>
                    <a:pt x="706499" y="2277299"/>
                    <a:pt x="712268" y="2280258"/>
                  </a:cubicBezTo>
                  <a:cubicBezTo>
                    <a:pt x="718036" y="2283219"/>
                    <a:pt x="724716" y="2284585"/>
                    <a:pt x="732306" y="2284357"/>
                  </a:cubicBezTo>
                  <a:lnTo>
                    <a:pt x="746879" y="2255211"/>
                  </a:lnTo>
                  <a:cubicBezTo>
                    <a:pt x="746879" y="2249594"/>
                    <a:pt x="747790" y="2243522"/>
                    <a:pt x="749612" y="2236994"/>
                  </a:cubicBezTo>
                  <a:cubicBezTo>
                    <a:pt x="751433" y="2230467"/>
                    <a:pt x="754166" y="2224394"/>
                    <a:pt x="757809" y="2218778"/>
                  </a:cubicBezTo>
                  <a:cubicBezTo>
                    <a:pt x="758416" y="2211794"/>
                    <a:pt x="760845" y="2205723"/>
                    <a:pt x="765096" y="2200561"/>
                  </a:cubicBezTo>
                  <a:cubicBezTo>
                    <a:pt x="769346" y="2195400"/>
                    <a:pt x="771775" y="2189328"/>
                    <a:pt x="772382" y="2182345"/>
                  </a:cubicBezTo>
                  <a:close/>
                  <a:moveTo>
                    <a:pt x="812459" y="2011109"/>
                  </a:moveTo>
                  <a:cubicBezTo>
                    <a:pt x="805172" y="2022039"/>
                    <a:pt x="801529" y="2032969"/>
                    <a:pt x="801529" y="2043899"/>
                  </a:cubicBezTo>
                  <a:cubicBezTo>
                    <a:pt x="801377" y="2047542"/>
                    <a:pt x="801680" y="2050275"/>
                    <a:pt x="802440" y="2052096"/>
                  </a:cubicBezTo>
                  <a:cubicBezTo>
                    <a:pt x="803199" y="2053918"/>
                    <a:pt x="805324" y="2054828"/>
                    <a:pt x="808815" y="2054828"/>
                  </a:cubicBezTo>
                  <a:lnTo>
                    <a:pt x="827032" y="2040256"/>
                  </a:lnTo>
                  <a:close/>
                  <a:moveTo>
                    <a:pt x="856178" y="1952816"/>
                  </a:moveTo>
                  <a:cubicBezTo>
                    <a:pt x="854508" y="1952968"/>
                    <a:pt x="853294" y="1953575"/>
                    <a:pt x="852535" y="1954638"/>
                  </a:cubicBezTo>
                  <a:cubicBezTo>
                    <a:pt x="851776" y="1955700"/>
                    <a:pt x="850562" y="1956307"/>
                    <a:pt x="848892" y="1956459"/>
                  </a:cubicBezTo>
                  <a:cubicBezTo>
                    <a:pt x="848968" y="1958661"/>
                    <a:pt x="849727" y="1961545"/>
                    <a:pt x="851169" y="1965112"/>
                  </a:cubicBezTo>
                  <a:cubicBezTo>
                    <a:pt x="852611" y="1968680"/>
                    <a:pt x="854281" y="1970653"/>
                    <a:pt x="856178" y="1971032"/>
                  </a:cubicBezTo>
                  <a:cubicBezTo>
                    <a:pt x="859670" y="1970805"/>
                    <a:pt x="861795" y="1969438"/>
                    <a:pt x="862554" y="1966934"/>
                  </a:cubicBezTo>
                  <a:cubicBezTo>
                    <a:pt x="863313" y="1964429"/>
                    <a:pt x="863617" y="1962152"/>
                    <a:pt x="863465" y="1960102"/>
                  </a:cubicBezTo>
                  <a:cubicBezTo>
                    <a:pt x="862858" y="1955852"/>
                    <a:pt x="860429" y="1953423"/>
                    <a:pt x="856178" y="1952816"/>
                  </a:cubicBezTo>
                  <a:close/>
                  <a:moveTo>
                    <a:pt x="918115" y="1887236"/>
                  </a:moveTo>
                  <a:cubicBezTo>
                    <a:pt x="918039" y="1892474"/>
                    <a:pt x="919101" y="1895661"/>
                    <a:pt x="921303" y="1896800"/>
                  </a:cubicBezTo>
                  <a:cubicBezTo>
                    <a:pt x="923504" y="1897938"/>
                    <a:pt x="927299" y="1898394"/>
                    <a:pt x="932688" y="1898166"/>
                  </a:cubicBezTo>
                  <a:cubicBezTo>
                    <a:pt x="932688" y="1890879"/>
                    <a:pt x="929045" y="1887236"/>
                    <a:pt x="921758" y="1887236"/>
                  </a:cubicBezTo>
                  <a:close/>
                  <a:moveTo>
                    <a:pt x="932688" y="1843516"/>
                  </a:moveTo>
                  <a:lnTo>
                    <a:pt x="932688" y="1858090"/>
                  </a:lnTo>
                  <a:cubicBezTo>
                    <a:pt x="932081" y="1868413"/>
                    <a:pt x="936938" y="1873270"/>
                    <a:pt x="947261" y="1872663"/>
                  </a:cubicBezTo>
                  <a:close/>
                  <a:moveTo>
                    <a:pt x="1351669" y="1799797"/>
                  </a:moveTo>
                  <a:cubicBezTo>
                    <a:pt x="1354705" y="1844124"/>
                    <a:pt x="1352276" y="1886629"/>
                    <a:pt x="1344382" y="1927313"/>
                  </a:cubicBezTo>
                  <a:cubicBezTo>
                    <a:pt x="1357058" y="1927920"/>
                    <a:pt x="1366318" y="1926705"/>
                    <a:pt x="1372162" y="1923669"/>
                  </a:cubicBezTo>
                  <a:cubicBezTo>
                    <a:pt x="1378007" y="1920633"/>
                    <a:pt x="1380891" y="1912132"/>
                    <a:pt x="1380815" y="1898166"/>
                  </a:cubicBezTo>
                  <a:lnTo>
                    <a:pt x="1380815" y="1810727"/>
                  </a:lnTo>
                  <a:close/>
                  <a:moveTo>
                    <a:pt x="1038344" y="1683211"/>
                  </a:moveTo>
                  <a:cubicBezTo>
                    <a:pt x="1034853" y="1684046"/>
                    <a:pt x="1032727" y="1687841"/>
                    <a:pt x="1031968" y="1694596"/>
                  </a:cubicBezTo>
                  <a:cubicBezTo>
                    <a:pt x="1031209" y="1701351"/>
                    <a:pt x="1030906" y="1706057"/>
                    <a:pt x="1031057" y="1708714"/>
                  </a:cubicBezTo>
                  <a:cubicBezTo>
                    <a:pt x="1030602" y="1708638"/>
                    <a:pt x="1028780" y="1708790"/>
                    <a:pt x="1025592" y="1709169"/>
                  </a:cubicBezTo>
                  <a:cubicBezTo>
                    <a:pt x="1022405" y="1709549"/>
                    <a:pt x="1020583" y="1710611"/>
                    <a:pt x="1020127" y="1712357"/>
                  </a:cubicBezTo>
                  <a:cubicBezTo>
                    <a:pt x="1020355" y="1714179"/>
                    <a:pt x="1021721" y="1716001"/>
                    <a:pt x="1024226" y="1717822"/>
                  </a:cubicBezTo>
                  <a:cubicBezTo>
                    <a:pt x="1026731" y="1719644"/>
                    <a:pt x="1029008" y="1721465"/>
                    <a:pt x="1031057" y="1723287"/>
                  </a:cubicBezTo>
                  <a:lnTo>
                    <a:pt x="1045631" y="1705070"/>
                  </a:lnTo>
                  <a:cubicBezTo>
                    <a:pt x="1045783" y="1702566"/>
                    <a:pt x="1045479" y="1698467"/>
                    <a:pt x="1044720" y="1692774"/>
                  </a:cubicBezTo>
                  <a:cubicBezTo>
                    <a:pt x="1043961" y="1687082"/>
                    <a:pt x="1041836" y="1683894"/>
                    <a:pt x="1038344" y="1683211"/>
                  </a:cubicBezTo>
                  <a:close/>
                  <a:moveTo>
                    <a:pt x="1493758" y="1522905"/>
                  </a:moveTo>
                  <a:cubicBezTo>
                    <a:pt x="1494365" y="1529584"/>
                    <a:pt x="1496794" y="1534442"/>
                    <a:pt x="1501045" y="1537478"/>
                  </a:cubicBezTo>
                  <a:cubicBezTo>
                    <a:pt x="1502790" y="1537250"/>
                    <a:pt x="1503853" y="1535884"/>
                    <a:pt x="1504233" y="1533380"/>
                  </a:cubicBezTo>
                  <a:cubicBezTo>
                    <a:pt x="1504612" y="1530875"/>
                    <a:pt x="1504764" y="1528598"/>
                    <a:pt x="1504688" y="1526548"/>
                  </a:cubicBezTo>
                  <a:close/>
                  <a:moveTo>
                    <a:pt x="1566624" y="1377172"/>
                  </a:moveTo>
                  <a:cubicBezTo>
                    <a:pt x="1562981" y="1377476"/>
                    <a:pt x="1560248" y="1379601"/>
                    <a:pt x="1558427" y="1383548"/>
                  </a:cubicBezTo>
                  <a:cubicBezTo>
                    <a:pt x="1556605" y="1387495"/>
                    <a:pt x="1555694" y="1391442"/>
                    <a:pt x="1555694" y="1395389"/>
                  </a:cubicBezTo>
                  <a:cubicBezTo>
                    <a:pt x="1553493" y="1395237"/>
                    <a:pt x="1550609" y="1395541"/>
                    <a:pt x="1547042" y="1396300"/>
                  </a:cubicBezTo>
                  <a:cubicBezTo>
                    <a:pt x="1543474" y="1397059"/>
                    <a:pt x="1541501" y="1399184"/>
                    <a:pt x="1541121" y="1402676"/>
                  </a:cubicBezTo>
                  <a:lnTo>
                    <a:pt x="1544764" y="1409962"/>
                  </a:lnTo>
                  <a:cubicBezTo>
                    <a:pt x="1552810" y="1408368"/>
                    <a:pt x="1561311" y="1406091"/>
                    <a:pt x="1570268" y="1403131"/>
                  </a:cubicBezTo>
                  <a:cubicBezTo>
                    <a:pt x="1579224" y="1400171"/>
                    <a:pt x="1584082" y="1395161"/>
                    <a:pt x="1584841" y="1388102"/>
                  </a:cubicBezTo>
                  <a:cubicBezTo>
                    <a:pt x="1584537" y="1384459"/>
                    <a:pt x="1582412" y="1381727"/>
                    <a:pt x="1578465" y="1379905"/>
                  </a:cubicBezTo>
                  <a:cubicBezTo>
                    <a:pt x="1574518" y="1378083"/>
                    <a:pt x="1570571" y="1377172"/>
                    <a:pt x="1566624" y="1377172"/>
                  </a:cubicBezTo>
                  <a:close/>
                  <a:moveTo>
                    <a:pt x="1519261" y="1351669"/>
                  </a:moveTo>
                  <a:cubicBezTo>
                    <a:pt x="1519110" y="1353870"/>
                    <a:pt x="1519413" y="1356755"/>
                    <a:pt x="1520172" y="1360322"/>
                  </a:cubicBezTo>
                  <a:cubicBezTo>
                    <a:pt x="1520931" y="1363890"/>
                    <a:pt x="1523056" y="1365863"/>
                    <a:pt x="1526548" y="1366243"/>
                  </a:cubicBezTo>
                  <a:lnTo>
                    <a:pt x="1533835" y="1366243"/>
                  </a:lnTo>
                  <a:cubicBezTo>
                    <a:pt x="1533683" y="1362447"/>
                    <a:pt x="1532165" y="1359108"/>
                    <a:pt x="1529280" y="1356223"/>
                  </a:cubicBezTo>
                  <a:cubicBezTo>
                    <a:pt x="1526396" y="1353339"/>
                    <a:pt x="1523056" y="1351821"/>
                    <a:pt x="1519261" y="1351669"/>
                  </a:cubicBezTo>
                  <a:close/>
                  <a:moveTo>
                    <a:pt x="1701427" y="1078421"/>
                  </a:moveTo>
                  <a:cubicBezTo>
                    <a:pt x="1699757" y="1078573"/>
                    <a:pt x="1698543" y="1079180"/>
                    <a:pt x="1697784" y="1080242"/>
                  </a:cubicBezTo>
                  <a:cubicBezTo>
                    <a:pt x="1697024" y="1081305"/>
                    <a:pt x="1695810" y="1081912"/>
                    <a:pt x="1694140" y="1082064"/>
                  </a:cubicBezTo>
                  <a:cubicBezTo>
                    <a:pt x="1694216" y="1084265"/>
                    <a:pt x="1694975" y="1087150"/>
                    <a:pt x="1696417" y="1090717"/>
                  </a:cubicBezTo>
                  <a:cubicBezTo>
                    <a:pt x="1697859" y="1094284"/>
                    <a:pt x="1699529" y="1096258"/>
                    <a:pt x="1701427" y="1096637"/>
                  </a:cubicBezTo>
                  <a:cubicBezTo>
                    <a:pt x="1704918" y="1096410"/>
                    <a:pt x="1707043" y="1095043"/>
                    <a:pt x="1707803" y="1092539"/>
                  </a:cubicBezTo>
                  <a:cubicBezTo>
                    <a:pt x="1708562" y="1090034"/>
                    <a:pt x="1708865" y="1087757"/>
                    <a:pt x="1708713" y="1085707"/>
                  </a:cubicBezTo>
                  <a:cubicBezTo>
                    <a:pt x="1708106" y="1081457"/>
                    <a:pt x="1705677" y="1079028"/>
                    <a:pt x="1701427" y="1078421"/>
                  </a:cubicBezTo>
                  <a:close/>
                  <a:moveTo>
                    <a:pt x="1723287" y="980051"/>
                  </a:moveTo>
                  <a:lnTo>
                    <a:pt x="1723287" y="987338"/>
                  </a:lnTo>
                  <a:cubicBezTo>
                    <a:pt x="1722679" y="998875"/>
                    <a:pt x="1727537" y="1004947"/>
                    <a:pt x="1737860" y="1005554"/>
                  </a:cubicBezTo>
                  <a:close/>
                  <a:moveTo>
                    <a:pt x="1737860" y="950905"/>
                  </a:moveTo>
                  <a:cubicBezTo>
                    <a:pt x="1737708" y="953106"/>
                    <a:pt x="1738012" y="955990"/>
                    <a:pt x="1738771" y="959558"/>
                  </a:cubicBezTo>
                  <a:cubicBezTo>
                    <a:pt x="1739530" y="963125"/>
                    <a:pt x="1741655" y="965098"/>
                    <a:pt x="1745147" y="965478"/>
                  </a:cubicBezTo>
                  <a:cubicBezTo>
                    <a:pt x="1746892" y="965250"/>
                    <a:pt x="1747955" y="963884"/>
                    <a:pt x="1748335" y="961379"/>
                  </a:cubicBezTo>
                  <a:cubicBezTo>
                    <a:pt x="1748714" y="958875"/>
                    <a:pt x="1748866" y="956598"/>
                    <a:pt x="1748790" y="954548"/>
                  </a:cubicBezTo>
                  <a:close/>
                  <a:moveTo>
                    <a:pt x="1818013" y="746879"/>
                  </a:moveTo>
                  <a:cubicBezTo>
                    <a:pt x="1816267" y="747031"/>
                    <a:pt x="1815204" y="747638"/>
                    <a:pt x="1814825" y="748701"/>
                  </a:cubicBezTo>
                  <a:cubicBezTo>
                    <a:pt x="1814445" y="749764"/>
                    <a:pt x="1814294" y="750371"/>
                    <a:pt x="1814369" y="750523"/>
                  </a:cubicBezTo>
                  <a:cubicBezTo>
                    <a:pt x="1814294" y="755760"/>
                    <a:pt x="1815356" y="758948"/>
                    <a:pt x="1817557" y="760086"/>
                  </a:cubicBezTo>
                  <a:cubicBezTo>
                    <a:pt x="1819758" y="761225"/>
                    <a:pt x="1823554" y="761680"/>
                    <a:pt x="1828943" y="761453"/>
                  </a:cubicBezTo>
                  <a:cubicBezTo>
                    <a:pt x="1828943" y="757658"/>
                    <a:pt x="1828032" y="754318"/>
                    <a:pt x="1826210" y="751433"/>
                  </a:cubicBezTo>
                  <a:cubicBezTo>
                    <a:pt x="1824389" y="748549"/>
                    <a:pt x="1821656" y="747031"/>
                    <a:pt x="1818013" y="746879"/>
                  </a:cubicBezTo>
                  <a:close/>
                  <a:moveTo>
                    <a:pt x="1923669" y="677657"/>
                  </a:moveTo>
                  <a:cubicBezTo>
                    <a:pt x="1923669" y="681451"/>
                    <a:pt x="1924580" y="684791"/>
                    <a:pt x="1926401" y="687675"/>
                  </a:cubicBezTo>
                  <a:cubicBezTo>
                    <a:pt x="1928223" y="690560"/>
                    <a:pt x="1930955" y="692078"/>
                    <a:pt x="1934599" y="692230"/>
                  </a:cubicBezTo>
                  <a:cubicBezTo>
                    <a:pt x="1937635" y="691622"/>
                    <a:pt x="1938849" y="689194"/>
                    <a:pt x="1938242" y="684943"/>
                  </a:cubicBezTo>
                  <a:cubicBezTo>
                    <a:pt x="1938242" y="681451"/>
                    <a:pt x="1937331" y="679326"/>
                    <a:pt x="1935510" y="678567"/>
                  </a:cubicBezTo>
                  <a:cubicBezTo>
                    <a:pt x="1933688" y="677808"/>
                    <a:pt x="1930955" y="677505"/>
                    <a:pt x="1927312" y="677657"/>
                  </a:cubicBezTo>
                  <a:close/>
                  <a:moveTo>
                    <a:pt x="1967389" y="542854"/>
                  </a:moveTo>
                  <a:lnTo>
                    <a:pt x="1967389" y="553784"/>
                  </a:lnTo>
                  <a:lnTo>
                    <a:pt x="1952815" y="572001"/>
                  </a:lnTo>
                  <a:lnTo>
                    <a:pt x="1952815" y="615720"/>
                  </a:lnTo>
                  <a:cubicBezTo>
                    <a:pt x="1949020" y="615720"/>
                    <a:pt x="1945681" y="616631"/>
                    <a:pt x="1942796" y="618452"/>
                  </a:cubicBezTo>
                  <a:cubicBezTo>
                    <a:pt x="1939912" y="620274"/>
                    <a:pt x="1938394" y="623007"/>
                    <a:pt x="1938242" y="626650"/>
                  </a:cubicBezTo>
                  <a:cubicBezTo>
                    <a:pt x="1938242" y="630597"/>
                    <a:pt x="1939153" y="634544"/>
                    <a:pt x="1940975" y="638491"/>
                  </a:cubicBezTo>
                  <a:cubicBezTo>
                    <a:pt x="1942796" y="642438"/>
                    <a:pt x="1945529" y="644563"/>
                    <a:pt x="1949172" y="644867"/>
                  </a:cubicBezTo>
                  <a:cubicBezTo>
                    <a:pt x="1950918" y="644563"/>
                    <a:pt x="1951981" y="643349"/>
                    <a:pt x="1952360" y="641223"/>
                  </a:cubicBezTo>
                  <a:cubicBezTo>
                    <a:pt x="1952740" y="639098"/>
                    <a:pt x="1952891" y="637883"/>
                    <a:pt x="1952815" y="637580"/>
                  </a:cubicBezTo>
                  <a:lnTo>
                    <a:pt x="1978318" y="590217"/>
                  </a:lnTo>
                  <a:lnTo>
                    <a:pt x="1971032" y="553784"/>
                  </a:lnTo>
                  <a:cubicBezTo>
                    <a:pt x="1971108" y="553328"/>
                    <a:pt x="1970956" y="551507"/>
                    <a:pt x="1970576" y="548319"/>
                  </a:cubicBezTo>
                  <a:cubicBezTo>
                    <a:pt x="1970197" y="545131"/>
                    <a:pt x="1969134" y="543309"/>
                    <a:pt x="1967389" y="542854"/>
                  </a:cubicBezTo>
                  <a:close/>
                  <a:moveTo>
                    <a:pt x="1726930" y="0"/>
                  </a:moveTo>
                  <a:cubicBezTo>
                    <a:pt x="1730953" y="5389"/>
                    <a:pt x="1736570" y="9184"/>
                    <a:pt x="1743780" y="11385"/>
                  </a:cubicBezTo>
                  <a:cubicBezTo>
                    <a:pt x="1750991" y="13587"/>
                    <a:pt x="1757519" y="14649"/>
                    <a:pt x="1763363" y="14573"/>
                  </a:cubicBezTo>
                  <a:lnTo>
                    <a:pt x="1770650" y="54650"/>
                  </a:lnTo>
                  <a:lnTo>
                    <a:pt x="1799796" y="61936"/>
                  </a:lnTo>
                  <a:cubicBezTo>
                    <a:pt x="1799720" y="64441"/>
                    <a:pt x="1799872" y="68540"/>
                    <a:pt x="1800252" y="74233"/>
                  </a:cubicBezTo>
                  <a:cubicBezTo>
                    <a:pt x="1800631" y="79925"/>
                    <a:pt x="1801694" y="83113"/>
                    <a:pt x="1803440" y="83796"/>
                  </a:cubicBezTo>
                  <a:cubicBezTo>
                    <a:pt x="1807462" y="81823"/>
                    <a:pt x="1812168" y="73018"/>
                    <a:pt x="1817557" y="57382"/>
                  </a:cubicBezTo>
                  <a:cubicBezTo>
                    <a:pt x="1822947" y="41746"/>
                    <a:pt x="1826742" y="31120"/>
                    <a:pt x="1828943" y="25503"/>
                  </a:cubicBezTo>
                  <a:lnTo>
                    <a:pt x="1861733" y="14573"/>
                  </a:lnTo>
                  <a:lnTo>
                    <a:pt x="1887236" y="25503"/>
                  </a:lnTo>
                  <a:lnTo>
                    <a:pt x="1923669" y="18217"/>
                  </a:lnTo>
                  <a:lnTo>
                    <a:pt x="1960102" y="25503"/>
                  </a:lnTo>
                  <a:lnTo>
                    <a:pt x="1992892" y="47363"/>
                  </a:lnTo>
                  <a:cubicBezTo>
                    <a:pt x="1993120" y="53056"/>
                    <a:pt x="1992664" y="58976"/>
                    <a:pt x="1991526" y="65124"/>
                  </a:cubicBezTo>
                  <a:cubicBezTo>
                    <a:pt x="1990387" y="71272"/>
                    <a:pt x="1987199" y="76282"/>
                    <a:pt x="1981962" y="80153"/>
                  </a:cubicBezTo>
                  <a:cubicBezTo>
                    <a:pt x="1982721" y="88502"/>
                    <a:pt x="1983025" y="98218"/>
                    <a:pt x="1982873" y="109299"/>
                  </a:cubicBezTo>
                  <a:cubicBezTo>
                    <a:pt x="1982721" y="120381"/>
                    <a:pt x="1977560" y="126453"/>
                    <a:pt x="1967389" y="127516"/>
                  </a:cubicBezTo>
                  <a:lnTo>
                    <a:pt x="1981962" y="174879"/>
                  </a:lnTo>
                  <a:cubicBezTo>
                    <a:pt x="1993575" y="172299"/>
                    <a:pt x="2002228" y="161976"/>
                    <a:pt x="2007920" y="143911"/>
                  </a:cubicBezTo>
                  <a:cubicBezTo>
                    <a:pt x="2013613" y="125846"/>
                    <a:pt x="2023177" y="115523"/>
                    <a:pt x="2036611" y="112943"/>
                  </a:cubicBezTo>
                  <a:cubicBezTo>
                    <a:pt x="2048301" y="112336"/>
                    <a:pt x="2059534" y="107174"/>
                    <a:pt x="2070312" y="97459"/>
                  </a:cubicBezTo>
                  <a:cubicBezTo>
                    <a:pt x="2081090" y="87743"/>
                    <a:pt x="2086859" y="77117"/>
                    <a:pt x="2087618" y="65580"/>
                  </a:cubicBezTo>
                  <a:cubicBezTo>
                    <a:pt x="2092703" y="58673"/>
                    <a:pt x="2096195" y="48805"/>
                    <a:pt x="2098093" y="35978"/>
                  </a:cubicBezTo>
                  <a:cubicBezTo>
                    <a:pt x="2099990" y="23150"/>
                    <a:pt x="2102571" y="16016"/>
                    <a:pt x="2105835" y="14573"/>
                  </a:cubicBezTo>
                  <a:cubicBezTo>
                    <a:pt x="2107808" y="14801"/>
                    <a:pt x="2110237" y="16167"/>
                    <a:pt x="2113121" y="18672"/>
                  </a:cubicBezTo>
                  <a:cubicBezTo>
                    <a:pt x="2116005" y="21177"/>
                    <a:pt x="2118434" y="23454"/>
                    <a:pt x="2120408" y="25503"/>
                  </a:cubicBezTo>
                  <a:cubicBezTo>
                    <a:pt x="2127694" y="25503"/>
                    <a:pt x="2131338" y="29147"/>
                    <a:pt x="2131338" y="36433"/>
                  </a:cubicBezTo>
                  <a:cubicBezTo>
                    <a:pt x="2131034" y="43720"/>
                    <a:pt x="2128909" y="51006"/>
                    <a:pt x="2124962" y="58293"/>
                  </a:cubicBezTo>
                  <a:cubicBezTo>
                    <a:pt x="2121015" y="65580"/>
                    <a:pt x="2117068" y="72866"/>
                    <a:pt x="2113121" y="80153"/>
                  </a:cubicBezTo>
                  <a:cubicBezTo>
                    <a:pt x="2114032" y="86529"/>
                    <a:pt x="2114943" y="100191"/>
                    <a:pt x="2115854" y="121140"/>
                  </a:cubicBezTo>
                  <a:cubicBezTo>
                    <a:pt x="2116764" y="142089"/>
                    <a:pt x="2112210" y="153930"/>
                    <a:pt x="2102191" y="156663"/>
                  </a:cubicBezTo>
                  <a:lnTo>
                    <a:pt x="2083975" y="182166"/>
                  </a:lnTo>
                  <a:cubicBezTo>
                    <a:pt x="2084126" y="205392"/>
                    <a:pt x="2082912" y="227252"/>
                    <a:pt x="2080331" y="247745"/>
                  </a:cubicBezTo>
                  <a:cubicBezTo>
                    <a:pt x="2077750" y="268239"/>
                    <a:pt x="2072893" y="290099"/>
                    <a:pt x="2065758" y="313325"/>
                  </a:cubicBezTo>
                  <a:cubicBezTo>
                    <a:pt x="2073500" y="304217"/>
                    <a:pt x="2080787" y="294198"/>
                    <a:pt x="2087618" y="283268"/>
                  </a:cubicBezTo>
                  <a:cubicBezTo>
                    <a:pt x="2094449" y="272338"/>
                    <a:pt x="2098093" y="260497"/>
                    <a:pt x="2098548" y="247745"/>
                  </a:cubicBezTo>
                  <a:lnTo>
                    <a:pt x="2127694" y="258675"/>
                  </a:lnTo>
                  <a:lnTo>
                    <a:pt x="2120408" y="313325"/>
                  </a:lnTo>
                  <a:lnTo>
                    <a:pt x="2098548" y="349758"/>
                  </a:lnTo>
                  <a:lnTo>
                    <a:pt x="2091261" y="400764"/>
                  </a:lnTo>
                  <a:lnTo>
                    <a:pt x="2073045" y="429911"/>
                  </a:lnTo>
                  <a:lnTo>
                    <a:pt x="2065758" y="473631"/>
                  </a:lnTo>
                  <a:lnTo>
                    <a:pt x="2043898" y="510064"/>
                  </a:lnTo>
                  <a:cubicBezTo>
                    <a:pt x="2042380" y="525548"/>
                    <a:pt x="2036308" y="539210"/>
                    <a:pt x="2025682" y="551051"/>
                  </a:cubicBezTo>
                  <a:cubicBezTo>
                    <a:pt x="2015055" y="562892"/>
                    <a:pt x="2008983" y="578376"/>
                    <a:pt x="2007465" y="597504"/>
                  </a:cubicBezTo>
                  <a:cubicBezTo>
                    <a:pt x="2000786" y="612077"/>
                    <a:pt x="1992284" y="626650"/>
                    <a:pt x="1981962" y="641223"/>
                  </a:cubicBezTo>
                  <a:cubicBezTo>
                    <a:pt x="1982038" y="646840"/>
                    <a:pt x="1980975" y="652001"/>
                    <a:pt x="1978774" y="656707"/>
                  </a:cubicBezTo>
                  <a:cubicBezTo>
                    <a:pt x="1976573" y="661413"/>
                    <a:pt x="1972778" y="664753"/>
                    <a:pt x="1967389" y="666726"/>
                  </a:cubicBezTo>
                  <a:cubicBezTo>
                    <a:pt x="1967768" y="677429"/>
                    <a:pt x="1966098" y="690636"/>
                    <a:pt x="1962379" y="706348"/>
                  </a:cubicBezTo>
                  <a:cubicBezTo>
                    <a:pt x="1958660" y="722059"/>
                    <a:pt x="1950614" y="730712"/>
                    <a:pt x="1938242" y="732306"/>
                  </a:cubicBezTo>
                  <a:cubicBezTo>
                    <a:pt x="1937635" y="744906"/>
                    <a:pt x="1935206" y="757050"/>
                    <a:pt x="1930955" y="768739"/>
                  </a:cubicBezTo>
                  <a:cubicBezTo>
                    <a:pt x="1926705" y="780428"/>
                    <a:pt x="1924276" y="792573"/>
                    <a:pt x="1923669" y="805172"/>
                  </a:cubicBezTo>
                  <a:lnTo>
                    <a:pt x="1945529" y="834319"/>
                  </a:lnTo>
                  <a:cubicBezTo>
                    <a:pt x="1949779" y="833712"/>
                    <a:pt x="1952208" y="834926"/>
                    <a:pt x="1952815" y="837962"/>
                  </a:cubicBezTo>
                  <a:cubicBezTo>
                    <a:pt x="1952436" y="841833"/>
                    <a:pt x="1950462" y="845932"/>
                    <a:pt x="1946895" y="850258"/>
                  </a:cubicBezTo>
                  <a:cubicBezTo>
                    <a:pt x="1943328" y="854585"/>
                    <a:pt x="1940443" y="857773"/>
                    <a:pt x="1938242" y="859822"/>
                  </a:cubicBezTo>
                  <a:cubicBezTo>
                    <a:pt x="1937635" y="874395"/>
                    <a:pt x="1931563" y="881682"/>
                    <a:pt x="1920026" y="881682"/>
                  </a:cubicBezTo>
                  <a:lnTo>
                    <a:pt x="1909096" y="881682"/>
                  </a:lnTo>
                  <a:lnTo>
                    <a:pt x="1905452" y="921758"/>
                  </a:lnTo>
                  <a:lnTo>
                    <a:pt x="1869019" y="990981"/>
                  </a:lnTo>
                  <a:lnTo>
                    <a:pt x="1854446" y="1001911"/>
                  </a:lnTo>
                  <a:cubicBezTo>
                    <a:pt x="1854066" y="1013145"/>
                    <a:pt x="1851182" y="1025289"/>
                    <a:pt x="1845793" y="1038344"/>
                  </a:cubicBezTo>
                  <a:cubicBezTo>
                    <a:pt x="1840404" y="1051399"/>
                    <a:pt x="1834787" y="1063544"/>
                    <a:pt x="1828943" y="1074777"/>
                  </a:cubicBezTo>
                  <a:lnTo>
                    <a:pt x="1828943" y="1118497"/>
                  </a:lnTo>
                  <a:lnTo>
                    <a:pt x="1799796" y="1144000"/>
                  </a:lnTo>
                  <a:lnTo>
                    <a:pt x="1785223" y="1180433"/>
                  </a:lnTo>
                  <a:lnTo>
                    <a:pt x="1763363" y="1198650"/>
                  </a:lnTo>
                  <a:cubicBezTo>
                    <a:pt x="1762301" y="1210567"/>
                    <a:pt x="1758050" y="1220434"/>
                    <a:pt x="1750611" y="1228252"/>
                  </a:cubicBezTo>
                  <a:cubicBezTo>
                    <a:pt x="1743173" y="1236070"/>
                    <a:pt x="1738923" y="1246848"/>
                    <a:pt x="1737860" y="1260587"/>
                  </a:cubicBezTo>
                  <a:lnTo>
                    <a:pt x="1705070" y="1322523"/>
                  </a:lnTo>
                  <a:cubicBezTo>
                    <a:pt x="1694140" y="1324952"/>
                    <a:pt x="1687764" y="1334667"/>
                    <a:pt x="1685943" y="1351669"/>
                  </a:cubicBezTo>
                  <a:cubicBezTo>
                    <a:pt x="1684121" y="1368671"/>
                    <a:pt x="1675924" y="1378387"/>
                    <a:pt x="1661350" y="1380816"/>
                  </a:cubicBezTo>
                  <a:lnTo>
                    <a:pt x="1664994" y="1278803"/>
                  </a:lnTo>
                  <a:cubicBezTo>
                    <a:pt x="1657555" y="1280397"/>
                    <a:pt x="1651483" y="1279031"/>
                    <a:pt x="1646777" y="1274704"/>
                  </a:cubicBezTo>
                  <a:cubicBezTo>
                    <a:pt x="1642071" y="1270378"/>
                    <a:pt x="1639642" y="1264458"/>
                    <a:pt x="1639491" y="1256943"/>
                  </a:cubicBezTo>
                  <a:cubicBezTo>
                    <a:pt x="1639870" y="1251554"/>
                    <a:pt x="1642754" y="1247759"/>
                    <a:pt x="1648143" y="1245558"/>
                  </a:cubicBezTo>
                  <a:cubicBezTo>
                    <a:pt x="1653532" y="1243357"/>
                    <a:pt x="1659149" y="1242294"/>
                    <a:pt x="1664994" y="1242370"/>
                  </a:cubicBezTo>
                  <a:lnTo>
                    <a:pt x="1679567" y="1242370"/>
                  </a:lnTo>
                  <a:lnTo>
                    <a:pt x="1708713" y="1180433"/>
                  </a:lnTo>
                  <a:cubicBezTo>
                    <a:pt x="1712509" y="1180433"/>
                    <a:pt x="1715848" y="1179522"/>
                    <a:pt x="1718733" y="1177701"/>
                  </a:cubicBezTo>
                  <a:cubicBezTo>
                    <a:pt x="1721617" y="1175879"/>
                    <a:pt x="1723135" y="1173147"/>
                    <a:pt x="1723287" y="1169504"/>
                  </a:cubicBezTo>
                  <a:cubicBezTo>
                    <a:pt x="1722831" y="1163963"/>
                    <a:pt x="1722831" y="1159560"/>
                    <a:pt x="1723287" y="1156297"/>
                  </a:cubicBezTo>
                  <a:cubicBezTo>
                    <a:pt x="1723742" y="1153033"/>
                    <a:pt x="1727386" y="1151363"/>
                    <a:pt x="1734217" y="1151287"/>
                  </a:cubicBezTo>
                  <a:lnTo>
                    <a:pt x="1777936" y="1034701"/>
                  </a:lnTo>
                  <a:cubicBezTo>
                    <a:pt x="1789474" y="1034701"/>
                    <a:pt x="1795546" y="1031058"/>
                    <a:pt x="1796153" y="1023771"/>
                  </a:cubicBezTo>
                  <a:cubicBezTo>
                    <a:pt x="1795849" y="1016636"/>
                    <a:pt x="1796457" y="1011779"/>
                    <a:pt x="1797975" y="1009198"/>
                  </a:cubicBezTo>
                  <a:cubicBezTo>
                    <a:pt x="1799492" y="1006617"/>
                    <a:pt x="1803743" y="1005403"/>
                    <a:pt x="1810726" y="1005554"/>
                  </a:cubicBezTo>
                  <a:lnTo>
                    <a:pt x="1828943" y="969121"/>
                  </a:lnTo>
                  <a:cubicBezTo>
                    <a:pt x="1829398" y="957053"/>
                    <a:pt x="1833042" y="937470"/>
                    <a:pt x="1839873" y="910373"/>
                  </a:cubicBezTo>
                  <a:cubicBezTo>
                    <a:pt x="1846704" y="883276"/>
                    <a:pt x="1853991" y="866425"/>
                    <a:pt x="1861733" y="859822"/>
                  </a:cubicBezTo>
                  <a:cubicBezTo>
                    <a:pt x="1869019" y="859822"/>
                    <a:pt x="1876306" y="863465"/>
                    <a:pt x="1883593" y="870752"/>
                  </a:cubicBezTo>
                  <a:lnTo>
                    <a:pt x="1894522" y="834319"/>
                  </a:lnTo>
                  <a:cubicBezTo>
                    <a:pt x="1896572" y="832345"/>
                    <a:pt x="1898849" y="829916"/>
                    <a:pt x="1901354" y="827032"/>
                  </a:cubicBezTo>
                  <a:cubicBezTo>
                    <a:pt x="1903858" y="824148"/>
                    <a:pt x="1905225" y="821719"/>
                    <a:pt x="1905452" y="819746"/>
                  </a:cubicBezTo>
                  <a:cubicBezTo>
                    <a:pt x="1904769" y="818000"/>
                    <a:pt x="1901581" y="816937"/>
                    <a:pt x="1895889" y="816558"/>
                  </a:cubicBezTo>
                  <a:cubicBezTo>
                    <a:pt x="1890196" y="816178"/>
                    <a:pt x="1886097" y="816027"/>
                    <a:pt x="1883593" y="816102"/>
                  </a:cubicBezTo>
                  <a:cubicBezTo>
                    <a:pt x="1885262" y="798569"/>
                    <a:pt x="1891942" y="778986"/>
                    <a:pt x="1903631" y="757354"/>
                  </a:cubicBezTo>
                  <a:cubicBezTo>
                    <a:pt x="1915320" y="735722"/>
                    <a:pt x="1921999" y="718872"/>
                    <a:pt x="1923669" y="706803"/>
                  </a:cubicBezTo>
                  <a:cubicBezTo>
                    <a:pt x="1908488" y="709839"/>
                    <a:pt x="1895130" y="714697"/>
                    <a:pt x="1883593" y="721376"/>
                  </a:cubicBezTo>
                  <a:cubicBezTo>
                    <a:pt x="1882985" y="737316"/>
                    <a:pt x="1880556" y="750978"/>
                    <a:pt x="1876306" y="762363"/>
                  </a:cubicBezTo>
                  <a:cubicBezTo>
                    <a:pt x="1872055" y="773749"/>
                    <a:pt x="1869626" y="785590"/>
                    <a:pt x="1869019" y="797886"/>
                  </a:cubicBezTo>
                  <a:cubicBezTo>
                    <a:pt x="1869930" y="808967"/>
                    <a:pt x="1869930" y="817772"/>
                    <a:pt x="1869019" y="824300"/>
                  </a:cubicBezTo>
                  <a:cubicBezTo>
                    <a:pt x="1868108" y="830827"/>
                    <a:pt x="1860822" y="834167"/>
                    <a:pt x="1847159" y="834319"/>
                  </a:cubicBezTo>
                  <a:cubicBezTo>
                    <a:pt x="1841998" y="844035"/>
                    <a:pt x="1833193" y="861036"/>
                    <a:pt x="1820745" y="885325"/>
                  </a:cubicBezTo>
                  <a:cubicBezTo>
                    <a:pt x="1808297" y="909614"/>
                    <a:pt x="1801314" y="926616"/>
                    <a:pt x="1799796" y="936332"/>
                  </a:cubicBezTo>
                  <a:cubicBezTo>
                    <a:pt x="1791903" y="946958"/>
                    <a:pt x="1784009" y="957584"/>
                    <a:pt x="1776115" y="968210"/>
                  </a:cubicBezTo>
                  <a:cubicBezTo>
                    <a:pt x="1768221" y="978837"/>
                    <a:pt x="1763970" y="991285"/>
                    <a:pt x="1763363" y="1005554"/>
                  </a:cubicBezTo>
                  <a:lnTo>
                    <a:pt x="1748790" y="1038344"/>
                  </a:lnTo>
                  <a:cubicBezTo>
                    <a:pt x="1743553" y="1042215"/>
                    <a:pt x="1740365" y="1047225"/>
                    <a:pt x="1739226" y="1053373"/>
                  </a:cubicBezTo>
                  <a:cubicBezTo>
                    <a:pt x="1738087" y="1059521"/>
                    <a:pt x="1737632" y="1065441"/>
                    <a:pt x="1737860" y="1071134"/>
                  </a:cubicBezTo>
                  <a:cubicBezTo>
                    <a:pt x="1736038" y="1087529"/>
                    <a:pt x="1728752" y="1103924"/>
                    <a:pt x="1716000" y="1120319"/>
                  </a:cubicBezTo>
                  <a:cubicBezTo>
                    <a:pt x="1703248" y="1136714"/>
                    <a:pt x="1695962" y="1153109"/>
                    <a:pt x="1694140" y="1169504"/>
                  </a:cubicBezTo>
                  <a:lnTo>
                    <a:pt x="1654064" y="1191363"/>
                  </a:lnTo>
                  <a:lnTo>
                    <a:pt x="1650420" y="1231440"/>
                  </a:lnTo>
                  <a:lnTo>
                    <a:pt x="1624917" y="1260587"/>
                  </a:lnTo>
                  <a:cubicBezTo>
                    <a:pt x="1623855" y="1292769"/>
                    <a:pt x="1619604" y="1321308"/>
                    <a:pt x="1612166" y="1346204"/>
                  </a:cubicBezTo>
                  <a:cubicBezTo>
                    <a:pt x="1604727" y="1371100"/>
                    <a:pt x="1600477" y="1395996"/>
                    <a:pt x="1599414" y="1420892"/>
                  </a:cubicBezTo>
                  <a:cubicBezTo>
                    <a:pt x="1599869" y="1437970"/>
                    <a:pt x="1597137" y="1447534"/>
                    <a:pt x="1591217" y="1449583"/>
                  </a:cubicBezTo>
                  <a:cubicBezTo>
                    <a:pt x="1585296" y="1451633"/>
                    <a:pt x="1573455" y="1452999"/>
                    <a:pt x="1555694" y="1453682"/>
                  </a:cubicBezTo>
                  <a:cubicBezTo>
                    <a:pt x="1560476" y="1460134"/>
                    <a:pt x="1564575" y="1468179"/>
                    <a:pt x="1567991" y="1477819"/>
                  </a:cubicBezTo>
                  <a:cubicBezTo>
                    <a:pt x="1571406" y="1487458"/>
                    <a:pt x="1567308" y="1492772"/>
                    <a:pt x="1555694" y="1493758"/>
                  </a:cubicBezTo>
                  <a:cubicBezTo>
                    <a:pt x="1553341" y="1493607"/>
                    <a:pt x="1549850" y="1493910"/>
                    <a:pt x="1545220" y="1494669"/>
                  </a:cubicBezTo>
                  <a:cubicBezTo>
                    <a:pt x="1540590" y="1495428"/>
                    <a:pt x="1538009" y="1497553"/>
                    <a:pt x="1537478" y="1501045"/>
                  </a:cubicBezTo>
                  <a:cubicBezTo>
                    <a:pt x="1538768" y="1506965"/>
                    <a:pt x="1545296" y="1513341"/>
                    <a:pt x="1557060" y="1520172"/>
                  </a:cubicBezTo>
                  <a:cubicBezTo>
                    <a:pt x="1568825" y="1527004"/>
                    <a:pt x="1578086" y="1531558"/>
                    <a:pt x="1584841" y="1533835"/>
                  </a:cubicBezTo>
                  <a:cubicBezTo>
                    <a:pt x="1593873" y="1524423"/>
                    <a:pt x="1600401" y="1513189"/>
                    <a:pt x="1604424" y="1500134"/>
                  </a:cubicBezTo>
                  <a:cubicBezTo>
                    <a:pt x="1608447" y="1487079"/>
                    <a:pt x="1610420" y="1474024"/>
                    <a:pt x="1610344" y="1460969"/>
                  </a:cubicBezTo>
                  <a:cubicBezTo>
                    <a:pt x="1620667" y="1450646"/>
                    <a:pt x="1625525" y="1438502"/>
                    <a:pt x="1624917" y="1424536"/>
                  </a:cubicBezTo>
                  <a:lnTo>
                    <a:pt x="1639491" y="1391746"/>
                  </a:lnTo>
                  <a:cubicBezTo>
                    <a:pt x="1639414" y="1389545"/>
                    <a:pt x="1639566" y="1386660"/>
                    <a:pt x="1639946" y="1383093"/>
                  </a:cubicBezTo>
                  <a:cubicBezTo>
                    <a:pt x="1640325" y="1379526"/>
                    <a:pt x="1641388" y="1377552"/>
                    <a:pt x="1643134" y="1377172"/>
                  </a:cubicBezTo>
                  <a:cubicBezTo>
                    <a:pt x="1650572" y="1378463"/>
                    <a:pt x="1656644" y="1384990"/>
                    <a:pt x="1661350" y="1396755"/>
                  </a:cubicBezTo>
                  <a:cubicBezTo>
                    <a:pt x="1666056" y="1408520"/>
                    <a:pt x="1668485" y="1417780"/>
                    <a:pt x="1668637" y="1424536"/>
                  </a:cubicBezTo>
                  <a:cubicBezTo>
                    <a:pt x="1668789" y="1426585"/>
                    <a:pt x="1668485" y="1428862"/>
                    <a:pt x="1667726" y="1431367"/>
                  </a:cubicBezTo>
                  <a:cubicBezTo>
                    <a:pt x="1666967" y="1433872"/>
                    <a:pt x="1664842" y="1435238"/>
                    <a:pt x="1661350" y="1435465"/>
                  </a:cubicBezTo>
                  <a:cubicBezTo>
                    <a:pt x="1657631" y="1451253"/>
                    <a:pt x="1651407" y="1469773"/>
                    <a:pt x="1642678" y="1491026"/>
                  </a:cubicBezTo>
                  <a:cubicBezTo>
                    <a:pt x="1633950" y="1512279"/>
                    <a:pt x="1623172" y="1528977"/>
                    <a:pt x="1610344" y="1541121"/>
                  </a:cubicBezTo>
                  <a:cubicBezTo>
                    <a:pt x="1609889" y="1547953"/>
                    <a:pt x="1608067" y="1553418"/>
                    <a:pt x="1604879" y="1557516"/>
                  </a:cubicBezTo>
                  <a:cubicBezTo>
                    <a:pt x="1601691" y="1561615"/>
                    <a:pt x="1599869" y="1567080"/>
                    <a:pt x="1599414" y="1573911"/>
                  </a:cubicBezTo>
                  <a:cubicBezTo>
                    <a:pt x="1593949" y="1586891"/>
                    <a:pt x="1587573" y="1600098"/>
                    <a:pt x="1580287" y="1613532"/>
                  </a:cubicBezTo>
                  <a:cubicBezTo>
                    <a:pt x="1573000" y="1626967"/>
                    <a:pt x="1564803" y="1639263"/>
                    <a:pt x="1555694" y="1650421"/>
                  </a:cubicBezTo>
                  <a:cubicBezTo>
                    <a:pt x="1555694" y="1654368"/>
                    <a:pt x="1554784" y="1658315"/>
                    <a:pt x="1552962" y="1662262"/>
                  </a:cubicBezTo>
                  <a:cubicBezTo>
                    <a:pt x="1551140" y="1666209"/>
                    <a:pt x="1548408" y="1668334"/>
                    <a:pt x="1544764" y="1668638"/>
                  </a:cubicBezTo>
                  <a:cubicBezTo>
                    <a:pt x="1541121" y="1668182"/>
                    <a:pt x="1538389" y="1665450"/>
                    <a:pt x="1536567" y="1660440"/>
                  </a:cubicBezTo>
                  <a:cubicBezTo>
                    <a:pt x="1534745" y="1655430"/>
                    <a:pt x="1533835" y="1650876"/>
                    <a:pt x="1533835" y="1646778"/>
                  </a:cubicBezTo>
                  <a:cubicBezTo>
                    <a:pt x="1534669" y="1632660"/>
                    <a:pt x="1533910" y="1623551"/>
                    <a:pt x="1531557" y="1619453"/>
                  </a:cubicBezTo>
                  <a:cubicBezTo>
                    <a:pt x="1529204" y="1615354"/>
                    <a:pt x="1520248" y="1613532"/>
                    <a:pt x="1504688" y="1613988"/>
                  </a:cubicBezTo>
                  <a:cubicBezTo>
                    <a:pt x="1512430" y="1604500"/>
                    <a:pt x="1519717" y="1593418"/>
                    <a:pt x="1526548" y="1580743"/>
                  </a:cubicBezTo>
                  <a:cubicBezTo>
                    <a:pt x="1533379" y="1568067"/>
                    <a:pt x="1537022" y="1556074"/>
                    <a:pt x="1537478" y="1544765"/>
                  </a:cubicBezTo>
                  <a:cubicBezTo>
                    <a:pt x="1537478" y="1537478"/>
                    <a:pt x="1533835" y="1533835"/>
                    <a:pt x="1526548" y="1533835"/>
                  </a:cubicBezTo>
                  <a:lnTo>
                    <a:pt x="1504688" y="1573911"/>
                  </a:lnTo>
                  <a:cubicBezTo>
                    <a:pt x="1504688" y="1581198"/>
                    <a:pt x="1501045" y="1584841"/>
                    <a:pt x="1493758" y="1584841"/>
                  </a:cubicBezTo>
                  <a:cubicBezTo>
                    <a:pt x="1489811" y="1584538"/>
                    <a:pt x="1484954" y="1582413"/>
                    <a:pt x="1479185" y="1578465"/>
                  </a:cubicBezTo>
                  <a:cubicBezTo>
                    <a:pt x="1473416" y="1574519"/>
                    <a:pt x="1468559" y="1570572"/>
                    <a:pt x="1464611" y="1566625"/>
                  </a:cubicBezTo>
                  <a:cubicBezTo>
                    <a:pt x="1466737" y="1573380"/>
                    <a:pt x="1467040" y="1582640"/>
                    <a:pt x="1465522" y="1594405"/>
                  </a:cubicBezTo>
                  <a:cubicBezTo>
                    <a:pt x="1464004" y="1606170"/>
                    <a:pt x="1458843" y="1612697"/>
                    <a:pt x="1450038" y="1613988"/>
                  </a:cubicBezTo>
                  <a:lnTo>
                    <a:pt x="1435465" y="1639491"/>
                  </a:lnTo>
                  <a:cubicBezTo>
                    <a:pt x="1436072" y="1654672"/>
                    <a:pt x="1431215" y="1668030"/>
                    <a:pt x="1420892" y="1679567"/>
                  </a:cubicBezTo>
                  <a:lnTo>
                    <a:pt x="1406318" y="1668638"/>
                  </a:lnTo>
                  <a:lnTo>
                    <a:pt x="1391745" y="1679567"/>
                  </a:lnTo>
                  <a:cubicBezTo>
                    <a:pt x="1385901" y="1694596"/>
                    <a:pt x="1380284" y="1710991"/>
                    <a:pt x="1374895" y="1728752"/>
                  </a:cubicBezTo>
                  <a:cubicBezTo>
                    <a:pt x="1369506" y="1746513"/>
                    <a:pt x="1366622" y="1762908"/>
                    <a:pt x="1366242" y="1777937"/>
                  </a:cubicBezTo>
                  <a:lnTo>
                    <a:pt x="1377172" y="1781580"/>
                  </a:lnTo>
                  <a:cubicBezTo>
                    <a:pt x="1388709" y="1782187"/>
                    <a:pt x="1394781" y="1777330"/>
                    <a:pt x="1395389" y="1767007"/>
                  </a:cubicBezTo>
                  <a:cubicBezTo>
                    <a:pt x="1399184" y="1767007"/>
                    <a:pt x="1402523" y="1766096"/>
                    <a:pt x="1405408" y="1764274"/>
                  </a:cubicBezTo>
                  <a:cubicBezTo>
                    <a:pt x="1408292" y="1762453"/>
                    <a:pt x="1409810" y="1759720"/>
                    <a:pt x="1409962" y="1756077"/>
                  </a:cubicBezTo>
                  <a:cubicBezTo>
                    <a:pt x="1409506" y="1750536"/>
                    <a:pt x="1409506" y="1746134"/>
                    <a:pt x="1409962" y="1742870"/>
                  </a:cubicBezTo>
                  <a:cubicBezTo>
                    <a:pt x="1410417" y="1739606"/>
                    <a:pt x="1414060" y="1737936"/>
                    <a:pt x="1420892" y="1737860"/>
                  </a:cubicBezTo>
                  <a:cubicBezTo>
                    <a:pt x="1421499" y="1729359"/>
                    <a:pt x="1425750" y="1719037"/>
                    <a:pt x="1433643" y="1706892"/>
                  </a:cubicBezTo>
                  <a:cubicBezTo>
                    <a:pt x="1441537" y="1694748"/>
                    <a:pt x="1449431" y="1688069"/>
                    <a:pt x="1457325" y="1686854"/>
                  </a:cubicBezTo>
                  <a:cubicBezTo>
                    <a:pt x="1460816" y="1687082"/>
                    <a:pt x="1462941" y="1688448"/>
                    <a:pt x="1463701" y="1690953"/>
                  </a:cubicBezTo>
                  <a:cubicBezTo>
                    <a:pt x="1464460" y="1693458"/>
                    <a:pt x="1464763" y="1695735"/>
                    <a:pt x="1464611" y="1697784"/>
                  </a:cubicBezTo>
                  <a:cubicBezTo>
                    <a:pt x="1464991" y="1703401"/>
                    <a:pt x="1465143" y="1714027"/>
                    <a:pt x="1465067" y="1729663"/>
                  </a:cubicBezTo>
                  <a:cubicBezTo>
                    <a:pt x="1464991" y="1745299"/>
                    <a:pt x="1462410" y="1754104"/>
                    <a:pt x="1457325" y="1756077"/>
                  </a:cubicBezTo>
                  <a:cubicBezTo>
                    <a:pt x="1453454" y="1755773"/>
                    <a:pt x="1449355" y="1753648"/>
                    <a:pt x="1445029" y="1749701"/>
                  </a:cubicBezTo>
                  <a:cubicBezTo>
                    <a:pt x="1440702" y="1745754"/>
                    <a:pt x="1437514" y="1741807"/>
                    <a:pt x="1435465" y="1737860"/>
                  </a:cubicBezTo>
                  <a:cubicBezTo>
                    <a:pt x="1434858" y="1746665"/>
                    <a:pt x="1432429" y="1754559"/>
                    <a:pt x="1428179" y="1761542"/>
                  </a:cubicBezTo>
                  <a:cubicBezTo>
                    <a:pt x="1423928" y="1768525"/>
                    <a:pt x="1421499" y="1776419"/>
                    <a:pt x="1420892" y="1785223"/>
                  </a:cubicBezTo>
                  <a:cubicBezTo>
                    <a:pt x="1420968" y="1789019"/>
                    <a:pt x="1421727" y="1793269"/>
                    <a:pt x="1423169" y="1797975"/>
                  </a:cubicBezTo>
                  <a:cubicBezTo>
                    <a:pt x="1424611" y="1802681"/>
                    <a:pt x="1426281" y="1806932"/>
                    <a:pt x="1428179" y="1810727"/>
                  </a:cubicBezTo>
                  <a:cubicBezTo>
                    <a:pt x="1415427" y="1812093"/>
                    <a:pt x="1409051" y="1817558"/>
                    <a:pt x="1409051" y="1827121"/>
                  </a:cubicBezTo>
                  <a:cubicBezTo>
                    <a:pt x="1409051" y="1836685"/>
                    <a:pt x="1404497" y="1842150"/>
                    <a:pt x="1395389" y="1843516"/>
                  </a:cubicBezTo>
                  <a:lnTo>
                    <a:pt x="1395389" y="1883593"/>
                  </a:lnTo>
                  <a:lnTo>
                    <a:pt x="1406318" y="1869020"/>
                  </a:lnTo>
                  <a:lnTo>
                    <a:pt x="1406318" y="1843516"/>
                  </a:lnTo>
                  <a:lnTo>
                    <a:pt x="1446395" y="1843516"/>
                  </a:lnTo>
                  <a:lnTo>
                    <a:pt x="1442752" y="1858090"/>
                  </a:lnTo>
                  <a:cubicBezTo>
                    <a:pt x="1431442" y="1859001"/>
                    <a:pt x="1428558" y="1863555"/>
                    <a:pt x="1434099" y="1871752"/>
                  </a:cubicBezTo>
                  <a:cubicBezTo>
                    <a:pt x="1439640" y="1879950"/>
                    <a:pt x="1444953" y="1886325"/>
                    <a:pt x="1450038" y="1890879"/>
                  </a:cubicBezTo>
                  <a:cubicBezTo>
                    <a:pt x="1449279" y="1898242"/>
                    <a:pt x="1445332" y="1909931"/>
                    <a:pt x="1438197" y="1925947"/>
                  </a:cubicBezTo>
                  <a:cubicBezTo>
                    <a:pt x="1431063" y="1941962"/>
                    <a:pt x="1425294" y="1950919"/>
                    <a:pt x="1420892" y="1952816"/>
                  </a:cubicBezTo>
                  <a:cubicBezTo>
                    <a:pt x="1421423" y="1965188"/>
                    <a:pt x="1420360" y="1973233"/>
                    <a:pt x="1417704" y="1976953"/>
                  </a:cubicBezTo>
                  <a:cubicBezTo>
                    <a:pt x="1415047" y="1980672"/>
                    <a:pt x="1407609" y="1982342"/>
                    <a:pt x="1395389" y="1981963"/>
                  </a:cubicBezTo>
                  <a:lnTo>
                    <a:pt x="1395389" y="2022039"/>
                  </a:lnTo>
                  <a:cubicBezTo>
                    <a:pt x="1384383" y="2016346"/>
                    <a:pt x="1374515" y="2008604"/>
                    <a:pt x="1365787" y="1998813"/>
                  </a:cubicBezTo>
                  <a:cubicBezTo>
                    <a:pt x="1357058" y="1989021"/>
                    <a:pt x="1349923" y="1978547"/>
                    <a:pt x="1344382" y="1967389"/>
                  </a:cubicBezTo>
                  <a:cubicBezTo>
                    <a:pt x="1340132" y="1967997"/>
                    <a:pt x="1337703" y="1966782"/>
                    <a:pt x="1337096" y="1963746"/>
                  </a:cubicBezTo>
                  <a:cubicBezTo>
                    <a:pt x="1337096" y="1953423"/>
                    <a:pt x="1340739" y="1944922"/>
                    <a:pt x="1348026" y="1938243"/>
                  </a:cubicBezTo>
                  <a:cubicBezTo>
                    <a:pt x="1342636" y="1942189"/>
                    <a:pt x="1337020" y="1946136"/>
                    <a:pt x="1331175" y="1950083"/>
                  </a:cubicBezTo>
                  <a:cubicBezTo>
                    <a:pt x="1325331" y="1954031"/>
                    <a:pt x="1318803" y="1956155"/>
                    <a:pt x="1311592" y="1956459"/>
                  </a:cubicBezTo>
                  <a:cubicBezTo>
                    <a:pt x="1309695" y="1956232"/>
                    <a:pt x="1308025" y="1954865"/>
                    <a:pt x="1306583" y="1952360"/>
                  </a:cubicBezTo>
                  <a:cubicBezTo>
                    <a:pt x="1305141" y="1949856"/>
                    <a:pt x="1304382" y="1947579"/>
                    <a:pt x="1304306" y="1945529"/>
                  </a:cubicBezTo>
                  <a:lnTo>
                    <a:pt x="1289733" y="1952816"/>
                  </a:lnTo>
                  <a:cubicBezTo>
                    <a:pt x="1282598" y="1953043"/>
                    <a:pt x="1277740" y="1955321"/>
                    <a:pt x="1275159" y="1959647"/>
                  </a:cubicBezTo>
                  <a:cubicBezTo>
                    <a:pt x="1272579" y="1963974"/>
                    <a:pt x="1271364" y="1968983"/>
                    <a:pt x="1271516" y="1974676"/>
                  </a:cubicBezTo>
                  <a:lnTo>
                    <a:pt x="1271516" y="1981963"/>
                  </a:lnTo>
                  <a:cubicBezTo>
                    <a:pt x="1271061" y="1976573"/>
                    <a:pt x="1268328" y="1972778"/>
                    <a:pt x="1263319" y="1970577"/>
                  </a:cubicBezTo>
                  <a:cubicBezTo>
                    <a:pt x="1258309" y="1968376"/>
                    <a:pt x="1253755" y="1967313"/>
                    <a:pt x="1249656" y="1967389"/>
                  </a:cubicBezTo>
                  <a:lnTo>
                    <a:pt x="1260586" y="1981963"/>
                  </a:lnTo>
                  <a:cubicBezTo>
                    <a:pt x="1261193" y="2001621"/>
                    <a:pt x="1263622" y="2019686"/>
                    <a:pt x="1267873" y="2036156"/>
                  </a:cubicBezTo>
                  <a:cubicBezTo>
                    <a:pt x="1272123" y="2052627"/>
                    <a:pt x="1274552" y="2069782"/>
                    <a:pt x="1275159" y="2087618"/>
                  </a:cubicBezTo>
                  <a:cubicBezTo>
                    <a:pt x="1265140" y="2088529"/>
                    <a:pt x="1261497" y="2093083"/>
                    <a:pt x="1264229" y="2101281"/>
                  </a:cubicBezTo>
                  <a:cubicBezTo>
                    <a:pt x="1266962" y="2109478"/>
                    <a:pt x="1270605" y="2115854"/>
                    <a:pt x="1275159" y="2120408"/>
                  </a:cubicBezTo>
                  <a:lnTo>
                    <a:pt x="1300663" y="2131338"/>
                  </a:lnTo>
                  <a:lnTo>
                    <a:pt x="1304306" y="2098548"/>
                  </a:lnTo>
                  <a:cubicBezTo>
                    <a:pt x="1304306" y="2091110"/>
                    <a:pt x="1303395" y="2083216"/>
                    <a:pt x="1301573" y="2074867"/>
                  </a:cubicBezTo>
                  <a:cubicBezTo>
                    <a:pt x="1299752" y="2066517"/>
                    <a:pt x="1297019" y="2058624"/>
                    <a:pt x="1293376" y="2051185"/>
                  </a:cubicBezTo>
                  <a:cubicBezTo>
                    <a:pt x="1294590" y="2045948"/>
                    <a:pt x="1300359" y="2042760"/>
                    <a:pt x="1310682" y="2041622"/>
                  </a:cubicBezTo>
                  <a:cubicBezTo>
                    <a:pt x="1321004" y="2040483"/>
                    <a:pt x="1328595" y="2040028"/>
                    <a:pt x="1333452" y="2040256"/>
                  </a:cubicBezTo>
                  <a:lnTo>
                    <a:pt x="1340739" y="2000179"/>
                  </a:lnTo>
                  <a:lnTo>
                    <a:pt x="1366242" y="2036612"/>
                  </a:lnTo>
                  <a:cubicBezTo>
                    <a:pt x="1362143" y="2050654"/>
                    <a:pt x="1353035" y="2077220"/>
                    <a:pt x="1338917" y="2116310"/>
                  </a:cubicBezTo>
                  <a:cubicBezTo>
                    <a:pt x="1324799" y="2155399"/>
                    <a:pt x="1308405" y="2177411"/>
                    <a:pt x="1289733" y="2182345"/>
                  </a:cubicBezTo>
                  <a:cubicBezTo>
                    <a:pt x="1289353" y="2189403"/>
                    <a:pt x="1286469" y="2199878"/>
                    <a:pt x="1281080" y="2213768"/>
                  </a:cubicBezTo>
                  <a:cubicBezTo>
                    <a:pt x="1275691" y="2227658"/>
                    <a:pt x="1270074" y="2235400"/>
                    <a:pt x="1264229" y="2236994"/>
                  </a:cubicBezTo>
                  <a:cubicBezTo>
                    <a:pt x="1262484" y="2236767"/>
                    <a:pt x="1261421" y="2235400"/>
                    <a:pt x="1261041" y="2232896"/>
                  </a:cubicBezTo>
                  <a:cubicBezTo>
                    <a:pt x="1260662" y="2230391"/>
                    <a:pt x="1260510" y="2228114"/>
                    <a:pt x="1260586" y="2226065"/>
                  </a:cubicBezTo>
                  <a:cubicBezTo>
                    <a:pt x="1248973" y="2225305"/>
                    <a:pt x="1244874" y="2221358"/>
                    <a:pt x="1248290" y="2214223"/>
                  </a:cubicBezTo>
                  <a:cubicBezTo>
                    <a:pt x="1251705" y="2207089"/>
                    <a:pt x="1255804" y="2201320"/>
                    <a:pt x="1260586" y="2196918"/>
                  </a:cubicBezTo>
                  <a:lnTo>
                    <a:pt x="1246013" y="2164128"/>
                  </a:lnTo>
                  <a:lnTo>
                    <a:pt x="1260586" y="2134982"/>
                  </a:lnTo>
                  <a:cubicBezTo>
                    <a:pt x="1260662" y="2131187"/>
                    <a:pt x="1259599" y="2127847"/>
                    <a:pt x="1257398" y="2124963"/>
                  </a:cubicBezTo>
                  <a:cubicBezTo>
                    <a:pt x="1255197" y="2122078"/>
                    <a:pt x="1251402" y="2120560"/>
                    <a:pt x="1246013" y="2120408"/>
                  </a:cubicBezTo>
                  <a:lnTo>
                    <a:pt x="1235083" y="2124052"/>
                  </a:lnTo>
                  <a:cubicBezTo>
                    <a:pt x="1233868" y="2138018"/>
                    <a:pt x="1229011" y="2150162"/>
                    <a:pt x="1220510" y="2160485"/>
                  </a:cubicBezTo>
                  <a:cubicBezTo>
                    <a:pt x="1212009" y="2170807"/>
                    <a:pt x="1207151" y="2182952"/>
                    <a:pt x="1205936" y="2196918"/>
                  </a:cubicBezTo>
                  <a:cubicBezTo>
                    <a:pt x="1193640" y="2211871"/>
                    <a:pt x="1182710" y="2228417"/>
                    <a:pt x="1173147" y="2246558"/>
                  </a:cubicBezTo>
                  <a:cubicBezTo>
                    <a:pt x="1163583" y="2264699"/>
                    <a:pt x="1152653" y="2282156"/>
                    <a:pt x="1140357" y="2298930"/>
                  </a:cubicBezTo>
                  <a:cubicBezTo>
                    <a:pt x="1138535" y="2307887"/>
                    <a:pt x="1134892" y="2320031"/>
                    <a:pt x="1129427" y="2335364"/>
                  </a:cubicBezTo>
                  <a:cubicBezTo>
                    <a:pt x="1123962" y="2350696"/>
                    <a:pt x="1116675" y="2359197"/>
                    <a:pt x="1107567" y="2360867"/>
                  </a:cubicBezTo>
                  <a:cubicBezTo>
                    <a:pt x="1107795" y="2363675"/>
                    <a:pt x="1109161" y="2368988"/>
                    <a:pt x="1111666" y="2376807"/>
                  </a:cubicBezTo>
                  <a:cubicBezTo>
                    <a:pt x="1114170" y="2384624"/>
                    <a:pt x="1116448" y="2389027"/>
                    <a:pt x="1118497" y="2390013"/>
                  </a:cubicBezTo>
                  <a:cubicBezTo>
                    <a:pt x="1120243" y="2389558"/>
                    <a:pt x="1121305" y="2387736"/>
                    <a:pt x="1121685" y="2384548"/>
                  </a:cubicBezTo>
                  <a:cubicBezTo>
                    <a:pt x="1122064" y="2381360"/>
                    <a:pt x="1122216" y="2379539"/>
                    <a:pt x="1122140" y="2379084"/>
                  </a:cubicBezTo>
                  <a:cubicBezTo>
                    <a:pt x="1133905" y="2357375"/>
                    <a:pt x="1146808" y="2335212"/>
                    <a:pt x="1160850" y="2312593"/>
                  </a:cubicBezTo>
                  <a:cubicBezTo>
                    <a:pt x="1174892" y="2289974"/>
                    <a:pt x="1185063" y="2265989"/>
                    <a:pt x="1191363" y="2240637"/>
                  </a:cubicBezTo>
                  <a:lnTo>
                    <a:pt x="1209580" y="2240637"/>
                  </a:lnTo>
                  <a:cubicBezTo>
                    <a:pt x="1218081" y="2240182"/>
                    <a:pt x="1228403" y="2241093"/>
                    <a:pt x="1240548" y="2243370"/>
                  </a:cubicBezTo>
                  <a:cubicBezTo>
                    <a:pt x="1252692" y="2245647"/>
                    <a:pt x="1259372" y="2252023"/>
                    <a:pt x="1260586" y="2262497"/>
                  </a:cubicBezTo>
                  <a:cubicBezTo>
                    <a:pt x="1260282" y="2282308"/>
                    <a:pt x="1256336" y="2300069"/>
                    <a:pt x="1248745" y="2315781"/>
                  </a:cubicBezTo>
                  <a:cubicBezTo>
                    <a:pt x="1241155" y="2331493"/>
                    <a:pt x="1231743" y="2346521"/>
                    <a:pt x="1220510" y="2360867"/>
                  </a:cubicBezTo>
                  <a:cubicBezTo>
                    <a:pt x="1221648" y="2366484"/>
                    <a:pt x="1224836" y="2377110"/>
                    <a:pt x="1230073" y="2392746"/>
                  </a:cubicBezTo>
                  <a:cubicBezTo>
                    <a:pt x="1235311" y="2408382"/>
                    <a:pt x="1235766" y="2417187"/>
                    <a:pt x="1231440" y="2419160"/>
                  </a:cubicBezTo>
                  <a:cubicBezTo>
                    <a:pt x="1226050" y="2419008"/>
                    <a:pt x="1221344" y="2417490"/>
                    <a:pt x="1217322" y="2414606"/>
                  </a:cubicBezTo>
                  <a:cubicBezTo>
                    <a:pt x="1213299" y="2411721"/>
                    <a:pt x="1209504" y="2408382"/>
                    <a:pt x="1205936" y="2404587"/>
                  </a:cubicBezTo>
                  <a:cubicBezTo>
                    <a:pt x="1205936" y="2417945"/>
                    <a:pt x="1204115" y="2432215"/>
                    <a:pt x="1200471" y="2447396"/>
                  </a:cubicBezTo>
                  <a:cubicBezTo>
                    <a:pt x="1196828" y="2462576"/>
                    <a:pt x="1191363" y="2475024"/>
                    <a:pt x="1184076" y="2484739"/>
                  </a:cubicBezTo>
                  <a:lnTo>
                    <a:pt x="1165860" y="2455593"/>
                  </a:lnTo>
                  <a:lnTo>
                    <a:pt x="1176790" y="2419160"/>
                  </a:lnTo>
                  <a:cubicBezTo>
                    <a:pt x="1174740" y="2417338"/>
                    <a:pt x="1172463" y="2415516"/>
                    <a:pt x="1169959" y="2413695"/>
                  </a:cubicBezTo>
                  <a:cubicBezTo>
                    <a:pt x="1167454" y="2411873"/>
                    <a:pt x="1166088" y="2410052"/>
                    <a:pt x="1165860" y="2408230"/>
                  </a:cubicBezTo>
                  <a:cubicBezTo>
                    <a:pt x="1166695" y="2404739"/>
                    <a:pt x="1170490" y="2402613"/>
                    <a:pt x="1177245" y="2401854"/>
                  </a:cubicBezTo>
                  <a:cubicBezTo>
                    <a:pt x="1184001" y="2401095"/>
                    <a:pt x="1188706" y="2400792"/>
                    <a:pt x="1191363" y="2400943"/>
                  </a:cubicBezTo>
                  <a:cubicBezTo>
                    <a:pt x="1191591" y="2389862"/>
                    <a:pt x="1193868" y="2378324"/>
                    <a:pt x="1198194" y="2366332"/>
                  </a:cubicBezTo>
                  <a:cubicBezTo>
                    <a:pt x="1202521" y="2354339"/>
                    <a:pt x="1207530" y="2342802"/>
                    <a:pt x="1213223" y="2331720"/>
                  </a:cubicBezTo>
                  <a:lnTo>
                    <a:pt x="1209580" y="2317147"/>
                  </a:lnTo>
                  <a:lnTo>
                    <a:pt x="1195006" y="2298930"/>
                  </a:lnTo>
                  <a:lnTo>
                    <a:pt x="1173147" y="2317147"/>
                  </a:lnTo>
                  <a:lnTo>
                    <a:pt x="1162217" y="2400943"/>
                  </a:lnTo>
                  <a:cubicBezTo>
                    <a:pt x="1149237" y="2411418"/>
                    <a:pt x="1137852" y="2426902"/>
                    <a:pt x="1128060" y="2447396"/>
                  </a:cubicBezTo>
                  <a:cubicBezTo>
                    <a:pt x="1118269" y="2467889"/>
                    <a:pt x="1111438" y="2485195"/>
                    <a:pt x="1107567" y="2499313"/>
                  </a:cubicBezTo>
                  <a:cubicBezTo>
                    <a:pt x="1106960" y="2513810"/>
                    <a:pt x="1103620" y="2527624"/>
                    <a:pt x="1097548" y="2540755"/>
                  </a:cubicBezTo>
                  <a:cubicBezTo>
                    <a:pt x="1091476" y="2553886"/>
                    <a:pt x="1086314" y="2566790"/>
                    <a:pt x="1082064" y="2579466"/>
                  </a:cubicBezTo>
                  <a:lnTo>
                    <a:pt x="1031057" y="2634115"/>
                  </a:lnTo>
                  <a:lnTo>
                    <a:pt x="1001911" y="2714268"/>
                  </a:lnTo>
                  <a:cubicBezTo>
                    <a:pt x="999710" y="2714116"/>
                    <a:pt x="996826" y="2714420"/>
                    <a:pt x="993258" y="2715179"/>
                  </a:cubicBezTo>
                  <a:cubicBezTo>
                    <a:pt x="989691" y="2715938"/>
                    <a:pt x="987717" y="2718064"/>
                    <a:pt x="987338" y="2721555"/>
                  </a:cubicBezTo>
                  <a:cubicBezTo>
                    <a:pt x="987717" y="2725274"/>
                    <a:pt x="989691" y="2728765"/>
                    <a:pt x="993258" y="2732030"/>
                  </a:cubicBezTo>
                  <a:cubicBezTo>
                    <a:pt x="996826" y="2735293"/>
                    <a:pt x="999710" y="2737874"/>
                    <a:pt x="1001911" y="2739772"/>
                  </a:cubicBezTo>
                  <a:lnTo>
                    <a:pt x="961834" y="2761631"/>
                  </a:lnTo>
                  <a:lnTo>
                    <a:pt x="932688" y="2761631"/>
                  </a:lnTo>
                  <a:cubicBezTo>
                    <a:pt x="933447" y="2746223"/>
                    <a:pt x="935572" y="2731498"/>
                    <a:pt x="939064" y="2717456"/>
                  </a:cubicBezTo>
                  <a:cubicBezTo>
                    <a:pt x="942555" y="2703414"/>
                    <a:pt x="942859" y="2684135"/>
                    <a:pt x="939975" y="2659618"/>
                  </a:cubicBezTo>
                  <a:lnTo>
                    <a:pt x="918115" y="2696052"/>
                  </a:lnTo>
                  <a:cubicBezTo>
                    <a:pt x="912726" y="2700075"/>
                    <a:pt x="908931" y="2705691"/>
                    <a:pt x="906729" y="2712902"/>
                  </a:cubicBezTo>
                  <a:cubicBezTo>
                    <a:pt x="904528" y="2720113"/>
                    <a:pt x="903466" y="2726640"/>
                    <a:pt x="903542" y="2732485"/>
                  </a:cubicBezTo>
                  <a:lnTo>
                    <a:pt x="852535" y="2787134"/>
                  </a:lnTo>
                  <a:cubicBezTo>
                    <a:pt x="829233" y="2789108"/>
                    <a:pt x="820277" y="2797002"/>
                    <a:pt x="825666" y="2810816"/>
                  </a:cubicBezTo>
                  <a:cubicBezTo>
                    <a:pt x="831055" y="2824630"/>
                    <a:pt x="826652" y="2832524"/>
                    <a:pt x="812459" y="2834498"/>
                  </a:cubicBezTo>
                  <a:lnTo>
                    <a:pt x="801529" y="2834498"/>
                  </a:lnTo>
                  <a:cubicBezTo>
                    <a:pt x="800922" y="2844896"/>
                    <a:pt x="798493" y="2853245"/>
                    <a:pt x="794242" y="2859545"/>
                  </a:cubicBezTo>
                  <a:cubicBezTo>
                    <a:pt x="789992" y="2865845"/>
                    <a:pt x="787563" y="2873284"/>
                    <a:pt x="786955" y="2881861"/>
                  </a:cubicBezTo>
                  <a:lnTo>
                    <a:pt x="757809" y="2903720"/>
                  </a:lnTo>
                  <a:cubicBezTo>
                    <a:pt x="750598" y="2903189"/>
                    <a:pt x="745892" y="2899698"/>
                    <a:pt x="743691" y="2893246"/>
                  </a:cubicBezTo>
                  <a:cubicBezTo>
                    <a:pt x="741490" y="2886794"/>
                    <a:pt x="741338" y="2880570"/>
                    <a:pt x="743236" y="2874574"/>
                  </a:cubicBezTo>
                  <a:cubicBezTo>
                    <a:pt x="739441" y="2874422"/>
                    <a:pt x="736101" y="2872904"/>
                    <a:pt x="733217" y="2870020"/>
                  </a:cubicBezTo>
                  <a:cubicBezTo>
                    <a:pt x="730332" y="2867135"/>
                    <a:pt x="728814" y="2863796"/>
                    <a:pt x="728663" y="2860001"/>
                  </a:cubicBezTo>
                  <a:cubicBezTo>
                    <a:pt x="729877" y="2844213"/>
                    <a:pt x="734735" y="2829336"/>
                    <a:pt x="743236" y="2815370"/>
                  </a:cubicBezTo>
                  <a:cubicBezTo>
                    <a:pt x="751737" y="2801404"/>
                    <a:pt x="756595" y="2784705"/>
                    <a:pt x="757809" y="2765275"/>
                  </a:cubicBezTo>
                  <a:cubicBezTo>
                    <a:pt x="757885" y="2764971"/>
                    <a:pt x="757733" y="2763757"/>
                    <a:pt x="757354" y="2761631"/>
                  </a:cubicBezTo>
                  <a:cubicBezTo>
                    <a:pt x="756974" y="2759506"/>
                    <a:pt x="755911" y="2758291"/>
                    <a:pt x="754166" y="2757988"/>
                  </a:cubicBezTo>
                  <a:cubicBezTo>
                    <a:pt x="751965" y="2758974"/>
                    <a:pt x="749080" y="2763377"/>
                    <a:pt x="745513" y="2771195"/>
                  </a:cubicBezTo>
                  <a:cubicBezTo>
                    <a:pt x="741945" y="2779013"/>
                    <a:pt x="739972" y="2784326"/>
                    <a:pt x="739592" y="2787134"/>
                  </a:cubicBezTo>
                  <a:cubicBezTo>
                    <a:pt x="736101" y="2788956"/>
                    <a:pt x="733976" y="2790778"/>
                    <a:pt x="733217" y="2792599"/>
                  </a:cubicBezTo>
                  <a:cubicBezTo>
                    <a:pt x="732458" y="2794421"/>
                    <a:pt x="732154" y="2796243"/>
                    <a:pt x="732306" y="2798065"/>
                  </a:cubicBezTo>
                  <a:cubicBezTo>
                    <a:pt x="732609" y="2805351"/>
                    <a:pt x="732002" y="2810816"/>
                    <a:pt x="730484" y="2814459"/>
                  </a:cubicBezTo>
                  <a:cubicBezTo>
                    <a:pt x="728966" y="2818103"/>
                    <a:pt x="724716" y="2819924"/>
                    <a:pt x="717733" y="2819924"/>
                  </a:cubicBezTo>
                  <a:cubicBezTo>
                    <a:pt x="710218" y="2825313"/>
                    <a:pt x="701565" y="2829109"/>
                    <a:pt x="691774" y="2831310"/>
                  </a:cubicBezTo>
                  <a:cubicBezTo>
                    <a:pt x="681983" y="2833511"/>
                    <a:pt x="672419" y="2834573"/>
                    <a:pt x="663083" y="2834498"/>
                  </a:cubicBezTo>
                  <a:lnTo>
                    <a:pt x="648510" y="2863644"/>
                  </a:lnTo>
                  <a:lnTo>
                    <a:pt x="633936" y="2870930"/>
                  </a:lnTo>
                  <a:lnTo>
                    <a:pt x="619363" y="2889147"/>
                  </a:lnTo>
                  <a:cubicBezTo>
                    <a:pt x="615416" y="2888919"/>
                    <a:pt x="611469" y="2889375"/>
                    <a:pt x="607522" y="2890514"/>
                  </a:cubicBezTo>
                  <a:cubicBezTo>
                    <a:pt x="603575" y="2891652"/>
                    <a:pt x="601450" y="2894840"/>
                    <a:pt x="601146" y="2900077"/>
                  </a:cubicBezTo>
                  <a:lnTo>
                    <a:pt x="604790" y="2921937"/>
                  </a:lnTo>
                  <a:lnTo>
                    <a:pt x="568357" y="2918294"/>
                  </a:lnTo>
                  <a:cubicBezTo>
                    <a:pt x="569799" y="2911083"/>
                    <a:pt x="573290" y="2900001"/>
                    <a:pt x="578831" y="2885048"/>
                  </a:cubicBezTo>
                  <a:cubicBezTo>
                    <a:pt x="584372" y="2870096"/>
                    <a:pt x="583309" y="2861747"/>
                    <a:pt x="575643" y="2860001"/>
                  </a:cubicBezTo>
                  <a:cubicBezTo>
                    <a:pt x="571772" y="2860380"/>
                    <a:pt x="567674" y="2862354"/>
                    <a:pt x="563347" y="2865921"/>
                  </a:cubicBezTo>
                  <a:cubicBezTo>
                    <a:pt x="559021" y="2869489"/>
                    <a:pt x="555833" y="2872373"/>
                    <a:pt x="553784" y="2874574"/>
                  </a:cubicBezTo>
                  <a:lnTo>
                    <a:pt x="546497" y="2918294"/>
                  </a:lnTo>
                  <a:lnTo>
                    <a:pt x="528280" y="2947440"/>
                  </a:lnTo>
                  <a:cubicBezTo>
                    <a:pt x="528128" y="2958370"/>
                    <a:pt x="525700" y="2968389"/>
                    <a:pt x="520994" y="2977498"/>
                  </a:cubicBezTo>
                  <a:cubicBezTo>
                    <a:pt x="516288" y="2986606"/>
                    <a:pt x="510216" y="2994803"/>
                    <a:pt x="502777" y="3002090"/>
                  </a:cubicBezTo>
                  <a:cubicBezTo>
                    <a:pt x="502170" y="3018030"/>
                    <a:pt x="499741" y="3031692"/>
                    <a:pt x="495490" y="3043077"/>
                  </a:cubicBezTo>
                  <a:cubicBezTo>
                    <a:pt x="491240" y="3054462"/>
                    <a:pt x="488811" y="3066303"/>
                    <a:pt x="488204" y="3078599"/>
                  </a:cubicBezTo>
                  <a:cubicBezTo>
                    <a:pt x="479020" y="3077992"/>
                    <a:pt x="471885" y="3078296"/>
                    <a:pt x="466799" y="3079510"/>
                  </a:cubicBezTo>
                  <a:cubicBezTo>
                    <a:pt x="461714" y="3080725"/>
                    <a:pt x="459133" y="3086493"/>
                    <a:pt x="459057" y="3096816"/>
                  </a:cubicBezTo>
                  <a:lnTo>
                    <a:pt x="437197" y="3133249"/>
                  </a:lnTo>
                  <a:lnTo>
                    <a:pt x="418981" y="3136893"/>
                  </a:lnTo>
                  <a:cubicBezTo>
                    <a:pt x="415186" y="3136968"/>
                    <a:pt x="411846" y="3135906"/>
                    <a:pt x="408962" y="3133704"/>
                  </a:cubicBezTo>
                  <a:cubicBezTo>
                    <a:pt x="406078" y="3131503"/>
                    <a:pt x="404560" y="3127708"/>
                    <a:pt x="404408" y="3122319"/>
                  </a:cubicBezTo>
                  <a:cubicBezTo>
                    <a:pt x="416400" y="3120194"/>
                    <a:pt x="420651" y="3108960"/>
                    <a:pt x="417159" y="3088618"/>
                  </a:cubicBezTo>
                  <a:cubicBezTo>
                    <a:pt x="413668" y="3068277"/>
                    <a:pt x="417918" y="3051578"/>
                    <a:pt x="429911" y="3038523"/>
                  </a:cubicBezTo>
                  <a:cubicBezTo>
                    <a:pt x="429304" y="3026986"/>
                    <a:pt x="434161" y="3020914"/>
                    <a:pt x="444484" y="3020306"/>
                  </a:cubicBezTo>
                  <a:cubicBezTo>
                    <a:pt x="452302" y="3020914"/>
                    <a:pt x="462169" y="3020610"/>
                    <a:pt x="474086" y="3019396"/>
                  </a:cubicBezTo>
                  <a:cubicBezTo>
                    <a:pt x="486003" y="3018181"/>
                    <a:pt x="485851" y="3012412"/>
                    <a:pt x="473631" y="3002090"/>
                  </a:cubicBezTo>
                  <a:lnTo>
                    <a:pt x="488204" y="2962013"/>
                  </a:lnTo>
                  <a:lnTo>
                    <a:pt x="473631" y="2962013"/>
                  </a:lnTo>
                  <a:lnTo>
                    <a:pt x="488204" y="2943797"/>
                  </a:lnTo>
                  <a:lnTo>
                    <a:pt x="488204" y="2903720"/>
                  </a:lnTo>
                  <a:lnTo>
                    <a:pt x="513707" y="2885504"/>
                  </a:lnTo>
                  <a:lnTo>
                    <a:pt x="517350" y="2849071"/>
                  </a:lnTo>
                  <a:cubicBezTo>
                    <a:pt x="524789" y="2838520"/>
                    <a:pt x="531772" y="2828653"/>
                    <a:pt x="538299" y="2819469"/>
                  </a:cubicBezTo>
                  <a:cubicBezTo>
                    <a:pt x="544827" y="2810285"/>
                    <a:pt x="549988" y="2799506"/>
                    <a:pt x="553784" y="2787134"/>
                  </a:cubicBezTo>
                  <a:cubicBezTo>
                    <a:pt x="543537" y="2781214"/>
                    <a:pt x="539438" y="2767552"/>
                    <a:pt x="541487" y="2746147"/>
                  </a:cubicBezTo>
                  <a:cubicBezTo>
                    <a:pt x="543537" y="2724743"/>
                    <a:pt x="547635" y="2709259"/>
                    <a:pt x="553784" y="2699695"/>
                  </a:cubicBezTo>
                  <a:cubicBezTo>
                    <a:pt x="562360" y="2697949"/>
                    <a:pt x="567066" y="2689600"/>
                    <a:pt x="567901" y="2674647"/>
                  </a:cubicBezTo>
                  <a:cubicBezTo>
                    <a:pt x="568736" y="2659694"/>
                    <a:pt x="568888" y="2648613"/>
                    <a:pt x="568357" y="2641402"/>
                  </a:cubicBezTo>
                  <a:cubicBezTo>
                    <a:pt x="573746" y="2639277"/>
                    <a:pt x="577541" y="2635330"/>
                    <a:pt x="579742" y="2629561"/>
                  </a:cubicBezTo>
                  <a:cubicBezTo>
                    <a:pt x="581943" y="2623793"/>
                    <a:pt x="583006" y="2618024"/>
                    <a:pt x="582930" y="2612256"/>
                  </a:cubicBezTo>
                  <a:cubicBezTo>
                    <a:pt x="582323" y="2603679"/>
                    <a:pt x="579894" y="2597151"/>
                    <a:pt x="575643" y="2592672"/>
                  </a:cubicBezTo>
                  <a:cubicBezTo>
                    <a:pt x="571393" y="2588194"/>
                    <a:pt x="568964" y="2582578"/>
                    <a:pt x="568357" y="2575822"/>
                  </a:cubicBezTo>
                  <a:cubicBezTo>
                    <a:pt x="552797" y="2578706"/>
                    <a:pt x="545662" y="2590244"/>
                    <a:pt x="546952" y="2610434"/>
                  </a:cubicBezTo>
                  <a:cubicBezTo>
                    <a:pt x="548243" y="2630624"/>
                    <a:pt x="542019" y="2642161"/>
                    <a:pt x="528280" y="2645045"/>
                  </a:cubicBezTo>
                  <a:cubicBezTo>
                    <a:pt x="527977" y="2657872"/>
                    <a:pt x="524030" y="2669562"/>
                    <a:pt x="516440" y="2680112"/>
                  </a:cubicBezTo>
                  <a:cubicBezTo>
                    <a:pt x="508849" y="2690662"/>
                    <a:pt x="499437" y="2699619"/>
                    <a:pt x="488204" y="2706982"/>
                  </a:cubicBezTo>
                  <a:lnTo>
                    <a:pt x="488204" y="2757988"/>
                  </a:lnTo>
                  <a:cubicBezTo>
                    <a:pt x="454579" y="2772257"/>
                    <a:pt x="434389" y="2791081"/>
                    <a:pt x="427634" y="2814459"/>
                  </a:cubicBezTo>
                  <a:cubicBezTo>
                    <a:pt x="420878" y="2837837"/>
                    <a:pt x="410708" y="2867591"/>
                    <a:pt x="397121" y="2903720"/>
                  </a:cubicBezTo>
                  <a:cubicBezTo>
                    <a:pt x="383155" y="2904935"/>
                    <a:pt x="371011" y="2909793"/>
                    <a:pt x="360688" y="2918294"/>
                  </a:cubicBezTo>
                  <a:cubicBezTo>
                    <a:pt x="350365" y="2926795"/>
                    <a:pt x="338221" y="2931652"/>
                    <a:pt x="324255" y="2932867"/>
                  </a:cubicBezTo>
                  <a:lnTo>
                    <a:pt x="324255" y="2976587"/>
                  </a:lnTo>
                  <a:lnTo>
                    <a:pt x="313325" y="2976587"/>
                  </a:lnTo>
                  <a:cubicBezTo>
                    <a:pt x="304748" y="2976435"/>
                    <a:pt x="300042" y="2974006"/>
                    <a:pt x="299207" y="2969300"/>
                  </a:cubicBezTo>
                  <a:cubicBezTo>
                    <a:pt x="298372" y="2964594"/>
                    <a:pt x="298220" y="2958522"/>
                    <a:pt x="298752" y="2951084"/>
                  </a:cubicBezTo>
                  <a:lnTo>
                    <a:pt x="309682" y="2921937"/>
                  </a:lnTo>
                  <a:cubicBezTo>
                    <a:pt x="309454" y="2919129"/>
                    <a:pt x="308088" y="2913816"/>
                    <a:pt x="305583" y="2905997"/>
                  </a:cubicBezTo>
                  <a:cubicBezTo>
                    <a:pt x="303078" y="2898179"/>
                    <a:pt x="300801" y="2893777"/>
                    <a:pt x="298752" y="2892791"/>
                  </a:cubicBezTo>
                  <a:lnTo>
                    <a:pt x="298752" y="2903720"/>
                  </a:lnTo>
                  <a:cubicBezTo>
                    <a:pt x="286911" y="2904783"/>
                    <a:pt x="275070" y="2911766"/>
                    <a:pt x="263229" y="2924670"/>
                  </a:cubicBezTo>
                  <a:cubicBezTo>
                    <a:pt x="251388" y="2937573"/>
                    <a:pt x="245013" y="2950021"/>
                    <a:pt x="244102" y="2962013"/>
                  </a:cubicBezTo>
                  <a:cubicBezTo>
                    <a:pt x="238713" y="2967706"/>
                    <a:pt x="234918" y="2974537"/>
                    <a:pt x="232717" y="2982507"/>
                  </a:cubicBezTo>
                  <a:cubicBezTo>
                    <a:pt x="230515" y="2990477"/>
                    <a:pt x="229453" y="2998219"/>
                    <a:pt x="229529" y="3005733"/>
                  </a:cubicBezTo>
                  <a:lnTo>
                    <a:pt x="200382" y="3023950"/>
                  </a:lnTo>
                  <a:cubicBezTo>
                    <a:pt x="200458" y="3031540"/>
                    <a:pt x="199395" y="3039130"/>
                    <a:pt x="197194" y="3046720"/>
                  </a:cubicBezTo>
                  <a:cubicBezTo>
                    <a:pt x="194993" y="3054311"/>
                    <a:pt x="191198" y="3060079"/>
                    <a:pt x="185809" y="3064026"/>
                  </a:cubicBezTo>
                  <a:lnTo>
                    <a:pt x="185809" y="3093173"/>
                  </a:lnTo>
                  <a:lnTo>
                    <a:pt x="171236" y="3107746"/>
                  </a:lnTo>
                  <a:cubicBezTo>
                    <a:pt x="170704" y="3120573"/>
                    <a:pt x="166302" y="3132262"/>
                    <a:pt x="158029" y="3142813"/>
                  </a:cubicBezTo>
                  <a:cubicBezTo>
                    <a:pt x="149755" y="3153363"/>
                    <a:pt x="140799" y="3162320"/>
                    <a:pt x="131159" y="3169683"/>
                  </a:cubicBezTo>
                  <a:cubicBezTo>
                    <a:pt x="125011" y="3182054"/>
                    <a:pt x="115447" y="3197387"/>
                    <a:pt x="102468" y="3215679"/>
                  </a:cubicBezTo>
                  <a:cubicBezTo>
                    <a:pt x="89489" y="3233972"/>
                    <a:pt x="77193" y="3246571"/>
                    <a:pt x="65580" y="3253479"/>
                  </a:cubicBezTo>
                  <a:cubicBezTo>
                    <a:pt x="65807" y="3259323"/>
                    <a:pt x="65352" y="3265850"/>
                    <a:pt x="64213" y="3273061"/>
                  </a:cubicBezTo>
                  <a:cubicBezTo>
                    <a:pt x="63075" y="3280272"/>
                    <a:pt x="59887" y="3285889"/>
                    <a:pt x="54650" y="3289912"/>
                  </a:cubicBezTo>
                  <a:lnTo>
                    <a:pt x="47363" y="3322702"/>
                  </a:lnTo>
                  <a:lnTo>
                    <a:pt x="25503" y="3355491"/>
                  </a:lnTo>
                  <a:cubicBezTo>
                    <a:pt x="26110" y="3367028"/>
                    <a:pt x="21253" y="3373100"/>
                    <a:pt x="10930" y="3373708"/>
                  </a:cubicBezTo>
                  <a:lnTo>
                    <a:pt x="0" y="3370064"/>
                  </a:lnTo>
                  <a:cubicBezTo>
                    <a:pt x="0" y="3354884"/>
                    <a:pt x="3643" y="3341525"/>
                    <a:pt x="10930" y="3329988"/>
                  </a:cubicBezTo>
                  <a:cubicBezTo>
                    <a:pt x="11917" y="3325586"/>
                    <a:pt x="16319" y="3313441"/>
                    <a:pt x="24137" y="3293555"/>
                  </a:cubicBezTo>
                  <a:cubicBezTo>
                    <a:pt x="31955" y="3273669"/>
                    <a:pt x="37268" y="3261524"/>
                    <a:pt x="40076" y="3257122"/>
                  </a:cubicBezTo>
                  <a:cubicBezTo>
                    <a:pt x="39317" y="3248772"/>
                    <a:pt x="39014" y="3239057"/>
                    <a:pt x="39166" y="3227975"/>
                  </a:cubicBezTo>
                  <a:cubicBezTo>
                    <a:pt x="39317" y="3216894"/>
                    <a:pt x="44479" y="3210821"/>
                    <a:pt x="54650" y="3209759"/>
                  </a:cubicBezTo>
                  <a:cubicBezTo>
                    <a:pt x="56319" y="3171504"/>
                    <a:pt x="68464" y="3125052"/>
                    <a:pt x="91083" y="3070402"/>
                  </a:cubicBezTo>
                  <a:cubicBezTo>
                    <a:pt x="113702" y="3015752"/>
                    <a:pt x="136776" y="2974765"/>
                    <a:pt x="160306" y="2947440"/>
                  </a:cubicBezTo>
                  <a:cubicBezTo>
                    <a:pt x="160761" y="2934840"/>
                    <a:pt x="162583" y="2922696"/>
                    <a:pt x="165771" y="2911007"/>
                  </a:cubicBezTo>
                  <a:cubicBezTo>
                    <a:pt x="168959" y="2899318"/>
                    <a:pt x="170780" y="2887174"/>
                    <a:pt x="171236" y="2874574"/>
                  </a:cubicBezTo>
                  <a:cubicBezTo>
                    <a:pt x="176625" y="2874346"/>
                    <a:pt x="180420" y="2872069"/>
                    <a:pt x="182621" y="2867743"/>
                  </a:cubicBezTo>
                  <a:cubicBezTo>
                    <a:pt x="184822" y="2863416"/>
                    <a:pt x="185885" y="2858407"/>
                    <a:pt x="185809" y="2852714"/>
                  </a:cubicBezTo>
                  <a:cubicBezTo>
                    <a:pt x="186416" y="2842164"/>
                    <a:pt x="188845" y="2833207"/>
                    <a:pt x="193096" y="2825845"/>
                  </a:cubicBezTo>
                  <a:cubicBezTo>
                    <a:pt x="197346" y="2818482"/>
                    <a:pt x="199775" y="2810436"/>
                    <a:pt x="200382" y="2801708"/>
                  </a:cubicBezTo>
                  <a:lnTo>
                    <a:pt x="218599" y="2761631"/>
                  </a:lnTo>
                  <a:cubicBezTo>
                    <a:pt x="225733" y="2761100"/>
                    <a:pt x="230591" y="2757608"/>
                    <a:pt x="233172" y="2751157"/>
                  </a:cubicBezTo>
                  <a:cubicBezTo>
                    <a:pt x="235753" y="2744705"/>
                    <a:pt x="236967" y="2738481"/>
                    <a:pt x="236815" y="2732485"/>
                  </a:cubicBezTo>
                  <a:lnTo>
                    <a:pt x="233172" y="2714268"/>
                  </a:lnTo>
                  <a:cubicBezTo>
                    <a:pt x="241977" y="2694078"/>
                    <a:pt x="248960" y="2673433"/>
                    <a:pt x="254121" y="2652332"/>
                  </a:cubicBezTo>
                  <a:cubicBezTo>
                    <a:pt x="259282" y="2631231"/>
                    <a:pt x="264444" y="2610586"/>
                    <a:pt x="269605" y="2590396"/>
                  </a:cubicBezTo>
                  <a:cubicBezTo>
                    <a:pt x="281142" y="2582502"/>
                    <a:pt x="290858" y="2572786"/>
                    <a:pt x="298752" y="2561249"/>
                  </a:cubicBezTo>
                  <a:cubicBezTo>
                    <a:pt x="298524" y="2555480"/>
                    <a:pt x="298979" y="2548801"/>
                    <a:pt x="300118" y="2541211"/>
                  </a:cubicBezTo>
                  <a:cubicBezTo>
                    <a:pt x="301256" y="2533621"/>
                    <a:pt x="304444" y="2526942"/>
                    <a:pt x="309682" y="2521173"/>
                  </a:cubicBezTo>
                  <a:cubicBezTo>
                    <a:pt x="308922" y="2512671"/>
                    <a:pt x="308619" y="2502349"/>
                    <a:pt x="308771" y="2490204"/>
                  </a:cubicBezTo>
                  <a:cubicBezTo>
                    <a:pt x="308922" y="2478060"/>
                    <a:pt x="314084" y="2471381"/>
                    <a:pt x="324255" y="2470167"/>
                  </a:cubicBezTo>
                  <a:cubicBezTo>
                    <a:pt x="326380" y="2456884"/>
                    <a:pt x="334881" y="2438818"/>
                    <a:pt x="349758" y="2415972"/>
                  </a:cubicBezTo>
                  <a:cubicBezTo>
                    <a:pt x="364635" y="2393125"/>
                    <a:pt x="373136" y="2379614"/>
                    <a:pt x="375261" y="2375440"/>
                  </a:cubicBezTo>
                  <a:lnTo>
                    <a:pt x="389834" y="2349937"/>
                  </a:lnTo>
                  <a:cubicBezTo>
                    <a:pt x="390897" y="2325345"/>
                    <a:pt x="395148" y="2303485"/>
                    <a:pt x="402586" y="2284357"/>
                  </a:cubicBezTo>
                  <a:cubicBezTo>
                    <a:pt x="410024" y="2265230"/>
                    <a:pt x="414275" y="2243370"/>
                    <a:pt x="415338" y="2218778"/>
                  </a:cubicBezTo>
                  <a:lnTo>
                    <a:pt x="429911" y="2204204"/>
                  </a:lnTo>
                  <a:cubicBezTo>
                    <a:pt x="431733" y="2187278"/>
                    <a:pt x="439019" y="2169213"/>
                    <a:pt x="451771" y="2150010"/>
                  </a:cubicBezTo>
                  <a:cubicBezTo>
                    <a:pt x="464522" y="2130807"/>
                    <a:pt x="471809" y="2113653"/>
                    <a:pt x="473631" y="2098548"/>
                  </a:cubicBezTo>
                  <a:cubicBezTo>
                    <a:pt x="484409" y="2091793"/>
                    <a:pt x="489267" y="2080711"/>
                    <a:pt x="488204" y="2065303"/>
                  </a:cubicBezTo>
                  <a:cubicBezTo>
                    <a:pt x="487141" y="2049895"/>
                    <a:pt x="491999" y="2037902"/>
                    <a:pt x="502777" y="2029325"/>
                  </a:cubicBezTo>
                  <a:cubicBezTo>
                    <a:pt x="503519" y="2022556"/>
                    <a:pt x="508917" y="2004924"/>
                    <a:pt x="518970" y="1976430"/>
                  </a:cubicBezTo>
                  <a:cubicBezTo>
                    <a:pt x="529022" y="1947936"/>
                    <a:pt x="539278" y="1920049"/>
                    <a:pt x="549735" y="1892769"/>
                  </a:cubicBezTo>
                  <a:cubicBezTo>
                    <a:pt x="560193" y="1865489"/>
                    <a:pt x="566400" y="1850286"/>
                    <a:pt x="568357" y="1847160"/>
                  </a:cubicBezTo>
                  <a:cubicBezTo>
                    <a:pt x="567598" y="1839266"/>
                    <a:pt x="567294" y="1831372"/>
                    <a:pt x="567446" y="1823478"/>
                  </a:cubicBezTo>
                  <a:cubicBezTo>
                    <a:pt x="567598" y="1815584"/>
                    <a:pt x="572759" y="1811334"/>
                    <a:pt x="582930" y="1810727"/>
                  </a:cubicBezTo>
                  <a:cubicBezTo>
                    <a:pt x="594088" y="1787273"/>
                    <a:pt x="609116" y="1758582"/>
                    <a:pt x="628016" y="1724653"/>
                  </a:cubicBezTo>
                  <a:cubicBezTo>
                    <a:pt x="646916" y="1690725"/>
                    <a:pt x="657390" y="1661123"/>
                    <a:pt x="659439" y="1635848"/>
                  </a:cubicBezTo>
                  <a:cubicBezTo>
                    <a:pt x="661641" y="1633874"/>
                    <a:pt x="664525" y="1631445"/>
                    <a:pt x="668092" y="1628561"/>
                  </a:cubicBezTo>
                  <a:cubicBezTo>
                    <a:pt x="671660" y="1625677"/>
                    <a:pt x="673633" y="1623248"/>
                    <a:pt x="674013" y="1621274"/>
                  </a:cubicBezTo>
                  <a:cubicBezTo>
                    <a:pt x="673785" y="1617783"/>
                    <a:pt x="672419" y="1615658"/>
                    <a:pt x="669914" y="1614899"/>
                  </a:cubicBezTo>
                  <a:cubicBezTo>
                    <a:pt x="667409" y="1614139"/>
                    <a:pt x="665132" y="1613836"/>
                    <a:pt x="663083" y="1613988"/>
                  </a:cubicBezTo>
                  <a:lnTo>
                    <a:pt x="674013" y="1581198"/>
                  </a:lnTo>
                  <a:cubicBezTo>
                    <a:pt x="685550" y="1573304"/>
                    <a:pt x="695265" y="1563589"/>
                    <a:pt x="703159" y="1552051"/>
                  </a:cubicBezTo>
                  <a:lnTo>
                    <a:pt x="725019" y="1479185"/>
                  </a:lnTo>
                  <a:cubicBezTo>
                    <a:pt x="723197" y="1471595"/>
                    <a:pt x="724108" y="1464916"/>
                    <a:pt x="727752" y="1459147"/>
                  </a:cubicBezTo>
                  <a:cubicBezTo>
                    <a:pt x="731395" y="1453378"/>
                    <a:pt x="737771" y="1450342"/>
                    <a:pt x="746879" y="1450039"/>
                  </a:cubicBezTo>
                  <a:cubicBezTo>
                    <a:pt x="747335" y="1443359"/>
                    <a:pt x="749156" y="1438502"/>
                    <a:pt x="752344" y="1435465"/>
                  </a:cubicBezTo>
                  <a:cubicBezTo>
                    <a:pt x="755532" y="1432429"/>
                    <a:pt x="757354" y="1427572"/>
                    <a:pt x="757809" y="1420892"/>
                  </a:cubicBezTo>
                  <a:cubicBezTo>
                    <a:pt x="760617" y="1415958"/>
                    <a:pt x="765930" y="1401233"/>
                    <a:pt x="773748" y="1376717"/>
                  </a:cubicBezTo>
                  <a:cubicBezTo>
                    <a:pt x="781566" y="1352201"/>
                    <a:pt x="785969" y="1336565"/>
                    <a:pt x="786955" y="1329809"/>
                  </a:cubicBezTo>
                  <a:cubicBezTo>
                    <a:pt x="788018" y="1317969"/>
                    <a:pt x="792269" y="1308860"/>
                    <a:pt x="799707" y="1302485"/>
                  </a:cubicBezTo>
                  <a:cubicBezTo>
                    <a:pt x="807146" y="1296109"/>
                    <a:pt x="811396" y="1287000"/>
                    <a:pt x="812459" y="1275160"/>
                  </a:cubicBezTo>
                  <a:lnTo>
                    <a:pt x="827032" y="1246013"/>
                  </a:lnTo>
                  <a:cubicBezTo>
                    <a:pt x="827943" y="1237512"/>
                    <a:pt x="831586" y="1230833"/>
                    <a:pt x="837962" y="1225975"/>
                  </a:cubicBezTo>
                  <a:cubicBezTo>
                    <a:pt x="844338" y="1221117"/>
                    <a:pt x="847981" y="1214438"/>
                    <a:pt x="848892" y="1205937"/>
                  </a:cubicBezTo>
                  <a:cubicBezTo>
                    <a:pt x="859670" y="1204798"/>
                    <a:pt x="867260" y="1197967"/>
                    <a:pt x="871663" y="1185443"/>
                  </a:cubicBezTo>
                  <a:cubicBezTo>
                    <a:pt x="876065" y="1172919"/>
                    <a:pt x="878190" y="1161534"/>
                    <a:pt x="878038" y="1151287"/>
                  </a:cubicBezTo>
                  <a:cubicBezTo>
                    <a:pt x="892536" y="1129275"/>
                    <a:pt x="905439" y="1105897"/>
                    <a:pt x="916749" y="1081153"/>
                  </a:cubicBezTo>
                  <a:cubicBezTo>
                    <a:pt x="928058" y="1056409"/>
                    <a:pt x="938229" y="1031209"/>
                    <a:pt x="947261" y="1005554"/>
                  </a:cubicBezTo>
                  <a:cubicBezTo>
                    <a:pt x="948248" y="999634"/>
                    <a:pt x="952650" y="987793"/>
                    <a:pt x="960468" y="970032"/>
                  </a:cubicBezTo>
                  <a:cubicBezTo>
                    <a:pt x="968286" y="952271"/>
                    <a:pt x="973599" y="942252"/>
                    <a:pt x="976408" y="939975"/>
                  </a:cubicBezTo>
                  <a:cubicBezTo>
                    <a:pt x="976787" y="927451"/>
                    <a:pt x="979671" y="916066"/>
                    <a:pt x="985061" y="905819"/>
                  </a:cubicBezTo>
                  <a:cubicBezTo>
                    <a:pt x="990450" y="895572"/>
                    <a:pt x="996066" y="885097"/>
                    <a:pt x="1001911" y="874395"/>
                  </a:cubicBezTo>
                  <a:lnTo>
                    <a:pt x="1016484" y="863465"/>
                  </a:lnTo>
                  <a:cubicBezTo>
                    <a:pt x="1021797" y="854281"/>
                    <a:pt x="1025744" y="844414"/>
                    <a:pt x="1028325" y="833863"/>
                  </a:cubicBezTo>
                  <a:cubicBezTo>
                    <a:pt x="1030906" y="823313"/>
                    <a:pt x="1033031" y="812535"/>
                    <a:pt x="1034701" y="801529"/>
                  </a:cubicBezTo>
                  <a:cubicBezTo>
                    <a:pt x="1046921" y="799176"/>
                    <a:pt x="1054359" y="787487"/>
                    <a:pt x="1057016" y="766462"/>
                  </a:cubicBezTo>
                  <a:cubicBezTo>
                    <a:pt x="1059673" y="745437"/>
                    <a:pt x="1060735" y="729194"/>
                    <a:pt x="1060204" y="717733"/>
                  </a:cubicBezTo>
                  <a:cubicBezTo>
                    <a:pt x="1064151" y="717961"/>
                    <a:pt x="1068098" y="717505"/>
                    <a:pt x="1072045" y="716366"/>
                  </a:cubicBezTo>
                  <a:cubicBezTo>
                    <a:pt x="1075992" y="715228"/>
                    <a:pt x="1078117" y="712040"/>
                    <a:pt x="1078420" y="706803"/>
                  </a:cubicBezTo>
                  <a:cubicBezTo>
                    <a:pt x="1077813" y="696480"/>
                    <a:pt x="1082671" y="691622"/>
                    <a:pt x="1092994" y="692230"/>
                  </a:cubicBezTo>
                  <a:lnTo>
                    <a:pt x="1107567" y="663083"/>
                  </a:lnTo>
                  <a:lnTo>
                    <a:pt x="1122140" y="652153"/>
                  </a:lnTo>
                  <a:lnTo>
                    <a:pt x="1147643" y="604790"/>
                  </a:lnTo>
                  <a:cubicBezTo>
                    <a:pt x="1148251" y="597807"/>
                    <a:pt x="1150679" y="591735"/>
                    <a:pt x="1154930" y="586574"/>
                  </a:cubicBezTo>
                  <a:cubicBezTo>
                    <a:pt x="1159181" y="581412"/>
                    <a:pt x="1161609" y="575340"/>
                    <a:pt x="1162217" y="568357"/>
                  </a:cubicBezTo>
                  <a:cubicBezTo>
                    <a:pt x="1181344" y="542626"/>
                    <a:pt x="1199561" y="503916"/>
                    <a:pt x="1216866" y="452226"/>
                  </a:cubicBezTo>
                  <a:cubicBezTo>
                    <a:pt x="1234172" y="400537"/>
                    <a:pt x="1245102" y="359094"/>
                    <a:pt x="1249656" y="327898"/>
                  </a:cubicBezTo>
                  <a:cubicBezTo>
                    <a:pt x="1270377" y="333363"/>
                    <a:pt x="1288139" y="331542"/>
                    <a:pt x="1302940" y="322433"/>
                  </a:cubicBezTo>
                  <a:cubicBezTo>
                    <a:pt x="1317741" y="313325"/>
                    <a:pt x="1325483" y="296930"/>
                    <a:pt x="1326166" y="273248"/>
                  </a:cubicBezTo>
                  <a:lnTo>
                    <a:pt x="1344382" y="229529"/>
                  </a:lnTo>
                  <a:lnTo>
                    <a:pt x="1380815" y="225886"/>
                  </a:lnTo>
                  <a:cubicBezTo>
                    <a:pt x="1380815" y="218295"/>
                    <a:pt x="1382637" y="211616"/>
                    <a:pt x="1386280" y="205847"/>
                  </a:cubicBezTo>
                  <a:cubicBezTo>
                    <a:pt x="1389924" y="200079"/>
                    <a:pt x="1395389" y="197043"/>
                    <a:pt x="1402675" y="196739"/>
                  </a:cubicBezTo>
                  <a:lnTo>
                    <a:pt x="1406318" y="196739"/>
                  </a:lnTo>
                  <a:cubicBezTo>
                    <a:pt x="1406015" y="191046"/>
                    <a:pt x="1406622" y="186037"/>
                    <a:pt x="1408140" y="181710"/>
                  </a:cubicBezTo>
                  <a:cubicBezTo>
                    <a:pt x="1409658" y="177384"/>
                    <a:pt x="1413909" y="175107"/>
                    <a:pt x="1420892" y="174879"/>
                  </a:cubicBezTo>
                  <a:lnTo>
                    <a:pt x="1435465" y="174879"/>
                  </a:lnTo>
                  <a:lnTo>
                    <a:pt x="1435465" y="127516"/>
                  </a:lnTo>
                  <a:lnTo>
                    <a:pt x="1490115" y="94726"/>
                  </a:lnTo>
                  <a:lnTo>
                    <a:pt x="1533835" y="91083"/>
                  </a:lnTo>
                  <a:cubicBezTo>
                    <a:pt x="1537554" y="85238"/>
                    <a:pt x="1541956" y="79622"/>
                    <a:pt x="1547042" y="74233"/>
                  </a:cubicBezTo>
                  <a:cubicBezTo>
                    <a:pt x="1552127" y="68843"/>
                    <a:pt x="1557440" y="65959"/>
                    <a:pt x="1562981" y="65580"/>
                  </a:cubicBezTo>
                  <a:lnTo>
                    <a:pt x="1570268" y="69223"/>
                  </a:lnTo>
                  <a:cubicBezTo>
                    <a:pt x="1571482" y="79849"/>
                    <a:pt x="1576340" y="84100"/>
                    <a:pt x="1584841" y="81975"/>
                  </a:cubicBezTo>
                  <a:cubicBezTo>
                    <a:pt x="1593342" y="79849"/>
                    <a:pt x="1598200" y="84100"/>
                    <a:pt x="1599414" y="94726"/>
                  </a:cubicBezTo>
                  <a:lnTo>
                    <a:pt x="1610344" y="87440"/>
                  </a:lnTo>
                  <a:cubicBezTo>
                    <a:pt x="1616416" y="77876"/>
                    <a:pt x="1624310" y="63303"/>
                    <a:pt x="1634026" y="43720"/>
                  </a:cubicBezTo>
                  <a:cubicBezTo>
                    <a:pt x="1643741" y="24137"/>
                    <a:pt x="1651635" y="13207"/>
                    <a:pt x="1657707" y="10930"/>
                  </a:cubicBezTo>
                  <a:lnTo>
                    <a:pt x="1664994" y="14573"/>
                  </a:lnTo>
                  <a:cubicBezTo>
                    <a:pt x="1667119" y="27173"/>
                    <a:pt x="1676531" y="29299"/>
                    <a:pt x="1693229" y="20949"/>
                  </a:cubicBezTo>
                  <a:cubicBezTo>
                    <a:pt x="1709928" y="12600"/>
                    <a:pt x="1721161" y="5617"/>
                    <a:pt x="1726930" y="0"/>
                  </a:cubicBezTo>
                  <a:close/>
                </a:path>
              </a:pathLst>
            </a:custGeom>
            <a:grpFill/>
            <a:ln w="12700" cap="flat" cmpd="sng" algn="ctr">
              <a:noFill/>
              <a:prstDash val="solid"/>
              <a:miter lim="800000"/>
            </a:ln>
            <a:effectLst/>
          </p:spPr>
          <p:txBody>
            <a:bodyPr rtlCol="1" anchor="ctr"/>
            <a:lstStyle/>
            <a:p>
              <a:endParaRPr lang="en-US"/>
            </a:p>
          </p:txBody>
        </p:sp>
        <p:sp>
          <p:nvSpPr>
            <p:cNvPr id="18" name="Freeform 17"/>
            <p:cNvSpPr/>
            <p:nvPr/>
          </p:nvSpPr>
          <p:spPr>
            <a:xfrm rot="11342303">
              <a:off x="2131917" y="-384737"/>
              <a:ext cx="2219668" cy="3632219"/>
            </a:xfrm>
            <a:custGeom>
              <a:avLst/>
              <a:gdLst>
                <a:gd name="connsiteX0" fmla="*/ 309682 w 2131338"/>
                <a:gd name="connsiteY0" fmla="*/ 2863644 h 3373708"/>
                <a:gd name="connsiteX1" fmla="*/ 311959 w 2131338"/>
                <a:gd name="connsiteY1" fmla="*/ 2872297 h 3373708"/>
                <a:gd name="connsiteX2" fmla="*/ 316968 w 2131338"/>
                <a:gd name="connsiteY2" fmla="*/ 2878217 h 3373708"/>
                <a:gd name="connsiteX3" fmla="*/ 323344 w 2131338"/>
                <a:gd name="connsiteY3" fmla="*/ 2874119 h 3373708"/>
                <a:gd name="connsiteX4" fmla="*/ 324255 w 2131338"/>
                <a:gd name="connsiteY4" fmla="*/ 2867287 h 3373708"/>
                <a:gd name="connsiteX5" fmla="*/ 324255 w 2131338"/>
                <a:gd name="connsiteY5" fmla="*/ 2834498 h 3373708"/>
                <a:gd name="connsiteX6" fmla="*/ 335185 w 2131338"/>
                <a:gd name="connsiteY6" fmla="*/ 2845427 h 3373708"/>
                <a:gd name="connsiteX7" fmla="*/ 338828 w 2131338"/>
                <a:gd name="connsiteY7" fmla="*/ 2845427 h 3373708"/>
                <a:gd name="connsiteX8" fmla="*/ 334274 w 2131338"/>
                <a:gd name="connsiteY8" fmla="*/ 2837230 h 3373708"/>
                <a:gd name="connsiteX9" fmla="*/ 324255 w 2131338"/>
                <a:gd name="connsiteY9" fmla="*/ 2834498 h 3373708"/>
                <a:gd name="connsiteX10" fmla="*/ 674013 w 2131338"/>
                <a:gd name="connsiteY10" fmla="*/ 2776205 h 3373708"/>
                <a:gd name="connsiteX11" fmla="*/ 674468 w 2131338"/>
                <a:gd name="connsiteY11" fmla="*/ 2783036 h 3373708"/>
                <a:gd name="connsiteX12" fmla="*/ 677656 w 2131338"/>
                <a:gd name="connsiteY12" fmla="*/ 2787134 h 3373708"/>
                <a:gd name="connsiteX13" fmla="*/ 688586 w 2131338"/>
                <a:gd name="connsiteY13" fmla="*/ 2787134 h 3373708"/>
                <a:gd name="connsiteX14" fmla="*/ 684032 w 2131338"/>
                <a:gd name="connsiteY14" fmla="*/ 2778937 h 3373708"/>
                <a:gd name="connsiteX15" fmla="*/ 674013 w 2131338"/>
                <a:gd name="connsiteY15" fmla="*/ 2776205 h 3373708"/>
                <a:gd name="connsiteX16" fmla="*/ 976408 w 2131338"/>
                <a:gd name="connsiteY16" fmla="*/ 2761631 h 3373708"/>
                <a:gd name="connsiteX17" fmla="*/ 990981 w 2131338"/>
                <a:gd name="connsiteY17" fmla="*/ 2787134 h 3373708"/>
                <a:gd name="connsiteX18" fmla="*/ 987338 w 2131338"/>
                <a:gd name="connsiteY18" fmla="*/ 2819924 h 3373708"/>
                <a:gd name="connsiteX19" fmla="*/ 972764 w 2131338"/>
                <a:gd name="connsiteY19" fmla="*/ 2834498 h 3373708"/>
                <a:gd name="connsiteX20" fmla="*/ 947261 w 2131338"/>
                <a:gd name="connsiteY20" fmla="*/ 2849071 h 3373708"/>
                <a:gd name="connsiteX21" fmla="*/ 961834 w 2131338"/>
                <a:gd name="connsiteY21" fmla="*/ 2805351 h 3373708"/>
                <a:gd name="connsiteX22" fmla="*/ 976408 w 2131338"/>
                <a:gd name="connsiteY22" fmla="*/ 2761631 h 3373708"/>
                <a:gd name="connsiteX23" fmla="*/ 757809 w 2131338"/>
                <a:gd name="connsiteY23" fmla="*/ 2663262 h 3373708"/>
                <a:gd name="connsiteX24" fmla="*/ 758720 w 2131338"/>
                <a:gd name="connsiteY24" fmla="*/ 2670093 h 3373708"/>
                <a:gd name="connsiteX25" fmla="*/ 765096 w 2131338"/>
                <a:gd name="connsiteY25" fmla="*/ 2674192 h 3373708"/>
                <a:gd name="connsiteX26" fmla="*/ 772382 w 2131338"/>
                <a:gd name="connsiteY26" fmla="*/ 2674192 h 3373708"/>
                <a:gd name="connsiteX27" fmla="*/ 767828 w 2131338"/>
                <a:gd name="connsiteY27" fmla="*/ 2665994 h 3373708"/>
                <a:gd name="connsiteX28" fmla="*/ 757809 w 2131338"/>
                <a:gd name="connsiteY28" fmla="*/ 2663262 h 3373708"/>
                <a:gd name="connsiteX29" fmla="*/ 1016484 w 2131338"/>
                <a:gd name="connsiteY29" fmla="*/ 2532103 h 3373708"/>
                <a:gd name="connsiteX30" fmla="*/ 1018761 w 2131338"/>
                <a:gd name="connsiteY30" fmla="*/ 2540755 h 3373708"/>
                <a:gd name="connsiteX31" fmla="*/ 1023771 w 2131338"/>
                <a:gd name="connsiteY31" fmla="*/ 2546676 h 3373708"/>
                <a:gd name="connsiteX32" fmla="*/ 1030147 w 2131338"/>
                <a:gd name="connsiteY32" fmla="*/ 2542577 h 3373708"/>
                <a:gd name="connsiteX33" fmla="*/ 1031057 w 2131338"/>
                <a:gd name="connsiteY33" fmla="*/ 2535746 h 3373708"/>
                <a:gd name="connsiteX34" fmla="*/ 604790 w 2131338"/>
                <a:gd name="connsiteY34" fmla="*/ 2484739 h 3373708"/>
                <a:gd name="connsiteX35" fmla="*/ 601146 w 2131338"/>
                <a:gd name="connsiteY35" fmla="*/ 2506599 h 3373708"/>
                <a:gd name="connsiteX36" fmla="*/ 607522 w 2131338"/>
                <a:gd name="connsiteY36" fmla="*/ 2516163 h 3373708"/>
                <a:gd name="connsiteX37" fmla="*/ 619363 w 2131338"/>
                <a:gd name="connsiteY37" fmla="*/ 2517529 h 3373708"/>
                <a:gd name="connsiteX38" fmla="*/ 641223 w 2131338"/>
                <a:gd name="connsiteY38" fmla="*/ 2441020 h 3373708"/>
                <a:gd name="connsiteX39" fmla="*/ 637580 w 2131338"/>
                <a:gd name="connsiteY39" fmla="*/ 2442841 h 3373708"/>
                <a:gd name="connsiteX40" fmla="*/ 633936 w 2131338"/>
                <a:gd name="connsiteY40" fmla="*/ 2444663 h 3373708"/>
                <a:gd name="connsiteX41" fmla="*/ 636213 w 2131338"/>
                <a:gd name="connsiteY41" fmla="*/ 2453316 h 3373708"/>
                <a:gd name="connsiteX42" fmla="*/ 641223 w 2131338"/>
                <a:gd name="connsiteY42" fmla="*/ 2459236 h 3373708"/>
                <a:gd name="connsiteX43" fmla="*/ 647599 w 2131338"/>
                <a:gd name="connsiteY43" fmla="*/ 2455138 h 3373708"/>
                <a:gd name="connsiteX44" fmla="*/ 648510 w 2131338"/>
                <a:gd name="connsiteY44" fmla="*/ 2448306 h 3373708"/>
                <a:gd name="connsiteX45" fmla="*/ 641223 w 2131338"/>
                <a:gd name="connsiteY45" fmla="*/ 2441020 h 3373708"/>
                <a:gd name="connsiteX46" fmla="*/ 1107567 w 2131338"/>
                <a:gd name="connsiteY46" fmla="*/ 2400943 h 3373708"/>
                <a:gd name="connsiteX47" fmla="*/ 1085252 w 2131338"/>
                <a:gd name="connsiteY47" fmla="*/ 2421437 h 3373708"/>
                <a:gd name="connsiteX48" fmla="*/ 1082064 w 2131338"/>
                <a:gd name="connsiteY48" fmla="*/ 2455593 h 3373708"/>
                <a:gd name="connsiteX49" fmla="*/ 1063847 w 2131338"/>
                <a:gd name="connsiteY49" fmla="*/ 2458325 h 3373708"/>
                <a:gd name="connsiteX50" fmla="*/ 1045631 w 2131338"/>
                <a:gd name="connsiteY50" fmla="*/ 2466523 h 3373708"/>
                <a:gd name="connsiteX51" fmla="*/ 1056560 w 2131338"/>
                <a:gd name="connsiteY51" fmla="*/ 2502956 h 3373708"/>
                <a:gd name="connsiteX52" fmla="*/ 1067946 w 2131338"/>
                <a:gd name="connsiteY52" fmla="*/ 2472443 h 3373708"/>
                <a:gd name="connsiteX53" fmla="*/ 1092994 w 2131338"/>
                <a:gd name="connsiteY53" fmla="*/ 2455593 h 3373708"/>
                <a:gd name="connsiteX54" fmla="*/ 1100280 w 2131338"/>
                <a:gd name="connsiteY54" fmla="*/ 2428268 h 3373708"/>
                <a:gd name="connsiteX55" fmla="*/ 1107567 w 2131338"/>
                <a:gd name="connsiteY55" fmla="*/ 2400943 h 3373708"/>
                <a:gd name="connsiteX56" fmla="*/ 936331 w 2131338"/>
                <a:gd name="connsiteY56" fmla="*/ 2331720 h 3373708"/>
                <a:gd name="connsiteX57" fmla="*/ 919936 w 2131338"/>
                <a:gd name="connsiteY57" fmla="*/ 2359045 h 3373708"/>
                <a:gd name="connsiteX58" fmla="*/ 903542 w 2131338"/>
                <a:gd name="connsiteY58" fmla="*/ 2397300 h 3373708"/>
                <a:gd name="connsiteX59" fmla="*/ 898076 w 2131338"/>
                <a:gd name="connsiteY59" fmla="*/ 2426446 h 3373708"/>
                <a:gd name="connsiteX60" fmla="*/ 892612 w 2131338"/>
                <a:gd name="connsiteY60" fmla="*/ 2455593 h 3373708"/>
                <a:gd name="connsiteX61" fmla="*/ 864376 w 2131338"/>
                <a:gd name="connsiteY61" fmla="*/ 2479275 h 3373708"/>
                <a:gd name="connsiteX62" fmla="*/ 852535 w 2131338"/>
                <a:gd name="connsiteY62" fmla="*/ 2502956 h 3373708"/>
                <a:gd name="connsiteX63" fmla="*/ 840239 w 2131338"/>
                <a:gd name="connsiteY63" fmla="*/ 2503412 h 3373708"/>
                <a:gd name="connsiteX64" fmla="*/ 830675 w 2131338"/>
                <a:gd name="connsiteY64" fmla="*/ 2506599 h 3373708"/>
                <a:gd name="connsiteX65" fmla="*/ 847525 w 2131338"/>
                <a:gd name="connsiteY65" fmla="*/ 2514797 h 3373708"/>
                <a:gd name="connsiteX66" fmla="*/ 867108 w 2131338"/>
                <a:gd name="connsiteY66" fmla="*/ 2517529 h 3373708"/>
                <a:gd name="connsiteX67" fmla="*/ 892612 w 2131338"/>
                <a:gd name="connsiteY67" fmla="*/ 2495670 h 3373708"/>
                <a:gd name="connsiteX68" fmla="*/ 881226 w 2131338"/>
                <a:gd name="connsiteY68" fmla="*/ 2485650 h 3373708"/>
                <a:gd name="connsiteX69" fmla="*/ 878038 w 2131338"/>
                <a:gd name="connsiteY69" fmla="*/ 2470167 h 3373708"/>
                <a:gd name="connsiteX70" fmla="*/ 892612 w 2131338"/>
                <a:gd name="connsiteY70" fmla="*/ 2455593 h 3373708"/>
                <a:gd name="connsiteX71" fmla="*/ 915382 w 2131338"/>
                <a:gd name="connsiteY71" fmla="*/ 2425991 h 3373708"/>
                <a:gd name="connsiteX72" fmla="*/ 932688 w 2131338"/>
                <a:gd name="connsiteY72" fmla="*/ 2393657 h 3373708"/>
                <a:gd name="connsiteX73" fmla="*/ 944073 w 2131338"/>
                <a:gd name="connsiteY73" fmla="*/ 2378628 h 3373708"/>
                <a:gd name="connsiteX74" fmla="*/ 947261 w 2131338"/>
                <a:gd name="connsiteY74" fmla="*/ 2360867 h 3373708"/>
                <a:gd name="connsiteX75" fmla="*/ 945895 w 2131338"/>
                <a:gd name="connsiteY75" fmla="*/ 2343561 h 3373708"/>
                <a:gd name="connsiteX76" fmla="*/ 936331 w 2131338"/>
                <a:gd name="connsiteY76" fmla="*/ 2331720 h 3373708"/>
                <a:gd name="connsiteX77" fmla="*/ 688586 w 2131338"/>
                <a:gd name="connsiteY77" fmla="*/ 2298930 h 3373708"/>
                <a:gd name="connsiteX78" fmla="*/ 678567 w 2131338"/>
                <a:gd name="connsiteY78" fmla="*/ 2322612 h 3373708"/>
                <a:gd name="connsiteX79" fmla="*/ 674013 w 2131338"/>
                <a:gd name="connsiteY79" fmla="*/ 2346294 h 3373708"/>
                <a:gd name="connsiteX80" fmla="*/ 663538 w 2131338"/>
                <a:gd name="connsiteY80" fmla="*/ 2346749 h 3373708"/>
                <a:gd name="connsiteX81" fmla="*/ 655796 w 2131338"/>
                <a:gd name="connsiteY81" fmla="*/ 2349937 h 3373708"/>
                <a:gd name="connsiteX82" fmla="*/ 669459 w 2131338"/>
                <a:gd name="connsiteY82" fmla="*/ 2362233 h 3373708"/>
                <a:gd name="connsiteX83" fmla="*/ 688586 w 2131338"/>
                <a:gd name="connsiteY83" fmla="*/ 2371797 h 3373708"/>
                <a:gd name="connsiteX84" fmla="*/ 717733 w 2131338"/>
                <a:gd name="connsiteY84" fmla="*/ 2331720 h 3373708"/>
                <a:gd name="connsiteX85" fmla="*/ 746879 w 2131338"/>
                <a:gd name="connsiteY85" fmla="*/ 2160485 h 3373708"/>
                <a:gd name="connsiteX86" fmla="*/ 719554 w 2131338"/>
                <a:gd name="connsiteY86" fmla="*/ 2211491 h 3373708"/>
                <a:gd name="connsiteX87" fmla="*/ 703159 w 2131338"/>
                <a:gd name="connsiteY87" fmla="*/ 2262497 h 3373708"/>
                <a:gd name="connsiteX88" fmla="*/ 712268 w 2131338"/>
                <a:gd name="connsiteY88" fmla="*/ 2280258 h 3373708"/>
                <a:gd name="connsiteX89" fmla="*/ 732306 w 2131338"/>
                <a:gd name="connsiteY89" fmla="*/ 2284357 h 3373708"/>
                <a:gd name="connsiteX90" fmla="*/ 746879 w 2131338"/>
                <a:gd name="connsiteY90" fmla="*/ 2255211 h 3373708"/>
                <a:gd name="connsiteX91" fmla="*/ 749612 w 2131338"/>
                <a:gd name="connsiteY91" fmla="*/ 2236994 h 3373708"/>
                <a:gd name="connsiteX92" fmla="*/ 757809 w 2131338"/>
                <a:gd name="connsiteY92" fmla="*/ 2218778 h 3373708"/>
                <a:gd name="connsiteX93" fmla="*/ 765096 w 2131338"/>
                <a:gd name="connsiteY93" fmla="*/ 2200561 h 3373708"/>
                <a:gd name="connsiteX94" fmla="*/ 772382 w 2131338"/>
                <a:gd name="connsiteY94" fmla="*/ 2182345 h 3373708"/>
                <a:gd name="connsiteX95" fmla="*/ 812459 w 2131338"/>
                <a:gd name="connsiteY95" fmla="*/ 2011109 h 3373708"/>
                <a:gd name="connsiteX96" fmla="*/ 801529 w 2131338"/>
                <a:gd name="connsiteY96" fmla="*/ 2043899 h 3373708"/>
                <a:gd name="connsiteX97" fmla="*/ 802440 w 2131338"/>
                <a:gd name="connsiteY97" fmla="*/ 2052096 h 3373708"/>
                <a:gd name="connsiteX98" fmla="*/ 808815 w 2131338"/>
                <a:gd name="connsiteY98" fmla="*/ 2054828 h 3373708"/>
                <a:gd name="connsiteX99" fmla="*/ 827032 w 2131338"/>
                <a:gd name="connsiteY99" fmla="*/ 2040256 h 3373708"/>
                <a:gd name="connsiteX100" fmla="*/ 856178 w 2131338"/>
                <a:gd name="connsiteY100" fmla="*/ 1952816 h 3373708"/>
                <a:gd name="connsiteX101" fmla="*/ 852535 w 2131338"/>
                <a:gd name="connsiteY101" fmla="*/ 1954638 h 3373708"/>
                <a:gd name="connsiteX102" fmla="*/ 848892 w 2131338"/>
                <a:gd name="connsiteY102" fmla="*/ 1956459 h 3373708"/>
                <a:gd name="connsiteX103" fmla="*/ 851169 w 2131338"/>
                <a:gd name="connsiteY103" fmla="*/ 1965112 h 3373708"/>
                <a:gd name="connsiteX104" fmla="*/ 856178 w 2131338"/>
                <a:gd name="connsiteY104" fmla="*/ 1971032 h 3373708"/>
                <a:gd name="connsiteX105" fmla="*/ 862554 w 2131338"/>
                <a:gd name="connsiteY105" fmla="*/ 1966934 h 3373708"/>
                <a:gd name="connsiteX106" fmla="*/ 863465 w 2131338"/>
                <a:gd name="connsiteY106" fmla="*/ 1960102 h 3373708"/>
                <a:gd name="connsiteX107" fmla="*/ 856178 w 2131338"/>
                <a:gd name="connsiteY107" fmla="*/ 1952816 h 3373708"/>
                <a:gd name="connsiteX108" fmla="*/ 918115 w 2131338"/>
                <a:gd name="connsiteY108" fmla="*/ 1887236 h 3373708"/>
                <a:gd name="connsiteX109" fmla="*/ 921303 w 2131338"/>
                <a:gd name="connsiteY109" fmla="*/ 1896800 h 3373708"/>
                <a:gd name="connsiteX110" fmla="*/ 932688 w 2131338"/>
                <a:gd name="connsiteY110" fmla="*/ 1898166 h 3373708"/>
                <a:gd name="connsiteX111" fmla="*/ 921758 w 2131338"/>
                <a:gd name="connsiteY111" fmla="*/ 1887236 h 3373708"/>
                <a:gd name="connsiteX112" fmla="*/ 932688 w 2131338"/>
                <a:gd name="connsiteY112" fmla="*/ 1843516 h 3373708"/>
                <a:gd name="connsiteX113" fmla="*/ 932688 w 2131338"/>
                <a:gd name="connsiteY113" fmla="*/ 1858090 h 3373708"/>
                <a:gd name="connsiteX114" fmla="*/ 947261 w 2131338"/>
                <a:gd name="connsiteY114" fmla="*/ 1872663 h 3373708"/>
                <a:gd name="connsiteX115" fmla="*/ 1351669 w 2131338"/>
                <a:gd name="connsiteY115" fmla="*/ 1799797 h 3373708"/>
                <a:gd name="connsiteX116" fmla="*/ 1344382 w 2131338"/>
                <a:gd name="connsiteY116" fmla="*/ 1927313 h 3373708"/>
                <a:gd name="connsiteX117" fmla="*/ 1372162 w 2131338"/>
                <a:gd name="connsiteY117" fmla="*/ 1923669 h 3373708"/>
                <a:gd name="connsiteX118" fmla="*/ 1380815 w 2131338"/>
                <a:gd name="connsiteY118" fmla="*/ 1898166 h 3373708"/>
                <a:gd name="connsiteX119" fmla="*/ 1380815 w 2131338"/>
                <a:gd name="connsiteY119" fmla="*/ 1810727 h 3373708"/>
                <a:gd name="connsiteX120" fmla="*/ 1038344 w 2131338"/>
                <a:gd name="connsiteY120" fmla="*/ 1683211 h 3373708"/>
                <a:gd name="connsiteX121" fmla="*/ 1031968 w 2131338"/>
                <a:gd name="connsiteY121" fmla="*/ 1694596 h 3373708"/>
                <a:gd name="connsiteX122" fmla="*/ 1031057 w 2131338"/>
                <a:gd name="connsiteY122" fmla="*/ 1708714 h 3373708"/>
                <a:gd name="connsiteX123" fmla="*/ 1025592 w 2131338"/>
                <a:gd name="connsiteY123" fmla="*/ 1709169 h 3373708"/>
                <a:gd name="connsiteX124" fmla="*/ 1020127 w 2131338"/>
                <a:gd name="connsiteY124" fmla="*/ 1712357 h 3373708"/>
                <a:gd name="connsiteX125" fmla="*/ 1024226 w 2131338"/>
                <a:gd name="connsiteY125" fmla="*/ 1717822 h 3373708"/>
                <a:gd name="connsiteX126" fmla="*/ 1031057 w 2131338"/>
                <a:gd name="connsiteY126" fmla="*/ 1723287 h 3373708"/>
                <a:gd name="connsiteX127" fmla="*/ 1045631 w 2131338"/>
                <a:gd name="connsiteY127" fmla="*/ 1705070 h 3373708"/>
                <a:gd name="connsiteX128" fmla="*/ 1044720 w 2131338"/>
                <a:gd name="connsiteY128" fmla="*/ 1692774 h 3373708"/>
                <a:gd name="connsiteX129" fmla="*/ 1038344 w 2131338"/>
                <a:gd name="connsiteY129" fmla="*/ 1683211 h 3373708"/>
                <a:gd name="connsiteX130" fmla="*/ 1493758 w 2131338"/>
                <a:gd name="connsiteY130" fmla="*/ 1522905 h 3373708"/>
                <a:gd name="connsiteX131" fmla="*/ 1501045 w 2131338"/>
                <a:gd name="connsiteY131" fmla="*/ 1537478 h 3373708"/>
                <a:gd name="connsiteX132" fmla="*/ 1504233 w 2131338"/>
                <a:gd name="connsiteY132" fmla="*/ 1533380 h 3373708"/>
                <a:gd name="connsiteX133" fmla="*/ 1504688 w 2131338"/>
                <a:gd name="connsiteY133" fmla="*/ 1526548 h 3373708"/>
                <a:gd name="connsiteX134" fmla="*/ 1566624 w 2131338"/>
                <a:gd name="connsiteY134" fmla="*/ 1377172 h 3373708"/>
                <a:gd name="connsiteX135" fmla="*/ 1558427 w 2131338"/>
                <a:gd name="connsiteY135" fmla="*/ 1383548 h 3373708"/>
                <a:gd name="connsiteX136" fmla="*/ 1555694 w 2131338"/>
                <a:gd name="connsiteY136" fmla="*/ 1395389 h 3373708"/>
                <a:gd name="connsiteX137" fmla="*/ 1547042 w 2131338"/>
                <a:gd name="connsiteY137" fmla="*/ 1396300 h 3373708"/>
                <a:gd name="connsiteX138" fmla="*/ 1541121 w 2131338"/>
                <a:gd name="connsiteY138" fmla="*/ 1402676 h 3373708"/>
                <a:gd name="connsiteX139" fmla="*/ 1544764 w 2131338"/>
                <a:gd name="connsiteY139" fmla="*/ 1409962 h 3373708"/>
                <a:gd name="connsiteX140" fmla="*/ 1570268 w 2131338"/>
                <a:gd name="connsiteY140" fmla="*/ 1403131 h 3373708"/>
                <a:gd name="connsiteX141" fmla="*/ 1584841 w 2131338"/>
                <a:gd name="connsiteY141" fmla="*/ 1388102 h 3373708"/>
                <a:gd name="connsiteX142" fmla="*/ 1578465 w 2131338"/>
                <a:gd name="connsiteY142" fmla="*/ 1379905 h 3373708"/>
                <a:gd name="connsiteX143" fmla="*/ 1566624 w 2131338"/>
                <a:gd name="connsiteY143" fmla="*/ 1377172 h 3373708"/>
                <a:gd name="connsiteX144" fmla="*/ 1519261 w 2131338"/>
                <a:gd name="connsiteY144" fmla="*/ 1351669 h 3373708"/>
                <a:gd name="connsiteX145" fmla="*/ 1520172 w 2131338"/>
                <a:gd name="connsiteY145" fmla="*/ 1360322 h 3373708"/>
                <a:gd name="connsiteX146" fmla="*/ 1526548 w 2131338"/>
                <a:gd name="connsiteY146" fmla="*/ 1366243 h 3373708"/>
                <a:gd name="connsiteX147" fmla="*/ 1533835 w 2131338"/>
                <a:gd name="connsiteY147" fmla="*/ 1366243 h 3373708"/>
                <a:gd name="connsiteX148" fmla="*/ 1529280 w 2131338"/>
                <a:gd name="connsiteY148" fmla="*/ 1356223 h 3373708"/>
                <a:gd name="connsiteX149" fmla="*/ 1519261 w 2131338"/>
                <a:gd name="connsiteY149" fmla="*/ 1351669 h 3373708"/>
                <a:gd name="connsiteX150" fmla="*/ 1701427 w 2131338"/>
                <a:gd name="connsiteY150" fmla="*/ 1078421 h 3373708"/>
                <a:gd name="connsiteX151" fmla="*/ 1697784 w 2131338"/>
                <a:gd name="connsiteY151" fmla="*/ 1080242 h 3373708"/>
                <a:gd name="connsiteX152" fmla="*/ 1694140 w 2131338"/>
                <a:gd name="connsiteY152" fmla="*/ 1082064 h 3373708"/>
                <a:gd name="connsiteX153" fmla="*/ 1696417 w 2131338"/>
                <a:gd name="connsiteY153" fmla="*/ 1090717 h 3373708"/>
                <a:gd name="connsiteX154" fmla="*/ 1701427 w 2131338"/>
                <a:gd name="connsiteY154" fmla="*/ 1096637 h 3373708"/>
                <a:gd name="connsiteX155" fmla="*/ 1707803 w 2131338"/>
                <a:gd name="connsiteY155" fmla="*/ 1092539 h 3373708"/>
                <a:gd name="connsiteX156" fmla="*/ 1708713 w 2131338"/>
                <a:gd name="connsiteY156" fmla="*/ 1085707 h 3373708"/>
                <a:gd name="connsiteX157" fmla="*/ 1701427 w 2131338"/>
                <a:gd name="connsiteY157" fmla="*/ 1078421 h 3373708"/>
                <a:gd name="connsiteX158" fmla="*/ 1723287 w 2131338"/>
                <a:gd name="connsiteY158" fmla="*/ 980051 h 3373708"/>
                <a:gd name="connsiteX159" fmla="*/ 1723287 w 2131338"/>
                <a:gd name="connsiteY159" fmla="*/ 987338 h 3373708"/>
                <a:gd name="connsiteX160" fmla="*/ 1737860 w 2131338"/>
                <a:gd name="connsiteY160" fmla="*/ 1005554 h 3373708"/>
                <a:gd name="connsiteX161" fmla="*/ 1737860 w 2131338"/>
                <a:gd name="connsiteY161" fmla="*/ 950905 h 3373708"/>
                <a:gd name="connsiteX162" fmla="*/ 1738771 w 2131338"/>
                <a:gd name="connsiteY162" fmla="*/ 959558 h 3373708"/>
                <a:gd name="connsiteX163" fmla="*/ 1745147 w 2131338"/>
                <a:gd name="connsiteY163" fmla="*/ 965478 h 3373708"/>
                <a:gd name="connsiteX164" fmla="*/ 1748335 w 2131338"/>
                <a:gd name="connsiteY164" fmla="*/ 961379 h 3373708"/>
                <a:gd name="connsiteX165" fmla="*/ 1748790 w 2131338"/>
                <a:gd name="connsiteY165" fmla="*/ 954548 h 3373708"/>
                <a:gd name="connsiteX166" fmla="*/ 1818013 w 2131338"/>
                <a:gd name="connsiteY166" fmla="*/ 746879 h 3373708"/>
                <a:gd name="connsiteX167" fmla="*/ 1814825 w 2131338"/>
                <a:gd name="connsiteY167" fmla="*/ 748701 h 3373708"/>
                <a:gd name="connsiteX168" fmla="*/ 1814369 w 2131338"/>
                <a:gd name="connsiteY168" fmla="*/ 750523 h 3373708"/>
                <a:gd name="connsiteX169" fmla="*/ 1817557 w 2131338"/>
                <a:gd name="connsiteY169" fmla="*/ 760086 h 3373708"/>
                <a:gd name="connsiteX170" fmla="*/ 1828943 w 2131338"/>
                <a:gd name="connsiteY170" fmla="*/ 761453 h 3373708"/>
                <a:gd name="connsiteX171" fmla="*/ 1826210 w 2131338"/>
                <a:gd name="connsiteY171" fmla="*/ 751433 h 3373708"/>
                <a:gd name="connsiteX172" fmla="*/ 1818013 w 2131338"/>
                <a:gd name="connsiteY172" fmla="*/ 746879 h 3373708"/>
                <a:gd name="connsiteX173" fmla="*/ 1923669 w 2131338"/>
                <a:gd name="connsiteY173" fmla="*/ 677657 h 3373708"/>
                <a:gd name="connsiteX174" fmla="*/ 1926401 w 2131338"/>
                <a:gd name="connsiteY174" fmla="*/ 687675 h 3373708"/>
                <a:gd name="connsiteX175" fmla="*/ 1934599 w 2131338"/>
                <a:gd name="connsiteY175" fmla="*/ 692230 h 3373708"/>
                <a:gd name="connsiteX176" fmla="*/ 1938242 w 2131338"/>
                <a:gd name="connsiteY176" fmla="*/ 684943 h 3373708"/>
                <a:gd name="connsiteX177" fmla="*/ 1935510 w 2131338"/>
                <a:gd name="connsiteY177" fmla="*/ 678567 h 3373708"/>
                <a:gd name="connsiteX178" fmla="*/ 1927312 w 2131338"/>
                <a:gd name="connsiteY178" fmla="*/ 677657 h 3373708"/>
                <a:gd name="connsiteX179" fmla="*/ 1967389 w 2131338"/>
                <a:gd name="connsiteY179" fmla="*/ 542854 h 3373708"/>
                <a:gd name="connsiteX180" fmla="*/ 1967389 w 2131338"/>
                <a:gd name="connsiteY180" fmla="*/ 553784 h 3373708"/>
                <a:gd name="connsiteX181" fmla="*/ 1952815 w 2131338"/>
                <a:gd name="connsiteY181" fmla="*/ 572001 h 3373708"/>
                <a:gd name="connsiteX182" fmla="*/ 1952815 w 2131338"/>
                <a:gd name="connsiteY182" fmla="*/ 615720 h 3373708"/>
                <a:gd name="connsiteX183" fmla="*/ 1942796 w 2131338"/>
                <a:gd name="connsiteY183" fmla="*/ 618452 h 3373708"/>
                <a:gd name="connsiteX184" fmla="*/ 1938242 w 2131338"/>
                <a:gd name="connsiteY184" fmla="*/ 626650 h 3373708"/>
                <a:gd name="connsiteX185" fmla="*/ 1940975 w 2131338"/>
                <a:gd name="connsiteY185" fmla="*/ 638491 h 3373708"/>
                <a:gd name="connsiteX186" fmla="*/ 1949172 w 2131338"/>
                <a:gd name="connsiteY186" fmla="*/ 644867 h 3373708"/>
                <a:gd name="connsiteX187" fmla="*/ 1952360 w 2131338"/>
                <a:gd name="connsiteY187" fmla="*/ 641223 h 3373708"/>
                <a:gd name="connsiteX188" fmla="*/ 1952815 w 2131338"/>
                <a:gd name="connsiteY188" fmla="*/ 637580 h 3373708"/>
                <a:gd name="connsiteX189" fmla="*/ 1978318 w 2131338"/>
                <a:gd name="connsiteY189" fmla="*/ 590217 h 3373708"/>
                <a:gd name="connsiteX190" fmla="*/ 1971032 w 2131338"/>
                <a:gd name="connsiteY190" fmla="*/ 553784 h 3373708"/>
                <a:gd name="connsiteX191" fmla="*/ 1970576 w 2131338"/>
                <a:gd name="connsiteY191" fmla="*/ 548319 h 3373708"/>
                <a:gd name="connsiteX192" fmla="*/ 1967389 w 2131338"/>
                <a:gd name="connsiteY192" fmla="*/ 542854 h 3373708"/>
                <a:gd name="connsiteX193" fmla="*/ 1726930 w 2131338"/>
                <a:gd name="connsiteY193" fmla="*/ 0 h 3373708"/>
                <a:gd name="connsiteX194" fmla="*/ 1743780 w 2131338"/>
                <a:gd name="connsiteY194" fmla="*/ 11385 h 3373708"/>
                <a:gd name="connsiteX195" fmla="*/ 1763363 w 2131338"/>
                <a:gd name="connsiteY195" fmla="*/ 14573 h 3373708"/>
                <a:gd name="connsiteX196" fmla="*/ 1770650 w 2131338"/>
                <a:gd name="connsiteY196" fmla="*/ 54650 h 3373708"/>
                <a:gd name="connsiteX197" fmla="*/ 1799796 w 2131338"/>
                <a:gd name="connsiteY197" fmla="*/ 61936 h 3373708"/>
                <a:gd name="connsiteX198" fmla="*/ 1800252 w 2131338"/>
                <a:gd name="connsiteY198" fmla="*/ 74233 h 3373708"/>
                <a:gd name="connsiteX199" fmla="*/ 1803440 w 2131338"/>
                <a:gd name="connsiteY199" fmla="*/ 83796 h 3373708"/>
                <a:gd name="connsiteX200" fmla="*/ 1817557 w 2131338"/>
                <a:gd name="connsiteY200" fmla="*/ 57382 h 3373708"/>
                <a:gd name="connsiteX201" fmla="*/ 1828943 w 2131338"/>
                <a:gd name="connsiteY201" fmla="*/ 25503 h 3373708"/>
                <a:gd name="connsiteX202" fmla="*/ 1861733 w 2131338"/>
                <a:gd name="connsiteY202" fmla="*/ 14573 h 3373708"/>
                <a:gd name="connsiteX203" fmla="*/ 1887236 w 2131338"/>
                <a:gd name="connsiteY203" fmla="*/ 25503 h 3373708"/>
                <a:gd name="connsiteX204" fmla="*/ 1923669 w 2131338"/>
                <a:gd name="connsiteY204" fmla="*/ 18217 h 3373708"/>
                <a:gd name="connsiteX205" fmla="*/ 1960102 w 2131338"/>
                <a:gd name="connsiteY205" fmla="*/ 25503 h 3373708"/>
                <a:gd name="connsiteX206" fmla="*/ 1992892 w 2131338"/>
                <a:gd name="connsiteY206" fmla="*/ 47363 h 3373708"/>
                <a:gd name="connsiteX207" fmla="*/ 1991526 w 2131338"/>
                <a:gd name="connsiteY207" fmla="*/ 65124 h 3373708"/>
                <a:gd name="connsiteX208" fmla="*/ 1981962 w 2131338"/>
                <a:gd name="connsiteY208" fmla="*/ 80153 h 3373708"/>
                <a:gd name="connsiteX209" fmla="*/ 1982873 w 2131338"/>
                <a:gd name="connsiteY209" fmla="*/ 109299 h 3373708"/>
                <a:gd name="connsiteX210" fmla="*/ 1967389 w 2131338"/>
                <a:gd name="connsiteY210" fmla="*/ 127516 h 3373708"/>
                <a:gd name="connsiteX211" fmla="*/ 1981962 w 2131338"/>
                <a:gd name="connsiteY211" fmla="*/ 174879 h 3373708"/>
                <a:gd name="connsiteX212" fmla="*/ 2007920 w 2131338"/>
                <a:gd name="connsiteY212" fmla="*/ 143911 h 3373708"/>
                <a:gd name="connsiteX213" fmla="*/ 2036611 w 2131338"/>
                <a:gd name="connsiteY213" fmla="*/ 112943 h 3373708"/>
                <a:gd name="connsiteX214" fmla="*/ 2070312 w 2131338"/>
                <a:gd name="connsiteY214" fmla="*/ 97459 h 3373708"/>
                <a:gd name="connsiteX215" fmla="*/ 2087618 w 2131338"/>
                <a:gd name="connsiteY215" fmla="*/ 65580 h 3373708"/>
                <a:gd name="connsiteX216" fmla="*/ 2098093 w 2131338"/>
                <a:gd name="connsiteY216" fmla="*/ 35978 h 3373708"/>
                <a:gd name="connsiteX217" fmla="*/ 2105835 w 2131338"/>
                <a:gd name="connsiteY217" fmla="*/ 14573 h 3373708"/>
                <a:gd name="connsiteX218" fmla="*/ 2113121 w 2131338"/>
                <a:gd name="connsiteY218" fmla="*/ 18672 h 3373708"/>
                <a:gd name="connsiteX219" fmla="*/ 2120408 w 2131338"/>
                <a:gd name="connsiteY219" fmla="*/ 25503 h 3373708"/>
                <a:gd name="connsiteX220" fmla="*/ 2131338 w 2131338"/>
                <a:gd name="connsiteY220" fmla="*/ 36433 h 3373708"/>
                <a:gd name="connsiteX221" fmla="*/ 2124962 w 2131338"/>
                <a:gd name="connsiteY221" fmla="*/ 58293 h 3373708"/>
                <a:gd name="connsiteX222" fmla="*/ 2113121 w 2131338"/>
                <a:gd name="connsiteY222" fmla="*/ 80153 h 3373708"/>
                <a:gd name="connsiteX223" fmla="*/ 2115854 w 2131338"/>
                <a:gd name="connsiteY223" fmla="*/ 121140 h 3373708"/>
                <a:gd name="connsiteX224" fmla="*/ 2102191 w 2131338"/>
                <a:gd name="connsiteY224" fmla="*/ 156663 h 3373708"/>
                <a:gd name="connsiteX225" fmla="*/ 2083975 w 2131338"/>
                <a:gd name="connsiteY225" fmla="*/ 182166 h 3373708"/>
                <a:gd name="connsiteX226" fmla="*/ 2080331 w 2131338"/>
                <a:gd name="connsiteY226" fmla="*/ 247745 h 3373708"/>
                <a:gd name="connsiteX227" fmla="*/ 2065758 w 2131338"/>
                <a:gd name="connsiteY227" fmla="*/ 313325 h 3373708"/>
                <a:gd name="connsiteX228" fmla="*/ 2087618 w 2131338"/>
                <a:gd name="connsiteY228" fmla="*/ 283268 h 3373708"/>
                <a:gd name="connsiteX229" fmla="*/ 2098548 w 2131338"/>
                <a:gd name="connsiteY229" fmla="*/ 247745 h 3373708"/>
                <a:gd name="connsiteX230" fmla="*/ 2127694 w 2131338"/>
                <a:gd name="connsiteY230" fmla="*/ 258675 h 3373708"/>
                <a:gd name="connsiteX231" fmla="*/ 2120408 w 2131338"/>
                <a:gd name="connsiteY231" fmla="*/ 313325 h 3373708"/>
                <a:gd name="connsiteX232" fmla="*/ 2098548 w 2131338"/>
                <a:gd name="connsiteY232" fmla="*/ 349758 h 3373708"/>
                <a:gd name="connsiteX233" fmla="*/ 2091261 w 2131338"/>
                <a:gd name="connsiteY233" fmla="*/ 400764 h 3373708"/>
                <a:gd name="connsiteX234" fmla="*/ 2073045 w 2131338"/>
                <a:gd name="connsiteY234" fmla="*/ 429911 h 3373708"/>
                <a:gd name="connsiteX235" fmla="*/ 2065758 w 2131338"/>
                <a:gd name="connsiteY235" fmla="*/ 473631 h 3373708"/>
                <a:gd name="connsiteX236" fmla="*/ 2043898 w 2131338"/>
                <a:gd name="connsiteY236" fmla="*/ 510064 h 3373708"/>
                <a:gd name="connsiteX237" fmla="*/ 2025682 w 2131338"/>
                <a:gd name="connsiteY237" fmla="*/ 551051 h 3373708"/>
                <a:gd name="connsiteX238" fmla="*/ 2007465 w 2131338"/>
                <a:gd name="connsiteY238" fmla="*/ 597504 h 3373708"/>
                <a:gd name="connsiteX239" fmla="*/ 1981962 w 2131338"/>
                <a:gd name="connsiteY239" fmla="*/ 641223 h 3373708"/>
                <a:gd name="connsiteX240" fmla="*/ 1978774 w 2131338"/>
                <a:gd name="connsiteY240" fmla="*/ 656707 h 3373708"/>
                <a:gd name="connsiteX241" fmla="*/ 1967389 w 2131338"/>
                <a:gd name="connsiteY241" fmla="*/ 666726 h 3373708"/>
                <a:gd name="connsiteX242" fmla="*/ 1962379 w 2131338"/>
                <a:gd name="connsiteY242" fmla="*/ 706348 h 3373708"/>
                <a:gd name="connsiteX243" fmla="*/ 1938242 w 2131338"/>
                <a:gd name="connsiteY243" fmla="*/ 732306 h 3373708"/>
                <a:gd name="connsiteX244" fmla="*/ 1930955 w 2131338"/>
                <a:gd name="connsiteY244" fmla="*/ 768739 h 3373708"/>
                <a:gd name="connsiteX245" fmla="*/ 1923669 w 2131338"/>
                <a:gd name="connsiteY245" fmla="*/ 805172 h 3373708"/>
                <a:gd name="connsiteX246" fmla="*/ 1945529 w 2131338"/>
                <a:gd name="connsiteY246" fmla="*/ 834319 h 3373708"/>
                <a:gd name="connsiteX247" fmla="*/ 1952815 w 2131338"/>
                <a:gd name="connsiteY247" fmla="*/ 837962 h 3373708"/>
                <a:gd name="connsiteX248" fmla="*/ 1946895 w 2131338"/>
                <a:gd name="connsiteY248" fmla="*/ 850258 h 3373708"/>
                <a:gd name="connsiteX249" fmla="*/ 1938242 w 2131338"/>
                <a:gd name="connsiteY249" fmla="*/ 859822 h 3373708"/>
                <a:gd name="connsiteX250" fmla="*/ 1920026 w 2131338"/>
                <a:gd name="connsiteY250" fmla="*/ 881682 h 3373708"/>
                <a:gd name="connsiteX251" fmla="*/ 1909096 w 2131338"/>
                <a:gd name="connsiteY251" fmla="*/ 881682 h 3373708"/>
                <a:gd name="connsiteX252" fmla="*/ 1905452 w 2131338"/>
                <a:gd name="connsiteY252" fmla="*/ 921758 h 3373708"/>
                <a:gd name="connsiteX253" fmla="*/ 1869019 w 2131338"/>
                <a:gd name="connsiteY253" fmla="*/ 990981 h 3373708"/>
                <a:gd name="connsiteX254" fmla="*/ 1854446 w 2131338"/>
                <a:gd name="connsiteY254" fmla="*/ 1001911 h 3373708"/>
                <a:gd name="connsiteX255" fmla="*/ 1845793 w 2131338"/>
                <a:gd name="connsiteY255" fmla="*/ 1038344 h 3373708"/>
                <a:gd name="connsiteX256" fmla="*/ 1828943 w 2131338"/>
                <a:gd name="connsiteY256" fmla="*/ 1074777 h 3373708"/>
                <a:gd name="connsiteX257" fmla="*/ 1828943 w 2131338"/>
                <a:gd name="connsiteY257" fmla="*/ 1118497 h 3373708"/>
                <a:gd name="connsiteX258" fmla="*/ 1799796 w 2131338"/>
                <a:gd name="connsiteY258" fmla="*/ 1144000 h 3373708"/>
                <a:gd name="connsiteX259" fmla="*/ 1785223 w 2131338"/>
                <a:gd name="connsiteY259" fmla="*/ 1180433 h 3373708"/>
                <a:gd name="connsiteX260" fmla="*/ 1763363 w 2131338"/>
                <a:gd name="connsiteY260" fmla="*/ 1198650 h 3373708"/>
                <a:gd name="connsiteX261" fmla="*/ 1750611 w 2131338"/>
                <a:gd name="connsiteY261" fmla="*/ 1228252 h 3373708"/>
                <a:gd name="connsiteX262" fmla="*/ 1737860 w 2131338"/>
                <a:gd name="connsiteY262" fmla="*/ 1260587 h 3373708"/>
                <a:gd name="connsiteX263" fmla="*/ 1705070 w 2131338"/>
                <a:gd name="connsiteY263" fmla="*/ 1322523 h 3373708"/>
                <a:gd name="connsiteX264" fmla="*/ 1685943 w 2131338"/>
                <a:gd name="connsiteY264" fmla="*/ 1351669 h 3373708"/>
                <a:gd name="connsiteX265" fmla="*/ 1661350 w 2131338"/>
                <a:gd name="connsiteY265" fmla="*/ 1380816 h 3373708"/>
                <a:gd name="connsiteX266" fmla="*/ 1664994 w 2131338"/>
                <a:gd name="connsiteY266" fmla="*/ 1278803 h 3373708"/>
                <a:gd name="connsiteX267" fmla="*/ 1646777 w 2131338"/>
                <a:gd name="connsiteY267" fmla="*/ 1274704 h 3373708"/>
                <a:gd name="connsiteX268" fmla="*/ 1639491 w 2131338"/>
                <a:gd name="connsiteY268" fmla="*/ 1256943 h 3373708"/>
                <a:gd name="connsiteX269" fmla="*/ 1648143 w 2131338"/>
                <a:gd name="connsiteY269" fmla="*/ 1245558 h 3373708"/>
                <a:gd name="connsiteX270" fmla="*/ 1664994 w 2131338"/>
                <a:gd name="connsiteY270" fmla="*/ 1242370 h 3373708"/>
                <a:gd name="connsiteX271" fmla="*/ 1679567 w 2131338"/>
                <a:gd name="connsiteY271" fmla="*/ 1242370 h 3373708"/>
                <a:gd name="connsiteX272" fmla="*/ 1708713 w 2131338"/>
                <a:gd name="connsiteY272" fmla="*/ 1180433 h 3373708"/>
                <a:gd name="connsiteX273" fmla="*/ 1718733 w 2131338"/>
                <a:gd name="connsiteY273" fmla="*/ 1177701 h 3373708"/>
                <a:gd name="connsiteX274" fmla="*/ 1723287 w 2131338"/>
                <a:gd name="connsiteY274" fmla="*/ 1169504 h 3373708"/>
                <a:gd name="connsiteX275" fmla="*/ 1723287 w 2131338"/>
                <a:gd name="connsiteY275" fmla="*/ 1156297 h 3373708"/>
                <a:gd name="connsiteX276" fmla="*/ 1734217 w 2131338"/>
                <a:gd name="connsiteY276" fmla="*/ 1151287 h 3373708"/>
                <a:gd name="connsiteX277" fmla="*/ 1777936 w 2131338"/>
                <a:gd name="connsiteY277" fmla="*/ 1034701 h 3373708"/>
                <a:gd name="connsiteX278" fmla="*/ 1796153 w 2131338"/>
                <a:gd name="connsiteY278" fmla="*/ 1023771 h 3373708"/>
                <a:gd name="connsiteX279" fmla="*/ 1797975 w 2131338"/>
                <a:gd name="connsiteY279" fmla="*/ 1009198 h 3373708"/>
                <a:gd name="connsiteX280" fmla="*/ 1810726 w 2131338"/>
                <a:gd name="connsiteY280" fmla="*/ 1005554 h 3373708"/>
                <a:gd name="connsiteX281" fmla="*/ 1828943 w 2131338"/>
                <a:gd name="connsiteY281" fmla="*/ 969121 h 3373708"/>
                <a:gd name="connsiteX282" fmla="*/ 1839873 w 2131338"/>
                <a:gd name="connsiteY282" fmla="*/ 910373 h 3373708"/>
                <a:gd name="connsiteX283" fmla="*/ 1861733 w 2131338"/>
                <a:gd name="connsiteY283" fmla="*/ 859822 h 3373708"/>
                <a:gd name="connsiteX284" fmla="*/ 1883593 w 2131338"/>
                <a:gd name="connsiteY284" fmla="*/ 870752 h 3373708"/>
                <a:gd name="connsiteX285" fmla="*/ 1894522 w 2131338"/>
                <a:gd name="connsiteY285" fmla="*/ 834319 h 3373708"/>
                <a:gd name="connsiteX286" fmla="*/ 1901354 w 2131338"/>
                <a:gd name="connsiteY286" fmla="*/ 827032 h 3373708"/>
                <a:gd name="connsiteX287" fmla="*/ 1905452 w 2131338"/>
                <a:gd name="connsiteY287" fmla="*/ 819746 h 3373708"/>
                <a:gd name="connsiteX288" fmla="*/ 1895889 w 2131338"/>
                <a:gd name="connsiteY288" fmla="*/ 816558 h 3373708"/>
                <a:gd name="connsiteX289" fmla="*/ 1883593 w 2131338"/>
                <a:gd name="connsiteY289" fmla="*/ 816102 h 3373708"/>
                <a:gd name="connsiteX290" fmla="*/ 1903631 w 2131338"/>
                <a:gd name="connsiteY290" fmla="*/ 757354 h 3373708"/>
                <a:gd name="connsiteX291" fmla="*/ 1923669 w 2131338"/>
                <a:gd name="connsiteY291" fmla="*/ 706803 h 3373708"/>
                <a:gd name="connsiteX292" fmla="*/ 1883593 w 2131338"/>
                <a:gd name="connsiteY292" fmla="*/ 721376 h 3373708"/>
                <a:gd name="connsiteX293" fmla="*/ 1876306 w 2131338"/>
                <a:gd name="connsiteY293" fmla="*/ 762363 h 3373708"/>
                <a:gd name="connsiteX294" fmla="*/ 1869019 w 2131338"/>
                <a:gd name="connsiteY294" fmla="*/ 797886 h 3373708"/>
                <a:gd name="connsiteX295" fmla="*/ 1869019 w 2131338"/>
                <a:gd name="connsiteY295" fmla="*/ 824300 h 3373708"/>
                <a:gd name="connsiteX296" fmla="*/ 1847159 w 2131338"/>
                <a:gd name="connsiteY296" fmla="*/ 834319 h 3373708"/>
                <a:gd name="connsiteX297" fmla="*/ 1820745 w 2131338"/>
                <a:gd name="connsiteY297" fmla="*/ 885325 h 3373708"/>
                <a:gd name="connsiteX298" fmla="*/ 1799796 w 2131338"/>
                <a:gd name="connsiteY298" fmla="*/ 936332 h 3373708"/>
                <a:gd name="connsiteX299" fmla="*/ 1776115 w 2131338"/>
                <a:gd name="connsiteY299" fmla="*/ 968210 h 3373708"/>
                <a:gd name="connsiteX300" fmla="*/ 1763363 w 2131338"/>
                <a:gd name="connsiteY300" fmla="*/ 1005554 h 3373708"/>
                <a:gd name="connsiteX301" fmla="*/ 1748790 w 2131338"/>
                <a:gd name="connsiteY301" fmla="*/ 1038344 h 3373708"/>
                <a:gd name="connsiteX302" fmla="*/ 1739226 w 2131338"/>
                <a:gd name="connsiteY302" fmla="*/ 1053373 h 3373708"/>
                <a:gd name="connsiteX303" fmla="*/ 1737860 w 2131338"/>
                <a:gd name="connsiteY303" fmla="*/ 1071134 h 3373708"/>
                <a:gd name="connsiteX304" fmla="*/ 1716000 w 2131338"/>
                <a:gd name="connsiteY304" fmla="*/ 1120319 h 3373708"/>
                <a:gd name="connsiteX305" fmla="*/ 1694140 w 2131338"/>
                <a:gd name="connsiteY305" fmla="*/ 1169504 h 3373708"/>
                <a:gd name="connsiteX306" fmla="*/ 1654064 w 2131338"/>
                <a:gd name="connsiteY306" fmla="*/ 1191363 h 3373708"/>
                <a:gd name="connsiteX307" fmla="*/ 1650420 w 2131338"/>
                <a:gd name="connsiteY307" fmla="*/ 1231440 h 3373708"/>
                <a:gd name="connsiteX308" fmla="*/ 1624917 w 2131338"/>
                <a:gd name="connsiteY308" fmla="*/ 1260587 h 3373708"/>
                <a:gd name="connsiteX309" fmla="*/ 1612166 w 2131338"/>
                <a:gd name="connsiteY309" fmla="*/ 1346204 h 3373708"/>
                <a:gd name="connsiteX310" fmla="*/ 1599414 w 2131338"/>
                <a:gd name="connsiteY310" fmla="*/ 1420892 h 3373708"/>
                <a:gd name="connsiteX311" fmla="*/ 1591217 w 2131338"/>
                <a:gd name="connsiteY311" fmla="*/ 1449583 h 3373708"/>
                <a:gd name="connsiteX312" fmla="*/ 1555694 w 2131338"/>
                <a:gd name="connsiteY312" fmla="*/ 1453682 h 3373708"/>
                <a:gd name="connsiteX313" fmla="*/ 1567991 w 2131338"/>
                <a:gd name="connsiteY313" fmla="*/ 1477819 h 3373708"/>
                <a:gd name="connsiteX314" fmla="*/ 1555694 w 2131338"/>
                <a:gd name="connsiteY314" fmla="*/ 1493758 h 3373708"/>
                <a:gd name="connsiteX315" fmla="*/ 1545220 w 2131338"/>
                <a:gd name="connsiteY315" fmla="*/ 1494669 h 3373708"/>
                <a:gd name="connsiteX316" fmla="*/ 1537478 w 2131338"/>
                <a:gd name="connsiteY316" fmla="*/ 1501045 h 3373708"/>
                <a:gd name="connsiteX317" fmla="*/ 1557060 w 2131338"/>
                <a:gd name="connsiteY317" fmla="*/ 1520172 h 3373708"/>
                <a:gd name="connsiteX318" fmla="*/ 1584841 w 2131338"/>
                <a:gd name="connsiteY318" fmla="*/ 1533835 h 3373708"/>
                <a:gd name="connsiteX319" fmla="*/ 1604424 w 2131338"/>
                <a:gd name="connsiteY319" fmla="*/ 1500134 h 3373708"/>
                <a:gd name="connsiteX320" fmla="*/ 1610344 w 2131338"/>
                <a:gd name="connsiteY320" fmla="*/ 1460969 h 3373708"/>
                <a:gd name="connsiteX321" fmla="*/ 1624917 w 2131338"/>
                <a:gd name="connsiteY321" fmla="*/ 1424536 h 3373708"/>
                <a:gd name="connsiteX322" fmla="*/ 1639491 w 2131338"/>
                <a:gd name="connsiteY322" fmla="*/ 1391746 h 3373708"/>
                <a:gd name="connsiteX323" fmla="*/ 1639946 w 2131338"/>
                <a:gd name="connsiteY323" fmla="*/ 1383093 h 3373708"/>
                <a:gd name="connsiteX324" fmla="*/ 1643134 w 2131338"/>
                <a:gd name="connsiteY324" fmla="*/ 1377172 h 3373708"/>
                <a:gd name="connsiteX325" fmla="*/ 1661350 w 2131338"/>
                <a:gd name="connsiteY325" fmla="*/ 1396755 h 3373708"/>
                <a:gd name="connsiteX326" fmla="*/ 1668637 w 2131338"/>
                <a:gd name="connsiteY326" fmla="*/ 1424536 h 3373708"/>
                <a:gd name="connsiteX327" fmla="*/ 1667726 w 2131338"/>
                <a:gd name="connsiteY327" fmla="*/ 1431367 h 3373708"/>
                <a:gd name="connsiteX328" fmla="*/ 1661350 w 2131338"/>
                <a:gd name="connsiteY328" fmla="*/ 1435465 h 3373708"/>
                <a:gd name="connsiteX329" fmla="*/ 1642678 w 2131338"/>
                <a:gd name="connsiteY329" fmla="*/ 1491026 h 3373708"/>
                <a:gd name="connsiteX330" fmla="*/ 1610344 w 2131338"/>
                <a:gd name="connsiteY330" fmla="*/ 1541121 h 3373708"/>
                <a:gd name="connsiteX331" fmla="*/ 1604879 w 2131338"/>
                <a:gd name="connsiteY331" fmla="*/ 1557516 h 3373708"/>
                <a:gd name="connsiteX332" fmla="*/ 1599414 w 2131338"/>
                <a:gd name="connsiteY332" fmla="*/ 1573911 h 3373708"/>
                <a:gd name="connsiteX333" fmla="*/ 1580287 w 2131338"/>
                <a:gd name="connsiteY333" fmla="*/ 1613532 h 3373708"/>
                <a:gd name="connsiteX334" fmla="*/ 1555694 w 2131338"/>
                <a:gd name="connsiteY334" fmla="*/ 1650421 h 3373708"/>
                <a:gd name="connsiteX335" fmla="*/ 1552962 w 2131338"/>
                <a:gd name="connsiteY335" fmla="*/ 1662262 h 3373708"/>
                <a:gd name="connsiteX336" fmla="*/ 1544764 w 2131338"/>
                <a:gd name="connsiteY336" fmla="*/ 1668638 h 3373708"/>
                <a:gd name="connsiteX337" fmla="*/ 1536567 w 2131338"/>
                <a:gd name="connsiteY337" fmla="*/ 1660440 h 3373708"/>
                <a:gd name="connsiteX338" fmla="*/ 1533835 w 2131338"/>
                <a:gd name="connsiteY338" fmla="*/ 1646778 h 3373708"/>
                <a:gd name="connsiteX339" fmla="*/ 1531557 w 2131338"/>
                <a:gd name="connsiteY339" fmla="*/ 1619453 h 3373708"/>
                <a:gd name="connsiteX340" fmla="*/ 1504688 w 2131338"/>
                <a:gd name="connsiteY340" fmla="*/ 1613988 h 3373708"/>
                <a:gd name="connsiteX341" fmla="*/ 1526548 w 2131338"/>
                <a:gd name="connsiteY341" fmla="*/ 1580743 h 3373708"/>
                <a:gd name="connsiteX342" fmla="*/ 1537478 w 2131338"/>
                <a:gd name="connsiteY342" fmla="*/ 1544765 h 3373708"/>
                <a:gd name="connsiteX343" fmla="*/ 1526548 w 2131338"/>
                <a:gd name="connsiteY343" fmla="*/ 1533835 h 3373708"/>
                <a:gd name="connsiteX344" fmla="*/ 1504688 w 2131338"/>
                <a:gd name="connsiteY344" fmla="*/ 1573911 h 3373708"/>
                <a:gd name="connsiteX345" fmla="*/ 1493758 w 2131338"/>
                <a:gd name="connsiteY345" fmla="*/ 1584841 h 3373708"/>
                <a:gd name="connsiteX346" fmla="*/ 1479185 w 2131338"/>
                <a:gd name="connsiteY346" fmla="*/ 1578465 h 3373708"/>
                <a:gd name="connsiteX347" fmla="*/ 1464611 w 2131338"/>
                <a:gd name="connsiteY347" fmla="*/ 1566625 h 3373708"/>
                <a:gd name="connsiteX348" fmla="*/ 1465522 w 2131338"/>
                <a:gd name="connsiteY348" fmla="*/ 1594405 h 3373708"/>
                <a:gd name="connsiteX349" fmla="*/ 1450038 w 2131338"/>
                <a:gd name="connsiteY349" fmla="*/ 1613988 h 3373708"/>
                <a:gd name="connsiteX350" fmla="*/ 1435465 w 2131338"/>
                <a:gd name="connsiteY350" fmla="*/ 1639491 h 3373708"/>
                <a:gd name="connsiteX351" fmla="*/ 1420892 w 2131338"/>
                <a:gd name="connsiteY351" fmla="*/ 1679567 h 3373708"/>
                <a:gd name="connsiteX352" fmla="*/ 1406318 w 2131338"/>
                <a:gd name="connsiteY352" fmla="*/ 1668638 h 3373708"/>
                <a:gd name="connsiteX353" fmla="*/ 1391745 w 2131338"/>
                <a:gd name="connsiteY353" fmla="*/ 1679567 h 3373708"/>
                <a:gd name="connsiteX354" fmla="*/ 1374895 w 2131338"/>
                <a:gd name="connsiteY354" fmla="*/ 1728752 h 3373708"/>
                <a:gd name="connsiteX355" fmla="*/ 1366242 w 2131338"/>
                <a:gd name="connsiteY355" fmla="*/ 1777937 h 3373708"/>
                <a:gd name="connsiteX356" fmla="*/ 1377172 w 2131338"/>
                <a:gd name="connsiteY356" fmla="*/ 1781580 h 3373708"/>
                <a:gd name="connsiteX357" fmla="*/ 1395389 w 2131338"/>
                <a:gd name="connsiteY357" fmla="*/ 1767007 h 3373708"/>
                <a:gd name="connsiteX358" fmla="*/ 1405408 w 2131338"/>
                <a:gd name="connsiteY358" fmla="*/ 1764274 h 3373708"/>
                <a:gd name="connsiteX359" fmla="*/ 1409962 w 2131338"/>
                <a:gd name="connsiteY359" fmla="*/ 1756077 h 3373708"/>
                <a:gd name="connsiteX360" fmla="*/ 1409962 w 2131338"/>
                <a:gd name="connsiteY360" fmla="*/ 1742870 h 3373708"/>
                <a:gd name="connsiteX361" fmla="*/ 1420892 w 2131338"/>
                <a:gd name="connsiteY361" fmla="*/ 1737860 h 3373708"/>
                <a:gd name="connsiteX362" fmla="*/ 1433643 w 2131338"/>
                <a:gd name="connsiteY362" fmla="*/ 1706892 h 3373708"/>
                <a:gd name="connsiteX363" fmla="*/ 1457325 w 2131338"/>
                <a:gd name="connsiteY363" fmla="*/ 1686854 h 3373708"/>
                <a:gd name="connsiteX364" fmla="*/ 1463701 w 2131338"/>
                <a:gd name="connsiteY364" fmla="*/ 1690953 h 3373708"/>
                <a:gd name="connsiteX365" fmla="*/ 1464611 w 2131338"/>
                <a:gd name="connsiteY365" fmla="*/ 1697784 h 3373708"/>
                <a:gd name="connsiteX366" fmla="*/ 1465067 w 2131338"/>
                <a:gd name="connsiteY366" fmla="*/ 1729663 h 3373708"/>
                <a:gd name="connsiteX367" fmla="*/ 1457325 w 2131338"/>
                <a:gd name="connsiteY367" fmla="*/ 1756077 h 3373708"/>
                <a:gd name="connsiteX368" fmla="*/ 1445029 w 2131338"/>
                <a:gd name="connsiteY368" fmla="*/ 1749701 h 3373708"/>
                <a:gd name="connsiteX369" fmla="*/ 1435465 w 2131338"/>
                <a:gd name="connsiteY369" fmla="*/ 1737860 h 3373708"/>
                <a:gd name="connsiteX370" fmla="*/ 1428179 w 2131338"/>
                <a:gd name="connsiteY370" fmla="*/ 1761542 h 3373708"/>
                <a:gd name="connsiteX371" fmla="*/ 1420892 w 2131338"/>
                <a:gd name="connsiteY371" fmla="*/ 1785223 h 3373708"/>
                <a:gd name="connsiteX372" fmla="*/ 1423169 w 2131338"/>
                <a:gd name="connsiteY372" fmla="*/ 1797975 h 3373708"/>
                <a:gd name="connsiteX373" fmla="*/ 1428179 w 2131338"/>
                <a:gd name="connsiteY373" fmla="*/ 1810727 h 3373708"/>
                <a:gd name="connsiteX374" fmla="*/ 1409051 w 2131338"/>
                <a:gd name="connsiteY374" fmla="*/ 1827121 h 3373708"/>
                <a:gd name="connsiteX375" fmla="*/ 1395389 w 2131338"/>
                <a:gd name="connsiteY375" fmla="*/ 1843516 h 3373708"/>
                <a:gd name="connsiteX376" fmla="*/ 1395389 w 2131338"/>
                <a:gd name="connsiteY376" fmla="*/ 1883593 h 3373708"/>
                <a:gd name="connsiteX377" fmla="*/ 1406318 w 2131338"/>
                <a:gd name="connsiteY377" fmla="*/ 1869020 h 3373708"/>
                <a:gd name="connsiteX378" fmla="*/ 1406318 w 2131338"/>
                <a:gd name="connsiteY378" fmla="*/ 1843516 h 3373708"/>
                <a:gd name="connsiteX379" fmla="*/ 1446395 w 2131338"/>
                <a:gd name="connsiteY379" fmla="*/ 1843516 h 3373708"/>
                <a:gd name="connsiteX380" fmla="*/ 1442752 w 2131338"/>
                <a:gd name="connsiteY380" fmla="*/ 1858090 h 3373708"/>
                <a:gd name="connsiteX381" fmla="*/ 1434099 w 2131338"/>
                <a:gd name="connsiteY381" fmla="*/ 1871752 h 3373708"/>
                <a:gd name="connsiteX382" fmla="*/ 1450038 w 2131338"/>
                <a:gd name="connsiteY382" fmla="*/ 1890879 h 3373708"/>
                <a:gd name="connsiteX383" fmla="*/ 1438197 w 2131338"/>
                <a:gd name="connsiteY383" fmla="*/ 1925947 h 3373708"/>
                <a:gd name="connsiteX384" fmla="*/ 1420892 w 2131338"/>
                <a:gd name="connsiteY384" fmla="*/ 1952816 h 3373708"/>
                <a:gd name="connsiteX385" fmla="*/ 1417704 w 2131338"/>
                <a:gd name="connsiteY385" fmla="*/ 1976953 h 3373708"/>
                <a:gd name="connsiteX386" fmla="*/ 1395389 w 2131338"/>
                <a:gd name="connsiteY386" fmla="*/ 1981963 h 3373708"/>
                <a:gd name="connsiteX387" fmla="*/ 1395389 w 2131338"/>
                <a:gd name="connsiteY387" fmla="*/ 2022039 h 3373708"/>
                <a:gd name="connsiteX388" fmla="*/ 1365787 w 2131338"/>
                <a:gd name="connsiteY388" fmla="*/ 1998813 h 3373708"/>
                <a:gd name="connsiteX389" fmla="*/ 1344382 w 2131338"/>
                <a:gd name="connsiteY389" fmla="*/ 1967389 h 3373708"/>
                <a:gd name="connsiteX390" fmla="*/ 1337096 w 2131338"/>
                <a:gd name="connsiteY390" fmla="*/ 1963746 h 3373708"/>
                <a:gd name="connsiteX391" fmla="*/ 1348026 w 2131338"/>
                <a:gd name="connsiteY391" fmla="*/ 1938243 h 3373708"/>
                <a:gd name="connsiteX392" fmla="*/ 1331175 w 2131338"/>
                <a:gd name="connsiteY392" fmla="*/ 1950083 h 3373708"/>
                <a:gd name="connsiteX393" fmla="*/ 1311592 w 2131338"/>
                <a:gd name="connsiteY393" fmla="*/ 1956459 h 3373708"/>
                <a:gd name="connsiteX394" fmla="*/ 1306583 w 2131338"/>
                <a:gd name="connsiteY394" fmla="*/ 1952360 h 3373708"/>
                <a:gd name="connsiteX395" fmla="*/ 1304306 w 2131338"/>
                <a:gd name="connsiteY395" fmla="*/ 1945529 h 3373708"/>
                <a:gd name="connsiteX396" fmla="*/ 1289733 w 2131338"/>
                <a:gd name="connsiteY396" fmla="*/ 1952816 h 3373708"/>
                <a:gd name="connsiteX397" fmla="*/ 1275159 w 2131338"/>
                <a:gd name="connsiteY397" fmla="*/ 1959647 h 3373708"/>
                <a:gd name="connsiteX398" fmla="*/ 1271516 w 2131338"/>
                <a:gd name="connsiteY398" fmla="*/ 1974676 h 3373708"/>
                <a:gd name="connsiteX399" fmla="*/ 1271516 w 2131338"/>
                <a:gd name="connsiteY399" fmla="*/ 1981963 h 3373708"/>
                <a:gd name="connsiteX400" fmla="*/ 1263319 w 2131338"/>
                <a:gd name="connsiteY400" fmla="*/ 1970577 h 3373708"/>
                <a:gd name="connsiteX401" fmla="*/ 1249656 w 2131338"/>
                <a:gd name="connsiteY401" fmla="*/ 1967389 h 3373708"/>
                <a:gd name="connsiteX402" fmla="*/ 1260586 w 2131338"/>
                <a:gd name="connsiteY402" fmla="*/ 1981963 h 3373708"/>
                <a:gd name="connsiteX403" fmla="*/ 1267873 w 2131338"/>
                <a:gd name="connsiteY403" fmla="*/ 2036156 h 3373708"/>
                <a:gd name="connsiteX404" fmla="*/ 1275159 w 2131338"/>
                <a:gd name="connsiteY404" fmla="*/ 2087618 h 3373708"/>
                <a:gd name="connsiteX405" fmla="*/ 1264229 w 2131338"/>
                <a:gd name="connsiteY405" fmla="*/ 2101281 h 3373708"/>
                <a:gd name="connsiteX406" fmla="*/ 1275159 w 2131338"/>
                <a:gd name="connsiteY406" fmla="*/ 2120408 h 3373708"/>
                <a:gd name="connsiteX407" fmla="*/ 1300663 w 2131338"/>
                <a:gd name="connsiteY407" fmla="*/ 2131338 h 3373708"/>
                <a:gd name="connsiteX408" fmla="*/ 1304306 w 2131338"/>
                <a:gd name="connsiteY408" fmla="*/ 2098548 h 3373708"/>
                <a:gd name="connsiteX409" fmla="*/ 1301573 w 2131338"/>
                <a:gd name="connsiteY409" fmla="*/ 2074867 h 3373708"/>
                <a:gd name="connsiteX410" fmla="*/ 1293376 w 2131338"/>
                <a:gd name="connsiteY410" fmla="*/ 2051185 h 3373708"/>
                <a:gd name="connsiteX411" fmla="*/ 1310682 w 2131338"/>
                <a:gd name="connsiteY411" fmla="*/ 2041622 h 3373708"/>
                <a:gd name="connsiteX412" fmla="*/ 1333452 w 2131338"/>
                <a:gd name="connsiteY412" fmla="*/ 2040256 h 3373708"/>
                <a:gd name="connsiteX413" fmla="*/ 1340739 w 2131338"/>
                <a:gd name="connsiteY413" fmla="*/ 2000179 h 3373708"/>
                <a:gd name="connsiteX414" fmla="*/ 1366242 w 2131338"/>
                <a:gd name="connsiteY414" fmla="*/ 2036612 h 3373708"/>
                <a:gd name="connsiteX415" fmla="*/ 1338917 w 2131338"/>
                <a:gd name="connsiteY415" fmla="*/ 2116310 h 3373708"/>
                <a:gd name="connsiteX416" fmla="*/ 1289733 w 2131338"/>
                <a:gd name="connsiteY416" fmla="*/ 2182345 h 3373708"/>
                <a:gd name="connsiteX417" fmla="*/ 1281080 w 2131338"/>
                <a:gd name="connsiteY417" fmla="*/ 2213768 h 3373708"/>
                <a:gd name="connsiteX418" fmla="*/ 1264229 w 2131338"/>
                <a:gd name="connsiteY418" fmla="*/ 2236994 h 3373708"/>
                <a:gd name="connsiteX419" fmla="*/ 1261041 w 2131338"/>
                <a:gd name="connsiteY419" fmla="*/ 2232896 h 3373708"/>
                <a:gd name="connsiteX420" fmla="*/ 1260586 w 2131338"/>
                <a:gd name="connsiteY420" fmla="*/ 2226065 h 3373708"/>
                <a:gd name="connsiteX421" fmla="*/ 1248290 w 2131338"/>
                <a:gd name="connsiteY421" fmla="*/ 2214223 h 3373708"/>
                <a:gd name="connsiteX422" fmla="*/ 1260586 w 2131338"/>
                <a:gd name="connsiteY422" fmla="*/ 2196918 h 3373708"/>
                <a:gd name="connsiteX423" fmla="*/ 1246013 w 2131338"/>
                <a:gd name="connsiteY423" fmla="*/ 2164128 h 3373708"/>
                <a:gd name="connsiteX424" fmla="*/ 1260586 w 2131338"/>
                <a:gd name="connsiteY424" fmla="*/ 2134982 h 3373708"/>
                <a:gd name="connsiteX425" fmla="*/ 1257398 w 2131338"/>
                <a:gd name="connsiteY425" fmla="*/ 2124963 h 3373708"/>
                <a:gd name="connsiteX426" fmla="*/ 1246013 w 2131338"/>
                <a:gd name="connsiteY426" fmla="*/ 2120408 h 3373708"/>
                <a:gd name="connsiteX427" fmla="*/ 1235083 w 2131338"/>
                <a:gd name="connsiteY427" fmla="*/ 2124052 h 3373708"/>
                <a:gd name="connsiteX428" fmla="*/ 1220510 w 2131338"/>
                <a:gd name="connsiteY428" fmla="*/ 2160485 h 3373708"/>
                <a:gd name="connsiteX429" fmla="*/ 1205936 w 2131338"/>
                <a:gd name="connsiteY429" fmla="*/ 2196918 h 3373708"/>
                <a:gd name="connsiteX430" fmla="*/ 1173147 w 2131338"/>
                <a:gd name="connsiteY430" fmla="*/ 2246558 h 3373708"/>
                <a:gd name="connsiteX431" fmla="*/ 1140357 w 2131338"/>
                <a:gd name="connsiteY431" fmla="*/ 2298930 h 3373708"/>
                <a:gd name="connsiteX432" fmla="*/ 1129427 w 2131338"/>
                <a:gd name="connsiteY432" fmla="*/ 2335364 h 3373708"/>
                <a:gd name="connsiteX433" fmla="*/ 1107567 w 2131338"/>
                <a:gd name="connsiteY433" fmla="*/ 2360867 h 3373708"/>
                <a:gd name="connsiteX434" fmla="*/ 1111666 w 2131338"/>
                <a:gd name="connsiteY434" fmla="*/ 2376807 h 3373708"/>
                <a:gd name="connsiteX435" fmla="*/ 1118497 w 2131338"/>
                <a:gd name="connsiteY435" fmla="*/ 2390013 h 3373708"/>
                <a:gd name="connsiteX436" fmla="*/ 1121685 w 2131338"/>
                <a:gd name="connsiteY436" fmla="*/ 2384548 h 3373708"/>
                <a:gd name="connsiteX437" fmla="*/ 1122140 w 2131338"/>
                <a:gd name="connsiteY437" fmla="*/ 2379084 h 3373708"/>
                <a:gd name="connsiteX438" fmla="*/ 1160850 w 2131338"/>
                <a:gd name="connsiteY438" fmla="*/ 2312593 h 3373708"/>
                <a:gd name="connsiteX439" fmla="*/ 1191363 w 2131338"/>
                <a:gd name="connsiteY439" fmla="*/ 2240637 h 3373708"/>
                <a:gd name="connsiteX440" fmla="*/ 1209580 w 2131338"/>
                <a:gd name="connsiteY440" fmla="*/ 2240637 h 3373708"/>
                <a:gd name="connsiteX441" fmla="*/ 1240548 w 2131338"/>
                <a:gd name="connsiteY441" fmla="*/ 2243370 h 3373708"/>
                <a:gd name="connsiteX442" fmla="*/ 1260586 w 2131338"/>
                <a:gd name="connsiteY442" fmla="*/ 2262497 h 3373708"/>
                <a:gd name="connsiteX443" fmla="*/ 1248745 w 2131338"/>
                <a:gd name="connsiteY443" fmla="*/ 2315781 h 3373708"/>
                <a:gd name="connsiteX444" fmla="*/ 1220510 w 2131338"/>
                <a:gd name="connsiteY444" fmla="*/ 2360867 h 3373708"/>
                <a:gd name="connsiteX445" fmla="*/ 1230073 w 2131338"/>
                <a:gd name="connsiteY445" fmla="*/ 2392746 h 3373708"/>
                <a:gd name="connsiteX446" fmla="*/ 1231440 w 2131338"/>
                <a:gd name="connsiteY446" fmla="*/ 2419160 h 3373708"/>
                <a:gd name="connsiteX447" fmla="*/ 1217322 w 2131338"/>
                <a:gd name="connsiteY447" fmla="*/ 2414606 h 3373708"/>
                <a:gd name="connsiteX448" fmla="*/ 1205936 w 2131338"/>
                <a:gd name="connsiteY448" fmla="*/ 2404587 h 3373708"/>
                <a:gd name="connsiteX449" fmla="*/ 1200471 w 2131338"/>
                <a:gd name="connsiteY449" fmla="*/ 2447396 h 3373708"/>
                <a:gd name="connsiteX450" fmla="*/ 1184076 w 2131338"/>
                <a:gd name="connsiteY450" fmla="*/ 2484739 h 3373708"/>
                <a:gd name="connsiteX451" fmla="*/ 1165860 w 2131338"/>
                <a:gd name="connsiteY451" fmla="*/ 2455593 h 3373708"/>
                <a:gd name="connsiteX452" fmla="*/ 1176790 w 2131338"/>
                <a:gd name="connsiteY452" fmla="*/ 2419160 h 3373708"/>
                <a:gd name="connsiteX453" fmla="*/ 1169959 w 2131338"/>
                <a:gd name="connsiteY453" fmla="*/ 2413695 h 3373708"/>
                <a:gd name="connsiteX454" fmla="*/ 1165860 w 2131338"/>
                <a:gd name="connsiteY454" fmla="*/ 2408230 h 3373708"/>
                <a:gd name="connsiteX455" fmla="*/ 1177245 w 2131338"/>
                <a:gd name="connsiteY455" fmla="*/ 2401854 h 3373708"/>
                <a:gd name="connsiteX456" fmla="*/ 1191363 w 2131338"/>
                <a:gd name="connsiteY456" fmla="*/ 2400943 h 3373708"/>
                <a:gd name="connsiteX457" fmla="*/ 1198194 w 2131338"/>
                <a:gd name="connsiteY457" fmla="*/ 2366332 h 3373708"/>
                <a:gd name="connsiteX458" fmla="*/ 1213223 w 2131338"/>
                <a:gd name="connsiteY458" fmla="*/ 2331720 h 3373708"/>
                <a:gd name="connsiteX459" fmla="*/ 1209580 w 2131338"/>
                <a:gd name="connsiteY459" fmla="*/ 2317147 h 3373708"/>
                <a:gd name="connsiteX460" fmla="*/ 1195006 w 2131338"/>
                <a:gd name="connsiteY460" fmla="*/ 2298930 h 3373708"/>
                <a:gd name="connsiteX461" fmla="*/ 1173147 w 2131338"/>
                <a:gd name="connsiteY461" fmla="*/ 2317147 h 3373708"/>
                <a:gd name="connsiteX462" fmla="*/ 1162217 w 2131338"/>
                <a:gd name="connsiteY462" fmla="*/ 2400943 h 3373708"/>
                <a:gd name="connsiteX463" fmla="*/ 1128060 w 2131338"/>
                <a:gd name="connsiteY463" fmla="*/ 2447396 h 3373708"/>
                <a:gd name="connsiteX464" fmla="*/ 1107567 w 2131338"/>
                <a:gd name="connsiteY464" fmla="*/ 2499313 h 3373708"/>
                <a:gd name="connsiteX465" fmla="*/ 1097548 w 2131338"/>
                <a:gd name="connsiteY465" fmla="*/ 2540755 h 3373708"/>
                <a:gd name="connsiteX466" fmla="*/ 1082064 w 2131338"/>
                <a:gd name="connsiteY466" fmla="*/ 2579466 h 3373708"/>
                <a:gd name="connsiteX467" fmla="*/ 1031057 w 2131338"/>
                <a:gd name="connsiteY467" fmla="*/ 2634115 h 3373708"/>
                <a:gd name="connsiteX468" fmla="*/ 1001911 w 2131338"/>
                <a:gd name="connsiteY468" fmla="*/ 2714268 h 3373708"/>
                <a:gd name="connsiteX469" fmla="*/ 993258 w 2131338"/>
                <a:gd name="connsiteY469" fmla="*/ 2715179 h 3373708"/>
                <a:gd name="connsiteX470" fmla="*/ 987338 w 2131338"/>
                <a:gd name="connsiteY470" fmla="*/ 2721555 h 3373708"/>
                <a:gd name="connsiteX471" fmla="*/ 993258 w 2131338"/>
                <a:gd name="connsiteY471" fmla="*/ 2732030 h 3373708"/>
                <a:gd name="connsiteX472" fmla="*/ 1001911 w 2131338"/>
                <a:gd name="connsiteY472" fmla="*/ 2739772 h 3373708"/>
                <a:gd name="connsiteX473" fmla="*/ 961834 w 2131338"/>
                <a:gd name="connsiteY473" fmla="*/ 2761631 h 3373708"/>
                <a:gd name="connsiteX474" fmla="*/ 932688 w 2131338"/>
                <a:gd name="connsiteY474" fmla="*/ 2761631 h 3373708"/>
                <a:gd name="connsiteX475" fmla="*/ 939064 w 2131338"/>
                <a:gd name="connsiteY475" fmla="*/ 2717456 h 3373708"/>
                <a:gd name="connsiteX476" fmla="*/ 939975 w 2131338"/>
                <a:gd name="connsiteY476" fmla="*/ 2659618 h 3373708"/>
                <a:gd name="connsiteX477" fmla="*/ 918115 w 2131338"/>
                <a:gd name="connsiteY477" fmla="*/ 2696052 h 3373708"/>
                <a:gd name="connsiteX478" fmla="*/ 906729 w 2131338"/>
                <a:gd name="connsiteY478" fmla="*/ 2712902 h 3373708"/>
                <a:gd name="connsiteX479" fmla="*/ 903542 w 2131338"/>
                <a:gd name="connsiteY479" fmla="*/ 2732485 h 3373708"/>
                <a:gd name="connsiteX480" fmla="*/ 852535 w 2131338"/>
                <a:gd name="connsiteY480" fmla="*/ 2787134 h 3373708"/>
                <a:gd name="connsiteX481" fmla="*/ 825666 w 2131338"/>
                <a:gd name="connsiteY481" fmla="*/ 2810816 h 3373708"/>
                <a:gd name="connsiteX482" fmla="*/ 812459 w 2131338"/>
                <a:gd name="connsiteY482" fmla="*/ 2834498 h 3373708"/>
                <a:gd name="connsiteX483" fmla="*/ 801529 w 2131338"/>
                <a:gd name="connsiteY483" fmla="*/ 2834498 h 3373708"/>
                <a:gd name="connsiteX484" fmla="*/ 794242 w 2131338"/>
                <a:gd name="connsiteY484" fmla="*/ 2859545 h 3373708"/>
                <a:gd name="connsiteX485" fmla="*/ 786955 w 2131338"/>
                <a:gd name="connsiteY485" fmla="*/ 2881861 h 3373708"/>
                <a:gd name="connsiteX486" fmla="*/ 757809 w 2131338"/>
                <a:gd name="connsiteY486" fmla="*/ 2903720 h 3373708"/>
                <a:gd name="connsiteX487" fmla="*/ 743691 w 2131338"/>
                <a:gd name="connsiteY487" fmla="*/ 2893246 h 3373708"/>
                <a:gd name="connsiteX488" fmla="*/ 743236 w 2131338"/>
                <a:gd name="connsiteY488" fmla="*/ 2874574 h 3373708"/>
                <a:gd name="connsiteX489" fmla="*/ 733217 w 2131338"/>
                <a:gd name="connsiteY489" fmla="*/ 2870020 h 3373708"/>
                <a:gd name="connsiteX490" fmla="*/ 728663 w 2131338"/>
                <a:gd name="connsiteY490" fmla="*/ 2860001 h 3373708"/>
                <a:gd name="connsiteX491" fmla="*/ 743236 w 2131338"/>
                <a:gd name="connsiteY491" fmla="*/ 2815370 h 3373708"/>
                <a:gd name="connsiteX492" fmla="*/ 757809 w 2131338"/>
                <a:gd name="connsiteY492" fmla="*/ 2765275 h 3373708"/>
                <a:gd name="connsiteX493" fmla="*/ 757354 w 2131338"/>
                <a:gd name="connsiteY493" fmla="*/ 2761631 h 3373708"/>
                <a:gd name="connsiteX494" fmla="*/ 754166 w 2131338"/>
                <a:gd name="connsiteY494" fmla="*/ 2757988 h 3373708"/>
                <a:gd name="connsiteX495" fmla="*/ 745513 w 2131338"/>
                <a:gd name="connsiteY495" fmla="*/ 2771195 h 3373708"/>
                <a:gd name="connsiteX496" fmla="*/ 739592 w 2131338"/>
                <a:gd name="connsiteY496" fmla="*/ 2787134 h 3373708"/>
                <a:gd name="connsiteX497" fmla="*/ 733217 w 2131338"/>
                <a:gd name="connsiteY497" fmla="*/ 2792599 h 3373708"/>
                <a:gd name="connsiteX498" fmla="*/ 732306 w 2131338"/>
                <a:gd name="connsiteY498" fmla="*/ 2798065 h 3373708"/>
                <a:gd name="connsiteX499" fmla="*/ 730484 w 2131338"/>
                <a:gd name="connsiteY499" fmla="*/ 2814459 h 3373708"/>
                <a:gd name="connsiteX500" fmla="*/ 717733 w 2131338"/>
                <a:gd name="connsiteY500" fmla="*/ 2819924 h 3373708"/>
                <a:gd name="connsiteX501" fmla="*/ 691774 w 2131338"/>
                <a:gd name="connsiteY501" fmla="*/ 2831310 h 3373708"/>
                <a:gd name="connsiteX502" fmla="*/ 663083 w 2131338"/>
                <a:gd name="connsiteY502" fmla="*/ 2834498 h 3373708"/>
                <a:gd name="connsiteX503" fmla="*/ 648510 w 2131338"/>
                <a:gd name="connsiteY503" fmla="*/ 2863644 h 3373708"/>
                <a:gd name="connsiteX504" fmla="*/ 633936 w 2131338"/>
                <a:gd name="connsiteY504" fmla="*/ 2870930 h 3373708"/>
                <a:gd name="connsiteX505" fmla="*/ 619363 w 2131338"/>
                <a:gd name="connsiteY505" fmla="*/ 2889147 h 3373708"/>
                <a:gd name="connsiteX506" fmla="*/ 607522 w 2131338"/>
                <a:gd name="connsiteY506" fmla="*/ 2890514 h 3373708"/>
                <a:gd name="connsiteX507" fmla="*/ 601146 w 2131338"/>
                <a:gd name="connsiteY507" fmla="*/ 2900077 h 3373708"/>
                <a:gd name="connsiteX508" fmla="*/ 604790 w 2131338"/>
                <a:gd name="connsiteY508" fmla="*/ 2921937 h 3373708"/>
                <a:gd name="connsiteX509" fmla="*/ 568357 w 2131338"/>
                <a:gd name="connsiteY509" fmla="*/ 2918294 h 3373708"/>
                <a:gd name="connsiteX510" fmla="*/ 578831 w 2131338"/>
                <a:gd name="connsiteY510" fmla="*/ 2885048 h 3373708"/>
                <a:gd name="connsiteX511" fmla="*/ 575643 w 2131338"/>
                <a:gd name="connsiteY511" fmla="*/ 2860001 h 3373708"/>
                <a:gd name="connsiteX512" fmla="*/ 563347 w 2131338"/>
                <a:gd name="connsiteY512" fmla="*/ 2865921 h 3373708"/>
                <a:gd name="connsiteX513" fmla="*/ 553784 w 2131338"/>
                <a:gd name="connsiteY513" fmla="*/ 2874574 h 3373708"/>
                <a:gd name="connsiteX514" fmla="*/ 546497 w 2131338"/>
                <a:gd name="connsiteY514" fmla="*/ 2918294 h 3373708"/>
                <a:gd name="connsiteX515" fmla="*/ 528280 w 2131338"/>
                <a:gd name="connsiteY515" fmla="*/ 2947440 h 3373708"/>
                <a:gd name="connsiteX516" fmla="*/ 520994 w 2131338"/>
                <a:gd name="connsiteY516" fmla="*/ 2977498 h 3373708"/>
                <a:gd name="connsiteX517" fmla="*/ 502777 w 2131338"/>
                <a:gd name="connsiteY517" fmla="*/ 3002090 h 3373708"/>
                <a:gd name="connsiteX518" fmla="*/ 495490 w 2131338"/>
                <a:gd name="connsiteY518" fmla="*/ 3043077 h 3373708"/>
                <a:gd name="connsiteX519" fmla="*/ 488204 w 2131338"/>
                <a:gd name="connsiteY519" fmla="*/ 3078599 h 3373708"/>
                <a:gd name="connsiteX520" fmla="*/ 466799 w 2131338"/>
                <a:gd name="connsiteY520" fmla="*/ 3079510 h 3373708"/>
                <a:gd name="connsiteX521" fmla="*/ 459057 w 2131338"/>
                <a:gd name="connsiteY521" fmla="*/ 3096816 h 3373708"/>
                <a:gd name="connsiteX522" fmla="*/ 437197 w 2131338"/>
                <a:gd name="connsiteY522" fmla="*/ 3133249 h 3373708"/>
                <a:gd name="connsiteX523" fmla="*/ 418981 w 2131338"/>
                <a:gd name="connsiteY523" fmla="*/ 3136893 h 3373708"/>
                <a:gd name="connsiteX524" fmla="*/ 408962 w 2131338"/>
                <a:gd name="connsiteY524" fmla="*/ 3133704 h 3373708"/>
                <a:gd name="connsiteX525" fmla="*/ 404408 w 2131338"/>
                <a:gd name="connsiteY525" fmla="*/ 3122319 h 3373708"/>
                <a:gd name="connsiteX526" fmla="*/ 417159 w 2131338"/>
                <a:gd name="connsiteY526" fmla="*/ 3088618 h 3373708"/>
                <a:gd name="connsiteX527" fmla="*/ 429911 w 2131338"/>
                <a:gd name="connsiteY527" fmla="*/ 3038523 h 3373708"/>
                <a:gd name="connsiteX528" fmla="*/ 444484 w 2131338"/>
                <a:gd name="connsiteY528" fmla="*/ 3020306 h 3373708"/>
                <a:gd name="connsiteX529" fmla="*/ 474086 w 2131338"/>
                <a:gd name="connsiteY529" fmla="*/ 3019396 h 3373708"/>
                <a:gd name="connsiteX530" fmla="*/ 473631 w 2131338"/>
                <a:gd name="connsiteY530" fmla="*/ 3002090 h 3373708"/>
                <a:gd name="connsiteX531" fmla="*/ 488204 w 2131338"/>
                <a:gd name="connsiteY531" fmla="*/ 2962013 h 3373708"/>
                <a:gd name="connsiteX532" fmla="*/ 473631 w 2131338"/>
                <a:gd name="connsiteY532" fmla="*/ 2962013 h 3373708"/>
                <a:gd name="connsiteX533" fmla="*/ 488204 w 2131338"/>
                <a:gd name="connsiteY533" fmla="*/ 2943797 h 3373708"/>
                <a:gd name="connsiteX534" fmla="*/ 488204 w 2131338"/>
                <a:gd name="connsiteY534" fmla="*/ 2903720 h 3373708"/>
                <a:gd name="connsiteX535" fmla="*/ 513707 w 2131338"/>
                <a:gd name="connsiteY535" fmla="*/ 2885504 h 3373708"/>
                <a:gd name="connsiteX536" fmla="*/ 517350 w 2131338"/>
                <a:gd name="connsiteY536" fmla="*/ 2849071 h 3373708"/>
                <a:gd name="connsiteX537" fmla="*/ 538299 w 2131338"/>
                <a:gd name="connsiteY537" fmla="*/ 2819469 h 3373708"/>
                <a:gd name="connsiteX538" fmla="*/ 553784 w 2131338"/>
                <a:gd name="connsiteY538" fmla="*/ 2787134 h 3373708"/>
                <a:gd name="connsiteX539" fmla="*/ 541487 w 2131338"/>
                <a:gd name="connsiteY539" fmla="*/ 2746147 h 3373708"/>
                <a:gd name="connsiteX540" fmla="*/ 553784 w 2131338"/>
                <a:gd name="connsiteY540" fmla="*/ 2699695 h 3373708"/>
                <a:gd name="connsiteX541" fmla="*/ 567901 w 2131338"/>
                <a:gd name="connsiteY541" fmla="*/ 2674647 h 3373708"/>
                <a:gd name="connsiteX542" fmla="*/ 568357 w 2131338"/>
                <a:gd name="connsiteY542" fmla="*/ 2641402 h 3373708"/>
                <a:gd name="connsiteX543" fmla="*/ 579742 w 2131338"/>
                <a:gd name="connsiteY543" fmla="*/ 2629561 h 3373708"/>
                <a:gd name="connsiteX544" fmla="*/ 582930 w 2131338"/>
                <a:gd name="connsiteY544" fmla="*/ 2612256 h 3373708"/>
                <a:gd name="connsiteX545" fmla="*/ 575643 w 2131338"/>
                <a:gd name="connsiteY545" fmla="*/ 2592672 h 3373708"/>
                <a:gd name="connsiteX546" fmla="*/ 568357 w 2131338"/>
                <a:gd name="connsiteY546" fmla="*/ 2575822 h 3373708"/>
                <a:gd name="connsiteX547" fmla="*/ 546952 w 2131338"/>
                <a:gd name="connsiteY547" fmla="*/ 2610434 h 3373708"/>
                <a:gd name="connsiteX548" fmla="*/ 528280 w 2131338"/>
                <a:gd name="connsiteY548" fmla="*/ 2645045 h 3373708"/>
                <a:gd name="connsiteX549" fmla="*/ 516440 w 2131338"/>
                <a:gd name="connsiteY549" fmla="*/ 2680112 h 3373708"/>
                <a:gd name="connsiteX550" fmla="*/ 488204 w 2131338"/>
                <a:gd name="connsiteY550" fmla="*/ 2706982 h 3373708"/>
                <a:gd name="connsiteX551" fmla="*/ 488204 w 2131338"/>
                <a:gd name="connsiteY551" fmla="*/ 2757988 h 3373708"/>
                <a:gd name="connsiteX552" fmla="*/ 427634 w 2131338"/>
                <a:gd name="connsiteY552" fmla="*/ 2814459 h 3373708"/>
                <a:gd name="connsiteX553" fmla="*/ 397121 w 2131338"/>
                <a:gd name="connsiteY553" fmla="*/ 2903720 h 3373708"/>
                <a:gd name="connsiteX554" fmla="*/ 360688 w 2131338"/>
                <a:gd name="connsiteY554" fmla="*/ 2918294 h 3373708"/>
                <a:gd name="connsiteX555" fmla="*/ 324255 w 2131338"/>
                <a:gd name="connsiteY555" fmla="*/ 2932867 h 3373708"/>
                <a:gd name="connsiteX556" fmla="*/ 324255 w 2131338"/>
                <a:gd name="connsiteY556" fmla="*/ 2976587 h 3373708"/>
                <a:gd name="connsiteX557" fmla="*/ 313325 w 2131338"/>
                <a:gd name="connsiteY557" fmla="*/ 2976587 h 3373708"/>
                <a:gd name="connsiteX558" fmla="*/ 299207 w 2131338"/>
                <a:gd name="connsiteY558" fmla="*/ 2969300 h 3373708"/>
                <a:gd name="connsiteX559" fmla="*/ 298752 w 2131338"/>
                <a:gd name="connsiteY559" fmla="*/ 2951084 h 3373708"/>
                <a:gd name="connsiteX560" fmla="*/ 309682 w 2131338"/>
                <a:gd name="connsiteY560" fmla="*/ 2921937 h 3373708"/>
                <a:gd name="connsiteX561" fmla="*/ 305583 w 2131338"/>
                <a:gd name="connsiteY561" fmla="*/ 2905997 h 3373708"/>
                <a:gd name="connsiteX562" fmla="*/ 298752 w 2131338"/>
                <a:gd name="connsiteY562" fmla="*/ 2892791 h 3373708"/>
                <a:gd name="connsiteX563" fmla="*/ 298752 w 2131338"/>
                <a:gd name="connsiteY563" fmla="*/ 2903720 h 3373708"/>
                <a:gd name="connsiteX564" fmla="*/ 263229 w 2131338"/>
                <a:gd name="connsiteY564" fmla="*/ 2924670 h 3373708"/>
                <a:gd name="connsiteX565" fmla="*/ 244102 w 2131338"/>
                <a:gd name="connsiteY565" fmla="*/ 2962013 h 3373708"/>
                <a:gd name="connsiteX566" fmla="*/ 232717 w 2131338"/>
                <a:gd name="connsiteY566" fmla="*/ 2982507 h 3373708"/>
                <a:gd name="connsiteX567" fmla="*/ 229529 w 2131338"/>
                <a:gd name="connsiteY567" fmla="*/ 3005733 h 3373708"/>
                <a:gd name="connsiteX568" fmla="*/ 200382 w 2131338"/>
                <a:gd name="connsiteY568" fmla="*/ 3023950 h 3373708"/>
                <a:gd name="connsiteX569" fmla="*/ 197194 w 2131338"/>
                <a:gd name="connsiteY569" fmla="*/ 3046720 h 3373708"/>
                <a:gd name="connsiteX570" fmla="*/ 185809 w 2131338"/>
                <a:gd name="connsiteY570" fmla="*/ 3064026 h 3373708"/>
                <a:gd name="connsiteX571" fmla="*/ 185809 w 2131338"/>
                <a:gd name="connsiteY571" fmla="*/ 3093173 h 3373708"/>
                <a:gd name="connsiteX572" fmla="*/ 171236 w 2131338"/>
                <a:gd name="connsiteY572" fmla="*/ 3107746 h 3373708"/>
                <a:gd name="connsiteX573" fmla="*/ 158029 w 2131338"/>
                <a:gd name="connsiteY573" fmla="*/ 3142813 h 3373708"/>
                <a:gd name="connsiteX574" fmla="*/ 131159 w 2131338"/>
                <a:gd name="connsiteY574" fmla="*/ 3169683 h 3373708"/>
                <a:gd name="connsiteX575" fmla="*/ 102468 w 2131338"/>
                <a:gd name="connsiteY575" fmla="*/ 3215679 h 3373708"/>
                <a:gd name="connsiteX576" fmla="*/ 65580 w 2131338"/>
                <a:gd name="connsiteY576" fmla="*/ 3253479 h 3373708"/>
                <a:gd name="connsiteX577" fmla="*/ 64213 w 2131338"/>
                <a:gd name="connsiteY577" fmla="*/ 3273061 h 3373708"/>
                <a:gd name="connsiteX578" fmla="*/ 54650 w 2131338"/>
                <a:gd name="connsiteY578" fmla="*/ 3289912 h 3373708"/>
                <a:gd name="connsiteX579" fmla="*/ 47363 w 2131338"/>
                <a:gd name="connsiteY579" fmla="*/ 3322702 h 3373708"/>
                <a:gd name="connsiteX580" fmla="*/ 25503 w 2131338"/>
                <a:gd name="connsiteY580" fmla="*/ 3355491 h 3373708"/>
                <a:gd name="connsiteX581" fmla="*/ 10930 w 2131338"/>
                <a:gd name="connsiteY581" fmla="*/ 3373708 h 3373708"/>
                <a:gd name="connsiteX582" fmla="*/ 0 w 2131338"/>
                <a:gd name="connsiteY582" fmla="*/ 3370064 h 3373708"/>
                <a:gd name="connsiteX583" fmla="*/ 10930 w 2131338"/>
                <a:gd name="connsiteY583" fmla="*/ 3329988 h 3373708"/>
                <a:gd name="connsiteX584" fmla="*/ 24137 w 2131338"/>
                <a:gd name="connsiteY584" fmla="*/ 3293555 h 3373708"/>
                <a:gd name="connsiteX585" fmla="*/ 40076 w 2131338"/>
                <a:gd name="connsiteY585" fmla="*/ 3257122 h 3373708"/>
                <a:gd name="connsiteX586" fmla="*/ 39166 w 2131338"/>
                <a:gd name="connsiteY586" fmla="*/ 3227975 h 3373708"/>
                <a:gd name="connsiteX587" fmla="*/ 54650 w 2131338"/>
                <a:gd name="connsiteY587" fmla="*/ 3209759 h 3373708"/>
                <a:gd name="connsiteX588" fmla="*/ 91083 w 2131338"/>
                <a:gd name="connsiteY588" fmla="*/ 3070402 h 3373708"/>
                <a:gd name="connsiteX589" fmla="*/ 160306 w 2131338"/>
                <a:gd name="connsiteY589" fmla="*/ 2947440 h 3373708"/>
                <a:gd name="connsiteX590" fmla="*/ 165771 w 2131338"/>
                <a:gd name="connsiteY590" fmla="*/ 2911007 h 3373708"/>
                <a:gd name="connsiteX591" fmla="*/ 171236 w 2131338"/>
                <a:gd name="connsiteY591" fmla="*/ 2874574 h 3373708"/>
                <a:gd name="connsiteX592" fmla="*/ 182621 w 2131338"/>
                <a:gd name="connsiteY592" fmla="*/ 2867743 h 3373708"/>
                <a:gd name="connsiteX593" fmla="*/ 185809 w 2131338"/>
                <a:gd name="connsiteY593" fmla="*/ 2852714 h 3373708"/>
                <a:gd name="connsiteX594" fmla="*/ 193096 w 2131338"/>
                <a:gd name="connsiteY594" fmla="*/ 2825845 h 3373708"/>
                <a:gd name="connsiteX595" fmla="*/ 200382 w 2131338"/>
                <a:gd name="connsiteY595" fmla="*/ 2801708 h 3373708"/>
                <a:gd name="connsiteX596" fmla="*/ 218599 w 2131338"/>
                <a:gd name="connsiteY596" fmla="*/ 2761631 h 3373708"/>
                <a:gd name="connsiteX597" fmla="*/ 233172 w 2131338"/>
                <a:gd name="connsiteY597" fmla="*/ 2751157 h 3373708"/>
                <a:gd name="connsiteX598" fmla="*/ 236815 w 2131338"/>
                <a:gd name="connsiteY598" fmla="*/ 2732485 h 3373708"/>
                <a:gd name="connsiteX599" fmla="*/ 233172 w 2131338"/>
                <a:gd name="connsiteY599" fmla="*/ 2714268 h 3373708"/>
                <a:gd name="connsiteX600" fmla="*/ 254121 w 2131338"/>
                <a:gd name="connsiteY600" fmla="*/ 2652332 h 3373708"/>
                <a:gd name="connsiteX601" fmla="*/ 269605 w 2131338"/>
                <a:gd name="connsiteY601" fmla="*/ 2590396 h 3373708"/>
                <a:gd name="connsiteX602" fmla="*/ 298752 w 2131338"/>
                <a:gd name="connsiteY602" fmla="*/ 2561249 h 3373708"/>
                <a:gd name="connsiteX603" fmla="*/ 300118 w 2131338"/>
                <a:gd name="connsiteY603" fmla="*/ 2541211 h 3373708"/>
                <a:gd name="connsiteX604" fmla="*/ 309682 w 2131338"/>
                <a:gd name="connsiteY604" fmla="*/ 2521173 h 3373708"/>
                <a:gd name="connsiteX605" fmla="*/ 308771 w 2131338"/>
                <a:gd name="connsiteY605" fmla="*/ 2490204 h 3373708"/>
                <a:gd name="connsiteX606" fmla="*/ 324255 w 2131338"/>
                <a:gd name="connsiteY606" fmla="*/ 2470167 h 3373708"/>
                <a:gd name="connsiteX607" fmla="*/ 349758 w 2131338"/>
                <a:gd name="connsiteY607" fmla="*/ 2415972 h 3373708"/>
                <a:gd name="connsiteX608" fmla="*/ 375261 w 2131338"/>
                <a:gd name="connsiteY608" fmla="*/ 2375440 h 3373708"/>
                <a:gd name="connsiteX609" fmla="*/ 389834 w 2131338"/>
                <a:gd name="connsiteY609" fmla="*/ 2349937 h 3373708"/>
                <a:gd name="connsiteX610" fmla="*/ 402586 w 2131338"/>
                <a:gd name="connsiteY610" fmla="*/ 2284357 h 3373708"/>
                <a:gd name="connsiteX611" fmla="*/ 415338 w 2131338"/>
                <a:gd name="connsiteY611" fmla="*/ 2218778 h 3373708"/>
                <a:gd name="connsiteX612" fmla="*/ 429911 w 2131338"/>
                <a:gd name="connsiteY612" fmla="*/ 2204204 h 3373708"/>
                <a:gd name="connsiteX613" fmla="*/ 451771 w 2131338"/>
                <a:gd name="connsiteY613" fmla="*/ 2150010 h 3373708"/>
                <a:gd name="connsiteX614" fmla="*/ 473631 w 2131338"/>
                <a:gd name="connsiteY614" fmla="*/ 2098548 h 3373708"/>
                <a:gd name="connsiteX615" fmla="*/ 488204 w 2131338"/>
                <a:gd name="connsiteY615" fmla="*/ 2065303 h 3373708"/>
                <a:gd name="connsiteX616" fmla="*/ 502777 w 2131338"/>
                <a:gd name="connsiteY616" fmla="*/ 2029325 h 3373708"/>
                <a:gd name="connsiteX617" fmla="*/ 518970 w 2131338"/>
                <a:gd name="connsiteY617" fmla="*/ 1976430 h 3373708"/>
                <a:gd name="connsiteX618" fmla="*/ 549735 w 2131338"/>
                <a:gd name="connsiteY618" fmla="*/ 1892769 h 3373708"/>
                <a:gd name="connsiteX619" fmla="*/ 568357 w 2131338"/>
                <a:gd name="connsiteY619" fmla="*/ 1847160 h 3373708"/>
                <a:gd name="connsiteX620" fmla="*/ 567446 w 2131338"/>
                <a:gd name="connsiteY620" fmla="*/ 1823478 h 3373708"/>
                <a:gd name="connsiteX621" fmla="*/ 582930 w 2131338"/>
                <a:gd name="connsiteY621" fmla="*/ 1810727 h 3373708"/>
                <a:gd name="connsiteX622" fmla="*/ 628016 w 2131338"/>
                <a:gd name="connsiteY622" fmla="*/ 1724653 h 3373708"/>
                <a:gd name="connsiteX623" fmla="*/ 659439 w 2131338"/>
                <a:gd name="connsiteY623" fmla="*/ 1635848 h 3373708"/>
                <a:gd name="connsiteX624" fmla="*/ 668092 w 2131338"/>
                <a:gd name="connsiteY624" fmla="*/ 1628561 h 3373708"/>
                <a:gd name="connsiteX625" fmla="*/ 674013 w 2131338"/>
                <a:gd name="connsiteY625" fmla="*/ 1621274 h 3373708"/>
                <a:gd name="connsiteX626" fmla="*/ 669914 w 2131338"/>
                <a:gd name="connsiteY626" fmla="*/ 1614899 h 3373708"/>
                <a:gd name="connsiteX627" fmla="*/ 663083 w 2131338"/>
                <a:gd name="connsiteY627" fmla="*/ 1613988 h 3373708"/>
                <a:gd name="connsiteX628" fmla="*/ 674013 w 2131338"/>
                <a:gd name="connsiteY628" fmla="*/ 1581198 h 3373708"/>
                <a:gd name="connsiteX629" fmla="*/ 703159 w 2131338"/>
                <a:gd name="connsiteY629" fmla="*/ 1552051 h 3373708"/>
                <a:gd name="connsiteX630" fmla="*/ 725019 w 2131338"/>
                <a:gd name="connsiteY630" fmla="*/ 1479185 h 3373708"/>
                <a:gd name="connsiteX631" fmla="*/ 727752 w 2131338"/>
                <a:gd name="connsiteY631" fmla="*/ 1459147 h 3373708"/>
                <a:gd name="connsiteX632" fmla="*/ 746879 w 2131338"/>
                <a:gd name="connsiteY632" fmla="*/ 1450039 h 3373708"/>
                <a:gd name="connsiteX633" fmla="*/ 752344 w 2131338"/>
                <a:gd name="connsiteY633" fmla="*/ 1435465 h 3373708"/>
                <a:gd name="connsiteX634" fmla="*/ 757809 w 2131338"/>
                <a:gd name="connsiteY634" fmla="*/ 1420892 h 3373708"/>
                <a:gd name="connsiteX635" fmla="*/ 773748 w 2131338"/>
                <a:gd name="connsiteY635" fmla="*/ 1376717 h 3373708"/>
                <a:gd name="connsiteX636" fmla="*/ 786955 w 2131338"/>
                <a:gd name="connsiteY636" fmla="*/ 1329809 h 3373708"/>
                <a:gd name="connsiteX637" fmla="*/ 799707 w 2131338"/>
                <a:gd name="connsiteY637" fmla="*/ 1302485 h 3373708"/>
                <a:gd name="connsiteX638" fmla="*/ 812459 w 2131338"/>
                <a:gd name="connsiteY638" fmla="*/ 1275160 h 3373708"/>
                <a:gd name="connsiteX639" fmla="*/ 827032 w 2131338"/>
                <a:gd name="connsiteY639" fmla="*/ 1246013 h 3373708"/>
                <a:gd name="connsiteX640" fmla="*/ 837962 w 2131338"/>
                <a:gd name="connsiteY640" fmla="*/ 1225975 h 3373708"/>
                <a:gd name="connsiteX641" fmla="*/ 848892 w 2131338"/>
                <a:gd name="connsiteY641" fmla="*/ 1205937 h 3373708"/>
                <a:gd name="connsiteX642" fmla="*/ 871663 w 2131338"/>
                <a:gd name="connsiteY642" fmla="*/ 1185443 h 3373708"/>
                <a:gd name="connsiteX643" fmla="*/ 878038 w 2131338"/>
                <a:gd name="connsiteY643" fmla="*/ 1151287 h 3373708"/>
                <a:gd name="connsiteX644" fmla="*/ 916749 w 2131338"/>
                <a:gd name="connsiteY644" fmla="*/ 1081153 h 3373708"/>
                <a:gd name="connsiteX645" fmla="*/ 947261 w 2131338"/>
                <a:gd name="connsiteY645" fmla="*/ 1005554 h 3373708"/>
                <a:gd name="connsiteX646" fmla="*/ 960468 w 2131338"/>
                <a:gd name="connsiteY646" fmla="*/ 970032 h 3373708"/>
                <a:gd name="connsiteX647" fmla="*/ 976408 w 2131338"/>
                <a:gd name="connsiteY647" fmla="*/ 939975 h 3373708"/>
                <a:gd name="connsiteX648" fmla="*/ 985061 w 2131338"/>
                <a:gd name="connsiteY648" fmla="*/ 905819 h 3373708"/>
                <a:gd name="connsiteX649" fmla="*/ 1001911 w 2131338"/>
                <a:gd name="connsiteY649" fmla="*/ 874395 h 3373708"/>
                <a:gd name="connsiteX650" fmla="*/ 1016484 w 2131338"/>
                <a:gd name="connsiteY650" fmla="*/ 863465 h 3373708"/>
                <a:gd name="connsiteX651" fmla="*/ 1028325 w 2131338"/>
                <a:gd name="connsiteY651" fmla="*/ 833863 h 3373708"/>
                <a:gd name="connsiteX652" fmla="*/ 1034701 w 2131338"/>
                <a:gd name="connsiteY652" fmla="*/ 801529 h 3373708"/>
                <a:gd name="connsiteX653" fmla="*/ 1057016 w 2131338"/>
                <a:gd name="connsiteY653" fmla="*/ 766462 h 3373708"/>
                <a:gd name="connsiteX654" fmla="*/ 1060204 w 2131338"/>
                <a:gd name="connsiteY654" fmla="*/ 717733 h 3373708"/>
                <a:gd name="connsiteX655" fmla="*/ 1072045 w 2131338"/>
                <a:gd name="connsiteY655" fmla="*/ 716366 h 3373708"/>
                <a:gd name="connsiteX656" fmla="*/ 1078420 w 2131338"/>
                <a:gd name="connsiteY656" fmla="*/ 706803 h 3373708"/>
                <a:gd name="connsiteX657" fmla="*/ 1092994 w 2131338"/>
                <a:gd name="connsiteY657" fmla="*/ 692230 h 3373708"/>
                <a:gd name="connsiteX658" fmla="*/ 1107567 w 2131338"/>
                <a:gd name="connsiteY658" fmla="*/ 663083 h 3373708"/>
                <a:gd name="connsiteX659" fmla="*/ 1122140 w 2131338"/>
                <a:gd name="connsiteY659" fmla="*/ 652153 h 3373708"/>
                <a:gd name="connsiteX660" fmla="*/ 1147643 w 2131338"/>
                <a:gd name="connsiteY660" fmla="*/ 604790 h 3373708"/>
                <a:gd name="connsiteX661" fmla="*/ 1154930 w 2131338"/>
                <a:gd name="connsiteY661" fmla="*/ 586574 h 3373708"/>
                <a:gd name="connsiteX662" fmla="*/ 1162217 w 2131338"/>
                <a:gd name="connsiteY662" fmla="*/ 568357 h 3373708"/>
                <a:gd name="connsiteX663" fmla="*/ 1216866 w 2131338"/>
                <a:gd name="connsiteY663" fmla="*/ 452226 h 3373708"/>
                <a:gd name="connsiteX664" fmla="*/ 1249656 w 2131338"/>
                <a:gd name="connsiteY664" fmla="*/ 327898 h 3373708"/>
                <a:gd name="connsiteX665" fmla="*/ 1302940 w 2131338"/>
                <a:gd name="connsiteY665" fmla="*/ 322433 h 3373708"/>
                <a:gd name="connsiteX666" fmla="*/ 1326166 w 2131338"/>
                <a:gd name="connsiteY666" fmla="*/ 273248 h 3373708"/>
                <a:gd name="connsiteX667" fmla="*/ 1344382 w 2131338"/>
                <a:gd name="connsiteY667" fmla="*/ 229529 h 3373708"/>
                <a:gd name="connsiteX668" fmla="*/ 1380815 w 2131338"/>
                <a:gd name="connsiteY668" fmla="*/ 225886 h 3373708"/>
                <a:gd name="connsiteX669" fmla="*/ 1386280 w 2131338"/>
                <a:gd name="connsiteY669" fmla="*/ 205847 h 3373708"/>
                <a:gd name="connsiteX670" fmla="*/ 1402675 w 2131338"/>
                <a:gd name="connsiteY670" fmla="*/ 196739 h 3373708"/>
                <a:gd name="connsiteX671" fmla="*/ 1406318 w 2131338"/>
                <a:gd name="connsiteY671" fmla="*/ 196739 h 3373708"/>
                <a:gd name="connsiteX672" fmla="*/ 1408140 w 2131338"/>
                <a:gd name="connsiteY672" fmla="*/ 181710 h 3373708"/>
                <a:gd name="connsiteX673" fmla="*/ 1420892 w 2131338"/>
                <a:gd name="connsiteY673" fmla="*/ 174879 h 3373708"/>
                <a:gd name="connsiteX674" fmla="*/ 1435465 w 2131338"/>
                <a:gd name="connsiteY674" fmla="*/ 174879 h 3373708"/>
                <a:gd name="connsiteX675" fmla="*/ 1435465 w 2131338"/>
                <a:gd name="connsiteY675" fmla="*/ 127516 h 3373708"/>
                <a:gd name="connsiteX676" fmla="*/ 1490115 w 2131338"/>
                <a:gd name="connsiteY676" fmla="*/ 94726 h 3373708"/>
                <a:gd name="connsiteX677" fmla="*/ 1533835 w 2131338"/>
                <a:gd name="connsiteY677" fmla="*/ 91083 h 3373708"/>
                <a:gd name="connsiteX678" fmla="*/ 1547042 w 2131338"/>
                <a:gd name="connsiteY678" fmla="*/ 74233 h 3373708"/>
                <a:gd name="connsiteX679" fmla="*/ 1562981 w 2131338"/>
                <a:gd name="connsiteY679" fmla="*/ 65580 h 3373708"/>
                <a:gd name="connsiteX680" fmla="*/ 1570268 w 2131338"/>
                <a:gd name="connsiteY680" fmla="*/ 69223 h 3373708"/>
                <a:gd name="connsiteX681" fmla="*/ 1584841 w 2131338"/>
                <a:gd name="connsiteY681" fmla="*/ 81975 h 3373708"/>
                <a:gd name="connsiteX682" fmla="*/ 1599414 w 2131338"/>
                <a:gd name="connsiteY682" fmla="*/ 94726 h 3373708"/>
                <a:gd name="connsiteX683" fmla="*/ 1610344 w 2131338"/>
                <a:gd name="connsiteY683" fmla="*/ 87440 h 3373708"/>
                <a:gd name="connsiteX684" fmla="*/ 1634026 w 2131338"/>
                <a:gd name="connsiteY684" fmla="*/ 43720 h 3373708"/>
                <a:gd name="connsiteX685" fmla="*/ 1657707 w 2131338"/>
                <a:gd name="connsiteY685" fmla="*/ 10930 h 3373708"/>
                <a:gd name="connsiteX686" fmla="*/ 1664994 w 2131338"/>
                <a:gd name="connsiteY686" fmla="*/ 14573 h 3373708"/>
                <a:gd name="connsiteX687" fmla="*/ 1693229 w 2131338"/>
                <a:gd name="connsiteY687" fmla="*/ 20949 h 3373708"/>
                <a:gd name="connsiteX688" fmla="*/ 1726930 w 2131338"/>
                <a:gd name="connsiteY688" fmla="*/ 0 h 3373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Lst>
              <a:rect l="l" t="t" r="r" b="b"/>
              <a:pathLst>
                <a:path w="2131338" h="3373708">
                  <a:moveTo>
                    <a:pt x="309682" y="2863644"/>
                  </a:moveTo>
                  <a:cubicBezTo>
                    <a:pt x="309757" y="2865845"/>
                    <a:pt x="310516" y="2868729"/>
                    <a:pt x="311959" y="2872297"/>
                  </a:cubicBezTo>
                  <a:cubicBezTo>
                    <a:pt x="313401" y="2875864"/>
                    <a:pt x="315071" y="2877838"/>
                    <a:pt x="316968" y="2878217"/>
                  </a:cubicBezTo>
                  <a:cubicBezTo>
                    <a:pt x="320460" y="2877989"/>
                    <a:pt x="322585" y="2876623"/>
                    <a:pt x="323344" y="2874119"/>
                  </a:cubicBezTo>
                  <a:cubicBezTo>
                    <a:pt x="324103" y="2871614"/>
                    <a:pt x="324407" y="2869337"/>
                    <a:pt x="324255" y="2867287"/>
                  </a:cubicBezTo>
                  <a:close/>
                  <a:moveTo>
                    <a:pt x="324255" y="2834498"/>
                  </a:moveTo>
                  <a:cubicBezTo>
                    <a:pt x="324255" y="2841784"/>
                    <a:pt x="327898" y="2845427"/>
                    <a:pt x="335185" y="2845427"/>
                  </a:cubicBezTo>
                  <a:lnTo>
                    <a:pt x="338828" y="2845427"/>
                  </a:lnTo>
                  <a:cubicBezTo>
                    <a:pt x="338676" y="2841784"/>
                    <a:pt x="337158" y="2839052"/>
                    <a:pt x="334274" y="2837230"/>
                  </a:cubicBezTo>
                  <a:cubicBezTo>
                    <a:pt x="331390" y="2835408"/>
                    <a:pt x="328050" y="2834498"/>
                    <a:pt x="324255" y="2834498"/>
                  </a:cubicBezTo>
                  <a:close/>
                  <a:moveTo>
                    <a:pt x="674013" y="2776205"/>
                  </a:moveTo>
                  <a:cubicBezTo>
                    <a:pt x="673937" y="2778254"/>
                    <a:pt x="674089" y="2780531"/>
                    <a:pt x="674468" y="2783036"/>
                  </a:cubicBezTo>
                  <a:cubicBezTo>
                    <a:pt x="674848" y="2785540"/>
                    <a:pt x="675910" y="2786906"/>
                    <a:pt x="677656" y="2787134"/>
                  </a:cubicBezTo>
                  <a:lnTo>
                    <a:pt x="688586" y="2787134"/>
                  </a:lnTo>
                  <a:cubicBezTo>
                    <a:pt x="688434" y="2783491"/>
                    <a:pt x="686916" y="2780759"/>
                    <a:pt x="684032" y="2778937"/>
                  </a:cubicBezTo>
                  <a:cubicBezTo>
                    <a:pt x="681148" y="2777115"/>
                    <a:pt x="677808" y="2776205"/>
                    <a:pt x="674013" y="2776205"/>
                  </a:cubicBezTo>
                  <a:close/>
                  <a:moveTo>
                    <a:pt x="976408" y="2761631"/>
                  </a:moveTo>
                  <a:lnTo>
                    <a:pt x="990981" y="2787134"/>
                  </a:lnTo>
                  <a:lnTo>
                    <a:pt x="987338" y="2819924"/>
                  </a:lnTo>
                  <a:cubicBezTo>
                    <a:pt x="978381" y="2821139"/>
                    <a:pt x="973523" y="2825997"/>
                    <a:pt x="972764" y="2834498"/>
                  </a:cubicBezTo>
                  <a:cubicBezTo>
                    <a:pt x="972005" y="2842998"/>
                    <a:pt x="963504" y="2847856"/>
                    <a:pt x="947261" y="2849071"/>
                  </a:cubicBezTo>
                  <a:cubicBezTo>
                    <a:pt x="948476" y="2833132"/>
                    <a:pt x="953333" y="2818558"/>
                    <a:pt x="961834" y="2805351"/>
                  </a:cubicBezTo>
                  <a:cubicBezTo>
                    <a:pt x="970336" y="2792144"/>
                    <a:pt x="975193" y="2777571"/>
                    <a:pt x="976408" y="2761631"/>
                  </a:cubicBezTo>
                  <a:close/>
                  <a:moveTo>
                    <a:pt x="757809" y="2663262"/>
                  </a:moveTo>
                  <a:cubicBezTo>
                    <a:pt x="757657" y="2665311"/>
                    <a:pt x="757961" y="2667588"/>
                    <a:pt x="758720" y="2670093"/>
                  </a:cubicBezTo>
                  <a:cubicBezTo>
                    <a:pt x="759479" y="2672598"/>
                    <a:pt x="761604" y="2673964"/>
                    <a:pt x="765096" y="2674192"/>
                  </a:cubicBezTo>
                  <a:lnTo>
                    <a:pt x="772382" y="2674192"/>
                  </a:lnTo>
                  <a:cubicBezTo>
                    <a:pt x="772230" y="2670548"/>
                    <a:pt x="770712" y="2667816"/>
                    <a:pt x="767828" y="2665994"/>
                  </a:cubicBezTo>
                  <a:cubicBezTo>
                    <a:pt x="764944" y="2664173"/>
                    <a:pt x="761604" y="2663262"/>
                    <a:pt x="757809" y="2663262"/>
                  </a:cubicBezTo>
                  <a:close/>
                  <a:moveTo>
                    <a:pt x="1016484" y="2532103"/>
                  </a:moveTo>
                  <a:cubicBezTo>
                    <a:pt x="1016560" y="2534304"/>
                    <a:pt x="1017319" y="2537188"/>
                    <a:pt x="1018761" y="2540755"/>
                  </a:cubicBezTo>
                  <a:cubicBezTo>
                    <a:pt x="1020203" y="2544323"/>
                    <a:pt x="1021873" y="2546296"/>
                    <a:pt x="1023771" y="2546676"/>
                  </a:cubicBezTo>
                  <a:cubicBezTo>
                    <a:pt x="1027262" y="2546448"/>
                    <a:pt x="1029388" y="2545082"/>
                    <a:pt x="1030147" y="2542577"/>
                  </a:cubicBezTo>
                  <a:cubicBezTo>
                    <a:pt x="1030906" y="2540072"/>
                    <a:pt x="1031209" y="2537796"/>
                    <a:pt x="1031057" y="2535746"/>
                  </a:cubicBezTo>
                  <a:close/>
                  <a:moveTo>
                    <a:pt x="604790" y="2484739"/>
                  </a:moveTo>
                  <a:lnTo>
                    <a:pt x="601146" y="2506599"/>
                  </a:lnTo>
                  <a:cubicBezTo>
                    <a:pt x="601450" y="2511837"/>
                    <a:pt x="603575" y="2515025"/>
                    <a:pt x="607522" y="2516163"/>
                  </a:cubicBezTo>
                  <a:cubicBezTo>
                    <a:pt x="611469" y="2517301"/>
                    <a:pt x="615416" y="2517757"/>
                    <a:pt x="619363" y="2517529"/>
                  </a:cubicBezTo>
                  <a:close/>
                  <a:moveTo>
                    <a:pt x="641223" y="2441020"/>
                  </a:moveTo>
                  <a:cubicBezTo>
                    <a:pt x="639553" y="2441172"/>
                    <a:pt x="638339" y="2441779"/>
                    <a:pt x="637580" y="2442841"/>
                  </a:cubicBezTo>
                  <a:cubicBezTo>
                    <a:pt x="636821" y="2443904"/>
                    <a:pt x="635606" y="2444511"/>
                    <a:pt x="633936" y="2444663"/>
                  </a:cubicBezTo>
                  <a:cubicBezTo>
                    <a:pt x="634012" y="2446864"/>
                    <a:pt x="634771" y="2449749"/>
                    <a:pt x="636213" y="2453316"/>
                  </a:cubicBezTo>
                  <a:cubicBezTo>
                    <a:pt x="637656" y="2456884"/>
                    <a:pt x="639325" y="2458857"/>
                    <a:pt x="641223" y="2459236"/>
                  </a:cubicBezTo>
                  <a:cubicBezTo>
                    <a:pt x="644714" y="2459008"/>
                    <a:pt x="646840" y="2457642"/>
                    <a:pt x="647599" y="2455138"/>
                  </a:cubicBezTo>
                  <a:cubicBezTo>
                    <a:pt x="648358" y="2452633"/>
                    <a:pt x="648661" y="2450356"/>
                    <a:pt x="648510" y="2448306"/>
                  </a:cubicBezTo>
                  <a:cubicBezTo>
                    <a:pt x="647902" y="2444056"/>
                    <a:pt x="645474" y="2441627"/>
                    <a:pt x="641223" y="2441020"/>
                  </a:cubicBezTo>
                  <a:close/>
                  <a:moveTo>
                    <a:pt x="1107567" y="2400943"/>
                  </a:moveTo>
                  <a:cubicBezTo>
                    <a:pt x="1095347" y="2402082"/>
                    <a:pt x="1087908" y="2408913"/>
                    <a:pt x="1085252" y="2421437"/>
                  </a:cubicBezTo>
                  <a:cubicBezTo>
                    <a:pt x="1082595" y="2433961"/>
                    <a:pt x="1081533" y="2445346"/>
                    <a:pt x="1082064" y="2455593"/>
                  </a:cubicBezTo>
                  <a:cubicBezTo>
                    <a:pt x="1076447" y="2455593"/>
                    <a:pt x="1070375" y="2456504"/>
                    <a:pt x="1063847" y="2458325"/>
                  </a:cubicBezTo>
                  <a:cubicBezTo>
                    <a:pt x="1057320" y="2460147"/>
                    <a:pt x="1051247" y="2462880"/>
                    <a:pt x="1045631" y="2466523"/>
                  </a:cubicBezTo>
                  <a:lnTo>
                    <a:pt x="1056560" y="2502956"/>
                  </a:lnTo>
                  <a:cubicBezTo>
                    <a:pt x="1058306" y="2493013"/>
                    <a:pt x="1062101" y="2482842"/>
                    <a:pt x="1067946" y="2472443"/>
                  </a:cubicBezTo>
                  <a:cubicBezTo>
                    <a:pt x="1073790" y="2462045"/>
                    <a:pt x="1082140" y="2456428"/>
                    <a:pt x="1092994" y="2455593"/>
                  </a:cubicBezTo>
                  <a:cubicBezTo>
                    <a:pt x="1093601" y="2445119"/>
                    <a:pt x="1096030" y="2436010"/>
                    <a:pt x="1100280" y="2428268"/>
                  </a:cubicBezTo>
                  <a:cubicBezTo>
                    <a:pt x="1104531" y="2420526"/>
                    <a:pt x="1106960" y="2411418"/>
                    <a:pt x="1107567" y="2400943"/>
                  </a:cubicBezTo>
                  <a:close/>
                  <a:moveTo>
                    <a:pt x="936331" y="2331720"/>
                  </a:moveTo>
                  <a:cubicBezTo>
                    <a:pt x="926768" y="2333542"/>
                    <a:pt x="921303" y="2342650"/>
                    <a:pt x="919936" y="2359045"/>
                  </a:cubicBezTo>
                  <a:cubicBezTo>
                    <a:pt x="918570" y="2375440"/>
                    <a:pt x="913105" y="2388192"/>
                    <a:pt x="903542" y="2397300"/>
                  </a:cubicBezTo>
                  <a:cubicBezTo>
                    <a:pt x="903086" y="2407926"/>
                    <a:pt x="901264" y="2417642"/>
                    <a:pt x="898076" y="2426446"/>
                  </a:cubicBezTo>
                  <a:cubicBezTo>
                    <a:pt x="894889" y="2435251"/>
                    <a:pt x="893067" y="2444967"/>
                    <a:pt x="892612" y="2455593"/>
                  </a:cubicBezTo>
                  <a:cubicBezTo>
                    <a:pt x="874547" y="2457567"/>
                    <a:pt x="865135" y="2465460"/>
                    <a:pt x="864376" y="2479275"/>
                  </a:cubicBezTo>
                  <a:cubicBezTo>
                    <a:pt x="863617" y="2493089"/>
                    <a:pt x="859670" y="2500983"/>
                    <a:pt x="852535" y="2502956"/>
                  </a:cubicBezTo>
                  <a:cubicBezTo>
                    <a:pt x="850030" y="2502880"/>
                    <a:pt x="845932" y="2503032"/>
                    <a:pt x="840239" y="2503412"/>
                  </a:cubicBezTo>
                  <a:cubicBezTo>
                    <a:pt x="834546" y="2503791"/>
                    <a:pt x="831358" y="2504853"/>
                    <a:pt x="830675" y="2506599"/>
                  </a:cubicBezTo>
                  <a:cubicBezTo>
                    <a:pt x="831966" y="2510243"/>
                    <a:pt x="837582" y="2512975"/>
                    <a:pt x="847525" y="2514797"/>
                  </a:cubicBezTo>
                  <a:cubicBezTo>
                    <a:pt x="857469" y="2516618"/>
                    <a:pt x="863996" y="2517529"/>
                    <a:pt x="867108" y="2517529"/>
                  </a:cubicBezTo>
                  <a:lnTo>
                    <a:pt x="892612" y="2495670"/>
                  </a:lnTo>
                  <a:cubicBezTo>
                    <a:pt x="887222" y="2495062"/>
                    <a:pt x="883427" y="2491723"/>
                    <a:pt x="881226" y="2485650"/>
                  </a:cubicBezTo>
                  <a:cubicBezTo>
                    <a:pt x="879025" y="2479578"/>
                    <a:pt x="877962" y="2474417"/>
                    <a:pt x="878038" y="2470167"/>
                  </a:cubicBezTo>
                  <a:lnTo>
                    <a:pt x="892612" y="2455593"/>
                  </a:lnTo>
                  <a:cubicBezTo>
                    <a:pt x="900202" y="2446409"/>
                    <a:pt x="907792" y="2436541"/>
                    <a:pt x="915382" y="2425991"/>
                  </a:cubicBezTo>
                  <a:cubicBezTo>
                    <a:pt x="922972" y="2415441"/>
                    <a:pt x="928741" y="2404662"/>
                    <a:pt x="932688" y="2393657"/>
                  </a:cubicBezTo>
                  <a:cubicBezTo>
                    <a:pt x="938077" y="2389785"/>
                    <a:pt x="941872" y="2384776"/>
                    <a:pt x="944073" y="2378628"/>
                  </a:cubicBezTo>
                  <a:cubicBezTo>
                    <a:pt x="946275" y="2372480"/>
                    <a:pt x="947337" y="2366559"/>
                    <a:pt x="947261" y="2360867"/>
                  </a:cubicBezTo>
                  <a:cubicBezTo>
                    <a:pt x="947489" y="2356465"/>
                    <a:pt x="947034" y="2350696"/>
                    <a:pt x="945895" y="2343561"/>
                  </a:cubicBezTo>
                  <a:cubicBezTo>
                    <a:pt x="944756" y="2336426"/>
                    <a:pt x="941569" y="2332480"/>
                    <a:pt x="936331" y="2331720"/>
                  </a:cubicBezTo>
                  <a:close/>
                  <a:moveTo>
                    <a:pt x="688586" y="2298930"/>
                  </a:moveTo>
                  <a:cubicBezTo>
                    <a:pt x="684791" y="2306369"/>
                    <a:pt x="681451" y="2314263"/>
                    <a:pt x="678567" y="2322612"/>
                  </a:cubicBezTo>
                  <a:cubicBezTo>
                    <a:pt x="675683" y="2330962"/>
                    <a:pt x="674165" y="2338855"/>
                    <a:pt x="674013" y="2346294"/>
                  </a:cubicBezTo>
                  <a:cubicBezTo>
                    <a:pt x="671660" y="2346218"/>
                    <a:pt x="668168" y="2346369"/>
                    <a:pt x="663538" y="2346749"/>
                  </a:cubicBezTo>
                  <a:cubicBezTo>
                    <a:pt x="658908" y="2347129"/>
                    <a:pt x="656328" y="2348191"/>
                    <a:pt x="655796" y="2349937"/>
                  </a:cubicBezTo>
                  <a:cubicBezTo>
                    <a:pt x="656707" y="2353808"/>
                    <a:pt x="661261" y="2357906"/>
                    <a:pt x="669459" y="2362233"/>
                  </a:cubicBezTo>
                  <a:cubicBezTo>
                    <a:pt x="677656" y="2366559"/>
                    <a:pt x="684032" y="2369748"/>
                    <a:pt x="688586" y="2371797"/>
                  </a:cubicBezTo>
                  <a:lnTo>
                    <a:pt x="717733" y="2331720"/>
                  </a:lnTo>
                  <a:close/>
                  <a:moveTo>
                    <a:pt x="746879" y="2160485"/>
                  </a:moveTo>
                  <a:cubicBezTo>
                    <a:pt x="738682" y="2175665"/>
                    <a:pt x="729573" y="2192667"/>
                    <a:pt x="719554" y="2211491"/>
                  </a:cubicBezTo>
                  <a:cubicBezTo>
                    <a:pt x="709535" y="2230315"/>
                    <a:pt x="704070" y="2247317"/>
                    <a:pt x="703159" y="2262497"/>
                  </a:cubicBezTo>
                  <a:cubicBezTo>
                    <a:pt x="703463" y="2271378"/>
                    <a:pt x="706499" y="2277299"/>
                    <a:pt x="712268" y="2280258"/>
                  </a:cubicBezTo>
                  <a:cubicBezTo>
                    <a:pt x="718036" y="2283219"/>
                    <a:pt x="724716" y="2284585"/>
                    <a:pt x="732306" y="2284357"/>
                  </a:cubicBezTo>
                  <a:lnTo>
                    <a:pt x="746879" y="2255211"/>
                  </a:lnTo>
                  <a:cubicBezTo>
                    <a:pt x="746879" y="2249594"/>
                    <a:pt x="747790" y="2243522"/>
                    <a:pt x="749612" y="2236994"/>
                  </a:cubicBezTo>
                  <a:cubicBezTo>
                    <a:pt x="751433" y="2230467"/>
                    <a:pt x="754166" y="2224394"/>
                    <a:pt x="757809" y="2218778"/>
                  </a:cubicBezTo>
                  <a:cubicBezTo>
                    <a:pt x="758416" y="2211794"/>
                    <a:pt x="760845" y="2205723"/>
                    <a:pt x="765096" y="2200561"/>
                  </a:cubicBezTo>
                  <a:cubicBezTo>
                    <a:pt x="769346" y="2195400"/>
                    <a:pt x="771775" y="2189328"/>
                    <a:pt x="772382" y="2182345"/>
                  </a:cubicBezTo>
                  <a:close/>
                  <a:moveTo>
                    <a:pt x="812459" y="2011109"/>
                  </a:moveTo>
                  <a:cubicBezTo>
                    <a:pt x="805172" y="2022039"/>
                    <a:pt x="801529" y="2032969"/>
                    <a:pt x="801529" y="2043899"/>
                  </a:cubicBezTo>
                  <a:cubicBezTo>
                    <a:pt x="801377" y="2047542"/>
                    <a:pt x="801680" y="2050275"/>
                    <a:pt x="802440" y="2052096"/>
                  </a:cubicBezTo>
                  <a:cubicBezTo>
                    <a:pt x="803199" y="2053918"/>
                    <a:pt x="805324" y="2054828"/>
                    <a:pt x="808815" y="2054828"/>
                  </a:cubicBezTo>
                  <a:lnTo>
                    <a:pt x="827032" y="2040256"/>
                  </a:lnTo>
                  <a:close/>
                  <a:moveTo>
                    <a:pt x="856178" y="1952816"/>
                  </a:moveTo>
                  <a:cubicBezTo>
                    <a:pt x="854508" y="1952968"/>
                    <a:pt x="853294" y="1953575"/>
                    <a:pt x="852535" y="1954638"/>
                  </a:cubicBezTo>
                  <a:cubicBezTo>
                    <a:pt x="851776" y="1955700"/>
                    <a:pt x="850562" y="1956307"/>
                    <a:pt x="848892" y="1956459"/>
                  </a:cubicBezTo>
                  <a:cubicBezTo>
                    <a:pt x="848968" y="1958661"/>
                    <a:pt x="849727" y="1961545"/>
                    <a:pt x="851169" y="1965112"/>
                  </a:cubicBezTo>
                  <a:cubicBezTo>
                    <a:pt x="852611" y="1968680"/>
                    <a:pt x="854281" y="1970653"/>
                    <a:pt x="856178" y="1971032"/>
                  </a:cubicBezTo>
                  <a:cubicBezTo>
                    <a:pt x="859670" y="1970805"/>
                    <a:pt x="861795" y="1969438"/>
                    <a:pt x="862554" y="1966934"/>
                  </a:cubicBezTo>
                  <a:cubicBezTo>
                    <a:pt x="863313" y="1964429"/>
                    <a:pt x="863617" y="1962152"/>
                    <a:pt x="863465" y="1960102"/>
                  </a:cubicBezTo>
                  <a:cubicBezTo>
                    <a:pt x="862858" y="1955852"/>
                    <a:pt x="860429" y="1953423"/>
                    <a:pt x="856178" y="1952816"/>
                  </a:cubicBezTo>
                  <a:close/>
                  <a:moveTo>
                    <a:pt x="918115" y="1887236"/>
                  </a:moveTo>
                  <a:cubicBezTo>
                    <a:pt x="918039" y="1892474"/>
                    <a:pt x="919101" y="1895661"/>
                    <a:pt x="921303" y="1896800"/>
                  </a:cubicBezTo>
                  <a:cubicBezTo>
                    <a:pt x="923504" y="1897938"/>
                    <a:pt x="927299" y="1898394"/>
                    <a:pt x="932688" y="1898166"/>
                  </a:cubicBezTo>
                  <a:cubicBezTo>
                    <a:pt x="932688" y="1890879"/>
                    <a:pt x="929045" y="1887236"/>
                    <a:pt x="921758" y="1887236"/>
                  </a:cubicBezTo>
                  <a:close/>
                  <a:moveTo>
                    <a:pt x="932688" y="1843516"/>
                  </a:moveTo>
                  <a:lnTo>
                    <a:pt x="932688" y="1858090"/>
                  </a:lnTo>
                  <a:cubicBezTo>
                    <a:pt x="932081" y="1868413"/>
                    <a:pt x="936938" y="1873270"/>
                    <a:pt x="947261" y="1872663"/>
                  </a:cubicBezTo>
                  <a:close/>
                  <a:moveTo>
                    <a:pt x="1351669" y="1799797"/>
                  </a:moveTo>
                  <a:cubicBezTo>
                    <a:pt x="1354705" y="1844124"/>
                    <a:pt x="1352276" y="1886629"/>
                    <a:pt x="1344382" y="1927313"/>
                  </a:cubicBezTo>
                  <a:cubicBezTo>
                    <a:pt x="1357058" y="1927920"/>
                    <a:pt x="1366318" y="1926705"/>
                    <a:pt x="1372162" y="1923669"/>
                  </a:cubicBezTo>
                  <a:cubicBezTo>
                    <a:pt x="1378007" y="1920633"/>
                    <a:pt x="1380891" y="1912132"/>
                    <a:pt x="1380815" y="1898166"/>
                  </a:cubicBezTo>
                  <a:lnTo>
                    <a:pt x="1380815" y="1810727"/>
                  </a:lnTo>
                  <a:close/>
                  <a:moveTo>
                    <a:pt x="1038344" y="1683211"/>
                  </a:moveTo>
                  <a:cubicBezTo>
                    <a:pt x="1034853" y="1684046"/>
                    <a:pt x="1032727" y="1687841"/>
                    <a:pt x="1031968" y="1694596"/>
                  </a:cubicBezTo>
                  <a:cubicBezTo>
                    <a:pt x="1031209" y="1701351"/>
                    <a:pt x="1030906" y="1706057"/>
                    <a:pt x="1031057" y="1708714"/>
                  </a:cubicBezTo>
                  <a:cubicBezTo>
                    <a:pt x="1030602" y="1708638"/>
                    <a:pt x="1028780" y="1708790"/>
                    <a:pt x="1025592" y="1709169"/>
                  </a:cubicBezTo>
                  <a:cubicBezTo>
                    <a:pt x="1022405" y="1709549"/>
                    <a:pt x="1020583" y="1710611"/>
                    <a:pt x="1020127" y="1712357"/>
                  </a:cubicBezTo>
                  <a:cubicBezTo>
                    <a:pt x="1020355" y="1714179"/>
                    <a:pt x="1021721" y="1716001"/>
                    <a:pt x="1024226" y="1717822"/>
                  </a:cubicBezTo>
                  <a:cubicBezTo>
                    <a:pt x="1026731" y="1719644"/>
                    <a:pt x="1029008" y="1721465"/>
                    <a:pt x="1031057" y="1723287"/>
                  </a:cubicBezTo>
                  <a:lnTo>
                    <a:pt x="1045631" y="1705070"/>
                  </a:lnTo>
                  <a:cubicBezTo>
                    <a:pt x="1045783" y="1702566"/>
                    <a:pt x="1045479" y="1698467"/>
                    <a:pt x="1044720" y="1692774"/>
                  </a:cubicBezTo>
                  <a:cubicBezTo>
                    <a:pt x="1043961" y="1687082"/>
                    <a:pt x="1041836" y="1683894"/>
                    <a:pt x="1038344" y="1683211"/>
                  </a:cubicBezTo>
                  <a:close/>
                  <a:moveTo>
                    <a:pt x="1493758" y="1522905"/>
                  </a:moveTo>
                  <a:cubicBezTo>
                    <a:pt x="1494365" y="1529584"/>
                    <a:pt x="1496794" y="1534442"/>
                    <a:pt x="1501045" y="1537478"/>
                  </a:cubicBezTo>
                  <a:cubicBezTo>
                    <a:pt x="1502790" y="1537250"/>
                    <a:pt x="1503853" y="1535884"/>
                    <a:pt x="1504233" y="1533380"/>
                  </a:cubicBezTo>
                  <a:cubicBezTo>
                    <a:pt x="1504612" y="1530875"/>
                    <a:pt x="1504764" y="1528598"/>
                    <a:pt x="1504688" y="1526548"/>
                  </a:cubicBezTo>
                  <a:close/>
                  <a:moveTo>
                    <a:pt x="1566624" y="1377172"/>
                  </a:moveTo>
                  <a:cubicBezTo>
                    <a:pt x="1562981" y="1377476"/>
                    <a:pt x="1560248" y="1379601"/>
                    <a:pt x="1558427" y="1383548"/>
                  </a:cubicBezTo>
                  <a:cubicBezTo>
                    <a:pt x="1556605" y="1387495"/>
                    <a:pt x="1555694" y="1391442"/>
                    <a:pt x="1555694" y="1395389"/>
                  </a:cubicBezTo>
                  <a:cubicBezTo>
                    <a:pt x="1553493" y="1395237"/>
                    <a:pt x="1550609" y="1395541"/>
                    <a:pt x="1547042" y="1396300"/>
                  </a:cubicBezTo>
                  <a:cubicBezTo>
                    <a:pt x="1543474" y="1397059"/>
                    <a:pt x="1541501" y="1399184"/>
                    <a:pt x="1541121" y="1402676"/>
                  </a:cubicBezTo>
                  <a:lnTo>
                    <a:pt x="1544764" y="1409962"/>
                  </a:lnTo>
                  <a:cubicBezTo>
                    <a:pt x="1552810" y="1408368"/>
                    <a:pt x="1561311" y="1406091"/>
                    <a:pt x="1570268" y="1403131"/>
                  </a:cubicBezTo>
                  <a:cubicBezTo>
                    <a:pt x="1579224" y="1400171"/>
                    <a:pt x="1584082" y="1395161"/>
                    <a:pt x="1584841" y="1388102"/>
                  </a:cubicBezTo>
                  <a:cubicBezTo>
                    <a:pt x="1584537" y="1384459"/>
                    <a:pt x="1582412" y="1381727"/>
                    <a:pt x="1578465" y="1379905"/>
                  </a:cubicBezTo>
                  <a:cubicBezTo>
                    <a:pt x="1574518" y="1378083"/>
                    <a:pt x="1570571" y="1377172"/>
                    <a:pt x="1566624" y="1377172"/>
                  </a:cubicBezTo>
                  <a:close/>
                  <a:moveTo>
                    <a:pt x="1519261" y="1351669"/>
                  </a:moveTo>
                  <a:cubicBezTo>
                    <a:pt x="1519110" y="1353870"/>
                    <a:pt x="1519413" y="1356755"/>
                    <a:pt x="1520172" y="1360322"/>
                  </a:cubicBezTo>
                  <a:cubicBezTo>
                    <a:pt x="1520931" y="1363890"/>
                    <a:pt x="1523056" y="1365863"/>
                    <a:pt x="1526548" y="1366243"/>
                  </a:cubicBezTo>
                  <a:lnTo>
                    <a:pt x="1533835" y="1366243"/>
                  </a:lnTo>
                  <a:cubicBezTo>
                    <a:pt x="1533683" y="1362447"/>
                    <a:pt x="1532165" y="1359108"/>
                    <a:pt x="1529280" y="1356223"/>
                  </a:cubicBezTo>
                  <a:cubicBezTo>
                    <a:pt x="1526396" y="1353339"/>
                    <a:pt x="1523056" y="1351821"/>
                    <a:pt x="1519261" y="1351669"/>
                  </a:cubicBezTo>
                  <a:close/>
                  <a:moveTo>
                    <a:pt x="1701427" y="1078421"/>
                  </a:moveTo>
                  <a:cubicBezTo>
                    <a:pt x="1699757" y="1078573"/>
                    <a:pt x="1698543" y="1079180"/>
                    <a:pt x="1697784" y="1080242"/>
                  </a:cubicBezTo>
                  <a:cubicBezTo>
                    <a:pt x="1697024" y="1081305"/>
                    <a:pt x="1695810" y="1081912"/>
                    <a:pt x="1694140" y="1082064"/>
                  </a:cubicBezTo>
                  <a:cubicBezTo>
                    <a:pt x="1694216" y="1084265"/>
                    <a:pt x="1694975" y="1087150"/>
                    <a:pt x="1696417" y="1090717"/>
                  </a:cubicBezTo>
                  <a:cubicBezTo>
                    <a:pt x="1697859" y="1094284"/>
                    <a:pt x="1699529" y="1096258"/>
                    <a:pt x="1701427" y="1096637"/>
                  </a:cubicBezTo>
                  <a:cubicBezTo>
                    <a:pt x="1704918" y="1096410"/>
                    <a:pt x="1707043" y="1095043"/>
                    <a:pt x="1707803" y="1092539"/>
                  </a:cubicBezTo>
                  <a:cubicBezTo>
                    <a:pt x="1708562" y="1090034"/>
                    <a:pt x="1708865" y="1087757"/>
                    <a:pt x="1708713" y="1085707"/>
                  </a:cubicBezTo>
                  <a:cubicBezTo>
                    <a:pt x="1708106" y="1081457"/>
                    <a:pt x="1705677" y="1079028"/>
                    <a:pt x="1701427" y="1078421"/>
                  </a:cubicBezTo>
                  <a:close/>
                  <a:moveTo>
                    <a:pt x="1723287" y="980051"/>
                  </a:moveTo>
                  <a:lnTo>
                    <a:pt x="1723287" y="987338"/>
                  </a:lnTo>
                  <a:cubicBezTo>
                    <a:pt x="1722679" y="998875"/>
                    <a:pt x="1727537" y="1004947"/>
                    <a:pt x="1737860" y="1005554"/>
                  </a:cubicBezTo>
                  <a:close/>
                  <a:moveTo>
                    <a:pt x="1737860" y="950905"/>
                  </a:moveTo>
                  <a:cubicBezTo>
                    <a:pt x="1737708" y="953106"/>
                    <a:pt x="1738012" y="955990"/>
                    <a:pt x="1738771" y="959558"/>
                  </a:cubicBezTo>
                  <a:cubicBezTo>
                    <a:pt x="1739530" y="963125"/>
                    <a:pt x="1741655" y="965098"/>
                    <a:pt x="1745147" y="965478"/>
                  </a:cubicBezTo>
                  <a:cubicBezTo>
                    <a:pt x="1746892" y="965250"/>
                    <a:pt x="1747955" y="963884"/>
                    <a:pt x="1748335" y="961379"/>
                  </a:cubicBezTo>
                  <a:cubicBezTo>
                    <a:pt x="1748714" y="958875"/>
                    <a:pt x="1748866" y="956598"/>
                    <a:pt x="1748790" y="954548"/>
                  </a:cubicBezTo>
                  <a:close/>
                  <a:moveTo>
                    <a:pt x="1818013" y="746879"/>
                  </a:moveTo>
                  <a:cubicBezTo>
                    <a:pt x="1816267" y="747031"/>
                    <a:pt x="1815204" y="747638"/>
                    <a:pt x="1814825" y="748701"/>
                  </a:cubicBezTo>
                  <a:cubicBezTo>
                    <a:pt x="1814445" y="749764"/>
                    <a:pt x="1814294" y="750371"/>
                    <a:pt x="1814369" y="750523"/>
                  </a:cubicBezTo>
                  <a:cubicBezTo>
                    <a:pt x="1814294" y="755760"/>
                    <a:pt x="1815356" y="758948"/>
                    <a:pt x="1817557" y="760086"/>
                  </a:cubicBezTo>
                  <a:cubicBezTo>
                    <a:pt x="1819758" y="761225"/>
                    <a:pt x="1823554" y="761680"/>
                    <a:pt x="1828943" y="761453"/>
                  </a:cubicBezTo>
                  <a:cubicBezTo>
                    <a:pt x="1828943" y="757658"/>
                    <a:pt x="1828032" y="754318"/>
                    <a:pt x="1826210" y="751433"/>
                  </a:cubicBezTo>
                  <a:cubicBezTo>
                    <a:pt x="1824389" y="748549"/>
                    <a:pt x="1821656" y="747031"/>
                    <a:pt x="1818013" y="746879"/>
                  </a:cubicBezTo>
                  <a:close/>
                  <a:moveTo>
                    <a:pt x="1923669" y="677657"/>
                  </a:moveTo>
                  <a:cubicBezTo>
                    <a:pt x="1923669" y="681451"/>
                    <a:pt x="1924580" y="684791"/>
                    <a:pt x="1926401" y="687675"/>
                  </a:cubicBezTo>
                  <a:cubicBezTo>
                    <a:pt x="1928223" y="690560"/>
                    <a:pt x="1930955" y="692078"/>
                    <a:pt x="1934599" y="692230"/>
                  </a:cubicBezTo>
                  <a:cubicBezTo>
                    <a:pt x="1937635" y="691622"/>
                    <a:pt x="1938849" y="689194"/>
                    <a:pt x="1938242" y="684943"/>
                  </a:cubicBezTo>
                  <a:cubicBezTo>
                    <a:pt x="1938242" y="681451"/>
                    <a:pt x="1937331" y="679326"/>
                    <a:pt x="1935510" y="678567"/>
                  </a:cubicBezTo>
                  <a:cubicBezTo>
                    <a:pt x="1933688" y="677808"/>
                    <a:pt x="1930955" y="677505"/>
                    <a:pt x="1927312" y="677657"/>
                  </a:cubicBezTo>
                  <a:close/>
                  <a:moveTo>
                    <a:pt x="1967389" y="542854"/>
                  </a:moveTo>
                  <a:lnTo>
                    <a:pt x="1967389" y="553784"/>
                  </a:lnTo>
                  <a:lnTo>
                    <a:pt x="1952815" y="572001"/>
                  </a:lnTo>
                  <a:lnTo>
                    <a:pt x="1952815" y="615720"/>
                  </a:lnTo>
                  <a:cubicBezTo>
                    <a:pt x="1949020" y="615720"/>
                    <a:pt x="1945681" y="616631"/>
                    <a:pt x="1942796" y="618452"/>
                  </a:cubicBezTo>
                  <a:cubicBezTo>
                    <a:pt x="1939912" y="620274"/>
                    <a:pt x="1938394" y="623007"/>
                    <a:pt x="1938242" y="626650"/>
                  </a:cubicBezTo>
                  <a:cubicBezTo>
                    <a:pt x="1938242" y="630597"/>
                    <a:pt x="1939153" y="634544"/>
                    <a:pt x="1940975" y="638491"/>
                  </a:cubicBezTo>
                  <a:cubicBezTo>
                    <a:pt x="1942796" y="642438"/>
                    <a:pt x="1945529" y="644563"/>
                    <a:pt x="1949172" y="644867"/>
                  </a:cubicBezTo>
                  <a:cubicBezTo>
                    <a:pt x="1950918" y="644563"/>
                    <a:pt x="1951981" y="643349"/>
                    <a:pt x="1952360" y="641223"/>
                  </a:cubicBezTo>
                  <a:cubicBezTo>
                    <a:pt x="1952740" y="639098"/>
                    <a:pt x="1952891" y="637883"/>
                    <a:pt x="1952815" y="637580"/>
                  </a:cubicBezTo>
                  <a:lnTo>
                    <a:pt x="1978318" y="590217"/>
                  </a:lnTo>
                  <a:lnTo>
                    <a:pt x="1971032" y="553784"/>
                  </a:lnTo>
                  <a:cubicBezTo>
                    <a:pt x="1971108" y="553328"/>
                    <a:pt x="1970956" y="551507"/>
                    <a:pt x="1970576" y="548319"/>
                  </a:cubicBezTo>
                  <a:cubicBezTo>
                    <a:pt x="1970197" y="545131"/>
                    <a:pt x="1969134" y="543309"/>
                    <a:pt x="1967389" y="542854"/>
                  </a:cubicBezTo>
                  <a:close/>
                  <a:moveTo>
                    <a:pt x="1726930" y="0"/>
                  </a:moveTo>
                  <a:cubicBezTo>
                    <a:pt x="1730953" y="5389"/>
                    <a:pt x="1736570" y="9184"/>
                    <a:pt x="1743780" y="11385"/>
                  </a:cubicBezTo>
                  <a:cubicBezTo>
                    <a:pt x="1750991" y="13587"/>
                    <a:pt x="1757519" y="14649"/>
                    <a:pt x="1763363" y="14573"/>
                  </a:cubicBezTo>
                  <a:lnTo>
                    <a:pt x="1770650" y="54650"/>
                  </a:lnTo>
                  <a:lnTo>
                    <a:pt x="1799796" y="61936"/>
                  </a:lnTo>
                  <a:cubicBezTo>
                    <a:pt x="1799720" y="64441"/>
                    <a:pt x="1799872" y="68540"/>
                    <a:pt x="1800252" y="74233"/>
                  </a:cubicBezTo>
                  <a:cubicBezTo>
                    <a:pt x="1800631" y="79925"/>
                    <a:pt x="1801694" y="83113"/>
                    <a:pt x="1803440" y="83796"/>
                  </a:cubicBezTo>
                  <a:cubicBezTo>
                    <a:pt x="1807462" y="81823"/>
                    <a:pt x="1812168" y="73018"/>
                    <a:pt x="1817557" y="57382"/>
                  </a:cubicBezTo>
                  <a:cubicBezTo>
                    <a:pt x="1822947" y="41746"/>
                    <a:pt x="1826742" y="31120"/>
                    <a:pt x="1828943" y="25503"/>
                  </a:cubicBezTo>
                  <a:lnTo>
                    <a:pt x="1861733" y="14573"/>
                  </a:lnTo>
                  <a:lnTo>
                    <a:pt x="1887236" y="25503"/>
                  </a:lnTo>
                  <a:lnTo>
                    <a:pt x="1923669" y="18217"/>
                  </a:lnTo>
                  <a:lnTo>
                    <a:pt x="1960102" y="25503"/>
                  </a:lnTo>
                  <a:lnTo>
                    <a:pt x="1992892" y="47363"/>
                  </a:lnTo>
                  <a:cubicBezTo>
                    <a:pt x="1993120" y="53056"/>
                    <a:pt x="1992664" y="58976"/>
                    <a:pt x="1991526" y="65124"/>
                  </a:cubicBezTo>
                  <a:cubicBezTo>
                    <a:pt x="1990387" y="71272"/>
                    <a:pt x="1987199" y="76282"/>
                    <a:pt x="1981962" y="80153"/>
                  </a:cubicBezTo>
                  <a:cubicBezTo>
                    <a:pt x="1982721" y="88502"/>
                    <a:pt x="1983025" y="98218"/>
                    <a:pt x="1982873" y="109299"/>
                  </a:cubicBezTo>
                  <a:cubicBezTo>
                    <a:pt x="1982721" y="120381"/>
                    <a:pt x="1977560" y="126453"/>
                    <a:pt x="1967389" y="127516"/>
                  </a:cubicBezTo>
                  <a:lnTo>
                    <a:pt x="1981962" y="174879"/>
                  </a:lnTo>
                  <a:cubicBezTo>
                    <a:pt x="1993575" y="172299"/>
                    <a:pt x="2002228" y="161976"/>
                    <a:pt x="2007920" y="143911"/>
                  </a:cubicBezTo>
                  <a:cubicBezTo>
                    <a:pt x="2013613" y="125846"/>
                    <a:pt x="2023177" y="115523"/>
                    <a:pt x="2036611" y="112943"/>
                  </a:cubicBezTo>
                  <a:cubicBezTo>
                    <a:pt x="2048301" y="112336"/>
                    <a:pt x="2059534" y="107174"/>
                    <a:pt x="2070312" y="97459"/>
                  </a:cubicBezTo>
                  <a:cubicBezTo>
                    <a:pt x="2081090" y="87743"/>
                    <a:pt x="2086859" y="77117"/>
                    <a:pt x="2087618" y="65580"/>
                  </a:cubicBezTo>
                  <a:cubicBezTo>
                    <a:pt x="2092703" y="58673"/>
                    <a:pt x="2096195" y="48805"/>
                    <a:pt x="2098093" y="35978"/>
                  </a:cubicBezTo>
                  <a:cubicBezTo>
                    <a:pt x="2099990" y="23150"/>
                    <a:pt x="2102571" y="16016"/>
                    <a:pt x="2105835" y="14573"/>
                  </a:cubicBezTo>
                  <a:cubicBezTo>
                    <a:pt x="2107808" y="14801"/>
                    <a:pt x="2110237" y="16167"/>
                    <a:pt x="2113121" y="18672"/>
                  </a:cubicBezTo>
                  <a:cubicBezTo>
                    <a:pt x="2116005" y="21177"/>
                    <a:pt x="2118434" y="23454"/>
                    <a:pt x="2120408" y="25503"/>
                  </a:cubicBezTo>
                  <a:cubicBezTo>
                    <a:pt x="2127694" y="25503"/>
                    <a:pt x="2131338" y="29147"/>
                    <a:pt x="2131338" y="36433"/>
                  </a:cubicBezTo>
                  <a:cubicBezTo>
                    <a:pt x="2131034" y="43720"/>
                    <a:pt x="2128909" y="51006"/>
                    <a:pt x="2124962" y="58293"/>
                  </a:cubicBezTo>
                  <a:cubicBezTo>
                    <a:pt x="2121015" y="65580"/>
                    <a:pt x="2117068" y="72866"/>
                    <a:pt x="2113121" y="80153"/>
                  </a:cubicBezTo>
                  <a:cubicBezTo>
                    <a:pt x="2114032" y="86529"/>
                    <a:pt x="2114943" y="100191"/>
                    <a:pt x="2115854" y="121140"/>
                  </a:cubicBezTo>
                  <a:cubicBezTo>
                    <a:pt x="2116764" y="142089"/>
                    <a:pt x="2112210" y="153930"/>
                    <a:pt x="2102191" y="156663"/>
                  </a:cubicBezTo>
                  <a:lnTo>
                    <a:pt x="2083975" y="182166"/>
                  </a:lnTo>
                  <a:cubicBezTo>
                    <a:pt x="2084126" y="205392"/>
                    <a:pt x="2082912" y="227252"/>
                    <a:pt x="2080331" y="247745"/>
                  </a:cubicBezTo>
                  <a:cubicBezTo>
                    <a:pt x="2077750" y="268239"/>
                    <a:pt x="2072893" y="290099"/>
                    <a:pt x="2065758" y="313325"/>
                  </a:cubicBezTo>
                  <a:cubicBezTo>
                    <a:pt x="2073500" y="304217"/>
                    <a:pt x="2080787" y="294198"/>
                    <a:pt x="2087618" y="283268"/>
                  </a:cubicBezTo>
                  <a:cubicBezTo>
                    <a:pt x="2094449" y="272338"/>
                    <a:pt x="2098093" y="260497"/>
                    <a:pt x="2098548" y="247745"/>
                  </a:cubicBezTo>
                  <a:lnTo>
                    <a:pt x="2127694" y="258675"/>
                  </a:lnTo>
                  <a:lnTo>
                    <a:pt x="2120408" y="313325"/>
                  </a:lnTo>
                  <a:lnTo>
                    <a:pt x="2098548" y="349758"/>
                  </a:lnTo>
                  <a:lnTo>
                    <a:pt x="2091261" y="400764"/>
                  </a:lnTo>
                  <a:lnTo>
                    <a:pt x="2073045" y="429911"/>
                  </a:lnTo>
                  <a:lnTo>
                    <a:pt x="2065758" y="473631"/>
                  </a:lnTo>
                  <a:lnTo>
                    <a:pt x="2043898" y="510064"/>
                  </a:lnTo>
                  <a:cubicBezTo>
                    <a:pt x="2042380" y="525548"/>
                    <a:pt x="2036308" y="539210"/>
                    <a:pt x="2025682" y="551051"/>
                  </a:cubicBezTo>
                  <a:cubicBezTo>
                    <a:pt x="2015055" y="562892"/>
                    <a:pt x="2008983" y="578376"/>
                    <a:pt x="2007465" y="597504"/>
                  </a:cubicBezTo>
                  <a:cubicBezTo>
                    <a:pt x="2000786" y="612077"/>
                    <a:pt x="1992284" y="626650"/>
                    <a:pt x="1981962" y="641223"/>
                  </a:cubicBezTo>
                  <a:cubicBezTo>
                    <a:pt x="1982038" y="646840"/>
                    <a:pt x="1980975" y="652001"/>
                    <a:pt x="1978774" y="656707"/>
                  </a:cubicBezTo>
                  <a:cubicBezTo>
                    <a:pt x="1976573" y="661413"/>
                    <a:pt x="1972778" y="664753"/>
                    <a:pt x="1967389" y="666726"/>
                  </a:cubicBezTo>
                  <a:cubicBezTo>
                    <a:pt x="1967768" y="677429"/>
                    <a:pt x="1966098" y="690636"/>
                    <a:pt x="1962379" y="706348"/>
                  </a:cubicBezTo>
                  <a:cubicBezTo>
                    <a:pt x="1958660" y="722059"/>
                    <a:pt x="1950614" y="730712"/>
                    <a:pt x="1938242" y="732306"/>
                  </a:cubicBezTo>
                  <a:cubicBezTo>
                    <a:pt x="1937635" y="744906"/>
                    <a:pt x="1935206" y="757050"/>
                    <a:pt x="1930955" y="768739"/>
                  </a:cubicBezTo>
                  <a:cubicBezTo>
                    <a:pt x="1926705" y="780428"/>
                    <a:pt x="1924276" y="792573"/>
                    <a:pt x="1923669" y="805172"/>
                  </a:cubicBezTo>
                  <a:lnTo>
                    <a:pt x="1945529" y="834319"/>
                  </a:lnTo>
                  <a:cubicBezTo>
                    <a:pt x="1949779" y="833712"/>
                    <a:pt x="1952208" y="834926"/>
                    <a:pt x="1952815" y="837962"/>
                  </a:cubicBezTo>
                  <a:cubicBezTo>
                    <a:pt x="1952436" y="841833"/>
                    <a:pt x="1950462" y="845932"/>
                    <a:pt x="1946895" y="850258"/>
                  </a:cubicBezTo>
                  <a:cubicBezTo>
                    <a:pt x="1943328" y="854585"/>
                    <a:pt x="1940443" y="857773"/>
                    <a:pt x="1938242" y="859822"/>
                  </a:cubicBezTo>
                  <a:cubicBezTo>
                    <a:pt x="1937635" y="874395"/>
                    <a:pt x="1931563" y="881682"/>
                    <a:pt x="1920026" y="881682"/>
                  </a:cubicBezTo>
                  <a:lnTo>
                    <a:pt x="1909096" y="881682"/>
                  </a:lnTo>
                  <a:lnTo>
                    <a:pt x="1905452" y="921758"/>
                  </a:lnTo>
                  <a:lnTo>
                    <a:pt x="1869019" y="990981"/>
                  </a:lnTo>
                  <a:lnTo>
                    <a:pt x="1854446" y="1001911"/>
                  </a:lnTo>
                  <a:cubicBezTo>
                    <a:pt x="1854066" y="1013145"/>
                    <a:pt x="1851182" y="1025289"/>
                    <a:pt x="1845793" y="1038344"/>
                  </a:cubicBezTo>
                  <a:cubicBezTo>
                    <a:pt x="1840404" y="1051399"/>
                    <a:pt x="1834787" y="1063544"/>
                    <a:pt x="1828943" y="1074777"/>
                  </a:cubicBezTo>
                  <a:lnTo>
                    <a:pt x="1828943" y="1118497"/>
                  </a:lnTo>
                  <a:lnTo>
                    <a:pt x="1799796" y="1144000"/>
                  </a:lnTo>
                  <a:lnTo>
                    <a:pt x="1785223" y="1180433"/>
                  </a:lnTo>
                  <a:lnTo>
                    <a:pt x="1763363" y="1198650"/>
                  </a:lnTo>
                  <a:cubicBezTo>
                    <a:pt x="1762301" y="1210567"/>
                    <a:pt x="1758050" y="1220434"/>
                    <a:pt x="1750611" y="1228252"/>
                  </a:cubicBezTo>
                  <a:cubicBezTo>
                    <a:pt x="1743173" y="1236070"/>
                    <a:pt x="1738923" y="1246848"/>
                    <a:pt x="1737860" y="1260587"/>
                  </a:cubicBezTo>
                  <a:lnTo>
                    <a:pt x="1705070" y="1322523"/>
                  </a:lnTo>
                  <a:cubicBezTo>
                    <a:pt x="1694140" y="1324952"/>
                    <a:pt x="1687764" y="1334667"/>
                    <a:pt x="1685943" y="1351669"/>
                  </a:cubicBezTo>
                  <a:cubicBezTo>
                    <a:pt x="1684121" y="1368671"/>
                    <a:pt x="1675924" y="1378387"/>
                    <a:pt x="1661350" y="1380816"/>
                  </a:cubicBezTo>
                  <a:lnTo>
                    <a:pt x="1664994" y="1278803"/>
                  </a:lnTo>
                  <a:cubicBezTo>
                    <a:pt x="1657555" y="1280397"/>
                    <a:pt x="1651483" y="1279031"/>
                    <a:pt x="1646777" y="1274704"/>
                  </a:cubicBezTo>
                  <a:cubicBezTo>
                    <a:pt x="1642071" y="1270378"/>
                    <a:pt x="1639642" y="1264458"/>
                    <a:pt x="1639491" y="1256943"/>
                  </a:cubicBezTo>
                  <a:cubicBezTo>
                    <a:pt x="1639870" y="1251554"/>
                    <a:pt x="1642754" y="1247759"/>
                    <a:pt x="1648143" y="1245558"/>
                  </a:cubicBezTo>
                  <a:cubicBezTo>
                    <a:pt x="1653532" y="1243357"/>
                    <a:pt x="1659149" y="1242294"/>
                    <a:pt x="1664994" y="1242370"/>
                  </a:cubicBezTo>
                  <a:lnTo>
                    <a:pt x="1679567" y="1242370"/>
                  </a:lnTo>
                  <a:lnTo>
                    <a:pt x="1708713" y="1180433"/>
                  </a:lnTo>
                  <a:cubicBezTo>
                    <a:pt x="1712509" y="1180433"/>
                    <a:pt x="1715848" y="1179522"/>
                    <a:pt x="1718733" y="1177701"/>
                  </a:cubicBezTo>
                  <a:cubicBezTo>
                    <a:pt x="1721617" y="1175879"/>
                    <a:pt x="1723135" y="1173147"/>
                    <a:pt x="1723287" y="1169504"/>
                  </a:cubicBezTo>
                  <a:cubicBezTo>
                    <a:pt x="1722831" y="1163963"/>
                    <a:pt x="1722831" y="1159560"/>
                    <a:pt x="1723287" y="1156297"/>
                  </a:cubicBezTo>
                  <a:cubicBezTo>
                    <a:pt x="1723742" y="1153033"/>
                    <a:pt x="1727386" y="1151363"/>
                    <a:pt x="1734217" y="1151287"/>
                  </a:cubicBezTo>
                  <a:lnTo>
                    <a:pt x="1777936" y="1034701"/>
                  </a:lnTo>
                  <a:cubicBezTo>
                    <a:pt x="1789474" y="1034701"/>
                    <a:pt x="1795546" y="1031058"/>
                    <a:pt x="1796153" y="1023771"/>
                  </a:cubicBezTo>
                  <a:cubicBezTo>
                    <a:pt x="1795849" y="1016636"/>
                    <a:pt x="1796457" y="1011779"/>
                    <a:pt x="1797975" y="1009198"/>
                  </a:cubicBezTo>
                  <a:cubicBezTo>
                    <a:pt x="1799492" y="1006617"/>
                    <a:pt x="1803743" y="1005403"/>
                    <a:pt x="1810726" y="1005554"/>
                  </a:cubicBezTo>
                  <a:lnTo>
                    <a:pt x="1828943" y="969121"/>
                  </a:lnTo>
                  <a:cubicBezTo>
                    <a:pt x="1829398" y="957053"/>
                    <a:pt x="1833042" y="937470"/>
                    <a:pt x="1839873" y="910373"/>
                  </a:cubicBezTo>
                  <a:cubicBezTo>
                    <a:pt x="1846704" y="883276"/>
                    <a:pt x="1853991" y="866425"/>
                    <a:pt x="1861733" y="859822"/>
                  </a:cubicBezTo>
                  <a:cubicBezTo>
                    <a:pt x="1869019" y="859822"/>
                    <a:pt x="1876306" y="863465"/>
                    <a:pt x="1883593" y="870752"/>
                  </a:cubicBezTo>
                  <a:lnTo>
                    <a:pt x="1894522" y="834319"/>
                  </a:lnTo>
                  <a:cubicBezTo>
                    <a:pt x="1896572" y="832345"/>
                    <a:pt x="1898849" y="829916"/>
                    <a:pt x="1901354" y="827032"/>
                  </a:cubicBezTo>
                  <a:cubicBezTo>
                    <a:pt x="1903858" y="824148"/>
                    <a:pt x="1905225" y="821719"/>
                    <a:pt x="1905452" y="819746"/>
                  </a:cubicBezTo>
                  <a:cubicBezTo>
                    <a:pt x="1904769" y="818000"/>
                    <a:pt x="1901581" y="816937"/>
                    <a:pt x="1895889" y="816558"/>
                  </a:cubicBezTo>
                  <a:cubicBezTo>
                    <a:pt x="1890196" y="816178"/>
                    <a:pt x="1886097" y="816027"/>
                    <a:pt x="1883593" y="816102"/>
                  </a:cubicBezTo>
                  <a:cubicBezTo>
                    <a:pt x="1885262" y="798569"/>
                    <a:pt x="1891942" y="778986"/>
                    <a:pt x="1903631" y="757354"/>
                  </a:cubicBezTo>
                  <a:cubicBezTo>
                    <a:pt x="1915320" y="735722"/>
                    <a:pt x="1921999" y="718872"/>
                    <a:pt x="1923669" y="706803"/>
                  </a:cubicBezTo>
                  <a:cubicBezTo>
                    <a:pt x="1908488" y="709839"/>
                    <a:pt x="1895130" y="714697"/>
                    <a:pt x="1883593" y="721376"/>
                  </a:cubicBezTo>
                  <a:cubicBezTo>
                    <a:pt x="1882985" y="737316"/>
                    <a:pt x="1880556" y="750978"/>
                    <a:pt x="1876306" y="762363"/>
                  </a:cubicBezTo>
                  <a:cubicBezTo>
                    <a:pt x="1872055" y="773749"/>
                    <a:pt x="1869626" y="785590"/>
                    <a:pt x="1869019" y="797886"/>
                  </a:cubicBezTo>
                  <a:cubicBezTo>
                    <a:pt x="1869930" y="808967"/>
                    <a:pt x="1869930" y="817772"/>
                    <a:pt x="1869019" y="824300"/>
                  </a:cubicBezTo>
                  <a:cubicBezTo>
                    <a:pt x="1868108" y="830827"/>
                    <a:pt x="1860822" y="834167"/>
                    <a:pt x="1847159" y="834319"/>
                  </a:cubicBezTo>
                  <a:cubicBezTo>
                    <a:pt x="1841998" y="844035"/>
                    <a:pt x="1833193" y="861036"/>
                    <a:pt x="1820745" y="885325"/>
                  </a:cubicBezTo>
                  <a:cubicBezTo>
                    <a:pt x="1808297" y="909614"/>
                    <a:pt x="1801314" y="926616"/>
                    <a:pt x="1799796" y="936332"/>
                  </a:cubicBezTo>
                  <a:cubicBezTo>
                    <a:pt x="1791903" y="946958"/>
                    <a:pt x="1784009" y="957584"/>
                    <a:pt x="1776115" y="968210"/>
                  </a:cubicBezTo>
                  <a:cubicBezTo>
                    <a:pt x="1768221" y="978837"/>
                    <a:pt x="1763970" y="991285"/>
                    <a:pt x="1763363" y="1005554"/>
                  </a:cubicBezTo>
                  <a:lnTo>
                    <a:pt x="1748790" y="1038344"/>
                  </a:lnTo>
                  <a:cubicBezTo>
                    <a:pt x="1743553" y="1042215"/>
                    <a:pt x="1740365" y="1047225"/>
                    <a:pt x="1739226" y="1053373"/>
                  </a:cubicBezTo>
                  <a:cubicBezTo>
                    <a:pt x="1738087" y="1059521"/>
                    <a:pt x="1737632" y="1065441"/>
                    <a:pt x="1737860" y="1071134"/>
                  </a:cubicBezTo>
                  <a:cubicBezTo>
                    <a:pt x="1736038" y="1087529"/>
                    <a:pt x="1728752" y="1103924"/>
                    <a:pt x="1716000" y="1120319"/>
                  </a:cubicBezTo>
                  <a:cubicBezTo>
                    <a:pt x="1703248" y="1136714"/>
                    <a:pt x="1695962" y="1153109"/>
                    <a:pt x="1694140" y="1169504"/>
                  </a:cubicBezTo>
                  <a:lnTo>
                    <a:pt x="1654064" y="1191363"/>
                  </a:lnTo>
                  <a:lnTo>
                    <a:pt x="1650420" y="1231440"/>
                  </a:lnTo>
                  <a:lnTo>
                    <a:pt x="1624917" y="1260587"/>
                  </a:lnTo>
                  <a:cubicBezTo>
                    <a:pt x="1623855" y="1292769"/>
                    <a:pt x="1619604" y="1321308"/>
                    <a:pt x="1612166" y="1346204"/>
                  </a:cubicBezTo>
                  <a:cubicBezTo>
                    <a:pt x="1604727" y="1371100"/>
                    <a:pt x="1600477" y="1395996"/>
                    <a:pt x="1599414" y="1420892"/>
                  </a:cubicBezTo>
                  <a:cubicBezTo>
                    <a:pt x="1599869" y="1437970"/>
                    <a:pt x="1597137" y="1447534"/>
                    <a:pt x="1591217" y="1449583"/>
                  </a:cubicBezTo>
                  <a:cubicBezTo>
                    <a:pt x="1585296" y="1451633"/>
                    <a:pt x="1573455" y="1452999"/>
                    <a:pt x="1555694" y="1453682"/>
                  </a:cubicBezTo>
                  <a:cubicBezTo>
                    <a:pt x="1560476" y="1460134"/>
                    <a:pt x="1564575" y="1468179"/>
                    <a:pt x="1567991" y="1477819"/>
                  </a:cubicBezTo>
                  <a:cubicBezTo>
                    <a:pt x="1571406" y="1487458"/>
                    <a:pt x="1567308" y="1492772"/>
                    <a:pt x="1555694" y="1493758"/>
                  </a:cubicBezTo>
                  <a:cubicBezTo>
                    <a:pt x="1553341" y="1493607"/>
                    <a:pt x="1549850" y="1493910"/>
                    <a:pt x="1545220" y="1494669"/>
                  </a:cubicBezTo>
                  <a:cubicBezTo>
                    <a:pt x="1540590" y="1495428"/>
                    <a:pt x="1538009" y="1497553"/>
                    <a:pt x="1537478" y="1501045"/>
                  </a:cubicBezTo>
                  <a:cubicBezTo>
                    <a:pt x="1538768" y="1506965"/>
                    <a:pt x="1545296" y="1513341"/>
                    <a:pt x="1557060" y="1520172"/>
                  </a:cubicBezTo>
                  <a:cubicBezTo>
                    <a:pt x="1568825" y="1527004"/>
                    <a:pt x="1578086" y="1531558"/>
                    <a:pt x="1584841" y="1533835"/>
                  </a:cubicBezTo>
                  <a:cubicBezTo>
                    <a:pt x="1593873" y="1524423"/>
                    <a:pt x="1600401" y="1513189"/>
                    <a:pt x="1604424" y="1500134"/>
                  </a:cubicBezTo>
                  <a:cubicBezTo>
                    <a:pt x="1608447" y="1487079"/>
                    <a:pt x="1610420" y="1474024"/>
                    <a:pt x="1610344" y="1460969"/>
                  </a:cubicBezTo>
                  <a:cubicBezTo>
                    <a:pt x="1620667" y="1450646"/>
                    <a:pt x="1625525" y="1438502"/>
                    <a:pt x="1624917" y="1424536"/>
                  </a:cubicBezTo>
                  <a:lnTo>
                    <a:pt x="1639491" y="1391746"/>
                  </a:lnTo>
                  <a:cubicBezTo>
                    <a:pt x="1639414" y="1389545"/>
                    <a:pt x="1639566" y="1386660"/>
                    <a:pt x="1639946" y="1383093"/>
                  </a:cubicBezTo>
                  <a:cubicBezTo>
                    <a:pt x="1640325" y="1379526"/>
                    <a:pt x="1641388" y="1377552"/>
                    <a:pt x="1643134" y="1377172"/>
                  </a:cubicBezTo>
                  <a:cubicBezTo>
                    <a:pt x="1650572" y="1378463"/>
                    <a:pt x="1656644" y="1384990"/>
                    <a:pt x="1661350" y="1396755"/>
                  </a:cubicBezTo>
                  <a:cubicBezTo>
                    <a:pt x="1666056" y="1408520"/>
                    <a:pt x="1668485" y="1417780"/>
                    <a:pt x="1668637" y="1424536"/>
                  </a:cubicBezTo>
                  <a:cubicBezTo>
                    <a:pt x="1668789" y="1426585"/>
                    <a:pt x="1668485" y="1428862"/>
                    <a:pt x="1667726" y="1431367"/>
                  </a:cubicBezTo>
                  <a:cubicBezTo>
                    <a:pt x="1666967" y="1433872"/>
                    <a:pt x="1664842" y="1435238"/>
                    <a:pt x="1661350" y="1435465"/>
                  </a:cubicBezTo>
                  <a:cubicBezTo>
                    <a:pt x="1657631" y="1451253"/>
                    <a:pt x="1651407" y="1469773"/>
                    <a:pt x="1642678" y="1491026"/>
                  </a:cubicBezTo>
                  <a:cubicBezTo>
                    <a:pt x="1633950" y="1512279"/>
                    <a:pt x="1623172" y="1528977"/>
                    <a:pt x="1610344" y="1541121"/>
                  </a:cubicBezTo>
                  <a:cubicBezTo>
                    <a:pt x="1609889" y="1547953"/>
                    <a:pt x="1608067" y="1553418"/>
                    <a:pt x="1604879" y="1557516"/>
                  </a:cubicBezTo>
                  <a:cubicBezTo>
                    <a:pt x="1601691" y="1561615"/>
                    <a:pt x="1599869" y="1567080"/>
                    <a:pt x="1599414" y="1573911"/>
                  </a:cubicBezTo>
                  <a:cubicBezTo>
                    <a:pt x="1593949" y="1586891"/>
                    <a:pt x="1587573" y="1600098"/>
                    <a:pt x="1580287" y="1613532"/>
                  </a:cubicBezTo>
                  <a:cubicBezTo>
                    <a:pt x="1573000" y="1626967"/>
                    <a:pt x="1564803" y="1639263"/>
                    <a:pt x="1555694" y="1650421"/>
                  </a:cubicBezTo>
                  <a:cubicBezTo>
                    <a:pt x="1555694" y="1654368"/>
                    <a:pt x="1554784" y="1658315"/>
                    <a:pt x="1552962" y="1662262"/>
                  </a:cubicBezTo>
                  <a:cubicBezTo>
                    <a:pt x="1551140" y="1666209"/>
                    <a:pt x="1548408" y="1668334"/>
                    <a:pt x="1544764" y="1668638"/>
                  </a:cubicBezTo>
                  <a:cubicBezTo>
                    <a:pt x="1541121" y="1668182"/>
                    <a:pt x="1538389" y="1665450"/>
                    <a:pt x="1536567" y="1660440"/>
                  </a:cubicBezTo>
                  <a:cubicBezTo>
                    <a:pt x="1534745" y="1655430"/>
                    <a:pt x="1533835" y="1650876"/>
                    <a:pt x="1533835" y="1646778"/>
                  </a:cubicBezTo>
                  <a:cubicBezTo>
                    <a:pt x="1534669" y="1632660"/>
                    <a:pt x="1533910" y="1623551"/>
                    <a:pt x="1531557" y="1619453"/>
                  </a:cubicBezTo>
                  <a:cubicBezTo>
                    <a:pt x="1529204" y="1615354"/>
                    <a:pt x="1520248" y="1613532"/>
                    <a:pt x="1504688" y="1613988"/>
                  </a:cubicBezTo>
                  <a:cubicBezTo>
                    <a:pt x="1512430" y="1604500"/>
                    <a:pt x="1519717" y="1593418"/>
                    <a:pt x="1526548" y="1580743"/>
                  </a:cubicBezTo>
                  <a:cubicBezTo>
                    <a:pt x="1533379" y="1568067"/>
                    <a:pt x="1537022" y="1556074"/>
                    <a:pt x="1537478" y="1544765"/>
                  </a:cubicBezTo>
                  <a:cubicBezTo>
                    <a:pt x="1537478" y="1537478"/>
                    <a:pt x="1533835" y="1533835"/>
                    <a:pt x="1526548" y="1533835"/>
                  </a:cubicBezTo>
                  <a:lnTo>
                    <a:pt x="1504688" y="1573911"/>
                  </a:lnTo>
                  <a:cubicBezTo>
                    <a:pt x="1504688" y="1581198"/>
                    <a:pt x="1501045" y="1584841"/>
                    <a:pt x="1493758" y="1584841"/>
                  </a:cubicBezTo>
                  <a:cubicBezTo>
                    <a:pt x="1489811" y="1584538"/>
                    <a:pt x="1484954" y="1582413"/>
                    <a:pt x="1479185" y="1578465"/>
                  </a:cubicBezTo>
                  <a:cubicBezTo>
                    <a:pt x="1473416" y="1574519"/>
                    <a:pt x="1468559" y="1570572"/>
                    <a:pt x="1464611" y="1566625"/>
                  </a:cubicBezTo>
                  <a:cubicBezTo>
                    <a:pt x="1466737" y="1573380"/>
                    <a:pt x="1467040" y="1582640"/>
                    <a:pt x="1465522" y="1594405"/>
                  </a:cubicBezTo>
                  <a:cubicBezTo>
                    <a:pt x="1464004" y="1606170"/>
                    <a:pt x="1458843" y="1612697"/>
                    <a:pt x="1450038" y="1613988"/>
                  </a:cubicBezTo>
                  <a:lnTo>
                    <a:pt x="1435465" y="1639491"/>
                  </a:lnTo>
                  <a:cubicBezTo>
                    <a:pt x="1436072" y="1654672"/>
                    <a:pt x="1431215" y="1668030"/>
                    <a:pt x="1420892" y="1679567"/>
                  </a:cubicBezTo>
                  <a:lnTo>
                    <a:pt x="1406318" y="1668638"/>
                  </a:lnTo>
                  <a:lnTo>
                    <a:pt x="1391745" y="1679567"/>
                  </a:lnTo>
                  <a:cubicBezTo>
                    <a:pt x="1385901" y="1694596"/>
                    <a:pt x="1380284" y="1710991"/>
                    <a:pt x="1374895" y="1728752"/>
                  </a:cubicBezTo>
                  <a:cubicBezTo>
                    <a:pt x="1369506" y="1746513"/>
                    <a:pt x="1366622" y="1762908"/>
                    <a:pt x="1366242" y="1777937"/>
                  </a:cubicBezTo>
                  <a:lnTo>
                    <a:pt x="1377172" y="1781580"/>
                  </a:lnTo>
                  <a:cubicBezTo>
                    <a:pt x="1388709" y="1782187"/>
                    <a:pt x="1394781" y="1777330"/>
                    <a:pt x="1395389" y="1767007"/>
                  </a:cubicBezTo>
                  <a:cubicBezTo>
                    <a:pt x="1399184" y="1767007"/>
                    <a:pt x="1402523" y="1766096"/>
                    <a:pt x="1405408" y="1764274"/>
                  </a:cubicBezTo>
                  <a:cubicBezTo>
                    <a:pt x="1408292" y="1762453"/>
                    <a:pt x="1409810" y="1759720"/>
                    <a:pt x="1409962" y="1756077"/>
                  </a:cubicBezTo>
                  <a:cubicBezTo>
                    <a:pt x="1409506" y="1750536"/>
                    <a:pt x="1409506" y="1746134"/>
                    <a:pt x="1409962" y="1742870"/>
                  </a:cubicBezTo>
                  <a:cubicBezTo>
                    <a:pt x="1410417" y="1739606"/>
                    <a:pt x="1414060" y="1737936"/>
                    <a:pt x="1420892" y="1737860"/>
                  </a:cubicBezTo>
                  <a:cubicBezTo>
                    <a:pt x="1421499" y="1729359"/>
                    <a:pt x="1425750" y="1719037"/>
                    <a:pt x="1433643" y="1706892"/>
                  </a:cubicBezTo>
                  <a:cubicBezTo>
                    <a:pt x="1441537" y="1694748"/>
                    <a:pt x="1449431" y="1688069"/>
                    <a:pt x="1457325" y="1686854"/>
                  </a:cubicBezTo>
                  <a:cubicBezTo>
                    <a:pt x="1460816" y="1687082"/>
                    <a:pt x="1462941" y="1688448"/>
                    <a:pt x="1463701" y="1690953"/>
                  </a:cubicBezTo>
                  <a:cubicBezTo>
                    <a:pt x="1464460" y="1693458"/>
                    <a:pt x="1464763" y="1695735"/>
                    <a:pt x="1464611" y="1697784"/>
                  </a:cubicBezTo>
                  <a:cubicBezTo>
                    <a:pt x="1464991" y="1703401"/>
                    <a:pt x="1465143" y="1714027"/>
                    <a:pt x="1465067" y="1729663"/>
                  </a:cubicBezTo>
                  <a:cubicBezTo>
                    <a:pt x="1464991" y="1745299"/>
                    <a:pt x="1462410" y="1754104"/>
                    <a:pt x="1457325" y="1756077"/>
                  </a:cubicBezTo>
                  <a:cubicBezTo>
                    <a:pt x="1453454" y="1755773"/>
                    <a:pt x="1449355" y="1753648"/>
                    <a:pt x="1445029" y="1749701"/>
                  </a:cubicBezTo>
                  <a:cubicBezTo>
                    <a:pt x="1440702" y="1745754"/>
                    <a:pt x="1437514" y="1741807"/>
                    <a:pt x="1435465" y="1737860"/>
                  </a:cubicBezTo>
                  <a:cubicBezTo>
                    <a:pt x="1434858" y="1746665"/>
                    <a:pt x="1432429" y="1754559"/>
                    <a:pt x="1428179" y="1761542"/>
                  </a:cubicBezTo>
                  <a:cubicBezTo>
                    <a:pt x="1423928" y="1768525"/>
                    <a:pt x="1421499" y="1776419"/>
                    <a:pt x="1420892" y="1785223"/>
                  </a:cubicBezTo>
                  <a:cubicBezTo>
                    <a:pt x="1420968" y="1789019"/>
                    <a:pt x="1421727" y="1793269"/>
                    <a:pt x="1423169" y="1797975"/>
                  </a:cubicBezTo>
                  <a:cubicBezTo>
                    <a:pt x="1424611" y="1802681"/>
                    <a:pt x="1426281" y="1806932"/>
                    <a:pt x="1428179" y="1810727"/>
                  </a:cubicBezTo>
                  <a:cubicBezTo>
                    <a:pt x="1415427" y="1812093"/>
                    <a:pt x="1409051" y="1817558"/>
                    <a:pt x="1409051" y="1827121"/>
                  </a:cubicBezTo>
                  <a:cubicBezTo>
                    <a:pt x="1409051" y="1836685"/>
                    <a:pt x="1404497" y="1842150"/>
                    <a:pt x="1395389" y="1843516"/>
                  </a:cubicBezTo>
                  <a:lnTo>
                    <a:pt x="1395389" y="1883593"/>
                  </a:lnTo>
                  <a:lnTo>
                    <a:pt x="1406318" y="1869020"/>
                  </a:lnTo>
                  <a:lnTo>
                    <a:pt x="1406318" y="1843516"/>
                  </a:lnTo>
                  <a:lnTo>
                    <a:pt x="1446395" y="1843516"/>
                  </a:lnTo>
                  <a:lnTo>
                    <a:pt x="1442752" y="1858090"/>
                  </a:lnTo>
                  <a:cubicBezTo>
                    <a:pt x="1431442" y="1859001"/>
                    <a:pt x="1428558" y="1863555"/>
                    <a:pt x="1434099" y="1871752"/>
                  </a:cubicBezTo>
                  <a:cubicBezTo>
                    <a:pt x="1439640" y="1879950"/>
                    <a:pt x="1444953" y="1886325"/>
                    <a:pt x="1450038" y="1890879"/>
                  </a:cubicBezTo>
                  <a:cubicBezTo>
                    <a:pt x="1449279" y="1898242"/>
                    <a:pt x="1445332" y="1909931"/>
                    <a:pt x="1438197" y="1925947"/>
                  </a:cubicBezTo>
                  <a:cubicBezTo>
                    <a:pt x="1431063" y="1941962"/>
                    <a:pt x="1425294" y="1950919"/>
                    <a:pt x="1420892" y="1952816"/>
                  </a:cubicBezTo>
                  <a:cubicBezTo>
                    <a:pt x="1421423" y="1965188"/>
                    <a:pt x="1420360" y="1973233"/>
                    <a:pt x="1417704" y="1976953"/>
                  </a:cubicBezTo>
                  <a:cubicBezTo>
                    <a:pt x="1415047" y="1980672"/>
                    <a:pt x="1407609" y="1982342"/>
                    <a:pt x="1395389" y="1981963"/>
                  </a:cubicBezTo>
                  <a:lnTo>
                    <a:pt x="1395389" y="2022039"/>
                  </a:lnTo>
                  <a:cubicBezTo>
                    <a:pt x="1384383" y="2016346"/>
                    <a:pt x="1374515" y="2008604"/>
                    <a:pt x="1365787" y="1998813"/>
                  </a:cubicBezTo>
                  <a:cubicBezTo>
                    <a:pt x="1357058" y="1989021"/>
                    <a:pt x="1349923" y="1978547"/>
                    <a:pt x="1344382" y="1967389"/>
                  </a:cubicBezTo>
                  <a:cubicBezTo>
                    <a:pt x="1340132" y="1967997"/>
                    <a:pt x="1337703" y="1966782"/>
                    <a:pt x="1337096" y="1963746"/>
                  </a:cubicBezTo>
                  <a:cubicBezTo>
                    <a:pt x="1337096" y="1953423"/>
                    <a:pt x="1340739" y="1944922"/>
                    <a:pt x="1348026" y="1938243"/>
                  </a:cubicBezTo>
                  <a:cubicBezTo>
                    <a:pt x="1342636" y="1942189"/>
                    <a:pt x="1337020" y="1946136"/>
                    <a:pt x="1331175" y="1950083"/>
                  </a:cubicBezTo>
                  <a:cubicBezTo>
                    <a:pt x="1325331" y="1954031"/>
                    <a:pt x="1318803" y="1956155"/>
                    <a:pt x="1311592" y="1956459"/>
                  </a:cubicBezTo>
                  <a:cubicBezTo>
                    <a:pt x="1309695" y="1956232"/>
                    <a:pt x="1308025" y="1954865"/>
                    <a:pt x="1306583" y="1952360"/>
                  </a:cubicBezTo>
                  <a:cubicBezTo>
                    <a:pt x="1305141" y="1949856"/>
                    <a:pt x="1304382" y="1947579"/>
                    <a:pt x="1304306" y="1945529"/>
                  </a:cubicBezTo>
                  <a:lnTo>
                    <a:pt x="1289733" y="1952816"/>
                  </a:lnTo>
                  <a:cubicBezTo>
                    <a:pt x="1282598" y="1953043"/>
                    <a:pt x="1277740" y="1955321"/>
                    <a:pt x="1275159" y="1959647"/>
                  </a:cubicBezTo>
                  <a:cubicBezTo>
                    <a:pt x="1272579" y="1963974"/>
                    <a:pt x="1271364" y="1968983"/>
                    <a:pt x="1271516" y="1974676"/>
                  </a:cubicBezTo>
                  <a:lnTo>
                    <a:pt x="1271516" y="1981963"/>
                  </a:lnTo>
                  <a:cubicBezTo>
                    <a:pt x="1271061" y="1976573"/>
                    <a:pt x="1268328" y="1972778"/>
                    <a:pt x="1263319" y="1970577"/>
                  </a:cubicBezTo>
                  <a:cubicBezTo>
                    <a:pt x="1258309" y="1968376"/>
                    <a:pt x="1253755" y="1967313"/>
                    <a:pt x="1249656" y="1967389"/>
                  </a:cubicBezTo>
                  <a:lnTo>
                    <a:pt x="1260586" y="1981963"/>
                  </a:lnTo>
                  <a:cubicBezTo>
                    <a:pt x="1261193" y="2001621"/>
                    <a:pt x="1263622" y="2019686"/>
                    <a:pt x="1267873" y="2036156"/>
                  </a:cubicBezTo>
                  <a:cubicBezTo>
                    <a:pt x="1272123" y="2052627"/>
                    <a:pt x="1274552" y="2069782"/>
                    <a:pt x="1275159" y="2087618"/>
                  </a:cubicBezTo>
                  <a:cubicBezTo>
                    <a:pt x="1265140" y="2088529"/>
                    <a:pt x="1261497" y="2093083"/>
                    <a:pt x="1264229" y="2101281"/>
                  </a:cubicBezTo>
                  <a:cubicBezTo>
                    <a:pt x="1266962" y="2109478"/>
                    <a:pt x="1270605" y="2115854"/>
                    <a:pt x="1275159" y="2120408"/>
                  </a:cubicBezTo>
                  <a:lnTo>
                    <a:pt x="1300663" y="2131338"/>
                  </a:lnTo>
                  <a:lnTo>
                    <a:pt x="1304306" y="2098548"/>
                  </a:lnTo>
                  <a:cubicBezTo>
                    <a:pt x="1304306" y="2091110"/>
                    <a:pt x="1303395" y="2083216"/>
                    <a:pt x="1301573" y="2074867"/>
                  </a:cubicBezTo>
                  <a:cubicBezTo>
                    <a:pt x="1299752" y="2066517"/>
                    <a:pt x="1297019" y="2058624"/>
                    <a:pt x="1293376" y="2051185"/>
                  </a:cubicBezTo>
                  <a:cubicBezTo>
                    <a:pt x="1294590" y="2045948"/>
                    <a:pt x="1300359" y="2042760"/>
                    <a:pt x="1310682" y="2041622"/>
                  </a:cubicBezTo>
                  <a:cubicBezTo>
                    <a:pt x="1321004" y="2040483"/>
                    <a:pt x="1328595" y="2040028"/>
                    <a:pt x="1333452" y="2040256"/>
                  </a:cubicBezTo>
                  <a:lnTo>
                    <a:pt x="1340739" y="2000179"/>
                  </a:lnTo>
                  <a:lnTo>
                    <a:pt x="1366242" y="2036612"/>
                  </a:lnTo>
                  <a:cubicBezTo>
                    <a:pt x="1362143" y="2050654"/>
                    <a:pt x="1353035" y="2077220"/>
                    <a:pt x="1338917" y="2116310"/>
                  </a:cubicBezTo>
                  <a:cubicBezTo>
                    <a:pt x="1324799" y="2155399"/>
                    <a:pt x="1308405" y="2177411"/>
                    <a:pt x="1289733" y="2182345"/>
                  </a:cubicBezTo>
                  <a:cubicBezTo>
                    <a:pt x="1289353" y="2189403"/>
                    <a:pt x="1286469" y="2199878"/>
                    <a:pt x="1281080" y="2213768"/>
                  </a:cubicBezTo>
                  <a:cubicBezTo>
                    <a:pt x="1275691" y="2227658"/>
                    <a:pt x="1270074" y="2235400"/>
                    <a:pt x="1264229" y="2236994"/>
                  </a:cubicBezTo>
                  <a:cubicBezTo>
                    <a:pt x="1262484" y="2236767"/>
                    <a:pt x="1261421" y="2235400"/>
                    <a:pt x="1261041" y="2232896"/>
                  </a:cubicBezTo>
                  <a:cubicBezTo>
                    <a:pt x="1260662" y="2230391"/>
                    <a:pt x="1260510" y="2228114"/>
                    <a:pt x="1260586" y="2226065"/>
                  </a:cubicBezTo>
                  <a:cubicBezTo>
                    <a:pt x="1248973" y="2225305"/>
                    <a:pt x="1244874" y="2221358"/>
                    <a:pt x="1248290" y="2214223"/>
                  </a:cubicBezTo>
                  <a:cubicBezTo>
                    <a:pt x="1251705" y="2207089"/>
                    <a:pt x="1255804" y="2201320"/>
                    <a:pt x="1260586" y="2196918"/>
                  </a:cubicBezTo>
                  <a:lnTo>
                    <a:pt x="1246013" y="2164128"/>
                  </a:lnTo>
                  <a:lnTo>
                    <a:pt x="1260586" y="2134982"/>
                  </a:lnTo>
                  <a:cubicBezTo>
                    <a:pt x="1260662" y="2131187"/>
                    <a:pt x="1259599" y="2127847"/>
                    <a:pt x="1257398" y="2124963"/>
                  </a:cubicBezTo>
                  <a:cubicBezTo>
                    <a:pt x="1255197" y="2122078"/>
                    <a:pt x="1251402" y="2120560"/>
                    <a:pt x="1246013" y="2120408"/>
                  </a:cubicBezTo>
                  <a:lnTo>
                    <a:pt x="1235083" y="2124052"/>
                  </a:lnTo>
                  <a:cubicBezTo>
                    <a:pt x="1233868" y="2138018"/>
                    <a:pt x="1229011" y="2150162"/>
                    <a:pt x="1220510" y="2160485"/>
                  </a:cubicBezTo>
                  <a:cubicBezTo>
                    <a:pt x="1212009" y="2170807"/>
                    <a:pt x="1207151" y="2182952"/>
                    <a:pt x="1205936" y="2196918"/>
                  </a:cubicBezTo>
                  <a:cubicBezTo>
                    <a:pt x="1193640" y="2211871"/>
                    <a:pt x="1182710" y="2228417"/>
                    <a:pt x="1173147" y="2246558"/>
                  </a:cubicBezTo>
                  <a:cubicBezTo>
                    <a:pt x="1163583" y="2264699"/>
                    <a:pt x="1152653" y="2282156"/>
                    <a:pt x="1140357" y="2298930"/>
                  </a:cubicBezTo>
                  <a:cubicBezTo>
                    <a:pt x="1138535" y="2307887"/>
                    <a:pt x="1134892" y="2320031"/>
                    <a:pt x="1129427" y="2335364"/>
                  </a:cubicBezTo>
                  <a:cubicBezTo>
                    <a:pt x="1123962" y="2350696"/>
                    <a:pt x="1116675" y="2359197"/>
                    <a:pt x="1107567" y="2360867"/>
                  </a:cubicBezTo>
                  <a:cubicBezTo>
                    <a:pt x="1107795" y="2363675"/>
                    <a:pt x="1109161" y="2368988"/>
                    <a:pt x="1111666" y="2376807"/>
                  </a:cubicBezTo>
                  <a:cubicBezTo>
                    <a:pt x="1114170" y="2384624"/>
                    <a:pt x="1116448" y="2389027"/>
                    <a:pt x="1118497" y="2390013"/>
                  </a:cubicBezTo>
                  <a:cubicBezTo>
                    <a:pt x="1120243" y="2389558"/>
                    <a:pt x="1121305" y="2387736"/>
                    <a:pt x="1121685" y="2384548"/>
                  </a:cubicBezTo>
                  <a:cubicBezTo>
                    <a:pt x="1122064" y="2381360"/>
                    <a:pt x="1122216" y="2379539"/>
                    <a:pt x="1122140" y="2379084"/>
                  </a:cubicBezTo>
                  <a:cubicBezTo>
                    <a:pt x="1133905" y="2357375"/>
                    <a:pt x="1146808" y="2335212"/>
                    <a:pt x="1160850" y="2312593"/>
                  </a:cubicBezTo>
                  <a:cubicBezTo>
                    <a:pt x="1174892" y="2289974"/>
                    <a:pt x="1185063" y="2265989"/>
                    <a:pt x="1191363" y="2240637"/>
                  </a:cubicBezTo>
                  <a:lnTo>
                    <a:pt x="1209580" y="2240637"/>
                  </a:lnTo>
                  <a:cubicBezTo>
                    <a:pt x="1218081" y="2240182"/>
                    <a:pt x="1228403" y="2241093"/>
                    <a:pt x="1240548" y="2243370"/>
                  </a:cubicBezTo>
                  <a:cubicBezTo>
                    <a:pt x="1252692" y="2245647"/>
                    <a:pt x="1259372" y="2252023"/>
                    <a:pt x="1260586" y="2262497"/>
                  </a:cubicBezTo>
                  <a:cubicBezTo>
                    <a:pt x="1260282" y="2282308"/>
                    <a:pt x="1256336" y="2300069"/>
                    <a:pt x="1248745" y="2315781"/>
                  </a:cubicBezTo>
                  <a:cubicBezTo>
                    <a:pt x="1241155" y="2331493"/>
                    <a:pt x="1231743" y="2346521"/>
                    <a:pt x="1220510" y="2360867"/>
                  </a:cubicBezTo>
                  <a:cubicBezTo>
                    <a:pt x="1221648" y="2366484"/>
                    <a:pt x="1224836" y="2377110"/>
                    <a:pt x="1230073" y="2392746"/>
                  </a:cubicBezTo>
                  <a:cubicBezTo>
                    <a:pt x="1235311" y="2408382"/>
                    <a:pt x="1235766" y="2417187"/>
                    <a:pt x="1231440" y="2419160"/>
                  </a:cubicBezTo>
                  <a:cubicBezTo>
                    <a:pt x="1226050" y="2419008"/>
                    <a:pt x="1221344" y="2417490"/>
                    <a:pt x="1217322" y="2414606"/>
                  </a:cubicBezTo>
                  <a:cubicBezTo>
                    <a:pt x="1213299" y="2411721"/>
                    <a:pt x="1209504" y="2408382"/>
                    <a:pt x="1205936" y="2404587"/>
                  </a:cubicBezTo>
                  <a:cubicBezTo>
                    <a:pt x="1205936" y="2417945"/>
                    <a:pt x="1204115" y="2432215"/>
                    <a:pt x="1200471" y="2447396"/>
                  </a:cubicBezTo>
                  <a:cubicBezTo>
                    <a:pt x="1196828" y="2462576"/>
                    <a:pt x="1191363" y="2475024"/>
                    <a:pt x="1184076" y="2484739"/>
                  </a:cubicBezTo>
                  <a:lnTo>
                    <a:pt x="1165860" y="2455593"/>
                  </a:lnTo>
                  <a:lnTo>
                    <a:pt x="1176790" y="2419160"/>
                  </a:lnTo>
                  <a:cubicBezTo>
                    <a:pt x="1174740" y="2417338"/>
                    <a:pt x="1172463" y="2415516"/>
                    <a:pt x="1169959" y="2413695"/>
                  </a:cubicBezTo>
                  <a:cubicBezTo>
                    <a:pt x="1167454" y="2411873"/>
                    <a:pt x="1166088" y="2410052"/>
                    <a:pt x="1165860" y="2408230"/>
                  </a:cubicBezTo>
                  <a:cubicBezTo>
                    <a:pt x="1166695" y="2404739"/>
                    <a:pt x="1170490" y="2402613"/>
                    <a:pt x="1177245" y="2401854"/>
                  </a:cubicBezTo>
                  <a:cubicBezTo>
                    <a:pt x="1184001" y="2401095"/>
                    <a:pt x="1188706" y="2400792"/>
                    <a:pt x="1191363" y="2400943"/>
                  </a:cubicBezTo>
                  <a:cubicBezTo>
                    <a:pt x="1191591" y="2389862"/>
                    <a:pt x="1193868" y="2378324"/>
                    <a:pt x="1198194" y="2366332"/>
                  </a:cubicBezTo>
                  <a:cubicBezTo>
                    <a:pt x="1202521" y="2354339"/>
                    <a:pt x="1207530" y="2342802"/>
                    <a:pt x="1213223" y="2331720"/>
                  </a:cubicBezTo>
                  <a:lnTo>
                    <a:pt x="1209580" y="2317147"/>
                  </a:lnTo>
                  <a:lnTo>
                    <a:pt x="1195006" y="2298930"/>
                  </a:lnTo>
                  <a:lnTo>
                    <a:pt x="1173147" y="2317147"/>
                  </a:lnTo>
                  <a:lnTo>
                    <a:pt x="1162217" y="2400943"/>
                  </a:lnTo>
                  <a:cubicBezTo>
                    <a:pt x="1149237" y="2411418"/>
                    <a:pt x="1137852" y="2426902"/>
                    <a:pt x="1128060" y="2447396"/>
                  </a:cubicBezTo>
                  <a:cubicBezTo>
                    <a:pt x="1118269" y="2467889"/>
                    <a:pt x="1111438" y="2485195"/>
                    <a:pt x="1107567" y="2499313"/>
                  </a:cubicBezTo>
                  <a:cubicBezTo>
                    <a:pt x="1106960" y="2513810"/>
                    <a:pt x="1103620" y="2527624"/>
                    <a:pt x="1097548" y="2540755"/>
                  </a:cubicBezTo>
                  <a:cubicBezTo>
                    <a:pt x="1091476" y="2553886"/>
                    <a:pt x="1086314" y="2566790"/>
                    <a:pt x="1082064" y="2579466"/>
                  </a:cubicBezTo>
                  <a:lnTo>
                    <a:pt x="1031057" y="2634115"/>
                  </a:lnTo>
                  <a:lnTo>
                    <a:pt x="1001911" y="2714268"/>
                  </a:lnTo>
                  <a:cubicBezTo>
                    <a:pt x="999710" y="2714116"/>
                    <a:pt x="996826" y="2714420"/>
                    <a:pt x="993258" y="2715179"/>
                  </a:cubicBezTo>
                  <a:cubicBezTo>
                    <a:pt x="989691" y="2715938"/>
                    <a:pt x="987717" y="2718064"/>
                    <a:pt x="987338" y="2721555"/>
                  </a:cubicBezTo>
                  <a:cubicBezTo>
                    <a:pt x="987717" y="2725274"/>
                    <a:pt x="989691" y="2728765"/>
                    <a:pt x="993258" y="2732030"/>
                  </a:cubicBezTo>
                  <a:cubicBezTo>
                    <a:pt x="996826" y="2735293"/>
                    <a:pt x="999710" y="2737874"/>
                    <a:pt x="1001911" y="2739772"/>
                  </a:cubicBezTo>
                  <a:lnTo>
                    <a:pt x="961834" y="2761631"/>
                  </a:lnTo>
                  <a:lnTo>
                    <a:pt x="932688" y="2761631"/>
                  </a:lnTo>
                  <a:cubicBezTo>
                    <a:pt x="933447" y="2746223"/>
                    <a:pt x="935572" y="2731498"/>
                    <a:pt x="939064" y="2717456"/>
                  </a:cubicBezTo>
                  <a:cubicBezTo>
                    <a:pt x="942555" y="2703414"/>
                    <a:pt x="942859" y="2684135"/>
                    <a:pt x="939975" y="2659618"/>
                  </a:cubicBezTo>
                  <a:lnTo>
                    <a:pt x="918115" y="2696052"/>
                  </a:lnTo>
                  <a:cubicBezTo>
                    <a:pt x="912726" y="2700075"/>
                    <a:pt x="908931" y="2705691"/>
                    <a:pt x="906729" y="2712902"/>
                  </a:cubicBezTo>
                  <a:cubicBezTo>
                    <a:pt x="904528" y="2720113"/>
                    <a:pt x="903466" y="2726640"/>
                    <a:pt x="903542" y="2732485"/>
                  </a:cubicBezTo>
                  <a:lnTo>
                    <a:pt x="852535" y="2787134"/>
                  </a:lnTo>
                  <a:cubicBezTo>
                    <a:pt x="829233" y="2789108"/>
                    <a:pt x="820277" y="2797002"/>
                    <a:pt x="825666" y="2810816"/>
                  </a:cubicBezTo>
                  <a:cubicBezTo>
                    <a:pt x="831055" y="2824630"/>
                    <a:pt x="826652" y="2832524"/>
                    <a:pt x="812459" y="2834498"/>
                  </a:cubicBezTo>
                  <a:lnTo>
                    <a:pt x="801529" y="2834498"/>
                  </a:lnTo>
                  <a:cubicBezTo>
                    <a:pt x="800922" y="2844896"/>
                    <a:pt x="798493" y="2853245"/>
                    <a:pt x="794242" y="2859545"/>
                  </a:cubicBezTo>
                  <a:cubicBezTo>
                    <a:pt x="789992" y="2865845"/>
                    <a:pt x="787563" y="2873284"/>
                    <a:pt x="786955" y="2881861"/>
                  </a:cubicBezTo>
                  <a:lnTo>
                    <a:pt x="757809" y="2903720"/>
                  </a:lnTo>
                  <a:cubicBezTo>
                    <a:pt x="750598" y="2903189"/>
                    <a:pt x="745892" y="2899698"/>
                    <a:pt x="743691" y="2893246"/>
                  </a:cubicBezTo>
                  <a:cubicBezTo>
                    <a:pt x="741490" y="2886794"/>
                    <a:pt x="741338" y="2880570"/>
                    <a:pt x="743236" y="2874574"/>
                  </a:cubicBezTo>
                  <a:cubicBezTo>
                    <a:pt x="739441" y="2874422"/>
                    <a:pt x="736101" y="2872904"/>
                    <a:pt x="733217" y="2870020"/>
                  </a:cubicBezTo>
                  <a:cubicBezTo>
                    <a:pt x="730332" y="2867135"/>
                    <a:pt x="728814" y="2863796"/>
                    <a:pt x="728663" y="2860001"/>
                  </a:cubicBezTo>
                  <a:cubicBezTo>
                    <a:pt x="729877" y="2844213"/>
                    <a:pt x="734735" y="2829336"/>
                    <a:pt x="743236" y="2815370"/>
                  </a:cubicBezTo>
                  <a:cubicBezTo>
                    <a:pt x="751737" y="2801404"/>
                    <a:pt x="756595" y="2784705"/>
                    <a:pt x="757809" y="2765275"/>
                  </a:cubicBezTo>
                  <a:cubicBezTo>
                    <a:pt x="757885" y="2764971"/>
                    <a:pt x="757733" y="2763757"/>
                    <a:pt x="757354" y="2761631"/>
                  </a:cubicBezTo>
                  <a:cubicBezTo>
                    <a:pt x="756974" y="2759506"/>
                    <a:pt x="755911" y="2758291"/>
                    <a:pt x="754166" y="2757988"/>
                  </a:cubicBezTo>
                  <a:cubicBezTo>
                    <a:pt x="751965" y="2758974"/>
                    <a:pt x="749080" y="2763377"/>
                    <a:pt x="745513" y="2771195"/>
                  </a:cubicBezTo>
                  <a:cubicBezTo>
                    <a:pt x="741945" y="2779013"/>
                    <a:pt x="739972" y="2784326"/>
                    <a:pt x="739592" y="2787134"/>
                  </a:cubicBezTo>
                  <a:cubicBezTo>
                    <a:pt x="736101" y="2788956"/>
                    <a:pt x="733976" y="2790778"/>
                    <a:pt x="733217" y="2792599"/>
                  </a:cubicBezTo>
                  <a:cubicBezTo>
                    <a:pt x="732458" y="2794421"/>
                    <a:pt x="732154" y="2796243"/>
                    <a:pt x="732306" y="2798065"/>
                  </a:cubicBezTo>
                  <a:cubicBezTo>
                    <a:pt x="732609" y="2805351"/>
                    <a:pt x="732002" y="2810816"/>
                    <a:pt x="730484" y="2814459"/>
                  </a:cubicBezTo>
                  <a:cubicBezTo>
                    <a:pt x="728966" y="2818103"/>
                    <a:pt x="724716" y="2819924"/>
                    <a:pt x="717733" y="2819924"/>
                  </a:cubicBezTo>
                  <a:cubicBezTo>
                    <a:pt x="710218" y="2825313"/>
                    <a:pt x="701565" y="2829109"/>
                    <a:pt x="691774" y="2831310"/>
                  </a:cubicBezTo>
                  <a:cubicBezTo>
                    <a:pt x="681983" y="2833511"/>
                    <a:pt x="672419" y="2834573"/>
                    <a:pt x="663083" y="2834498"/>
                  </a:cubicBezTo>
                  <a:lnTo>
                    <a:pt x="648510" y="2863644"/>
                  </a:lnTo>
                  <a:lnTo>
                    <a:pt x="633936" y="2870930"/>
                  </a:lnTo>
                  <a:lnTo>
                    <a:pt x="619363" y="2889147"/>
                  </a:lnTo>
                  <a:cubicBezTo>
                    <a:pt x="615416" y="2888919"/>
                    <a:pt x="611469" y="2889375"/>
                    <a:pt x="607522" y="2890514"/>
                  </a:cubicBezTo>
                  <a:cubicBezTo>
                    <a:pt x="603575" y="2891652"/>
                    <a:pt x="601450" y="2894840"/>
                    <a:pt x="601146" y="2900077"/>
                  </a:cubicBezTo>
                  <a:lnTo>
                    <a:pt x="604790" y="2921937"/>
                  </a:lnTo>
                  <a:lnTo>
                    <a:pt x="568357" y="2918294"/>
                  </a:lnTo>
                  <a:cubicBezTo>
                    <a:pt x="569799" y="2911083"/>
                    <a:pt x="573290" y="2900001"/>
                    <a:pt x="578831" y="2885048"/>
                  </a:cubicBezTo>
                  <a:cubicBezTo>
                    <a:pt x="584372" y="2870096"/>
                    <a:pt x="583309" y="2861747"/>
                    <a:pt x="575643" y="2860001"/>
                  </a:cubicBezTo>
                  <a:cubicBezTo>
                    <a:pt x="571772" y="2860380"/>
                    <a:pt x="567674" y="2862354"/>
                    <a:pt x="563347" y="2865921"/>
                  </a:cubicBezTo>
                  <a:cubicBezTo>
                    <a:pt x="559021" y="2869489"/>
                    <a:pt x="555833" y="2872373"/>
                    <a:pt x="553784" y="2874574"/>
                  </a:cubicBezTo>
                  <a:lnTo>
                    <a:pt x="546497" y="2918294"/>
                  </a:lnTo>
                  <a:lnTo>
                    <a:pt x="528280" y="2947440"/>
                  </a:lnTo>
                  <a:cubicBezTo>
                    <a:pt x="528128" y="2958370"/>
                    <a:pt x="525700" y="2968389"/>
                    <a:pt x="520994" y="2977498"/>
                  </a:cubicBezTo>
                  <a:cubicBezTo>
                    <a:pt x="516288" y="2986606"/>
                    <a:pt x="510216" y="2994803"/>
                    <a:pt x="502777" y="3002090"/>
                  </a:cubicBezTo>
                  <a:cubicBezTo>
                    <a:pt x="502170" y="3018030"/>
                    <a:pt x="499741" y="3031692"/>
                    <a:pt x="495490" y="3043077"/>
                  </a:cubicBezTo>
                  <a:cubicBezTo>
                    <a:pt x="491240" y="3054462"/>
                    <a:pt x="488811" y="3066303"/>
                    <a:pt x="488204" y="3078599"/>
                  </a:cubicBezTo>
                  <a:cubicBezTo>
                    <a:pt x="479020" y="3077992"/>
                    <a:pt x="471885" y="3078296"/>
                    <a:pt x="466799" y="3079510"/>
                  </a:cubicBezTo>
                  <a:cubicBezTo>
                    <a:pt x="461714" y="3080725"/>
                    <a:pt x="459133" y="3086493"/>
                    <a:pt x="459057" y="3096816"/>
                  </a:cubicBezTo>
                  <a:lnTo>
                    <a:pt x="437197" y="3133249"/>
                  </a:lnTo>
                  <a:lnTo>
                    <a:pt x="418981" y="3136893"/>
                  </a:lnTo>
                  <a:cubicBezTo>
                    <a:pt x="415186" y="3136968"/>
                    <a:pt x="411846" y="3135906"/>
                    <a:pt x="408962" y="3133704"/>
                  </a:cubicBezTo>
                  <a:cubicBezTo>
                    <a:pt x="406078" y="3131503"/>
                    <a:pt x="404560" y="3127708"/>
                    <a:pt x="404408" y="3122319"/>
                  </a:cubicBezTo>
                  <a:cubicBezTo>
                    <a:pt x="416400" y="3120194"/>
                    <a:pt x="420651" y="3108960"/>
                    <a:pt x="417159" y="3088618"/>
                  </a:cubicBezTo>
                  <a:cubicBezTo>
                    <a:pt x="413668" y="3068277"/>
                    <a:pt x="417918" y="3051578"/>
                    <a:pt x="429911" y="3038523"/>
                  </a:cubicBezTo>
                  <a:cubicBezTo>
                    <a:pt x="429304" y="3026986"/>
                    <a:pt x="434161" y="3020914"/>
                    <a:pt x="444484" y="3020306"/>
                  </a:cubicBezTo>
                  <a:cubicBezTo>
                    <a:pt x="452302" y="3020914"/>
                    <a:pt x="462169" y="3020610"/>
                    <a:pt x="474086" y="3019396"/>
                  </a:cubicBezTo>
                  <a:cubicBezTo>
                    <a:pt x="486003" y="3018181"/>
                    <a:pt x="485851" y="3012412"/>
                    <a:pt x="473631" y="3002090"/>
                  </a:cubicBezTo>
                  <a:lnTo>
                    <a:pt x="488204" y="2962013"/>
                  </a:lnTo>
                  <a:lnTo>
                    <a:pt x="473631" y="2962013"/>
                  </a:lnTo>
                  <a:lnTo>
                    <a:pt x="488204" y="2943797"/>
                  </a:lnTo>
                  <a:lnTo>
                    <a:pt x="488204" y="2903720"/>
                  </a:lnTo>
                  <a:lnTo>
                    <a:pt x="513707" y="2885504"/>
                  </a:lnTo>
                  <a:lnTo>
                    <a:pt x="517350" y="2849071"/>
                  </a:lnTo>
                  <a:cubicBezTo>
                    <a:pt x="524789" y="2838520"/>
                    <a:pt x="531772" y="2828653"/>
                    <a:pt x="538299" y="2819469"/>
                  </a:cubicBezTo>
                  <a:cubicBezTo>
                    <a:pt x="544827" y="2810285"/>
                    <a:pt x="549988" y="2799506"/>
                    <a:pt x="553784" y="2787134"/>
                  </a:cubicBezTo>
                  <a:cubicBezTo>
                    <a:pt x="543537" y="2781214"/>
                    <a:pt x="539438" y="2767552"/>
                    <a:pt x="541487" y="2746147"/>
                  </a:cubicBezTo>
                  <a:cubicBezTo>
                    <a:pt x="543537" y="2724743"/>
                    <a:pt x="547635" y="2709259"/>
                    <a:pt x="553784" y="2699695"/>
                  </a:cubicBezTo>
                  <a:cubicBezTo>
                    <a:pt x="562360" y="2697949"/>
                    <a:pt x="567066" y="2689600"/>
                    <a:pt x="567901" y="2674647"/>
                  </a:cubicBezTo>
                  <a:cubicBezTo>
                    <a:pt x="568736" y="2659694"/>
                    <a:pt x="568888" y="2648613"/>
                    <a:pt x="568357" y="2641402"/>
                  </a:cubicBezTo>
                  <a:cubicBezTo>
                    <a:pt x="573746" y="2639277"/>
                    <a:pt x="577541" y="2635330"/>
                    <a:pt x="579742" y="2629561"/>
                  </a:cubicBezTo>
                  <a:cubicBezTo>
                    <a:pt x="581943" y="2623793"/>
                    <a:pt x="583006" y="2618024"/>
                    <a:pt x="582930" y="2612256"/>
                  </a:cubicBezTo>
                  <a:cubicBezTo>
                    <a:pt x="582323" y="2603679"/>
                    <a:pt x="579894" y="2597151"/>
                    <a:pt x="575643" y="2592672"/>
                  </a:cubicBezTo>
                  <a:cubicBezTo>
                    <a:pt x="571393" y="2588194"/>
                    <a:pt x="568964" y="2582578"/>
                    <a:pt x="568357" y="2575822"/>
                  </a:cubicBezTo>
                  <a:cubicBezTo>
                    <a:pt x="552797" y="2578706"/>
                    <a:pt x="545662" y="2590244"/>
                    <a:pt x="546952" y="2610434"/>
                  </a:cubicBezTo>
                  <a:cubicBezTo>
                    <a:pt x="548243" y="2630624"/>
                    <a:pt x="542019" y="2642161"/>
                    <a:pt x="528280" y="2645045"/>
                  </a:cubicBezTo>
                  <a:cubicBezTo>
                    <a:pt x="527977" y="2657872"/>
                    <a:pt x="524030" y="2669562"/>
                    <a:pt x="516440" y="2680112"/>
                  </a:cubicBezTo>
                  <a:cubicBezTo>
                    <a:pt x="508849" y="2690662"/>
                    <a:pt x="499437" y="2699619"/>
                    <a:pt x="488204" y="2706982"/>
                  </a:cubicBezTo>
                  <a:lnTo>
                    <a:pt x="488204" y="2757988"/>
                  </a:lnTo>
                  <a:cubicBezTo>
                    <a:pt x="454579" y="2772257"/>
                    <a:pt x="434389" y="2791081"/>
                    <a:pt x="427634" y="2814459"/>
                  </a:cubicBezTo>
                  <a:cubicBezTo>
                    <a:pt x="420878" y="2837837"/>
                    <a:pt x="410708" y="2867591"/>
                    <a:pt x="397121" y="2903720"/>
                  </a:cubicBezTo>
                  <a:cubicBezTo>
                    <a:pt x="383155" y="2904935"/>
                    <a:pt x="371011" y="2909793"/>
                    <a:pt x="360688" y="2918294"/>
                  </a:cubicBezTo>
                  <a:cubicBezTo>
                    <a:pt x="350365" y="2926795"/>
                    <a:pt x="338221" y="2931652"/>
                    <a:pt x="324255" y="2932867"/>
                  </a:cubicBezTo>
                  <a:lnTo>
                    <a:pt x="324255" y="2976587"/>
                  </a:lnTo>
                  <a:lnTo>
                    <a:pt x="313325" y="2976587"/>
                  </a:lnTo>
                  <a:cubicBezTo>
                    <a:pt x="304748" y="2976435"/>
                    <a:pt x="300042" y="2974006"/>
                    <a:pt x="299207" y="2969300"/>
                  </a:cubicBezTo>
                  <a:cubicBezTo>
                    <a:pt x="298372" y="2964594"/>
                    <a:pt x="298220" y="2958522"/>
                    <a:pt x="298752" y="2951084"/>
                  </a:cubicBezTo>
                  <a:lnTo>
                    <a:pt x="309682" y="2921937"/>
                  </a:lnTo>
                  <a:cubicBezTo>
                    <a:pt x="309454" y="2919129"/>
                    <a:pt x="308088" y="2913816"/>
                    <a:pt x="305583" y="2905997"/>
                  </a:cubicBezTo>
                  <a:cubicBezTo>
                    <a:pt x="303078" y="2898179"/>
                    <a:pt x="300801" y="2893777"/>
                    <a:pt x="298752" y="2892791"/>
                  </a:cubicBezTo>
                  <a:lnTo>
                    <a:pt x="298752" y="2903720"/>
                  </a:lnTo>
                  <a:cubicBezTo>
                    <a:pt x="286911" y="2904783"/>
                    <a:pt x="275070" y="2911766"/>
                    <a:pt x="263229" y="2924670"/>
                  </a:cubicBezTo>
                  <a:cubicBezTo>
                    <a:pt x="251388" y="2937573"/>
                    <a:pt x="245013" y="2950021"/>
                    <a:pt x="244102" y="2962013"/>
                  </a:cubicBezTo>
                  <a:cubicBezTo>
                    <a:pt x="238713" y="2967706"/>
                    <a:pt x="234918" y="2974537"/>
                    <a:pt x="232717" y="2982507"/>
                  </a:cubicBezTo>
                  <a:cubicBezTo>
                    <a:pt x="230515" y="2990477"/>
                    <a:pt x="229453" y="2998219"/>
                    <a:pt x="229529" y="3005733"/>
                  </a:cubicBezTo>
                  <a:lnTo>
                    <a:pt x="200382" y="3023950"/>
                  </a:lnTo>
                  <a:cubicBezTo>
                    <a:pt x="200458" y="3031540"/>
                    <a:pt x="199395" y="3039130"/>
                    <a:pt x="197194" y="3046720"/>
                  </a:cubicBezTo>
                  <a:cubicBezTo>
                    <a:pt x="194993" y="3054311"/>
                    <a:pt x="191198" y="3060079"/>
                    <a:pt x="185809" y="3064026"/>
                  </a:cubicBezTo>
                  <a:lnTo>
                    <a:pt x="185809" y="3093173"/>
                  </a:lnTo>
                  <a:lnTo>
                    <a:pt x="171236" y="3107746"/>
                  </a:lnTo>
                  <a:cubicBezTo>
                    <a:pt x="170704" y="3120573"/>
                    <a:pt x="166302" y="3132262"/>
                    <a:pt x="158029" y="3142813"/>
                  </a:cubicBezTo>
                  <a:cubicBezTo>
                    <a:pt x="149755" y="3153363"/>
                    <a:pt x="140799" y="3162320"/>
                    <a:pt x="131159" y="3169683"/>
                  </a:cubicBezTo>
                  <a:cubicBezTo>
                    <a:pt x="125011" y="3182054"/>
                    <a:pt x="115447" y="3197387"/>
                    <a:pt x="102468" y="3215679"/>
                  </a:cubicBezTo>
                  <a:cubicBezTo>
                    <a:pt x="89489" y="3233972"/>
                    <a:pt x="77193" y="3246571"/>
                    <a:pt x="65580" y="3253479"/>
                  </a:cubicBezTo>
                  <a:cubicBezTo>
                    <a:pt x="65807" y="3259323"/>
                    <a:pt x="65352" y="3265850"/>
                    <a:pt x="64213" y="3273061"/>
                  </a:cubicBezTo>
                  <a:cubicBezTo>
                    <a:pt x="63075" y="3280272"/>
                    <a:pt x="59887" y="3285889"/>
                    <a:pt x="54650" y="3289912"/>
                  </a:cubicBezTo>
                  <a:lnTo>
                    <a:pt x="47363" y="3322702"/>
                  </a:lnTo>
                  <a:lnTo>
                    <a:pt x="25503" y="3355491"/>
                  </a:lnTo>
                  <a:cubicBezTo>
                    <a:pt x="26110" y="3367028"/>
                    <a:pt x="21253" y="3373100"/>
                    <a:pt x="10930" y="3373708"/>
                  </a:cubicBezTo>
                  <a:lnTo>
                    <a:pt x="0" y="3370064"/>
                  </a:lnTo>
                  <a:cubicBezTo>
                    <a:pt x="0" y="3354884"/>
                    <a:pt x="3643" y="3341525"/>
                    <a:pt x="10930" y="3329988"/>
                  </a:cubicBezTo>
                  <a:cubicBezTo>
                    <a:pt x="11917" y="3325586"/>
                    <a:pt x="16319" y="3313441"/>
                    <a:pt x="24137" y="3293555"/>
                  </a:cubicBezTo>
                  <a:cubicBezTo>
                    <a:pt x="31955" y="3273669"/>
                    <a:pt x="37268" y="3261524"/>
                    <a:pt x="40076" y="3257122"/>
                  </a:cubicBezTo>
                  <a:cubicBezTo>
                    <a:pt x="39317" y="3248772"/>
                    <a:pt x="39014" y="3239057"/>
                    <a:pt x="39166" y="3227975"/>
                  </a:cubicBezTo>
                  <a:cubicBezTo>
                    <a:pt x="39317" y="3216894"/>
                    <a:pt x="44479" y="3210821"/>
                    <a:pt x="54650" y="3209759"/>
                  </a:cubicBezTo>
                  <a:cubicBezTo>
                    <a:pt x="56319" y="3171504"/>
                    <a:pt x="68464" y="3125052"/>
                    <a:pt x="91083" y="3070402"/>
                  </a:cubicBezTo>
                  <a:cubicBezTo>
                    <a:pt x="113702" y="3015752"/>
                    <a:pt x="136776" y="2974765"/>
                    <a:pt x="160306" y="2947440"/>
                  </a:cubicBezTo>
                  <a:cubicBezTo>
                    <a:pt x="160761" y="2934840"/>
                    <a:pt x="162583" y="2922696"/>
                    <a:pt x="165771" y="2911007"/>
                  </a:cubicBezTo>
                  <a:cubicBezTo>
                    <a:pt x="168959" y="2899318"/>
                    <a:pt x="170780" y="2887174"/>
                    <a:pt x="171236" y="2874574"/>
                  </a:cubicBezTo>
                  <a:cubicBezTo>
                    <a:pt x="176625" y="2874346"/>
                    <a:pt x="180420" y="2872069"/>
                    <a:pt x="182621" y="2867743"/>
                  </a:cubicBezTo>
                  <a:cubicBezTo>
                    <a:pt x="184822" y="2863416"/>
                    <a:pt x="185885" y="2858407"/>
                    <a:pt x="185809" y="2852714"/>
                  </a:cubicBezTo>
                  <a:cubicBezTo>
                    <a:pt x="186416" y="2842164"/>
                    <a:pt x="188845" y="2833207"/>
                    <a:pt x="193096" y="2825845"/>
                  </a:cubicBezTo>
                  <a:cubicBezTo>
                    <a:pt x="197346" y="2818482"/>
                    <a:pt x="199775" y="2810436"/>
                    <a:pt x="200382" y="2801708"/>
                  </a:cubicBezTo>
                  <a:lnTo>
                    <a:pt x="218599" y="2761631"/>
                  </a:lnTo>
                  <a:cubicBezTo>
                    <a:pt x="225733" y="2761100"/>
                    <a:pt x="230591" y="2757608"/>
                    <a:pt x="233172" y="2751157"/>
                  </a:cubicBezTo>
                  <a:cubicBezTo>
                    <a:pt x="235753" y="2744705"/>
                    <a:pt x="236967" y="2738481"/>
                    <a:pt x="236815" y="2732485"/>
                  </a:cubicBezTo>
                  <a:lnTo>
                    <a:pt x="233172" y="2714268"/>
                  </a:lnTo>
                  <a:cubicBezTo>
                    <a:pt x="241977" y="2694078"/>
                    <a:pt x="248960" y="2673433"/>
                    <a:pt x="254121" y="2652332"/>
                  </a:cubicBezTo>
                  <a:cubicBezTo>
                    <a:pt x="259282" y="2631231"/>
                    <a:pt x="264444" y="2610586"/>
                    <a:pt x="269605" y="2590396"/>
                  </a:cubicBezTo>
                  <a:cubicBezTo>
                    <a:pt x="281142" y="2582502"/>
                    <a:pt x="290858" y="2572786"/>
                    <a:pt x="298752" y="2561249"/>
                  </a:cubicBezTo>
                  <a:cubicBezTo>
                    <a:pt x="298524" y="2555480"/>
                    <a:pt x="298979" y="2548801"/>
                    <a:pt x="300118" y="2541211"/>
                  </a:cubicBezTo>
                  <a:cubicBezTo>
                    <a:pt x="301256" y="2533621"/>
                    <a:pt x="304444" y="2526942"/>
                    <a:pt x="309682" y="2521173"/>
                  </a:cubicBezTo>
                  <a:cubicBezTo>
                    <a:pt x="308922" y="2512671"/>
                    <a:pt x="308619" y="2502349"/>
                    <a:pt x="308771" y="2490204"/>
                  </a:cubicBezTo>
                  <a:cubicBezTo>
                    <a:pt x="308922" y="2478060"/>
                    <a:pt x="314084" y="2471381"/>
                    <a:pt x="324255" y="2470167"/>
                  </a:cubicBezTo>
                  <a:cubicBezTo>
                    <a:pt x="326380" y="2456884"/>
                    <a:pt x="334881" y="2438818"/>
                    <a:pt x="349758" y="2415972"/>
                  </a:cubicBezTo>
                  <a:cubicBezTo>
                    <a:pt x="364635" y="2393125"/>
                    <a:pt x="373136" y="2379614"/>
                    <a:pt x="375261" y="2375440"/>
                  </a:cubicBezTo>
                  <a:lnTo>
                    <a:pt x="389834" y="2349937"/>
                  </a:lnTo>
                  <a:cubicBezTo>
                    <a:pt x="390897" y="2325345"/>
                    <a:pt x="395148" y="2303485"/>
                    <a:pt x="402586" y="2284357"/>
                  </a:cubicBezTo>
                  <a:cubicBezTo>
                    <a:pt x="410024" y="2265230"/>
                    <a:pt x="414275" y="2243370"/>
                    <a:pt x="415338" y="2218778"/>
                  </a:cubicBezTo>
                  <a:lnTo>
                    <a:pt x="429911" y="2204204"/>
                  </a:lnTo>
                  <a:cubicBezTo>
                    <a:pt x="431733" y="2187278"/>
                    <a:pt x="439019" y="2169213"/>
                    <a:pt x="451771" y="2150010"/>
                  </a:cubicBezTo>
                  <a:cubicBezTo>
                    <a:pt x="464522" y="2130807"/>
                    <a:pt x="471809" y="2113653"/>
                    <a:pt x="473631" y="2098548"/>
                  </a:cubicBezTo>
                  <a:cubicBezTo>
                    <a:pt x="484409" y="2091793"/>
                    <a:pt x="489267" y="2080711"/>
                    <a:pt x="488204" y="2065303"/>
                  </a:cubicBezTo>
                  <a:cubicBezTo>
                    <a:pt x="487141" y="2049895"/>
                    <a:pt x="491999" y="2037902"/>
                    <a:pt x="502777" y="2029325"/>
                  </a:cubicBezTo>
                  <a:cubicBezTo>
                    <a:pt x="503519" y="2022556"/>
                    <a:pt x="508917" y="2004924"/>
                    <a:pt x="518970" y="1976430"/>
                  </a:cubicBezTo>
                  <a:cubicBezTo>
                    <a:pt x="529022" y="1947936"/>
                    <a:pt x="539278" y="1920049"/>
                    <a:pt x="549735" y="1892769"/>
                  </a:cubicBezTo>
                  <a:cubicBezTo>
                    <a:pt x="560193" y="1865489"/>
                    <a:pt x="566400" y="1850286"/>
                    <a:pt x="568357" y="1847160"/>
                  </a:cubicBezTo>
                  <a:cubicBezTo>
                    <a:pt x="567598" y="1839266"/>
                    <a:pt x="567294" y="1831372"/>
                    <a:pt x="567446" y="1823478"/>
                  </a:cubicBezTo>
                  <a:cubicBezTo>
                    <a:pt x="567598" y="1815584"/>
                    <a:pt x="572759" y="1811334"/>
                    <a:pt x="582930" y="1810727"/>
                  </a:cubicBezTo>
                  <a:cubicBezTo>
                    <a:pt x="594088" y="1787273"/>
                    <a:pt x="609116" y="1758582"/>
                    <a:pt x="628016" y="1724653"/>
                  </a:cubicBezTo>
                  <a:cubicBezTo>
                    <a:pt x="646916" y="1690725"/>
                    <a:pt x="657390" y="1661123"/>
                    <a:pt x="659439" y="1635848"/>
                  </a:cubicBezTo>
                  <a:cubicBezTo>
                    <a:pt x="661641" y="1633874"/>
                    <a:pt x="664525" y="1631445"/>
                    <a:pt x="668092" y="1628561"/>
                  </a:cubicBezTo>
                  <a:cubicBezTo>
                    <a:pt x="671660" y="1625677"/>
                    <a:pt x="673633" y="1623248"/>
                    <a:pt x="674013" y="1621274"/>
                  </a:cubicBezTo>
                  <a:cubicBezTo>
                    <a:pt x="673785" y="1617783"/>
                    <a:pt x="672419" y="1615658"/>
                    <a:pt x="669914" y="1614899"/>
                  </a:cubicBezTo>
                  <a:cubicBezTo>
                    <a:pt x="667409" y="1614139"/>
                    <a:pt x="665132" y="1613836"/>
                    <a:pt x="663083" y="1613988"/>
                  </a:cubicBezTo>
                  <a:lnTo>
                    <a:pt x="674013" y="1581198"/>
                  </a:lnTo>
                  <a:cubicBezTo>
                    <a:pt x="685550" y="1573304"/>
                    <a:pt x="695265" y="1563589"/>
                    <a:pt x="703159" y="1552051"/>
                  </a:cubicBezTo>
                  <a:lnTo>
                    <a:pt x="725019" y="1479185"/>
                  </a:lnTo>
                  <a:cubicBezTo>
                    <a:pt x="723197" y="1471595"/>
                    <a:pt x="724108" y="1464916"/>
                    <a:pt x="727752" y="1459147"/>
                  </a:cubicBezTo>
                  <a:cubicBezTo>
                    <a:pt x="731395" y="1453378"/>
                    <a:pt x="737771" y="1450342"/>
                    <a:pt x="746879" y="1450039"/>
                  </a:cubicBezTo>
                  <a:cubicBezTo>
                    <a:pt x="747335" y="1443359"/>
                    <a:pt x="749156" y="1438502"/>
                    <a:pt x="752344" y="1435465"/>
                  </a:cubicBezTo>
                  <a:cubicBezTo>
                    <a:pt x="755532" y="1432429"/>
                    <a:pt x="757354" y="1427572"/>
                    <a:pt x="757809" y="1420892"/>
                  </a:cubicBezTo>
                  <a:cubicBezTo>
                    <a:pt x="760617" y="1415958"/>
                    <a:pt x="765930" y="1401233"/>
                    <a:pt x="773748" y="1376717"/>
                  </a:cubicBezTo>
                  <a:cubicBezTo>
                    <a:pt x="781566" y="1352201"/>
                    <a:pt x="785969" y="1336565"/>
                    <a:pt x="786955" y="1329809"/>
                  </a:cubicBezTo>
                  <a:cubicBezTo>
                    <a:pt x="788018" y="1317969"/>
                    <a:pt x="792269" y="1308860"/>
                    <a:pt x="799707" y="1302485"/>
                  </a:cubicBezTo>
                  <a:cubicBezTo>
                    <a:pt x="807146" y="1296109"/>
                    <a:pt x="811396" y="1287000"/>
                    <a:pt x="812459" y="1275160"/>
                  </a:cubicBezTo>
                  <a:lnTo>
                    <a:pt x="827032" y="1246013"/>
                  </a:lnTo>
                  <a:cubicBezTo>
                    <a:pt x="827943" y="1237512"/>
                    <a:pt x="831586" y="1230833"/>
                    <a:pt x="837962" y="1225975"/>
                  </a:cubicBezTo>
                  <a:cubicBezTo>
                    <a:pt x="844338" y="1221117"/>
                    <a:pt x="847981" y="1214438"/>
                    <a:pt x="848892" y="1205937"/>
                  </a:cubicBezTo>
                  <a:cubicBezTo>
                    <a:pt x="859670" y="1204798"/>
                    <a:pt x="867260" y="1197967"/>
                    <a:pt x="871663" y="1185443"/>
                  </a:cubicBezTo>
                  <a:cubicBezTo>
                    <a:pt x="876065" y="1172919"/>
                    <a:pt x="878190" y="1161534"/>
                    <a:pt x="878038" y="1151287"/>
                  </a:cubicBezTo>
                  <a:cubicBezTo>
                    <a:pt x="892536" y="1129275"/>
                    <a:pt x="905439" y="1105897"/>
                    <a:pt x="916749" y="1081153"/>
                  </a:cubicBezTo>
                  <a:cubicBezTo>
                    <a:pt x="928058" y="1056409"/>
                    <a:pt x="938229" y="1031209"/>
                    <a:pt x="947261" y="1005554"/>
                  </a:cubicBezTo>
                  <a:cubicBezTo>
                    <a:pt x="948248" y="999634"/>
                    <a:pt x="952650" y="987793"/>
                    <a:pt x="960468" y="970032"/>
                  </a:cubicBezTo>
                  <a:cubicBezTo>
                    <a:pt x="968286" y="952271"/>
                    <a:pt x="973599" y="942252"/>
                    <a:pt x="976408" y="939975"/>
                  </a:cubicBezTo>
                  <a:cubicBezTo>
                    <a:pt x="976787" y="927451"/>
                    <a:pt x="979671" y="916066"/>
                    <a:pt x="985061" y="905819"/>
                  </a:cubicBezTo>
                  <a:cubicBezTo>
                    <a:pt x="990450" y="895572"/>
                    <a:pt x="996066" y="885097"/>
                    <a:pt x="1001911" y="874395"/>
                  </a:cubicBezTo>
                  <a:lnTo>
                    <a:pt x="1016484" y="863465"/>
                  </a:lnTo>
                  <a:cubicBezTo>
                    <a:pt x="1021797" y="854281"/>
                    <a:pt x="1025744" y="844414"/>
                    <a:pt x="1028325" y="833863"/>
                  </a:cubicBezTo>
                  <a:cubicBezTo>
                    <a:pt x="1030906" y="823313"/>
                    <a:pt x="1033031" y="812535"/>
                    <a:pt x="1034701" y="801529"/>
                  </a:cubicBezTo>
                  <a:cubicBezTo>
                    <a:pt x="1046921" y="799176"/>
                    <a:pt x="1054359" y="787487"/>
                    <a:pt x="1057016" y="766462"/>
                  </a:cubicBezTo>
                  <a:cubicBezTo>
                    <a:pt x="1059673" y="745437"/>
                    <a:pt x="1060735" y="729194"/>
                    <a:pt x="1060204" y="717733"/>
                  </a:cubicBezTo>
                  <a:cubicBezTo>
                    <a:pt x="1064151" y="717961"/>
                    <a:pt x="1068098" y="717505"/>
                    <a:pt x="1072045" y="716366"/>
                  </a:cubicBezTo>
                  <a:cubicBezTo>
                    <a:pt x="1075992" y="715228"/>
                    <a:pt x="1078117" y="712040"/>
                    <a:pt x="1078420" y="706803"/>
                  </a:cubicBezTo>
                  <a:cubicBezTo>
                    <a:pt x="1077813" y="696480"/>
                    <a:pt x="1082671" y="691622"/>
                    <a:pt x="1092994" y="692230"/>
                  </a:cubicBezTo>
                  <a:lnTo>
                    <a:pt x="1107567" y="663083"/>
                  </a:lnTo>
                  <a:lnTo>
                    <a:pt x="1122140" y="652153"/>
                  </a:lnTo>
                  <a:lnTo>
                    <a:pt x="1147643" y="604790"/>
                  </a:lnTo>
                  <a:cubicBezTo>
                    <a:pt x="1148251" y="597807"/>
                    <a:pt x="1150679" y="591735"/>
                    <a:pt x="1154930" y="586574"/>
                  </a:cubicBezTo>
                  <a:cubicBezTo>
                    <a:pt x="1159181" y="581412"/>
                    <a:pt x="1161609" y="575340"/>
                    <a:pt x="1162217" y="568357"/>
                  </a:cubicBezTo>
                  <a:cubicBezTo>
                    <a:pt x="1181344" y="542626"/>
                    <a:pt x="1199561" y="503916"/>
                    <a:pt x="1216866" y="452226"/>
                  </a:cubicBezTo>
                  <a:cubicBezTo>
                    <a:pt x="1234172" y="400537"/>
                    <a:pt x="1245102" y="359094"/>
                    <a:pt x="1249656" y="327898"/>
                  </a:cubicBezTo>
                  <a:cubicBezTo>
                    <a:pt x="1270377" y="333363"/>
                    <a:pt x="1288139" y="331542"/>
                    <a:pt x="1302940" y="322433"/>
                  </a:cubicBezTo>
                  <a:cubicBezTo>
                    <a:pt x="1317741" y="313325"/>
                    <a:pt x="1325483" y="296930"/>
                    <a:pt x="1326166" y="273248"/>
                  </a:cubicBezTo>
                  <a:lnTo>
                    <a:pt x="1344382" y="229529"/>
                  </a:lnTo>
                  <a:lnTo>
                    <a:pt x="1380815" y="225886"/>
                  </a:lnTo>
                  <a:cubicBezTo>
                    <a:pt x="1380815" y="218295"/>
                    <a:pt x="1382637" y="211616"/>
                    <a:pt x="1386280" y="205847"/>
                  </a:cubicBezTo>
                  <a:cubicBezTo>
                    <a:pt x="1389924" y="200079"/>
                    <a:pt x="1395389" y="197043"/>
                    <a:pt x="1402675" y="196739"/>
                  </a:cubicBezTo>
                  <a:lnTo>
                    <a:pt x="1406318" y="196739"/>
                  </a:lnTo>
                  <a:cubicBezTo>
                    <a:pt x="1406015" y="191046"/>
                    <a:pt x="1406622" y="186037"/>
                    <a:pt x="1408140" y="181710"/>
                  </a:cubicBezTo>
                  <a:cubicBezTo>
                    <a:pt x="1409658" y="177384"/>
                    <a:pt x="1413909" y="175107"/>
                    <a:pt x="1420892" y="174879"/>
                  </a:cubicBezTo>
                  <a:lnTo>
                    <a:pt x="1435465" y="174879"/>
                  </a:lnTo>
                  <a:lnTo>
                    <a:pt x="1435465" y="127516"/>
                  </a:lnTo>
                  <a:lnTo>
                    <a:pt x="1490115" y="94726"/>
                  </a:lnTo>
                  <a:lnTo>
                    <a:pt x="1533835" y="91083"/>
                  </a:lnTo>
                  <a:cubicBezTo>
                    <a:pt x="1537554" y="85238"/>
                    <a:pt x="1541956" y="79622"/>
                    <a:pt x="1547042" y="74233"/>
                  </a:cubicBezTo>
                  <a:cubicBezTo>
                    <a:pt x="1552127" y="68843"/>
                    <a:pt x="1557440" y="65959"/>
                    <a:pt x="1562981" y="65580"/>
                  </a:cubicBezTo>
                  <a:lnTo>
                    <a:pt x="1570268" y="69223"/>
                  </a:lnTo>
                  <a:cubicBezTo>
                    <a:pt x="1571482" y="79849"/>
                    <a:pt x="1576340" y="84100"/>
                    <a:pt x="1584841" y="81975"/>
                  </a:cubicBezTo>
                  <a:cubicBezTo>
                    <a:pt x="1593342" y="79849"/>
                    <a:pt x="1598200" y="84100"/>
                    <a:pt x="1599414" y="94726"/>
                  </a:cubicBezTo>
                  <a:lnTo>
                    <a:pt x="1610344" y="87440"/>
                  </a:lnTo>
                  <a:cubicBezTo>
                    <a:pt x="1616416" y="77876"/>
                    <a:pt x="1624310" y="63303"/>
                    <a:pt x="1634026" y="43720"/>
                  </a:cubicBezTo>
                  <a:cubicBezTo>
                    <a:pt x="1643741" y="24137"/>
                    <a:pt x="1651635" y="13207"/>
                    <a:pt x="1657707" y="10930"/>
                  </a:cubicBezTo>
                  <a:lnTo>
                    <a:pt x="1664994" y="14573"/>
                  </a:lnTo>
                  <a:cubicBezTo>
                    <a:pt x="1667119" y="27173"/>
                    <a:pt x="1676531" y="29299"/>
                    <a:pt x="1693229" y="20949"/>
                  </a:cubicBezTo>
                  <a:cubicBezTo>
                    <a:pt x="1709928" y="12600"/>
                    <a:pt x="1721161" y="5617"/>
                    <a:pt x="1726930" y="0"/>
                  </a:cubicBezTo>
                  <a:close/>
                </a:path>
              </a:pathLst>
            </a:custGeom>
            <a:grpFill/>
            <a:ln w="12700" cap="flat" cmpd="sng" algn="ctr">
              <a:noFill/>
              <a:prstDash val="solid"/>
              <a:miter lim="800000"/>
            </a:ln>
            <a:effectLst/>
          </p:spPr>
          <p:txBody>
            <a:bodyPr rtlCol="1" anchor="ctr"/>
            <a:lstStyle/>
            <a:p>
              <a:endParaRPr lang="en-US"/>
            </a:p>
          </p:txBody>
        </p:sp>
        <p:sp>
          <p:nvSpPr>
            <p:cNvPr id="19" name="Freeform 18"/>
            <p:cNvSpPr/>
            <p:nvPr/>
          </p:nvSpPr>
          <p:spPr>
            <a:xfrm rot="11342303">
              <a:off x="0" y="0"/>
              <a:ext cx="1953808" cy="2457273"/>
            </a:xfrm>
            <a:custGeom>
              <a:avLst/>
              <a:gdLst>
                <a:gd name="connsiteX0" fmla="*/ 309682 w 2131338"/>
                <a:gd name="connsiteY0" fmla="*/ 2863644 h 3373708"/>
                <a:gd name="connsiteX1" fmla="*/ 311959 w 2131338"/>
                <a:gd name="connsiteY1" fmla="*/ 2872297 h 3373708"/>
                <a:gd name="connsiteX2" fmla="*/ 316968 w 2131338"/>
                <a:gd name="connsiteY2" fmla="*/ 2878217 h 3373708"/>
                <a:gd name="connsiteX3" fmla="*/ 323344 w 2131338"/>
                <a:gd name="connsiteY3" fmla="*/ 2874119 h 3373708"/>
                <a:gd name="connsiteX4" fmla="*/ 324255 w 2131338"/>
                <a:gd name="connsiteY4" fmla="*/ 2867287 h 3373708"/>
                <a:gd name="connsiteX5" fmla="*/ 324255 w 2131338"/>
                <a:gd name="connsiteY5" fmla="*/ 2834498 h 3373708"/>
                <a:gd name="connsiteX6" fmla="*/ 335185 w 2131338"/>
                <a:gd name="connsiteY6" fmla="*/ 2845427 h 3373708"/>
                <a:gd name="connsiteX7" fmla="*/ 338828 w 2131338"/>
                <a:gd name="connsiteY7" fmla="*/ 2845427 h 3373708"/>
                <a:gd name="connsiteX8" fmla="*/ 334274 w 2131338"/>
                <a:gd name="connsiteY8" fmla="*/ 2837230 h 3373708"/>
                <a:gd name="connsiteX9" fmla="*/ 324255 w 2131338"/>
                <a:gd name="connsiteY9" fmla="*/ 2834498 h 3373708"/>
                <a:gd name="connsiteX10" fmla="*/ 674013 w 2131338"/>
                <a:gd name="connsiteY10" fmla="*/ 2776205 h 3373708"/>
                <a:gd name="connsiteX11" fmla="*/ 674468 w 2131338"/>
                <a:gd name="connsiteY11" fmla="*/ 2783036 h 3373708"/>
                <a:gd name="connsiteX12" fmla="*/ 677656 w 2131338"/>
                <a:gd name="connsiteY12" fmla="*/ 2787134 h 3373708"/>
                <a:gd name="connsiteX13" fmla="*/ 688586 w 2131338"/>
                <a:gd name="connsiteY13" fmla="*/ 2787134 h 3373708"/>
                <a:gd name="connsiteX14" fmla="*/ 684032 w 2131338"/>
                <a:gd name="connsiteY14" fmla="*/ 2778937 h 3373708"/>
                <a:gd name="connsiteX15" fmla="*/ 674013 w 2131338"/>
                <a:gd name="connsiteY15" fmla="*/ 2776205 h 3373708"/>
                <a:gd name="connsiteX16" fmla="*/ 976408 w 2131338"/>
                <a:gd name="connsiteY16" fmla="*/ 2761631 h 3373708"/>
                <a:gd name="connsiteX17" fmla="*/ 990981 w 2131338"/>
                <a:gd name="connsiteY17" fmla="*/ 2787134 h 3373708"/>
                <a:gd name="connsiteX18" fmla="*/ 987338 w 2131338"/>
                <a:gd name="connsiteY18" fmla="*/ 2819924 h 3373708"/>
                <a:gd name="connsiteX19" fmla="*/ 972764 w 2131338"/>
                <a:gd name="connsiteY19" fmla="*/ 2834498 h 3373708"/>
                <a:gd name="connsiteX20" fmla="*/ 947261 w 2131338"/>
                <a:gd name="connsiteY20" fmla="*/ 2849071 h 3373708"/>
                <a:gd name="connsiteX21" fmla="*/ 961834 w 2131338"/>
                <a:gd name="connsiteY21" fmla="*/ 2805351 h 3373708"/>
                <a:gd name="connsiteX22" fmla="*/ 976408 w 2131338"/>
                <a:gd name="connsiteY22" fmla="*/ 2761631 h 3373708"/>
                <a:gd name="connsiteX23" fmla="*/ 757809 w 2131338"/>
                <a:gd name="connsiteY23" fmla="*/ 2663262 h 3373708"/>
                <a:gd name="connsiteX24" fmla="*/ 758720 w 2131338"/>
                <a:gd name="connsiteY24" fmla="*/ 2670093 h 3373708"/>
                <a:gd name="connsiteX25" fmla="*/ 765096 w 2131338"/>
                <a:gd name="connsiteY25" fmla="*/ 2674192 h 3373708"/>
                <a:gd name="connsiteX26" fmla="*/ 772382 w 2131338"/>
                <a:gd name="connsiteY26" fmla="*/ 2674192 h 3373708"/>
                <a:gd name="connsiteX27" fmla="*/ 767828 w 2131338"/>
                <a:gd name="connsiteY27" fmla="*/ 2665994 h 3373708"/>
                <a:gd name="connsiteX28" fmla="*/ 757809 w 2131338"/>
                <a:gd name="connsiteY28" fmla="*/ 2663262 h 3373708"/>
                <a:gd name="connsiteX29" fmla="*/ 1016484 w 2131338"/>
                <a:gd name="connsiteY29" fmla="*/ 2532103 h 3373708"/>
                <a:gd name="connsiteX30" fmla="*/ 1018761 w 2131338"/>
                <a:gd name="connsiteY30" fmla="*/ 2540755 h 3373708"/>
                <a:gd name="connsiteX31" fmla="*/ 1023771 w 2131338"/>
                <a:gd name="connsiteY31" fmla="*/ 2546676 h 3373708"/>
                <a:gd name="connsiteX32" fmla="*/ 1030147 w 2131338"/>
                <a:gd name="connsiteY32" fmla="*/ 2542577 h 3373708"/>
                <a:gd name="connsiteX33" fmla="*/ 1031057 w 2131338"/>
                <a:gd name="connsiteY33" fmla="*/ 2535746 h 3373708"/>
                <a:gd name="connsiteX34" fmla="*/ 604790 w 2131338"/>
                <a:gd name="connsiteY34" fmla="*/ 2484739 h 3373708"/>
                <a:gd name="connsiteX35" fmla="*/ 601146 w 2131338"/>
                <a:gd name="connsiteY35" fmla="*/ 2506599 h 3373708"/>
                <a:gd name="connsiteX36" fmla="*/ 607522 w 2131338"/>
                <a:gd name="connsiteY36" fmla="*/ 2516163 h 3373708"/>
                <a:gd name="connsiteX37" fmla="*/ 619363 w 2131338"/>
                <a:gd name="connsiteY37" fmla="*/ 2517529 h 3373708"/>
                <a:gd name="connsiteX38" fmla="*/ 641223 w 2131338"/>
                <a:gd name="connsiteY38" fmla="*/ 2441020 h 3373708"/>
                <a:gd name="connsiteX39" fmla="*/ 637580 w 2131338"/>
                <a:gd name="connsiteY39" fmla="*/ 2442841 h 3373708"/>
                <a:gd name="connsiteX40" fmla="*/ 633936 w 2131338"/>
                <a:gd name="connsiteY40" fmla="*/ 2444663 h 3373708"/>
                <a:gd name="connsiteX41" fmla="*/ 636213 w 2131338"/>
                <a:gd name="connsiteY41" fmla="*/ 2453316 h 3373708"/>
                <a:gd name="connsiteX42" fmla="*/ 641223 w 2131338"/>
                <a:gd name="connsiteY42" fmla="*/ 2459236 h 3373708"/>
                <a:gd name="connsiteX43" fmla="*/ 647599 w 2131338"/>
                <a:gd name="connsiteY43" fmla="*/ 2455138 h 3373708"/>
                <a:gd name="connsiteX44" fmla="*/ 648510 w 2131338"/>
                <a:gd name="connsiteY44" fmla="*/ 2448306 h 3373708"/>
                <a:gd name="connsiteX45" fmla="*/ 641223 w 2131338"/>
                <a:gd name="connsiteY45" fmla="*/ 2441020 h 3373708"/>
                <a:gd name="connsiteX46" fmla="*/ 1107567 w 2131338"/>
                <a:gd name="connsiteY46" fmla="*/ 2400943 h 3373708"/>
                <a:gd name="connsiteX47" fmla="*/ 1085252 w 2131338"/>
                <a:gd name="connsiteY47" fmla="*/ 2421437 h 3373708"/>
                <a:gd name="connsiteX48" fmla="*/ 1082064 w 2131338"/>
                <a:gd name="connsiteY48" fmla="*/ 2455593 h 3373708"/>
                <a:gd name="connsiteX49" fmla="*/ 1063847 w 2131338"/>
                <a:gd name="connsiteY49" fmla="*/ 2458325 h 3373708"/>
                <a:gd name="connsiteX50" fmla="*/ 1045631 w 2131338"/>
                <a:gd name="connsiteY50" fmla="*/ 2466523 h 3373708"/>
                <a:gd name="connsiteX51" fmla="*/ 1056560 w 2131338"/>
                <a:gd name="connsiteY51" fmla="*/ 2502956 h 3373708"/>
                <a:gd name="connsiteX52" fmla="*/ 1067946 w 2131338"/>
                <a:gd name="connsiteY52" fmla="*/ 2472443 h 3373708"/>
                <a:gd name="connsiteX53" fmla="*/ 1092994 w 2131338"/>
                <a:gd name="connsiteY53" fmla="*/ 2455593 h 3373708"/>
                <a:gd name="connsiteX54" fmla="*/ 1100280 w 2131338"/>
                <a:gd name="connsiteY54" fmla="*/ 2428268 h 3373708"/>
                <a:gd name="connsiteX55" fmla="*/ 1107567 w 2131338"/>
                <a:gd name="connsiteY55" fmla="*/ 2400943 h 3373708"/>
                <a:gd name="connsiteX56" fmla="*/ 936331 w 2131338"/>
                <a:gd name="connsiteY56" fmla="*/ 2331720 h 3373708"/>
                <a:gd name="connsiteX57" fmla="*/ 919936 w 2131338"/>
                <a:gd name="connsiteY57" fmla="*/ 2359045 h 3373708"/>
                <a:gd name="connsiteX58" fmla="*/ 903542 w 2131338"/>
                <a:gd name="connsiteY58" fmla="*/ 2397300 h 3373708"/>
                <a:gd name="connsiteX59" fmla="*/ 898076 w 2131338"/>
                <a:gd name="connsiteY59" fmla="*/ 2426446 h 3373708"/>
                <a:gd name="connsiteX60" fmla="*/ 892612 w 2131338"/>
                <a:gd name="connsiteY60" fmla="*/ 2455593 h 3373708"/>
                <a:gd name="connsiteX61" fmla="*/ 864376 w 2131338"/>
                <a:gd name="connsiteY61" fmla="*/ 2479275 h 3373708"/>
                <a:gd name="connsiteX62" fmla="*/ 852535 w 2131338"/>
                <a:gd name="connsiteY62" fmla="*/ 2502956 h 3373708"/>
                <a:gd name="connsiteX63" fmla="*/ 840239 w 2131338"/>
                <a:gd name="connsiteY63" fmla="*/ 2503412 h 3373708"/>
                <a:gd name="connsiteX64" fmla="*/ 830675 w 2131338"/>
                <a:gd name="connsiteY64" fmla="*/ 2506599 h 3373708"/>
                <a:gd name="connsiteX65" fmla="*/ 847525 w 2131338"/>
                <a:gd name="connsiteY65" fmla="*/ 2514797 h 3373708"/>
                <a:gd name="connsiteX66" fmla="*/ 867108 w 2131338"/>
                <a:gd name="connsiteY66" fmla="*/ 2517529 h 3373708"/>
                <a:gd name="connsiteX67" fmla="*/ 892612 w 2131338"/>
                <a:gd name="connsiteY67" fmla="*/ 2495670 h 3373708"/>
                <a:gd name="connsiteX68" fmla="*/ 881226 w 2131338"/>
                <a:gd name="connsiteY68" fmla="*/ 2485650 h 3373708"/>
                <a:gd name="connsiteX69" fmla="*/ 878038 w 2131338"/>
                <a:gd name="connsiteY69" fmla="*/ 2470167 h 3373708"/>
                <a:gd name="connsiteX70" fmla="*/ 892612 w 2131338"/>
                <a:gd name="connsiteY70" fmla="*/ 2455593 h 3373708"/>
                <a:gd name="connsiteX71" fmla="*/ 915382 w 2131338"/>
                <a:gd name="connsiteY71" fmla="*/ 2425991 h 3373708"/>
                <a:gd name="connsiteX72" fmla="*/ 932688 w 2131338"/>
                <a:gd name="connsiteY72" fmla="*/ 2393657 h 3373708"/>
                <a:gd name="connsiteX73" fmla="*/ 944073 w 2131338"/>
                <a:gd name="connsiteY73" fmla="*/ 2378628 h 3373708"/>
                <a:gd name="connsiteX74" fmla="*/ 947261 w 2131338"/>
                <a:gd name="connsiteY74" fmla="*/ 2360867 h 3373708"/>
                <a:gd name="connsiteX75" fmla="*/ 945895 w 2131338"/>
                <a:gd name="connsiteY75" fmla="*/ 2343561 h 3373708"/>
                <a:gd name="connsiteX76" fmla="*/ 936331 w 2131338"/>
                <a:gd name="connsiteY76" fmla="*/ 2331720 h 3373708"/>
                <a:gd name="connsiteX77" fmla="*/ 688586 w 2131338"/>
                <a:gd name="connsiteY77" fmla="*/ 2298930 h 3373708"/>
                <a:gd name="connsiteX78" fmla="*/ 678567 w 2131338"/>
                <a:gd name="connsiteY78" fmla="*/ 2322612 h 3373708"/>
                <a:gd name="connsiteX79" fmla="*/ 674013 w 2131338"/>
                <a:gd name="connsiteY79" fmla="*/ 2346294 h 3373708"/>
                <a:gd name="connsiteX80" fmla="*/ 663538 w 2131338"/>
                <a:gd name="connsiteY80" fmla="*/ 2346749 h 3373708"/>
                <a:gd name="connsiteX81" fmla="*/ 655796 w 2131338"/>
                <a:gd name="connsiteY81" fmla="*/ 2349937 h 3373708"/>
                <a:gd name="connsiteX82" fmla="*/ 669459 w 2131338"/>
                <a:gd name="connsiteY82" fmla="*/ 2362233 h 3373708"/>
                <a:gd name="connsiteX83" fmla="*/ 688586 w 2131338"/>
                <a:gd name="connsiteY83" fmla="*/ 2371797 h 3373708"/>
                <a:gd name="connsiteX84" fmla="*/ 717733 w 2131338"/>
                <a:gd name="connsiteY84" fmla="*/ 2331720 h 3373708"/>
                <a:gd name="connsiteX85" fmla="*/ 746879 w 2131338"/>
                <a:gd name="connsiteY85" fmla="*/ 2160485 h 3373708"/>
                <a:gd name="connsiteX86" fmla="*/ 719554 w 2131338"/>
                <a:gd name="connsiteY86" fmla="*/ 2211491 h 3373708"/>
                <a:gd name="connsiteX87" fmla="*/ 703159 w 2131338"/>
                <a:gd name="connsiteY87" fmla="*/ 2262497 h 3373708"/>
                <a:gd name="connsiteX88" fmla="*/ 712268 w 2131338"/>
                <a:gd name="connsiteY88" fmla="*/ 2280258 h 3373708"/>
                <a:gd name="connsiteX89" fmla="*/ 732306 w 2131338"/>
                <a:gd name="connsiteY89" fmla="*/ 2284357 h 3373708"/>
                <a:gd name="connsiteX90" fmla="*/ 746879 w 2131338"/>
                <a:gd name="connsiteY90" fmla="*/ 2255211 h 3373708"/>
                <a:gd name="connsiteX91" fmla="*/ 749612 w 2131338"/>
                <a:gd name="connsiteY91" fmla="*/ 2236994 h 3373708"/>
                <a:gd name="connsiteX92" fmla="*/ 757809 w 2131338"/>
                <a:gd name="connsiteY92" fmla="*/ 2218778 h 3373708"/>
                <a:gd name="connsiteX93" fmla="*/ 765096 w 2131338"/>
                <a:gd name="connsiteY93" fmla="*/ 2200561 h 3373708"/>
                <a:gd name="connsiteX94" fmla="*/ 772382 w 2131338"/>
                <a:gd name="connsiteY94" fmla="*/ 2182345 h 3373708"/>
                <a:gd name="connsiteX95" fmla="*/ 812459 w 2131338"/>
                <a:gd name="connsiteY95" fmla="*/ 2011109 h 3373708"/>
                <a:gd name="connsiteX96" fmla="*/ 801529 w 2131338"/>
                <a:gd name="connsiteY96" fmla="*/ 2043899 h 3373708"/>
                <a:gd name="connsiteX97" fmla="*/ 802440 w 2131338"/>
                <a:gd name="connsiteY97" fmla="*/ 2052096 h 3373708"/>
                <a:gd name="connsiteX98" fmla="*/ 808815 w 2131338"/>
                <a:gd name="connsiteY98" fmla="*/ 2054828 h 3373708"/>
                <a:gd name="connsiteX99" fmla="*/ 827032 w 2131338"/>
                <a:gd name="connsiteY99" fmla="*/ 2040256 h 3373708"/>
                <a:gd name="connsiteX100" fmla="*/ 856178 w 2131338"/>
                <a:gd name="connsiteY100" fmla="*/ 1952816 h 3373708"/>
                <a:gd name="connsiteX101" fmla="*/ 852535 w 2131338"/>
                <a:gd name="connsiteY101" fmla="*/ 1954638 h 3373708"/>
                <a:gd name="connsiteX102" fmla="*/ 848892 w 2131338"/>
                <a:gd name="connsiteY102" fmla="*/ 1956459 h 3373708"/>
                <a:gd name="connsiteX103" fmla="*/ 851169 w 2131338"/>
                <a:gd name="connsiteY103" fmla="*/ 1965112 h 3373708"/>
                <a:gd name="connsiteX104" fmla="*/ 856178 w 2131338"/>
                <a:gd name="connsiteY104" fmla="*/ 1971032 h 3373708"/>
                <a:gd name="connsiteX105" fmla="*/ 862554 w 2131338"/>
                <a:gd name="connsiteY105" fmla="*/ 1966934 h 3373708"/>
                <a:gd name="connsiteX106" fmla="*/ 863465 w 2131338"/>
                <a:gd name="connsiteY106" fmla="*/ 1960102 h 3373708"/>
                <a:gd name="connsiteX107" fmla="*/ 856178 w 2131338"/>
                <a:gd name="connsiteY107" fmla="*/ 1952816 h 3373708"/>
                <a:gd name="connsiteX108" fmla="*/ 918115 w 2131338"/>
                <a:gd name="connsiteY108" fmla="*/ 1887236 h 3373708"/>
                <a:gd name="connsiteX109" fmla="*/ 921303 w 2131338"/>
                <a:gd name="connsiteY109" fmla="*/ 1896800 h 3373708"/>
                <a:gd name="connsiteX110" fmla="*/ 932688 w 2131338"/>
                <a:gd name="connsiteY110" fmla="*/ 1898166 h 3373708"/>
                <a:gd name="connsiteX111" fmla="*/ 921758 w 2131338"/>
                <a:gd name="connsiteY111" fmla="*/ 1887236 h 3373708"/>
                <a:gd name="connsiteX112" fmla="*/ 932688 w 2131338"/>
                <a:gd name="connsiteY112" fmla="*/ 1843516 h 3373708"/>
                <a:gd name="connsiteX113" fmla="*/ 932688 w 2131338"/>
                <a:gd name="connsiteY113" fmla="*/ 1858090 h 3373708"/>
                <a:gd name="connsiteX114" fmla="*/ 947261 w 2131338"/>
                <a:gd name="connsiteY114" fmla="*/ 1872663 h 3373708"/>
                <a:gd name="connsiteX115" fmla="*/ 1351669 w 2131338"/>
                <a:gd name="connsiteY115" fmla="*/ 1799797 h 3373708"/>
                <a:gd name="connsiteX116" fmla="*/ 1344382 w 2131338"/>
                <a:gd name="connsiteY116" fmla="*/ 1927313 h 3373708"/>
                <a:gd name="connsiteX117" fmla="*/ 1372162 w 2131338"/>
                <a:gd name="connsiteY117" fmla="*/ 1923669 h 3373708"/>
                <a:gd name="connsiteX118" fmla="*/ 1380815 w 2131338"/>
                <a:gd name="connsiteY118" fmla="*/ 1898166 h 3373708"/>
                <a:gd name="connsiteX119" fmla="*/ 1380815 w 2131338"/>
                <a:gd name="connsiteY119" fmla="*/ 1810727 h 3373708"/>
                <a:gd name="connsiteX120" fmla="*/ 1038344 w 2131338"/>
                <a:gd name="connsiteY120" fmla="*/ 1683211 h 3373708"/>
                <a:gd name="connsiteX121" fmla="*/ 1031968 w 2131338"/>
                <a:gd name="connsiteY121" fmla="*/ 1694596 h 3373708"/>
                <a:gd name="connsiteX122" fmla="*/ 1031057 w 2131338"/>
                <a:gd name="connsiteY122" fmla="*/ 1708714 h 3373708"/>
                <a:gd name="connsiteX123" fmla="*/ 1025592 w 2131338"/>
                <a:gd name="connsiteY123" fmla="*/ 1709169 h 3373708"/>
                <a:gd name="connsiteX124" fmla="*/ 1020127 w 2131338"/>
                <a:gd name="connsiteY124" fmla="*/ 1712357 h 3373708"/>
                <a:gd name="connsiteX125" fmla="*/ 1024226 w 2131338"/>
                <a:gd name="connsiteY125" fmla="*/ 1717822 h 3373708"/>
                <a:gd name="connsiteX126" fmla="*/ 1031057 w 2131338"/>
                <a:gd name="connsiteY126" fmla="*/ 1723287 h 3373708"/>
                <a:gd name="connsiteX127" fmla="*/ 1045631 w 2131338"/>
                <a:gd name="connsiteY127" fmla="*/ 1705070 h 3373708"/>
                <a:gd name="connsiteX128" fmla="*/ 1044720 w 2131338"/>
                <a:gd name="connsiteY128" fmla="*/ 1692774 h 3373708"/>
                <a:gd name="connsiteX129" fmla="*/ 1038344 w 2131338"/>
                <a:gd name="connsiteY129" fmla="*/ 1683211 h 3373708"/>
                <a:gd name="connsiteX130" fmla="*/ 1493758 w 2131338"/>
                <a:gd name="connsiteY130" fmla="*/ 1522905 h 3373708"/>
                <a:gd name="connsiteX131" fmla="*/ 1501045 w 2131338"/>
                <a:gd name="connsiteY131" fmla="*/ 1537478 h 3373708"/>
                <a:gd name="connsiteX132" fmla="*/ 1504233 w 2131338"/>
                <a:gd name="connsiteY132" fmla="*/ 1533380 h 3373708"/>
                <a:gd name="connsiteX133" fmla="*/ 1504688 w 2131338"/>
                <a:gd name="connsiteY133" fmla="*/ 1526548 h 3373708"/>
                <a:gd name="connsiteX134" fmla="*/ 1566624 w 2131338"/>
                <a:gd name="connsiteY134" fmla="*/ 1377172 h 3373708"/>
                <a:gd name="connsiteX135" fmla="*/ 1558427 w 2131338"/>
                <a:gd name="connsiteY135" fmla="*/ 1383548 h 3373708"/>
                <a:gd name="connsiteX136" fmla="*/ 1555694 w 2131338"/>
                <a:gd name="connsiteY136" fmla="*/ 1395389 h 3373708"/>
                <a:gd name="connsiteX137" fmla="*/ 1547042 w 2131338"/>
                <a:gd name="connsiteY137" fmla="*/ 1396300 h 3373708"/>
                <a:gd name="connsiteX138" fmla="*/ 1541121 w 2131338"/>
                <a:gd name="connsiteY138" fmla="*/ 1402676 h 3373708"/>
                <a:gd name="connsiteX139" fmla="*/ 1544764 w 2131338"/>
                <a:gd name="connsiteY139" fmla="*/ 1409962 h 3373708"/>
                <a:gd name="connsiteX140" fmla="*/ 1570268 w 2131338"/>
                <a:gd name="connsiteY140" fmla="*/ 1403131 h 3373708"/>
                <a:gd name="connsiteX141" fmla="*/ 1584841 w 2131338"/>
                <a:gd name="connsiteY141" fmla="*/ 1388102 h 3373708"/>
                <a:gd name="connsiteX142" fmla="*/ 1578465 w 2131338"/>
                <a:gd name="connsiteY142" fmla="*/ 1379905 h 3373708"/>
                <a:gd name="connsiteX143" fmla="*/ 1566624 w 2131338"/>
                <a:gd name="connsiteY143" fmla="*/ 1377172 h 3373708"/>
                <a:gd name="connsiteX144" fmla="*/ 1519261 w 2131338"/>
                <a:gd name="connsiteY144" fmla="*/ 1351669 h 3373708"/>
                <a:gd name="connsiteX145" fmla="*/ 1520172 w 2131338"/>
                <a:gd name="connsiteY145" fmla="*/ 1360322 h 3373708"/>
                <a:gd name="connsiteX146" fmla="*/ 1526548 w 2131338"/>
                <a:gd name="connsiteY146" fmla="*/ 1366243 h 3373708"/>
                <a:gd name="connsiteX147" fmla="*/ 1533835 w 2131338"/>
                <a:gd name="connsiteY147" fmla="*/ 1366243 h 3373708"/>
                <a:gd name="connsiteX148" fmla="*/ 1529280 w 2131338"/>
                <a:gd name="connsiteY148" fmla="*/ 1356223 h 3373708"/>
                <a:gd name="connsiteX149" fmla="*/ 1519261 w 2131338"/>
                <a:gd name="connsiteY149" fmla="*/ 1351669 h 3373708"/>
                <a:gd name="connsiteX150" fmla="*/ 1701427 w 2131338"/>
                <a:gd name="connsiteY150" fmla="*/ 1078421 h 3373708"/>
                <a:gd name="connsiteX151" fmla="*/ 1697784 w 2131338"/>
                <a:gd name="connsiteY151" fmla="*/ 1080242 h 3373708"/>
                <a:gd name="connsiteX152" fmla="*/ 1694140 w 2131338"/>
                <a:gd name="connsiteY152" fmla="*/ 1082064 h 3373708"/>
                <a:gd name="connsiteX153" fmla="*/ 1696417 w 2131338"/>
                <a:gd name="connsiteY153" fmla="*/ 1090717 h 3373708"/>
                <a:gd name="connsiteX154" fmla="*/ 1701427 w 2131338"/>
                <a:gd name="connsiteY154" fmla="*/ 1096637 h 3373708"/>
                <a:gd name="connsiteX155" fmla="*/ 1707803 w 2131338"/>
                <a:gd name="connsiteY155" fmla="*/ 1092539 h 3373708"/>
                <a:gd name="connsiteX156" fmla="*/ 1708713 w 2131338"/>
                <a:gd name="connsiteY156" fmla="*/ 1085707 h 3373708"/>
                <a:gd name="connsiteX157" fmla="*/ 1701427 w 2131338"/>
                <a:gd name="connsiteY157" fmla="*/ 1078421 h 3373708"/>
                <a:gd name="connsiteX158" fmla="*/ 1723287 w 2131338"/>
                <a:gd name="connsiteY158" fmla="*/ 980051 h 3373708"/>
                <a:gd name="connsiteX159" fmla="*/ 1723287 w 2131338"/>
                <a:gd name="connsiteY159" fmla="*/ 987338 h 3373708"/>
                <a:gd name="connsiteX160" fmla="*/ 1737860 w 2131338"/>
                <a:gd name="connsiteY160" fmla="*/ 1005554 h 3373708"/>
                <a:gd name="connsiteX161" fmla="*/ 1737860 w 2131338"/>
                <a:gd name="connsiteY161" fmla="*/ 950905 h 3373708"/>
                <a:gd name="connsiteX162" fmla="*/ 1738771 w 2131338"/>
                <a:gd name="connsiteY162" fmla="*/ 959558 h 3373708"/>
                <a:gd name="connsiteX163" fmla="*/ 1745147 w 2131338"/>
                <a:gd name="connsiteY163" fmla="*/ 965478 h 3373708"/>
                <a:gd name="connsiteX164" fmla="*/ 1748335 w 2131338"/>
                <a:gd name="connsiteY164" fmla="*/ 961379 h 3373708"/>
                <a:gd name="connsiteX165" fmla="*/ 1748790 w 2131338"/>
                <a:gd name="connsiteY165" fmla="*/ 954548 h 3373708"/>
                <a:gd name="connsiteX166" fmla="*/ 1818013 w 2131338"/>
                <a:gd name="connsiteY166" fmla="*/ 746879 h 3373708"/>
                <a:gd name="connsiteX167" fmla="*/ 1814825 w 2131338"/>
                <a:gd name="connsiteY167" fmla="*/ 748701 h 3373708"/>
                <a:gd name="connsiteX168" fmla="*/ 1814369 w 2131338"/>
                <a:gd name="connsiteY168" fmla="*/ 750523 h 3373708"/>
                <a:gd name="connsiteX169" fmla="*/ 1817557 w 2131338"/>
                <a:gd name="connsiteY169" fmla="*/ 760086 h 3373708"/>
                <a:gd name="connsiteX170" fmla="*/ 1828943 w 2131338"/>
                <a:gd name="connsiteY170" fmla="*/ 761453 h 3373708"/>
                <a:gd name="connsiteX171" fmla="*/ 1826210 w 2131338"/>
                <a:gd name="connsiteY171" fmla="*/ 751433 h 3373708"/>
                <a:gd name="connsiteX172" fmla="*/ 1818013 w 2131338"/>
                <a:gd name="connsiteY172" fmla="*/ 746879 h 3373708"/>
                <a:gd name="connsiteX173" fmla="*/ 1923669 w 2131338"/>
                <a:gd name="connsiteY173" fmla="*/ 677657 h 3373708"/>
                <a:gd name="connsiteX174" fmla="*/ 1926401 w 2131338"/>
                <a:gd name="connsiteY174" fmla="*/ 687675 h 3373708"/>
                <a:gd name="connsiteX175" fmla="*/ 1934599 w 2131338"/>
                <a:gd name="connsiteY175" fmla="*/ 692230 h 3373708"/>
                <a:gd name="connsiteX176" fmla="*/ 1938242 w 2131338"/>
                <a:gd name="connsiteY176" fmla="*/ 684943 h 3373708"/>
                <a:gd name="connsiteX177" fmla="*/ 1935510 w 2131338"/>
                <a:gd name="connsiteY177" fmla="*/ 678567 h 3373708"/>
                <a:gd name="connsiteX178" fmla="*/ 1927312 w 2131338"/>
                <a:gd name="connsiteY178" fmla="*/ 677657 h 3373708"/>
                <a:gd name="connsiteX179" fmla="*/ 1967389 w 2131338"/>
                <a:gd name="connsiteY179" fmla="*/ 542854 h 3373708"/>
                <a:gd name="connsiteX180" fmla="*/ 1967389 w 2131338"/>
                <a:gd name="connsiteY180" fmla="*/ 553784 h 3373708"/>
                <a:gd name="connsiteX181" fmla="*/ 1952815 w 2131338"/>
                <a:gd name="connsiteY181" fmla="*/ 572001 h 3373708"/>
                <a:gd name="connsiteX182" fmla="*/ 1952815 w 2131338"/>
                <a:gd name="connsiteY182" fmla="*/ 615720 h 3373708"/>
                <a:gd name="connsiteX183" fmla="*/ 1942796 w 2131338"/>
                <a:gd name="connsiteY183" fmla="*/ 618452 h 3373708"/>
                <a:gd name="connsiteX184" fmla="*/ 1938242 w 2131338"/>
                <a:gd name="connsiteY184" fmla="*/ 626650 h 3373708"/>
                <a:gd name="connsiteX185" fmla="*/ 1940975 w 2131338"/>
                <a:gd name="connsiteY185" fmla="*/ 638491 h 3373708"/>
                <a:gd name="connsiteX186" fmla="*/ 1949172 w 2131338"/>
                <a:gd name="connsiteY186" fmla="*/ 644867 h 3373708"/>
                <a:gd name="connsiteX187" fmla="*/ 1952360 w 2131338"/>
                <a:gd name="connsiteY187" fmla="*/ 641223 h 3373708"/>
                <a:gd name="connsiteX188" fmla="*/ 1952815 w 2131338"/>
                <a:gd name="connsiteY188" fmla="*/ 637580 h 3373708"/>
                <a:gd name="connsiteX189" fmla="*/ 1978318 w 2131338"/>
                <a:gd name="connsiteY189" fmla="*/ 590217 h 3373708"/>
                <a:gd name="connsiteX190" fmla="*/ 1971032 w 2131338"/>
                <a:gd name="connsiteY190" fmla="*/ 553784 h 3373708"/>
                <a:gd name="connsiteX191" fmla="*/ 1970576 w 2131338"/>
                <a:gd name="connsiteY191" fmla="*/ 548319 h 3373708"/>
                <a:gd name="connsiteX192" fmla="*/ 1967389 w 2131338"/>
                <a:gd name="connsiteY192" fmla="*/ 542854 h 3373708"/>
                <a:gd name="connsiteX193" fmla="*/ 1726930 w 2131338"/>
                <a:gd name="connsiteY193" fmla="*/ 0 h 3373708"/>
                <a:gd name="connsiteX194" fmla="*/ 1743780 w 2131338"/>
                <a:gd name="connsiteY194" fmla="*/ 11385 h 3373708"/>
                <a:gd name="connsiteX195" fmla="*/ 1763363 w 2131338"/>
                <a:gd name="connsiteY195" fmla="*/ 14573 h 3373708"/>
                <a:gd name="connsiteX196" fmla="*/ 1770650 w 2131338"/>
                <a:gd name="connsiteY196" fmla="*/ 54650 h 3373708"/>
                <a:gd name="connsiteX197" fmla="*/ 1799796 w 2131338"/>
                <a:gd name="connsiteY197" fmla="*/ 61936 h 3373708"/>
                <a:gd name="connsiteX198" fmla="*/ 1800252 w 2131338"/>
                <a:gd name="connsiteY198" fmla="*/ 74233 h 3373708"/>
                <a:gd name="connsiteX199" fmla="*/ 1803440 w 2131338"/>
                <a:gd name="connsiteY199" fmla="*/ 83796 h 3373708"/>
                <a:gd name="connsiteX200" fmla="*/ 1817557 w 2131338"/>
                <a:gd name="connsiteY200" fmla="*/ 57382 h 3373708"/>
                <a:gd name="connsiteX201" fmla="*/ 1828943 w 2131338"/>
                <a:gd name="connsiteY201" fmla="*/ 25503 h 3373708"/>
                <a:gd name="connsiteX202" fmla="*/ 1861733 w 2131338"/>
                <a:gd name="connsiteY202" fmla="*/ 14573 h 3373708"/>
                <a:gd name="connsiteX203" fmla="*/ 1887236 w 2131338"/>
                <a:gd name="connsiteY203" fmla="*/ 25503 h 3373708"/>
                <a:gd name="connsiteX204" fmla="*/ 1923669 w 2131338"/>
                <a:gd name="connsiteY204" fmla="*/ 18217 h 3373708"/>
                <a:gd name="connsiteX205" fmla="*/ 1960102 w 2131338"/>
                <a:gd name="connsiteY205" fmla="*/ 25503 h 3373708"/>
                <a:gd name="connsiteX206" fmla="*/ 1992892 w 2131338"/>
                <a:gd name="connsiteY206" fmla="*/ 47363 h 3373708"/>
                <a:gd name="connsiteX207" fmla="*/ 1991526 w 2131338"/>
                <a:gd name="connsiteY207" fmla="*/ 65124 h 3373708"/>
                <a:gd name="connsiteX208" fmla="*/ 1981962 w 2131338"/>
                <a:gd name="connsiteY208" fmla="*/ 80153 h 3373708"/>
                <a:gd name="connsiteX209" fmla="*/ 1982873 w 2131338"/>
                <a:gd name="connsiteY209" fmla="*/ 109299 h 3373708"/>
                <a:gd name="connsiteX210" fmla="*/ 1967389 w 2131338"/>
                <a:gd name="connsiteY210" fmla="*/ 127516 h 3373708"/>
                <a:gd name="connsiteX211" fmla="*/ 1981962 w 2131338"/>
                <a:gd name="connsiteY211" fmla="*/ 174879 h 3373708"/>
                <a:gd name="connsiteX212" fmla="*/ 2007920 w 2131338"/>
                <a:gd name="connsiteY212" fmla="*/ 143911 h 3373708"/>
                <a:gd name="connsiteX213" fmla="*/ 2036611 w 2131338"/>
                <a:gd name="connsiteY213" fmla="*/ 112943 h 3373708"/>
                <a:gd name="connsiteX214" fmla="*/ 2070312 w 2131338"/>
                <a:gd name="connsiteY214" fmla="*/ 97459 h 3373708"/>
                <a:gd name="connsiteX215" fmla="*/ 2087618 w 2131338"/>
                <a:gd name="connsiteY215" fmla="*/ 65580 h 3373708"/>
                <a:gd name="connsiteX216" fmla="*/ 2098093 w 2131338"/>
                <a:gd name="connsiteY216" fmla="*/ 35978 h 3373708"/>
                <a:gd name="connsiteX217" fmla="*/ 2105835 w 2131338"/>
                <a:gd name="connsiteY217" fmla="*/ 14573 h 3373708"/>
                <a:gd name="connsiteX218" fmla="*/ 2113121 w 2131338"/>
                <a:gd name="connsiteY218" fmla="*/ 18672 h 3373708"/>
                <a:gd name="connsiteX219" fmla="*/ 2120408 w 2131338"/>
                <a:gd name="connsiteY219" fmla="*/ 25503 h 3373708"/>
                <a:gd name="connsiteX220" fmla="*/ 2131338 w 2131338"/>
                <a:gd name="connsiteY220" fmla="*/ 36433 h 3373708"/>
                <a:gd name="connsiteX221" fmla="*/ 2124962 w 2131338"/>
                <a:gd name="connsiteY221" fmla="*/ 58293 h 3373708"/>
                <a:gd name="connsiteX222" fmla="*/ 2113121 w 2131338"/>
                <a:gd name="connsiteY222" fmla="*/ 80153 h 3373708"/>
                <a:gd name="connsiteX223" fmla="*/ 2115854 w 2131338"/>
                <a:gd name="connsiteY223" fmla="*/ 121140 h 3373708"/>
                <a:gd name="connsiteX224" fmla="*/ 2102191 w 2131338"/>
                <a:gd name="connsiteY224" fmla="*/ 156663 h 3373708"/>
                <a:gd name="connsiteX225" fmla="*/ 2083975 w 2131338"/>
                <a:gd name="connsiteY225" fmla="*/ 182166 h 3373708"/>
                <a:gd name="connsiteX226" fmla="*/ 2080331 w 2131338"/>
                <a:gd name="connsiteY226" fmla="*/ 247745 h 3373708"/>
                <a:gd name="connsiteX227" fmla="*/ 2065758 w 2131338"/>
                <a:gd name="connsiteY227" fmla="*/ 313325 h 3373708"/>
                <a:gd name="connsiteX228" fmla="*/ 2087618 w 2131338"/>
                <a:gd name="connsiteY228" fmla="*/ 283268 h 3373708"/>
                <a:gd name="connsiteX229" fmla="*/ 2098548 w 2131338"/>
                <a:gd name="connsiteY229" fmla="*/ 247745 h 3373708"/>
                <a:gd name="connsiteX230" fmla="*/ 2127694 w 2131338"/>
                <a:gd name="connsiteY230" fmla="*/ 258675 h 3373708"/>
                <a:gd name="connsiteX231" fmla="*/ 2120408 w 2131338"/>
                <a:gd name="connsiteY231" fmla="*/ 313325 h 3373708"/>
                <a:gd name="connsiteX232" fmla="*/ 2098548 w 2131338"/>
                <a:gd name="connsiteY232" fmla="*/ 349758 h 3373708"/>
                <a:gd name="connsiteX233" fmla="*/ 2091261 w 2131338"/>
                <a:gd name="connsiteY233" fmla="*/ 400764 h 3373708"/>
                <a:gd name="connsiteX234" fmla="*/ 2073045 w 2131338"/>
                <a:gd name="connsiteY234" fmla="*/ 429911 h 3373708"/>
                <a:gd name="connsiteX235" fmla="*/ 2065758 w 2131338"/>
                <a:gd name="connsiteY235" fmla="*/ 473631 h 3373708"/>
                <a:gd name="connsiteX236" fmla="*/ 2043898 w 2131338"/>
                <a:gd name="connsiteY236" fmla="*/ 510064 h 3373708"/>
                <a:gd name="connsiteX237" fmla="*/ 2025682 w 2131338"/>
                <a:gd name="connsiteY237" fmla="*/ 551051 h 3373708"/>
                <a:gd name="connsiteX238" fmla="*/ 2007465 w 2131338"/>
                <a:gd name="connsiteY238" fmla="*/ 597504 h 3373708"/>
                <a:gd name="connsiteX239" fmla="*/ 1981962 w 2131338"/>
                <a:gd name="connsiteY239" fmla="*/ 641223 h 3373708"/>
                <a:gd name="connsiteX240" fmla="*/ 1978774 w 2131338"/>
                <a:gd name="connsiteY240" fmla="*/ 656707 h 3373708"/>
                <a:gd name="connsiteX241" fmla="*/ 1967389 w 2131338"/>
                <a:gd name="connsiteY241" fmla="*/ 666726 h 3373708"/>
                <a:gd name="connsiteX242" fmla="*/ 1962379 w 2131338"/>
                <a:gd name="connsiteY242" fmla="*/ 706348 h 3373708"/>
                <a:gd name="connsiteX243" fmla="*/ 1938242 w 2131338"/>
                <a:gd name="connsiteY243" fmla="*/ 732306 h 3373708"/>
                <a:gd name="connsiteX244" fmla="*/ 1930955 w 2131338"/>
                <a:gd name="connsiteY244" fmla="*/ 768739 h 3373708"/>
                <a:gd name="connsiteX245" fmla="*/ 1923669 w 2131338"/>
                <a:gd name="connsiteY245" fmla="*/ 805172 h 3373708"/>
                <a:gd name="connsiteX246" fmla="*/ 1945529 w 2131338"/>
                <a:gd name="connsiteY246" fmla="*/ 834319 h 3373708"/>
                <a:gd name="connsiteX247" fmla="*/ 1952815 w 2131338"/>
                <a:gd name="connsiteY247" fmla="*/ 837962 h 3373708"/>
                <a:gd name="connsiteX248" fmla="*/ 1946895 w 2131338"/>
                <a:gd name="connsiteY248" fmla="*/ 850258 h 3373708"/>
                <a:gd name="connsiteX249" fmla="*/ 1938242 w 2131338"/>
                <a:gd name="connsiteY249" fmla="*/ 859822 h 3373708"/>
                <a:gd name="connsiteX250" fmla="*/ 1920026 w 2131338"/>
                <a:gd name="connsiteY250" fmla="*/ 881682 h 3373708"/>
                <a:gd name="connsiteX251" fmla="*/ 1909096 w 2131338"/>
                <a:gd name="connsiteY251" fmla="*/ 881682 h 3373708"/>
                <a:gd name="connsiteX252" fmla="*/ 1905452 w 2131338"/>
                <a:gd name="connsiteY252" fmla="*/ 921758 h 3373708"/>
                <a:gd name="connsiteX253" fmla="*/ 1869019 w 2131338"/>
                <a:gd name="connsiteY253" fmla="*/ 990981 h 3373708"/>
                <a:gd name="connsiteX254" fmla="*/ 1854446 w 2131338"/>
                <a:gd name="connsiteY254" fmla="*/ 1001911 h 3373708"/>
                <a:gd name="connsiteX255" fmla="*/ 1845793 w 2131338"/>
                <a:gd name="connsiteY255" fmla="*/ 1038344 h 3373708"/>
                <a:gd name="connsiteX256" fmla="*/ 1828943 w 2131338"/>
                <a:gd name="connsiteY256" fmla="*/ 1074777 h 3373708"/>
                <a:gd name="connsiteX257" fmla="*/ 1828943 w 2131338"/>
                <a:gd name="connsiteY257" fmla="*/ 1118497 h 3373708"/>
                <a:gd name="connsiteX258" fmla="*/ 1799796 w 2131338"/>
                <a:gd name="connsiteY258" fmla="*/ 1144000 h 3373708"/>
                <a:gd name="connsiteX259" fmla="*/ 1785223 w 2131338"/>
                <a:gd name="connsiteY259" fmla="*/ 1180433 h 3373708"/>
                <a:gd name="connsiteX260" fmla="*/ 1763363 w 2131338"/>
                <a:gd name="connsiteY260" fmla="*/ 1198650 h 3373708"/>
                <a:gd name="connsiteX261" fmla="*/ 1750611 w 2131338"/>
                <a:gd name="connsiteY261" fmla="*/ 1228252 h 3373708"/>
                <a:gd name="connsiteX262" fmla="*/ 1737860 w 2131338"/>
                <a:gd name="connsiteY262" fmla="*/ 1260587 h 3373708"/>
                <a:gd name="connsiteX263" fmla="*/ 1705070 w 2131338"/>
                <a:gd name="connsiteY263" fmla="*/ 1322523 h 3373708"/>
                <a:gd name="connsiteX264" fmla="*/ 1685943 w 2131338"/>
                <a:gd name="connsiteY264" fmla="*/ 1351669 h 3373708"/>
                <a:gd name="connsiteX265" fmla="*/ 1661350 w 2131338"/>
                <a:gd name="connsiteY265" fmla="*/ 1380816 h 3373708"/>
                <a:gd name="connsiteX266" fmla="*/ 1664994 w 2131338"/>
                <a:gd name="connsiteY266" fmla="*/ 1278803 h 3373708"/>
                <a:gd name="connsiteX267" fmla="*/ 1646777 w 2131338"/>
                <a:gd name="connsiteY267" fmla="*/ 1274704 h 3373708"/>
                <a:gd name="connsiteX268" fmla="*/ 1639491 w 2131338"/>
                <a:gd name="connsiteY268" fmla="*/ 1256943 h 3373708"/>
                <a:gd name="connsiteX269" fmla="*/ 1648143 w 2131338"/>
                <a:gd name="connsiteY269" fmla="*/ 1245558 h 3373708"/>
                <a:gd name="connsiteX270" fmla="*/ 1664994 w 2131338"/>
                <a:gd name="connsiteY270" fmla="*/ 1242370 h 3373708"/>
                <a:gd name="connsiteX271" fmla="*/ 1679567 w 2131338"/>
                <a:gd name="connsiteY271" fmla="*/ 1242370 h 3373708"/>
                <a:gd name="connsiteX272" fmla="*/ 1708713 w 2131338"/>
                <a:gd name="connsiteY272" fmla="*/ 1180433 h 3373708"/>
                <a:gd name="connsiteX273" fmla="*/ 1718733 w 2131338"/>
                <a:gd name="connsiteY273" fmla="*/ 1177701 h 3373708"/>
                <a:gd name="connsiteX274" fmla="*/ 1723287 w 2131338"/>
                <a:gd name="connsiteY274" fmla="*/ 1169504 h 3373708"/>
                <a:gd name="connsiteX275" fmla="*/ 1723287 w 2131338"/>
                <a:gd name="connsiteY275" fmla="*/ 1156297 h 3373708"/>
                <a:gd name="connsiteX276" fmla="*/ 1734217 w 2131338"/>
                <a:gd name="connsiteY276" fmla="*/ 1151287 h 3373708"/>
                <a:gd name="connsiteX277" fmla="*/ 1777936 w 2131338"/>
                <a:gd name="connsiteY277" fmla="*/ 1034701 h 3373708"/>
                <a:gd name="connsiteX278" fmla="*/ 1796153 w 2131338"/>
                <a:gd name="connsiteY278" fmla="*/ 1023771 h 3373708"/>
                <a:gd name="connsiteX279" fmla="*/ 1797975 w 2131338"/>
                <a:gd name="connsiteY279" fmla="*/ 1009198 h 3373708"/>
                <a:gd name="connsiteX280" fmla="*/ 1810726 w 2131338"/>
                <a:gd name="connsiteY280" fmla="*/ 1005554 h 3373708"/>
                <a:gd name="connsiteX281" fmla="*/ 1828943 w 2131338"/>
                <a:gd name="connsiteY281" fmla="*/ 969121 h 3373708"/>
                <a:gd name="connsiteX282" fmla="*/ 1839873 w 2131338"/>
                <a:gd name="connsiteY282" fmla="*/ 910373 h 3373708"/>
                <a:gd name="connsiteX283" fmla="*/ 1861733 w 2131338"/>
                <a:gd name="connsiteY283" fmla="*/ 859822 h 3373708"/>
                <a:gd name="connsiteX284" fmla="*/ 1883593 w 2131338"/>
                <a:gd name="connsiteY284" fmla="*/ 870752 h 3373708"/>
                <a:gd name="connsiteX285" fmla="*/ 1894522 w 2131338"/>
                <a:gd name="connsiteY285" fmla="*/ 834319 h 3373708"/>
                <a:gd name="connsiteX286" fmla="*/ 1901354 w 2131338"/>
                <a:gd name="connsiteY286" fmla="*/ 827032 h 3373708"/>
                <a:gd name="connsiteX287" fmla="*/ 1905452 w 2131338"/>
                <a:gd name="connsiteY287" fmla="*/ 819746 h 3373708"/>
                <a:gd name="connsiteX288" fmla="*/ 1895889 w 2131338"/>
                <a:gd name="connsiteY288" fmla="*/ 816558 h 3373708"/>
                <a:gd name="connsiteX289" fmla="*/ 1883593 w 2131338"/>
                <a:gd name="connsiteY289" fmla="*/ 816102 h 3373708"/>
                <a:gd name="connsiteX290" fmla="*/ 1903631 w 2131338"/>
                <a:gd name="connsiteY290" fmla="*/ 757354 h 3373708"/>
                <a:gd name="connsiteX291" fmla="*/ 1923669 w 2131338"/>
                <a:gd name="connsiteY291" fmla="*/ 706803 h 3373708"/>
                <a:gd name="connsiteX292" fmla="*/ 1883593 w 2131338"/>
                <a:gd name="connsiteY292" fmla="*/ 721376 h 3373708"/>
                <a:gd name="connsiteX293" fmla="*/ 1876306 w 2131338"/>
                <a:gd name="connsiteY293" fmla="*/ 762363 h 3373708"/>
                <a:gd name="connsiteX294" fmla="*/ 1869019 w 2131338"/>
                <a:gd name="connsiteY294" fmla="*/ 797886 h 3373708"/>
                <a:gd name="connsiteX295" fmla="*/ 1869019 w 2131338"/>
                <a:gd name="connsiteY295" fmla="*/ 824300 h 3373708"/>
                <a:gd name="connsiteX296" fmla="*/ 1847159 w 2131338"/>
                <a:gd name="connsiteY296" fmla="*/ 834319 h 3373708"/>
                <a:gd name="connsiteX297" fmla="*/ 1820745 w 2131338"/>
                <a:gd name="connsiteY297" fmla="*/ 885325 h 3373708"/>
                <a:gd name="connsiteX298" fmla="*/ 1799796 w 2131338"/>
                <a:gd name="connsiteY298" fmla="*/ 936332 h 3373708"/>
                <a:gd name="connsiteX299" fmla="*/ 1776115 w 2131338"/>
                <a:gd name="connsiteY299" fmla="*/ 968210 h 3373708"/>
                <a:gd name="connsiteX300" fmla="*/ 1763363 w 2131338"/>
                <a:gd name="connsiteY300" fmla="*/ 1005554 h 3373708"/>
                <a:gd name="connsiteX301" fmla="*/ 1748790 w 2131338"/>
                <a:gd name="connsiteY301" fmla="*/ 1038344 h 3373708"/>
                <a:gd name="connsiteX302" fmla="*/ 1739226 w 2131338"/>
                <a:gd name="connsiteY302" fmla="*/ 1053373 h 3373708"/>
                <a:gd name="connsiteX303" fmla="*/ 1737860 w 2131338"/>
                <a:gd name="connsiteY303" fmla="*/ 1071134 h 3373708"/>
                <a:gd name="connsiteX304" fmla="*/ 1716000 w 2131338"/>
                <a:gd name="connsiteY304" fmla="*/ 1120319 h 3373708"/>
                <a:gd name="connsiteX305" fmla="*/ 1694140 w 2131338"/>
                <a:gd name="connsiteY305" fmla="*/ 1169504 h 3373708"/>
                <a:gd name="connsiteX306" fmla="*/ 1654064 w 2131338"/>
                <a:gd name="connsiteY306" fmla="*/ 1191363 h 3373708"/>
                <a:gd name="connsiteX307" fmla="*/ 1650420 w 2131338"/>
                <a:gd name="connsiteY307" fmla="*/ 1231440 h 3373708"/>
                <a:gd name="connsiteX308" fmla="*/ 1624917 w 2131338"/>
                <a:gd name="connsiteY308" fmla="*/ 1260587 h 3373708"/>
                <a:gd name="connsiteX309" fmla="*/ 1612166 w 2131338"/>
                <a:gd name="connsiteY309" fmla="*/ 1346204 h 3373708"/>
                <a:gd name="connsiteX310" fmla="*/ 1599414 w 2131338"/>
                <a:gd name="connsiteY310" fmla="*/ 1420892 h 3373708"/>
                <a:gd name="connsiteX311" fmla="*/ 1591217 w 2131338"/>
                <a:gd name="connsiteY311" fmla="*/ 1449583 h 3373708"/>
                <a:gd name="connsiteX312" fmla="*/ 1555694 w 2131338"/>
                <a:gd name="connsiteY312" fmla="*/ 1453682 h 3373708"/>
                <a:gd name="connsiteX313" fmla="*/ 1567991 w 2131338"/>
                <a:gd name="connsiteY313" fmla="*/ 1477819 h 3373708"/>
                <a:gd name="connsiteX314" fmla="*/ 1555694 w 2131338"/>
                <a:gd name="connsiteY314" fmla="*/ 1493758 h 3373708"/>
                <a:gd name="connsiteX315" fmla="*/ 1545220 w 2131338"/>
                <a:gd name="connsiteY315" fmla="*/ 1494669 h 3373708"/>
                <a:gd name="connsiteX316" fmla="*/ 1537478 w 2131338"/>
                <a:gd name="connsiteY316" fmla="*/ 1501045 h 3373708"/>
                <a:gd name="connsiteX317" fmla="*/ 1557060 w 2131338"/>
                <a:gd name="connsiteY317" fmla="*/ 1520172 h 3373708"/>
                <a:gd name="connsiteX318" fmla="*/ 1584841 w 2131338"/>
                <a:gd name="connsiteY318" fmla="*/ 1533835 h 3373708"/>
                <a:gd name="connsiteX319" fmla="*/ 1604424 w 2131338"/>
                <a:gd name="connsiteY319" fmla="*/ 1500134 h 3373708"/>
                <a:gd name="connsiteX320" fmla="*/ 1610344 w 2131338"/>
                <a:gd name="connsiteY320" fmla="*/ 1460969 h 3373708"/>
                <a:gd name="connsiteX321" fmla="*/ 1624917 w 2131338"/>
                <a:gd name="connsiteY321" fmla="*/ 1424536 h 3373708"/>
                <a:gd name="connsiteX322" fmla="*/ 1639491 w 2131338"/>
                <a:gd name="connsiteY322" fmla="*/ 1391746 h 3373708"/>
                <a:gd name="connsiteX323" fmla="*/ 1639946 w 2131338"/>
                <a:gd name="connsiteY323" fmla="*/ 1383093 h 3373708"/>
                <a:gd name="connsiteX324" fmla="*/ 1643134 w 2131338"/>
                <a:gd name="connsiteY324" fmla="*/ 1377172 h 3373708"/>
                <a:gd name="connsiteX325" fmla="*/ 1661350 w 2131338"/>
                <a:gd name="connsiteY325" fmla="*/ 1396755 h 3373708"/>
                <a:gd name="connsiteX326" fmla="*/ 1668637 w 2131338"/>
                <a:gd name="connsiteY326" fmla="*/ 1424536 h 3373708"/>
                <a:gd name="connsiteX327" fmla="*/ 1667726 w 2131338"/>
                <a:gd name="connsiteY327" fmla="*/ 1431367 h 3373708"/>
                <a:gd name="connsiteX328" fmla="*/ 1661350 w 2131338"/>
                <a:gd name="connsiteY328" fmla="*/ 1435465 h 3373708"/>
                <a:gd name="connsiteX329" fmla="*/ 1642678 w 2131338"/>
                <a:gd name="connsiteY329" fmla="*/ 1491026 h 3373708"/>
                <a:gd name="connsiteX330" fmla="*/ 1610344 w 2131338"/>
                <a:gd name="connsiteY330" fmla="*/ 1541121 h 3373708"/>
                <a:gd name="connsiteX331" fmla="*/ 1604879 w 2131338"/>
                <a:gd name="connsiteY331" fmla="*/ 1557516 h 3373708"/>
                <a:gd name="connsiteX332" fmla="*/ 1599414 w 2131338"/>
                <a:gd name="connsiteY332" fmla="*/ 1573911 h 3373708"/>
                <a:gd name="connsiteX333" fmla="*/ 1580287 w 2131338"/>
                <a:gd name="connsiteY333" fmla="*/ 1613532 h 3373708"/>
                <a:gd name="connsiteX334" fmla="*/ 1555694 w 2131338"/>
                <a:gd name="connsiteY334" fmla="*/ 1650421 h 3373708"/>
                <a:gd name="connsiteX335" fmla="*/ 1552962 w 2131338"/>
                <a:gd name="connsiteY335" fmla="*/ 1662262 h 3373708"/>
                <a:gd name="connsiteX336" fmla="*/ 1544764 w 2131338"/>
                <a:gd name="connsiteY336" fmla="*/ 1668638 h 3373708"/>
                <a:gd name="connsiteX337" fmla="*/ 1536567 w 2131338"/>
                <a:gd name="connsiteY337" fmla="*/ 1660440 h 3373708"/>
                <a:gd name="connsiteX338" fmla="*/ 1533835 w 2131338"/>
                <a:gd name="connsiteY338" fmla="*/ 1646778 h 3373708"/>
                <a:gd name="connsiteX339" fmla="*/ 1531557 w 2131338"/>
                <a:gd name="connsiteY339" fmla="*/ 1619453 h 3373708"/>
                <a:gd name="connsiteX340" fmla="*/ 1504688 w 2131338"/>
                <a:gd name="connsiteY340" fmla="*/ 1613988 h 3373708"/>
                <a:gd name="connsiteX341" fmla="*/ 1526548 w 2131338"/>
                <a:gd name="connsiteY341" fmla="*/ 1580743 h 3373708"/>
                <a:gd name="connsiteX342" fmla="*/ 1537478 w 2131338"/>
                <a:gd name="connsiteY342" fmla="*/ 1544765 h 3373708"/>
                <a:gd name="connsiteX343" fmla="*/ 1526548 w 2131338"/>
                <a:gd name="connsiteY343" fmla="*/ 1533835 h 3373708"/>
                <a:gd name="connsiteX344" fmla="*/ 1504688 w 2131338"/>
                <a:gd name="connsiteY344" fmla="*/ 1573911 h 3373708"/>
                <a:gd name="connsiteX345" fmla="*/ 1493758 w 2131338"/>
                <a:gd name="connsiteY345" fmla="*/ 1584841 h 3373708"/>
                <a:gd name="connsiteX346" fmla="*/ 1479185 w 2131338"/>
                <a:gd name="connsiteY346" fmla="*/ 1578465 h 3373708"/>
                <a:gd name="connsiteX347" fmla="*/ 1464611 w 2131338"/>
                <a:gd name="connsiteY347" fmla="*/ 1566625 h 3373708"/>
                <a:gd name="connsiteX348" fmla="*/ 1465522 w 2131338"/>
                <a:gd name="connsiteY348" fmla="*/ 1594405 h 3373708"/>
                <a:gd name="connsiteX349" fmla="*/ 1450038 w 2131338"/>
                <a:gd name="connsiteY349" fmla="*/ 1613988 h 3373708"/>
                <a:gd name="connsiteX350" fmla="*/ 1435465 w 2131338"/>
                <a:gd name="connsiteY350" fmla="*/ 1639491 h 3373708"/>
                <a:gd name="connsiteX351" fmla="*/ 1420892 w 2131338"/>
                <a:gd name="connsiteY351" fmla="*/ 1679567 h 3373708"/>
                <a:gd name="connsiteX352" fmla="*/ 1406318 w 2131338"/>
                <a:gd name="connsiteY352" fmla="*/ 1668638 h 3373708"/>
                <a:gd name="connsiteX353" fmla="*/ 1391745 w 2131338"/>
                <a:gd name="connsiteY353" fmla="*/ 1679567 h 3373708"/>
                <a:gd name="connsiteX354" fmla="*/ 1374895 w 2131338"/>
                <a:gd name="connsiteY354" fmla="*/ 1728752 h 3373708"/>
                <a:gd name="connsiteX355" fmla="*/ 1366242 w 2131338"/>
                <a:gd name="connsiteY355" fmla="*/ 1777937 h 3373708"/>
                <a:gd name="connsiteX356" fmla="*/ 1377172 w 2131338"/>
                <a:gd name="connsiteY356" fmla="*/ 1781580 h 3373708"/>
                <a:gd name="connsiteX357" fmla="*/ 1395389 w 2131338"/>
                <a:gd name="connsiteY357" fmla="*/ 1767007 h 3373708"/>
                <a:gd name="connsiteX358" fmla="*/ 1405408 w 2131338"/>
                <a:gd name="connsiteY358" fmla="*/ 1764274 h 3373708"/>
                <a:gd name="connsiteX359" fmla="*/ 1409962 w 2131338"/>
                <a:gd name="connsiteY359" fmla="*/ 1756077 h 3373708"/>
                <a:gd name="connsiteX360" fmla="*/ 1409962 w 2131338"/>
                <a:gd name="connsiteY360" fmla="*/ 1742870 h 3373708"/>
                <a:gd name="connsiteX361" fmla="*/ 1420892 w 2131338"/>
                <a:gd name="connsiteY361" fmla="*/ 1737860 h 3373708"/>
                <a:gd name="connsiteX362" fmla="*/ 1433643 w 2131338"/>
                <a:gd name="connsiteY362" fmla="*/ 1706892 h 3373708"/>
                <a:gd name="connsiteX363" fmla="*/ 1457325 w 2131338"/>
                <a:gd name="connsiteY363" fmla="*/ 1686854 h 3373708"/>
                <a:gd name="connsiteX364" fmla="*/ 1463701 w 2131338"/>
                <a:gd name="connsiteY364" fmla="*/ 1690953 h 3373708"/>
                <a:gd name="connsiteX365" fmla="*/ 1464611 w 2131338"/>
                <a:gd name="connsiteY365" fmla="*/ 1697784 h 3373708"/>
                <a:gd name="connsiteX366" fmla="*/ 1465067 w 2131338"/>
                <a:gd name="connsiteY366" fmla="*/ 1729663 h 3373708"/>
                <a:gd name="connsiteX367" fmla="*/ 1457325 w 2131338"/>
                <a:gd name="connsiteY367" fmla="*/ 1756077 h 3373708"/>
                <a:gd name="connsiteX368" fmla="*/ 1445029 w 2131338"/>
                <a:gd name="connsiteY368" fmla="*/ 1749701 h 3373708"/>
                <a:gd name="connsiteX369" fmla="*/ 1435465 w 2131338"/>
                <a:gd name="connsiteY369" fmla="*/ 1737860 h 3373708"/>
                <a:gd name="connsiteX370" fmla="*/ 1428179 w 2131338"/>
                <a:gd name="connsiteY370" fmla="*/ 1761542 h 3373708"/>
                <a:gd name="connsiteX371" fmla="*/ 1420892 w 2131338"/>
                <a:gd name="connsiteY371" fmla="*/ 1785223 h 3373708"/>
                <a:gd name="connsiteX372" fmla="*/ 1423169 w 2131338"/>
                <a:gd name="connsiteY372" fmla="*/ 1797975 h 3373708"/>
                <a:gd name="connsiteX373" fmla="*/ 1428179 w 2131338"/>
                <a:gd name="connsiteY373" fmla="*/ 1810727 h 3373708"/>
                <a:gd name="connsiteX374" fmla="*/ 1409051 w 2131338"/>
                <a:gd name="connsiteY374" fmla="*/ 1827121 h 3373708"/>
                <a:gd name="connsiteX375" fmla="*/ 1395389 w 2131338"/>
                <a:gd name="connsiteY375" fmla="*/ 1843516 h 3373708"/>
                <a:gd name="connsiteX376" fmla="*/ 1395389 w 2131338"/>
                <a:gd name="connsiteY376" fmla="*/ 1883593 h 3373708"/>
                <a:gd name="connsiteX377" fmla="*/ 1406318 w 2131338"/>
                <a:gd name="connsiteY377" fmla="*/ 1869020 h 3373708"/>
                <a:gd name="connsiteX378" fmla="*/ 1406318 w 2131338"/>
                <a:gd name="connsiteY378" fmla="*/ 1843516 h 3373708"/>
                <a:gd name="connsiteX379" fmla="*/ 1446395 w 2131338"/>
                <a:gd name="connsiteY379" fmla="*/ 1843516 h 3373708"/>
                <a:gd name="connsiteX380" fmla="*/ 1442752 w 2131338"/>
                <a:gd name="connsiteY380" fmla="*/ 1858090 h 3373708"/>
                <a:gd name="connsiteX381" fmla="*/ 1434099 w 2131338"/>
                <a:gd name="connsiteY381" fmla="*/ 1871752 h 3373708"/>
                <a:gd name="connsiteX382" fmla="*/ 1450038 w 2131338"/>
                <a:gd name="connsiteY382" fmla="*/ 1890879 h 3373708"/>
                <a:gd name="connsiteX383" fmla="*/ 1438197 w 2131338"/>
                <a:gd name="connsiteY383" fmla="*/ 1925947 h 3373708"/>
                <a:gd name="connsiteX384" fmla="*/ 1420892 w 2131338"/>
                <a:gd name="connsiteY384" fmla="*/ 1952816 h 3373708"/>
                <a:gd name="connsiteX385" fmla="*/ 1417704 w 2131338"/>
                <a:gd name="connsiteY385" fmla="*/ 1976953 h 3373708"/>
                <a:gd name="connsiteX386" fmla="*/ 1395389 w 2131338"/>
                <a:gd name="connsiteY386" fmla="*/ 1981963 h 3373708"/>
                <a:gd name="connsiteX387" fmla="*/ 1395389 w 2131338"/>
                <a:gd name="connsiteY387" fmla="*/ 2022039 h 3373708"/>
                <a:gd name="connsiteX388" fmla="*/ 1365787 w 2131338"/>
                <a:gd name="connsiteY388" fmla="*/ 1998813 h 3373708"/>
                <a:gd name="connsiteX389" fmla="*/ 1344382 w 2131338"/>
                <a:gd name="connsiteY389" fmla="*/ 1967389 h 3373708"/>
                <a:gd name="connsiteX390" fmla="*/ 1337096 w 2131338"/>
                <a:gd name="connsiteY390" fmla="*/ 1963746 h 3373708"/>
                <a:gd name="connsiteX391" fmla="*/ 1348026 w 2131338"/>
                <a:gd name="connsiteY391" fmla="*/ 1938243 h 3373708"/>
                <a:gd name="connsiteX392" fmla="*/ 1331175 w 2131338"/>
                <a:gd name="connsiteY392" fmla="*/ 1950083 h 3373708"/>
                <a:gd name="connsiteX393" fmla="*/ 1311592 w 2131338"/>
                <a:gd name="connsiteY393" fmla="*/ 1956459 h 3373708"/>
                <a:gd name="connsiteX394" fmla="*/ 1306583 w 2131338"/>
                <a:gd name="connsiteY394" fmla="*/ 1952360 h 3373708"/>
                <a:gd name="connsiteX395" fmla="*/ 1304306 w 2131338"/>
                <a:gd name="connsiteY395" fmla="*/ 1945529 h 3373708"/>
                <a:gd name="connsiteX396" fmla="*/ 1289733 w 2131338"/>
                <a:gd name="connsiteY396" fmla="*/ 1952816 h 3373708"/>
                <a:gd name="connsiteX397" fmla="*/ 1275159 w 2131338"/>
                <a:gd name="connsiteY397" fmla="*/ 1959647 h 3373708"/>
                <a:gd name="connsiteX398" fmla="*/ 1271516 w 2131338"/>
                <a:gd name="connsiteY398" fmla="*/ 1974676 h 3373708"/>
                <a:gd name="connsiteX399" fmla="*/ 1271516 w 2131338"/>
                <a:gd name="connsiteY399" fmla="*/ 1981963 h 3373708"/>
                <a:gd name="connsiteX400" fmla="*/ 1263319 w 2131338"/>
                <a:gd name="connsiteY400" fmla="*/ 1970577 h 3373708"/>
                <a:gd name="connsiteX401" fmla="*/ 1249656 w 2131338"/>
                <a:gd name="connsiteY401" fmla="*/ 1967389 h 3373708"/>
                <a:gd name="connsiteX402" fmla="*/ 1260586 w 2131338"/>
                <a:gd name="connsiteY402" fmla="*/ 1981963 h 3373708"/>
                <a:gd name="connsiteX403" fmla="*/ 1267873 w 2131338"/>
                <a:gd name="connsiteY403" fmla="*/ 2036156 h 3373708"/>
                <a:gd name="connsiteX404" fmla="*/ 1275159 w 2131338"/>
                <a:gd name="connsiteY404" fmla="*/ 2087618 h 3373708"/>
                <a:gd name="connsiteX405" fmla="*/ 1264229 w 2131338"/>
                <a:gd name="connsiteY405" fmla="*/ 2101281 h 3373708"/>
                <a:gd name="connsiteX406" fmla="*/ 1275159 w 2131338"/>
                <a:gd name="connsiteY406" fmla="*/ 2120408 h 3373708"/>
                <a:gd name="connsiteX407" fmla="*/ 1300663 w 2131338"/>
                <a:gd name="connsiteY407" fmla="*/ 2131338 h 3373708"/>
                <a:gd name="connsiteX408" fmla="*/ 1304306 w 2131338"/>
                <a:gd name="connsiteY408" fmla="*/ 2098548 h 3373708"/>
                <a:gd name="connsiteX409" fmla="*/ 1301573 w 2131338"/>
                <a:gd name="connsiteY409" fmla="*/ 2074867 h 3373708"/>
                <a:gd name="connsiteX410" fmla="*/ 1293376 w 2131338"/>
                <a:gd name="connsiteY410" fmla="*/ 2051185 h 3373708"/>
                <a:gd name="connsiteX411" fmla="*/ 1310682 w 2131338"/>
                <a:gd name="connsiteY411" fmla="*/ 2041622 h 3373708"/>
                <a:gd name="connsiteX412" fmla="*/ 1333452 w 2131338"/>
                <a:gd name="connsiteY412" fmla="*/ 2040256 h 3373708"/>
                <a:gd name="connsiteX413" fmla="*/ 1340739 w 2131338"/>
                <a:gd name="connsiteY413" fmla="*/ 2000179 h 3373708"/>
                <a:gd name="connsiteX414" fmla="*/ 1366242 w 2131338"/>
                <a:gd name="connsiteY414" fmla="*/ 2036612 h 3373708"/>
                <a:gd name="connsiteX415" fmla="*/ 1338917 w 2131338"/>
                <a:gd name="connsiteY415" fmla="*/ 2116310 h 3373708"/>
                <a:gd name="connsiteX416" fmla="*/ 1289733 w 2131338"/>
                <a:gd name="connsiteY416" fmla="*/ 2182345 h 3373708"/>
                <a:gd name="connsiteX417" fmla="*/ 1281080 w 2131338"/>
                <a:gd name="connsiteY417" fmla="*/ 2213768 h 3373708"/>
                <a:gd name="connsiteX418" fmla="*/ 1264229 w 2131338"/>
                <a:gd name="connsiteY418" fmla="*/ 2236994 h 3373708"/>
                <a:gd name="connsiteX419" fmla="*/ 1261041 w 2131338"/>
                <a:gd name="connsiteY419" fmla="*/ 2232896 h 3373708"/>
                <a:gd name="connsiteX420" fmla="*/ 1260586 w 2131338"/>
                <a:gd name="connsiteY420" fmla="*/ 2226065 h 3373708"/>
                <a:gd name="connsiteX421" fmla="*/ 1248290 w 2131338"/>
                <a:gd name="connsiteY421" fmla="*/ 2214223 h 3373708"/>
                <a:gd name="connsiteX422" fmla="*/ 1260586 w 2131338"/>
                <a:gd name="connsiteY422" fmla="*/ 2196918 h 3373708"/>
                <a:gd name="connsiteX423" fmla="*/ 1246013 w 2131338"/>
                <a:gd name="connsiteY423" fmla="*/ 2164128 h 3373708"/>
                <a:gd name="connsiteX424" fmla="*/ 1260586 w 2131338"/>
                <a:gd name="connsiteY424" fmla="*/ 2134982 h 3373708"/>
                <a:gd name="connsiteX425" fmla="*/ 1257398 w 2131338"/>
                <a:gd name="connsiteY425" fmla="*/ 2124963 h 3373708"/>
                <a:gd name="connsiteX426" fmla="*/ 1246013 w 2131338"/>
                <a:gd name="connsiteY426" fmla="*/ 2120408 h 3373708"/>
                <a:gd name="connsiteX427" fmla="*/ 1235083 w 2131338"/>
                <a:gd name="connsiteY427" fmla="*/ 2124052 h 3373708"/>
                <a:gd name="connsiteX428" fmla="*/ 1220510 w 2131338"/>
                <a:gd name="connsiteY428" fmla="*/ 2160485 h 3373708"/>
                <a:gd name="connsiteX429" fmla="*/ 1205936 w 2131338"/>
                <a:gd name="connsiteY429" fmla="*/ 2196918 h 3373708"/>
                <a:gd name="connsiteX430" fmla="*/ 1173147 w 2131338"/>
                <a:gd name="connsiteY430" fmla="*/ 2246558 h 3373708"/>
                <a:gd name="connsiteX431" fmla="*/ 1140357 w 2131338"/>
                <a:gd name="connsiteY431" fmla="*/ 2298930 h 3373708"/>
                <a:gd name="connsiteX432" fmla="*/ 1129427 w 2131338"/>
                <a:gd name="connsiteY432" fmla="*/ 2335364 h 3373708"/>
                <a:gd name="connsiteX433" fmla="*/ 1107567 w 2131338"/>
                <a:gd name="connsiteY433" fmla="*/ 2360867 h 3373708"/>
                <a:gd name="connsiteX434" fmla="*/ 1111666 w 2131338"/>
                <a:gd name="connsiteY434" fmla="*/ 2376807 h 3373708"/>
                <a:gd name="connsiteX435" fmla="*/ 1118497 w 2131338"/>
                <a:gd name="connsiteY435" fmla="*/ 2390013 h 3373708"/>
                <a:gd name="connsiteX436" fmla="*/ 1121685 w 2131338"/>
                <a:gd name="connsiteY436" fmla="*/ 2384548 h 3373708"/>
                <a:gd name="connsiteX437" fmla="*/ 1122140 w 2131338"/>
                <a:gd name="connsiteY437" fmla="*/ 2379084 h 3373708"/>
                <a:gd name="connsiteX438" fmla="*/ 1160850 w 2131338"/>
                <a:gd name="connsiteY438" fmla="*/ 2312593 h 3373708"/>
                <a:gd name="connsiteX439" fmla="*/ 1191363 w 2131338"/>
                <a:gd name="connsiteY439" fmla="*/ 2240637 h 3373708"/>
                <a:gd name="connsiteX440" fmla="*/ 1209580 w 2131338"/>
                <a:gd name="connsiteY440" fmla="*/ 2240637 h 3373708"/>
                <a:gd name="connsiteX441" fmla="*/ 1240548 w 2131338"/>
                <a:gd name="connsiteY441" fmla="*/ 2243370 h 3373708"/>
                <a:gd name="connsiteX442" fmla="*/ 1260586 w 2131338"/>
                <a:gd name="connsiteY442" fmla="*/ 2262497 h 3373708"/>
                <a:gd name="connsiteX443" fmla="*/ 1248745 w 2131338"/>
                <a:gd name="connsiteY443" fmla="*/ 2315781 h 3373708"/>
                <a:gd name="connsiteX444" fmla="*/ 1220510 w 2131338"/>
                <a:gd name="connsiteY444" fmla="*/ 2360867 h 3373708"/>
                <a:gd name="connsiteX445" fmla="*/ 1230073 w 2131338"/>
                <a:gd name="connsiteY445" fmla="*/ 2392746 h 3373708"/>
                <a:gd name="connsiteX446" fmla="*/ 1231440 w 2131338"/>
                <a:gd name="connsiteY446" fmla="*/ 2419160 h 3373708"/>
                <a:gd name="connsiteX447" fmla="*/ 1217322 w 2131338"/>
                <a:gd name="connsiteY447" fmla="*/ 2414606 h 3373708"/>
                <a:gd name="connsiteX448" fmla="*/ 1205936 w 2131338"/>
                <a:gd name="connsiteY448" fmla="*/ 2404587 h 3373708"/>
                <a:gd name="connsiteX449" fmla="*/ 1200471 w 2131338"/>
                <a:gd name="connsiteY449" fmla="*/ 2447396 h 3373708"/>
                <a:gd name="connsiteX450" fmla="*/ 1184076 w 2131338"/>
                <a:gd name="connsiteY450" fmla="*/ 2484739 h 3373708"/>
                <a:gd name="connsiteX451" fmla="*/ 1165860 w 2131338"/>
                <a:gd name="connsiteY451" fmla="*/ 2455593 h 3373708"/>
                <a:gd name="connsiteX452" fmla="*/ 1176790 w 2131338"/>
                <a:gd name="connsiteY452" fmla="*/ 2419160 h 3373708"/>
                <a:gd name="connsiteX453" fmla="*/ 1169959 w 2131338"/>
                <a:gd name="connsiteY453" fmla="*/ 2413695 h 3373708"/>
                <a:gd name="connsiteX454" fmla="*/ 1165860 w 2131338"/>
                <a:gd name="connsiteY454" fmla="*/ 2408230 h 3373708"/>
                <a:gd name="connsiteX455" fmla="*/ 1177245 w 2131338"/>
                <a:gd name="connsiteY455" fmla="*/ 2401854 h 3373708"/>
                <a:gd name="connsiteX456" fmla="*/ 1191363 w 2131338"/>
                <a:gd name="connsiteY456" fmla="*/ 2400943 h 3373708"/>
                <a:gd name="connsiteX457" fmla="*/ 1198194 w 2131338"/>
                <a:gd name="connsiteY457" fmla="*/ 2366332 h 3373708"/>
                <a:gd name="connsiteX458" fmla="*/ 1213223 w 2131338"/>
                <a:gd name="connsiteY458" fmla="*/ 2331720 h 3373708"/>
                <a:gd name="connsiteX459" fmla="*/ 1209580 w 2131338"/>
                <a:gd name="connsiteY459" fmla="*/ 2317147 h 3373708"/>
                <a:gd name="connsiteX460" fmla="*/ 1195006 w 2131338"/>
                <a:gd name="connsiteY460" fmla="*/ 2298930 h 3373708"/>
                <a:gd name="connsiteX461" fmla="*/ 1173147 w 2131338"/>
                <a:gd name="connsiteY461" fmla="*/ 2317147 h 3373708"/>
                <a:gd name="connsiteX462" fmla="*/ 1162217 w 2131338"/>
                <a:gd name="connsiteY462" fmla="*/ 2400943 h 3373708"/>
                <a:gd name="connsiteX463" fmla="*/ 1128060 w 2131338"/>
                <a:gd name="connsiteY463" fmla="*/ 2447396 h 3373708"/>
                <a:gd name="connsiteX464" fmla="*/ 1107567 w 2131338"/>
                <a:gd name="connsiteY464" fmla="*/ 2499313 h 3373708"/>
                <a:gd name="connsiteX465" fmla="*/ 1097548 w 2131338"/>
                <a:gd name="connsiteY465" fmla="*/ 2540755 h 3373708"/>
                <a:gd name="connsiteX466" fmla="*/ 1082064 w 2131338"/>
                <a:gd name="connsiteY466" fmla="*/ 2579466 h 3373708"/>
                <a:gd name="connsiteX467" fmla="*/ 1031057 w 2131338"/>
                <a:gd name="connsiteY467" fmla="*/ 2634115 h 3373708"/>
                <a:gd name="connsiteX468" fmla="*/ 1001911 w 2131338"/>
                <a:gd name="connsiteY468" fmla="*/ 2714268 h 3373708"/>
                <a:gd name="connsiteX469" fmla="*/ 993258 w 2131338"/>
                <a:gd name="connsiteY469" fmla="*/ 2715179 h 3373708"/>
                <a:gd name="connsiteX470" fmla="*/ 987338 w 2131338"/>
                <a:gd name="connsiteY470" fmla="*/ 2721555 h 3373708"/>
                <a:gd name="connsiteX471" fmla="*/ 993258 w 2131338"/>
                <a:gd name="connsiteY471" fmla="*/ 2732030 h 3373708"/>
                <a:gd name="connsiteX472" fmla="*/ 1001911 w 2131338"/>
                <a:gd name="connsiteY472" fmla="*/ 2739772 h 3373708"/>
                <a:gd name="connsiteX473" fmla="*/ 961834 w 2131338"/>
                <a:gd name="connsiteY473" fmla="*/ 2761631 h 3373708"/>
                <a:gd name="connsiteX474" fmla="*/ 932688 w 2131338"/>
                <a:gd name="connsiteY474" fmla="*/ 2761631 h 3373708"/>
                <a:gd name="connsiteX475" fmla="*/ 939064 w 2131338"/>
                <a:gd name="connsiteY475" fmla="*/ 2717456 h 3373708"/>
                <a:gd name="connsiteX476" fmla="*/ 939975 w 2131338"/>
                <a:gd name="connsiteY476" fmla="*/ 2659618 h 3373708"/>
                <a:gd name="connsiteX477" fmla="*/ 918115 w 2131338"/>
                <a:gd name="connsiteY477" fmla="*/ 2696052 h 3373708"/>
                <a:gd name="connsiteX478" fmla="*/ 906729 w 2131338"/>
                <a:gd name="connsiteY478" fmla="*/ 2712902 h 3373708"/>
                <a:gd name="connsiteX479" fmla="*/ 903542 w 2131338"/>
                <a:gd name="connsiteY479" fmla="*/ 2732485 h 3373708"/>
                <a:gd name="connsiteX480" fmla="*/ 852535 w 2131338"/>
                <a:gd name="connsiteY480" fmla="*/ 2787134 h 3373708"/>
                <a:gd name="connsiteX481" fmla="*/ 825666 w 2131338"/>
                <a:gd name="connsiteY481" fmla="*/ 2810816 h 3373708"/>
                <a:gd name="connsiteX482" fmla="*/ 812459 w 2131338"/>
                <a:gd name="connsiteY482" fmla="*/ 2834498 h 3373708"/>
                <a:gd name="connsiteX483" fmla="*/ 801529 w 2131338"/>
                <a:gd name="connsiteY483" fmla="*/ 2834498 h 3373708"/>
                <a:gd name="connsiteX484" fmla="*/ 794242 w 2131338"/>
                <a:gd name="connsiteY484" fmla="*/ 2859545 h 3373708"/>
                <a:gd name="connsiteX485" fmla="*/ 786955 w 2131338"/>
                <a:gd name="connsiteY485" fmla="*/ 2881861 h 3373708"/>
                <a:gd name="connsiteX486" fmla="*/ 757809 w 2131338"/>
                <a:gd name="connsiteY486" fmla="*/ 2903720 h 3373708"/>
                <a:gd name="connsiteX487" fmla="*/ 743691 w 2131338"/>
                <a:gd name="connsiteY487" fmla="*/ 2893246 h 3373708"/>
                <a:gd name="connsiteX488" fmla="*/ 743236 w 2131338"/>
                <a:gd name="connsiteY488" fmla="*/ 2874574 h 3373708"/>
                <a:gd name="connsiteX489" fmla="*/ 733217 w 2131338"/>
                <a:gd name="connsiteY489" fmla="*/ 2870020 h 3373708"/>
                <a:gd name="connsiteX490" fmla="*/ 728663 w 2131338"/>
                <a:gd name="connsiteY490" fmla="*/ 2860001 h 3373708"/>
                <a:gd name="connsiteX491" fmla="*/ 743236 w 2131338"/>
                <a:gd name="connsiteY491" fmla="*/ 2815370 h 3373708"/>
                <a:gd name="connsiteX492" fmla="*/ 757809 w 2131338"/>
                <a:gd name="connsiteY492" fmla="*/ 2765275 h 3373708"/>
                <a:gd name="connsiteX493" fmla="*/ 757354 w 2131338"/>
                <a:gd name="connsiteY493" fmla="*/ 2761631 h 3373708"/>
                <a:gd name="connsiteX494" fmla="*/ 754166 w 2131338"/>
                <a:gd name="connsiteY494" fmla="*/ 2757988 h 3373708"/>
                <a:gd name="connsiteX495" fmla="*/ 745513 w 2131338"/>
                <a:gd name="connsiteY495" fmla="*/ 2771195 h 3373708"/>
                <a:gd name="connsiteX496" fmla="*/ 739592 w 2131338"/>
                <a:gd name="connsiteY496" fmla="*/ 2787134 h 3373708"/>
                <a:gd name="connsiteX497" fmla="*/ 733217 w 2131338"/>
                <a:gd name="connsiteY497" fmla="*/ 2792599 h 3373708"/>
                <a:gd name="connsiteX498" fmla="*/ 732306 w 2131338"/>
                <a:gd name="connsiteY498" fmla="*/ 2798065 h 3373708"/>
                <a:gd name="connsiteX499" fmla="*/ 730484 w 2131338"/>
                <a:gd name="connsiteY499" fmla="*/ 2814459 h 3373708"/>
                <a:gd name="connsiteX500" fmla="*/ 717733 w 2131338"/>
                <a:gd name="connsiteY500" fmla="*/ 2819924 h 3373708"/>
                <a:gd name="connsiteX501" fmla="*/ 691774 w 2131338"/>
                <a:gd name="connsiteY501" fmla="*/ 2831310 h 3373708"/>
                <a:gd name="connsiteX502" fmla="*/ 663083 w 2131338"/>
                <a:gd name="connsiteY502" fmla="*/ 2834498 h 3373708"/>
                <a:gd name="connsiteX503" fmla="*/ 648510 w 2131338"/>
                <a:gd name="connsiteY503" fmla="*/ 2863644 h 3373708"/>
                <a:gd name="connsiteX504" fmla="*/ 633936 w 2131338"/>
                <a:gd name="connsiteY504" fmla="*/ 2870930 h 3373708"/>
                <a:gd name="connsiteX505" fmla="*/ 619363 w 2131338"/>
                <a:gd name="connsiteY505" fmla="*/ 2889147 h 3373708"/>
                <a:gd name="connsiteX506" fmla="*/ 607522 w 2131338"/>
                <a:gd name="connsiteY506" fmla="*/ 2890514 h 3373708"/>
                <a:gd name="connsiteX507" fmla="*/ 601146 w 2131338"/>
                <a:gd name="connsiteY507" fmla="*/ 2900077 h 3373708"/>
                <a:gd name="connsiteX508" fmla="*/ 604790 w 2131338"/>
                <a:gd name="connsiteY508" fmla="*/ 2921937 h 3373708"/>
                <a:gd name="connsiteX509" fmla="*/ 568357 w 2131338"/>
                <a:gd name="connsiteY509" fmla="*/ 2918294 h 3373708"/>
                <a:gd name="connsiteX510" fmla="*/ 578831 w 2131338"/>
                <a:gd name="connsiteY510" fmla="*/ 2885048 h 3373708"/>
                <a:gd name="connsiteX511" fmla="*/ 575643 w 2131338"/>
                <a:gd name="connsiteY511" fmla="*/ 2860001 h 3373708"/>
                <a:gd name="connsiteX512" fmla="*/ 563347 w 2131338"/>
                <a:gd name="connsiteY512" fmla="*/ 2865921 h 3373708"/>
                <a:gd name="connsiteX513" fmla="*/ 553784 w 2131338"/>
                <a:gd name="connsiteY513" fmla="*/ 2874574 h 3373708"/>
                <a:gd name="connsiteX514" fmla="*/ 546497 w 2131338"/>
                <a:gd name="connsiteY514" fmla="*/ 2918294 h 3373708"/>
                <a:gd name="connsiteX515" fmla="*/ 528280 w 2131338"/>
                <a:gd name="connsiteY515" fmla="*/ 2947440 h 3373708"/>
                <a:gd name="connsiteX516" fmla="*/ 520994 w 2131338"/>
                <a:gd name="connsiteY516" fmla="*/ 2977498 h 3373708"/>
                <a:gd name="connsiteX517" fmla="*/ 502777 w 2131338"/>
                <a:gd name="connsiteY517" fmla="*/ 3002090 h 3373708"/>
                <a:gd name="connsiteX518" fmla="*/ 495490 w 2131338"/>
                <a:gd name="connsiteY518" fmla="*/ 3043077 h 3373708"/>
                <a:gd name="connsiteX519" fmla="*/ 488204 w 2131338"/>
                <a:gd name="connsiteY519" fmla="*/ 3078599 h 3373708"/>
                <a:gd name="connsiteX520" fmla="*/ 466799 w 2131338"/>
                <a:gd name="connsiteY520" fmla="*/ 3079510 h 3373708"/>
                <a:gd name="connsiteX521" fmla="*/ 459057 w 2131338"/>
                <a:gd name="connsiteY521" fmla="*/ 3096816 h 3373708"/>
                <a:gd name="connsiteX522" fmla="*/ 437197 w 2131338"/>
                <a:gd name="connsiteY522" fmla="*/ 3133249 h 3373708"/>
                <a:gd name="connsiteX523" fmla="*/ 418981 w 2131338"/>
                <a:gd name="connsiteY523" fmla="*/ 3136893 h 3373708"/>
                <a:gd name="connsiteX524" fmla="*/ 408962 w 2131338"/>
                <a:gd name="connsiteY524" fmla="*/ 3133704 h 3373708"/>
                <a:gd name="connsiteX525" fmla="*/ 404408 w 2131338"/>
                <a:gd name="connsiteY525" fmla="*/ 3122319 h 3373708"/>
                <a:gd name="connsiteX526" fmla="*/ 417159 w 2131338"/>
                <a:gd name="connsiteY526" fmla="*/ 3088618 h 3373708"/>
                <a:gd name="connsiteX527" fmla="*/ 429911 w 2131338"/>
                <a:gd name="connsiteY527" fmla="*/ 3038523 h 3373708"/>
                <a:gd name="connsiteX528" fmla="*/ 444484 w 2131338"/>
                <a:gd name="connsiteY528" fmla="*/ 3020306 h 3373708"/>
                <a:gd name="connsiteX529" fmla="*/ 474086 w 2131338"/>
                <a:gd name="connsiteY529" fmla="*/ 3019396 h 3373708"/>
                <a:gd name="connsiteX530" fmla="*/ 473631 w 2131338"/>
                <a:gd name="connsiteY530" fmla="*/ 3002090 h 3373708"/>
                <a:gd name="connsiteX531" fmla="*/ 488204 w 2131338"/>
                <a:gd name="connsiteY531" fmla="*/ 2962013 h 3373708"/>
                <a:gd name="connsiteX532" fmla="*/ 473631 w 2131338"/>
                <a:gd name="connsiteY532" fmla="*/ 2962013 h 3373708"/>
                <a:gd name="connsiteX533" fmla="*/ 488204 w 2131338"/>
                <a:gd name="connsiteY533" fmla="*/ 2943797 h 3373708"/>
                <a:gd name="connsiteX534" fmla="*/ 488204 w 2131338"/>
                <a:gd name="connsiteY534" fmla="*/ 2903720 h 3373708"/>
                <a:gd name="connsiteX535" fmla="*/ 513707 w 2131338"/>
                <a:gd name="connsiteY535" fmla="*/ 2885504 h 3373708"/>
                <a:gd name="connsiteX536" fmla="*/ 517350 w 2131338"/>
                <a:gd name="connsiteY536" fmla="*/ 2849071 h 3373708"/>
                <a:gd name="connsiteX537" fmla="*/ 538299 w 2131338"/>
                <a:gd name="connsiteY537" fmla="*/ 2819469 h 3373708"/>
                <a:gd name="connsiteX538" fmla="*/ 553784 w 2131338"/>
                <a:gd name="connsiteY538" fmla="*/ 2787134 h 3373708"/>
                <a:gd name="connsiteX539" fmla="*/ 541487 w 2131338"/>
                <a:gd name="connsiteY539" fmla="*/ 2746147 h 3373708"/>
                <a:gd name="connsiteX540" fmla="*/ 553784 w 2131338"/>
                <a:gd name="connsiteY540" fmla="*/ 2699695 h 3373708"/>
                <a:gd name="connsiteX541" fmla="*/ 567901 w 2131338"/>
                <a:gd name="connsiteY541" fmla="*/ 2674647 h 3373708"/>
                <a:gd name="connsiteX542" fmla="*/ 568357 w 2131338"/>
                <a:gd name="connsiteY542" fmla="*/ 2641402 h 3373708"/>
                <a:gd name="connsiteX543" fmla="*/ 579742 w 2131338"/>
                <a:gd name="connsiteY543" fmla="*/ 2629561 h 3373708"/>
                <a:gd name="connsiteX544" fmla="*/ 582930 w 2131338"/>
                <a:gd name="connsiteY544" fmla="*/ 2612256 h 3373708"/>
                <a:gd name="connsiteX545" fmla="*/ 575643 w 2131338"/>
                <a:gd name="connsiteY545" fmla="*/ 2592672 h 3373708"/>
                <a:gd name="connsiteX546" fmla="*/ 568357 w 2131338"/>
                <a:gd name="connsiteY546" fmla="*/ 2575822 h 3373708"/>
                <a:gd name="connsiteX547" fmla="*/ 546952 w 2131338"/>
                <a:gd name="connsiteY547" fmla="*/ 2610434 h 3373708"/>
                <a:gd name="connsiteX548" fmla="*/ 528280 w 2131338"/>
                <a:gd name="connsiteY548" fmla="*/ 2645045 h 3373708"/>
                <a:gd name="connsiteX549" fmla="*/ 516440 w 2131338"/>
                <a:gd name="connsiteY549" fmla="*/ 2680112 h 3373708"/>
                <a:gd name="connsiteX550" fmla="*/ 488204 w 2131338"/>
                <a:gd name="connsiteY550" fmla="*/ 2706982 h 3373708"/>
                <a:gd name="connsiteX551" fmla="*/ 488204 w 2131338"/>
                <a:gd name="connsiteY551" fmla="*/ 2757988 h 3373708"/>
                <a:gd name="connsiteX552" fmla="*/ 427634 w 2131338"/>
                <a:gd name="connsiteY552" fmla="*/ 2814459 h 3373708"/>
                <a:gd name="connsiteX553" fmla="*/ 397121 w 2131338"/>
                <a:gd name="connsiteY553" fmla="*/ 2903720 h 3373708"/>
                <a:gd name="connsiteX554" fmla="*/ 360688 w 2131338"/>
                <a:gd name="connsiteY554" fmla="*/ 2918294 h 3373708"/>
                <a:gd name="connsiteX555" fmla="*/ 324255 w 2131338"/>
                <a:gd name="connsiteY555" fmla="*/ 2932867 h 3373708"/>
                <a:gd name="connsiteX556" fmla="*/ 324255 w 2131338"/>
                <a:gd name="connsiteY556" fmla="*/ 2976587 h 3373708"/>
                <a:gd name="connsiteX557" fmla="*/ 313325 w 2131338"/>
                <a:gd name="connsiteY557" fmla="*/ 2976587 h 3373708"/>
                <a:gd name="connsiteX558" fmla="*/ 299207 w 2131338"/>
                <a:gd name="connsiteY558" fmla="*/ 2969300 h 3373708"/>
                <a:gd name="connsiteX559" fmla="*/ 298752 w 2131338"/>
                <a:gd name="connsiteY559" fmla="*/ 2951084 h 3373708"/>
                <a:gd name="connsiteX560" fmla="*/ 309682 w 2131338"/>
                <a:gd name="connsiteY560" fmla="*/ 2921937 h 3373708"/>
                <a:gd name="connsiteX561" fmla="*/ 305583 w 2131338"/>
                <a:gd name="connsiteY561" fmla="*/ 2905997 h 3373708"/>
                <a:gd name="connsiteX562" fmla="*/ 298752 w 2131338"/>
                <a:gd name="connsiteY562" fmla="*/ 2892791 h 3373708"/>
                <a:gd name="connsiteX563" fmla="*/ 298752 w 2131338"/>
                <a:gd name="connsiteY563" fmla="*/ 2903720 h 3373708"/>
                <a:gd name="connsiteX564" fmla="*/ 263229 w 2131338"/>
                <a:gd name="connsiteY564" fmla="*/ 2924670 h 3373708"/>
                <a:gd name="connsiteX565" fmla="*/ 244102 w 2131338"/>
                <a:gd name="connsiteY565" fmla="*/ 2962013 h 3373708"/>
                <a:gd name="connsiteX566" fmla="*/ 232717 w 2131338"/>
                <a:gd name="connsiteY566" fmla="*/ 2982507 h 3373708"/>
                <a:gd name="connsiteX567" fmla="*/ 229529 w 2131338"/>
                <a:gd name="connsiteY567" fmla="*/ 3005733 h 3373708"/>
                <a:gd name="connsiteX568" fmla="*/ 200382 w 2131338"/>
                <a:gd name="connsiteY568" fmla="*/ 3023950 h 3373708"/>
                <a:gd name="connsiteX569" fmla="*/ 197194 w 2131338"/>
                <a:gd name="connsiteY569" fmla="*/ 3046720 h 3373708"/>
                <a:gd name="connsiteX570" fmla="*/ 185809 w 2131338"/>
                <a:gd name="connsiteY570" fmla="*/ 3064026 h 3373708"/>
                <a:gd name="connsiteX571" fmla="*/ 185809 w 2131338"/>
                <a:gd name="connsiteY571" fmla="*/ 3093173 h 3373708"/>
                <a:gd name="connsiteX572" fmla="*/ 171236 w 2131338"/>
                <a:gd name="connsiteY572" fmla="*/ 3107746 h 3373708"/>
                <a:gd name="connsiteX573" fmla="*/ 158029 w 2131338"/>
                <a:gd name="connsiteY573" fmla="*/ 3142813 h 3373708"/>
                <a:gd name="connsiteX574" fmla="*/ 131159 w 2131338"/>
                <a:gd name="connsiteY574" fmla="*/ 3169683 h 3373708"/>
                <a:gd name="connsiteX575" fmla="*/ 102468 w 2131338"/>
                <a:gd name="connsiteY575" fmla="*/ 3215679 h 3373708"/>
                <a:gd name="connsiteX576" fmla="*/ 65580 w 2131338"/>
                <a:gd name="connsiteY576" fmla="*/ 3253479 h 3373708"/>
                <a:gd name="connsiteX577" fmla="*/ 64213 w 2131338"/>
                <a:gd name="connsiteY577" fmla="*/ 3273061 h 3373708"/>
                <a:gd name="connsiteX578" fmla="*/ 54650 w 2131338"/>
                <a:gd name="connsiteY578" fmla="*/ 3289912 h 3373708"/>
                <a:gd name="connsiteX579" fmla="*/ 47363 w 2131338"/>
                <a:gd name="connsiteY579" fmla="*/ 3322702 h 3373708"/>
                <a:gd name="connsiteX580" fmla="*/ 25503 w 2131338"/>
                <a:gd name="connsiteY580" fmla="*/ 3355491 h 3373708"/>
                <a:gd name="connsiteX581" fmla="*/ 10930 w 2131338"/>
                <a:gd name="connsiteY581" fmla="*/ 3373708 h 3373708"/>
                <a:gd name="connsiteX582" fmla="*/ 0 w 2131338"/>
                <a:gd name="connsiteY582" fmla="*/ 3370064 h 3373708"/>
                <a:gd name="connsiteX583" fmla="*/ 10930 w 2131338"/>
                <a:gd name="connsiteY583" fmla="*/ 3329988 h 3373708"/>
                <a:gd name="connsiteX584" fmla="*/ 24137 w 2131338"/>
                <a:gd name="connsiteY584" fmla="*/ 3293555 h 3373708"/>
                <a:gd name="connsiteX585" fmla="*/ 40076 w 2131338"/>
                <a:gd name="connsiteY585" fmla="*/ 3257122 h 3373708"/>
                <a:gd name="connsiteX586" fmla="*/ 39166 w 2131338"/>
                <a:gd name="connsiteY586" fmla="*/ 3227975 h 3373708"/>
                <a:gd name="connsiteX587" fmla="*/ 54650 w 2131338"/>
                <a:gd name="connsiteY587" fmla="*/ 3209759 h 3373708"/>
                <a:gd name="connsiteX588" fmla="*/ 91083 w 2131338"/>
                <a:gd name="connsiteY588" fmla="*/ 3070402 h 3373708"/>
                <a:gd name="connsiteX589" fmla="*/ 160306 w 2131338"/>
                <a:gd name="connsiteY589" fmla="*/ 2947440 h 3373708"/>
                <a:gd name="connsiteX590" fmla="*/ 165771 w 2131338"/>
                <a:gd name="connsiteY590" fmla="*/ 2911007 h 3373708"/>
                <a:gd name="connsiteX591" fmla="*/ 171236 w 2131338"/>
                <a:gd name="connsiteY591" fmla="*/ 2874574 h 3373708"/>
                <a:gd name="connsiteX592" fmla="*/ 182621 w 2131338"/>
                <a:gd name="connsiteY592" fmla="*/ 2867743 h 3373708"/>
                <a:gd name="connsiteX593" fmla="*/ 185809 w 2131338"/>
                <a:gd name="connsiteY593" fmla="*/ 2852714 h 3373708"/>
                <a:gd name="connsiteX594" fmla="*/ 193096 w 2131338"/>
                <a:gd name="connsiteY594" fmla="*/ 2825845 h 3373708"/>
                <a:gd name="connsiteX595" fmla="*/ 200382 w 2131338"/>
                <a:gd name="connsiteY595" fmla="*/ 2801708 h 3373708"/>
                <a:gd name="connsiteX596" fmla="*/ 218599 w 2131338"/>
                <a:gd name="connsiteY596" fmla="*/ 2761631 h 3373708"/>
                <a:gd name="connsiteX597" fmla="*/ 233172 w 2131338"/>
                <a:gd name="connsiteY597" fmla="*/ 2751157 h 3373708"/>
                <a:gd name="connsiteX598" fmla="*/ 236815 w 2131338"/>
                <a:gd name="connsiteY598" fmla="*/ 2732485 h 3373708"/>
                <a:gd name="connsiteX599" fmla="*/ 233172 w 2131338"/>
                <a:gd name="connsiteY599" fmla="*/ 2714268 h 3373708"/>
                <a:gd name="connsiteX600" fmla="*/ 254121 w 2131338"/>
                <a:gd name="connsiteY600" fmla="*/ 2652332 h 3373708"/>
                <a:gd name="connsiteX601" fmla="*/ 269605 w 2131338"/>
                <a:gd name="connsiteY601" fmla="*/ 2590396 h 3373708"/>
                <a:gd name="connsiteX602" fmla="*/ 298752 w 2131338"/>
                <a:gd name="connsiteY602" fmla="*/ 2561249 h 3373708"/>
                <a:gd name="connsiteX603" fmla="*/ 300118 w 2131338"/>
                <a:gd name="connsiteY603" fmla="*/ 2541211 h 3373708"/>
                <a:gd name="connsiteX604" fmla="*/ 309682 w 2131338"/>
                <a:gd name="connsiteY604" fmla="*/ 2521173 h 3373708"/>
                <a:gd name="connsiteX605" fmla="*/ 308771 w 2131338"/>
                <a:gd name="connsiteY605" fmla="*/ 2490204 h 3373708"/>
                <a:gd name="connsiteX606" fmla="*/ 324255 w 2131338"/>
                <a:gd name="connsiteY606" fmla="*/ 2470167 h 3373708"/>
                <a:gd name="connsiteX607" fmla="*/ 349758 w 2131338"/>
                <a:gd name="connsiteY607" fmla="*/ 2415972 h 3373708"/>
                <a:gd name="connsiteX608" fmla="*/ 375261 w 2131338"/>
                <a:gd name="connsiteY608" fmla="*/ 2375440 h 3373708"/>
                <a:gd name="connsiteX609" fmla="*/ 389834 w 2131338"/>
                <a:gd name="connsiteY609" fmla="*/ 2349937 h 3373708"/>
                <a:gd name="connsiteX610" fmla="*/ 402586 w 2131338"/>
                <a:gd name="connsiteY610" fmla="*/ 2284357 h 3373708"/>
                <a:gd name="connsiteX611" fmla="*/ 415338 w 2131338"/>
                <a:gd name="connsiteY611" fmla="*/ 2218778 h 3373708"/>
                <a:gd name="connsiteX612" fmla="*/ 429911 w 2131338"/>
                <a:gd name="connsiteY612" fmla="*/ 2204204 h 3373708"/>
                <a:gd name="connsiteX613" fmla="*/ 451771 w 2131338"/>
                <a:gd name="connsiteY613" fmla="*/ 2150010 h 3373708"/>
                <a:gd name="connsiteX614" fmla="*/ 473631 w 2131338"/>
                <a:gd name="connsiteY614" fmla="*/ 2098548 h 3373708"/>
                <a:gd name="connsiteX615" fmla="*/ 488204 w 2131338"/>
                <a:gd name="connsiteY615" fmla="*/ 2065303 h 3373708"/>
                <a:gd name="connsiteX616" fmla="*/ 502777 w 2131338"/>
                <a:gd name="connsiteY616" fmla="*/ 2029325 h 3373708"/>
                <a:gd name="connsiteX617" fmla="*/ 518970 w 2131338"/>
                <a:gd name="connsiteY617" fmla="*/ 1976430 h 3373708"/>
                <a:gd name="connsiteX618" fmla="*/ 549735 w 2131338"/>
                <a:gd name="connsiteY618" fmla="*/ 1892769 h 3373708"/>
                <a:gd name="connsiteX619" fmla="*/ 568357 w 2131338"/>
                <a:gd name="connsiteY619" fmla="*/ 1847160 h 3373708"/>
                <a:gd name="connsiteX620" fmla="*/ 567446 w 2131338"/>
                <a:gd name="connsiteY620" fmla="*/ 1823478 h 3373708"/>
                <a:gd name="connsiteX621" fmla="*/ 582930 w 2131338"/>
                <a:gd name="connsiteY621" fmla="*/ 1810727 h 3373708"/>
                <a:gd name="connsiteX622" fmla="*/ 628016 w 2131338"/>
                <a:gd name="connsiteY622" fmla="*/ 1724653 h 3373708"/>
                <a:gd name="connsiteX623" fmla="*/ 659439 w 2131338"/>
                <a:gd name="connsiteY623" fmla="*/ 1635848 h 3373708"/>
                <a:gd name="connsiteX624" fmla="*/ 668092 w 2131338"/>
                <a:gd name="connsiteY624" fmla="*/ 1628561 h 3373708"/>
                <a:gd name="connsiteX625" fmla="*/ 674013 w 2131338"/>
                <a:gd name="connsiteY625" fmla="*/ 1621274 h 3373708"/>
                <a:gd name="connsiteX626" fmla="*/ 669914 w 2131338"/>
                <a:gd name="connsiteY626" fmla="*/ 1614899 h 3373708"/>
                <a:gd name="connsiteX627" fmla="*/ 663083 w 2131338"/>
                <a:gd name="connsiteY627" fmla="*/ 1613988 h 3373708"/>
                <a:gd name="connsiteX628" fmla="*/ 674013 w 2131338"/>
                <a:gd name="connsiteY628" fmla="*/ 1581198 h 3373708"/>
                <a:gd name="connsiteX629" fmla="*/ 703159 w 2131338"/>
                <a:gd name="connsiteY629" fmla="*/ 1552051 h 3373708"/>
                <a:gd name="connsiteX630" fmla="*/ 725019 w 2131338"/>
                <a:gd name="connsiteY630" fmla="*/ 1479185 h 3373708"/>
                <a:gd name="connsiteX631" fmla="*/ 727752 w 2131338"/>
                <a:gd name="connsiteY631" fmla="*/ 1459147 h 3373708"/>
                <a:gd name="connsiteX632" fmla="*/ 746879 w 2131338"/>
                <a:gd name="connsiteY632" fmla="*/ 1450039 h 3373708"/>
                <a:gd name="connsiteX633" fmla="*/ 752344 w 2131338"/>
                <a:gd name="connsiteY633" fmla="*/ 1435465 h 3373708"/>
                <a:gd name="connsiteX634" fmla="*/ 757809 w 2131338"/>
                <a:gd name="connsiteY634" fmla="*/ 1420892 h 3373708"/>
                <a:gd name="connsiteX635" fmla="*/ 773748 w 2131338"/>
                <a:gd name="connsiteY635" fmla="*/ 1376717 h 3373708"/>
                <a:gd name="connsiteX636" fmla="*/ 786955 w 2131338"/>
                <a:gd name="connsiteY636" fmla="*/ 1329809 h 3373708"/>
                <a:gd name="connsiteX637" fmla="*/ 799707 w 2131338"/>
                <a:gd name="connsiteY637" fmla="*/ 1302485 h 3373708"/>
                <a:gd name="connsiteX638" fmla="*/ 812459 w 2131338"/>
                <a:gd name="connsiteY638" fmla="*/ 1275160 h 3373708"/>
                <a:gd name="connsiteX639" fmla="*/ 827032 w 2131338"/>
                <a:gd name="connsiteY639" fmla="*/ 1246013 h 3373708"/>
                <a:gd name="connsiteX640" fmla="*/ 837962 w 2131338"/>
                <a:gd name="connsiteY640" fmla="*/ 1225975 h 3373708"/>
                <a:gd name="connsiteX641" fmla="*/ 848892 w 2131338"/>
                <a:gd name="connsiteY641" fmla="*/ 1205937 h 3373708"/>
                <a:gd name="connsiteX642" fmla="*/ 871663 w 2131338"/>
                <a:gd name="connsiteY642" fmla="*/ 1185443 h 3373708"/>
                <a:gd name="connsiteX643" fmla="*/ 878038 w 2131338"/>
                <a:gd name="connsiteY643" fmla="*/ 1151287 h 3373708"/>
                <a:gd name="connsiteX644" fmla="*/ 916749 w 2131338"/>
                <a:gd name="connsiteY644" fmla="*/ 1081153 h 3373708"/>
                <a:gd name="connsiteX645" fmla="*/ 947261 w 2131338"/>
                <a:gd name="connsiteY645" fmla="*/ 1005554 h 3373708"/>
                <a:gd name="connsiteX646" fmla="*/ 960468 w 2131338"/>
                <a:gd name="connsiteY646" fmla="*/ 970032 h 3373708"/>
                <a:gd name="connsiteX647" fmla="*/ 976408 w 2131338"/>
                <a:gd name="connsiteY647" fmla="*/ 939975 h 3373708"/>
                <a:gd name="connsiteX648" fmla="*/ 985061 w 2131338"/>
                <a:gd name="connsiteY648" fmla="*/ 905819 h 3373708"/>
                <a:gd name="connsiteX649" fmla="*/ 1001911 w 2131338"/>
                <a:gd name="connsiteY649" fmla="*/ 874395 h 3373708"/>
                <a:gd name="connsiteX650" fmla="*/ 1016484 w 2131338"/>
                <a:gd name="connsiteY650" fmla="*/ 863465 h 3373708"/>
                <a:gd name="connsiteX651" fmla="*/ 1028325 w 2131338"/>
                <a:gd name="connsiteY651" fmla="*/ 833863 h 3373708"/>
                <a:gd name="connsiteX652" fmla="*/ 1034701 w 2131338"/>
                <a:gd name="connsiteY652" fmla="*/ 801529 h 3373708"/>
                <a:gd name="connsiteX653" fmla="*/ 1057016 w 2131338"/>
                <a:gd name="connsiteY653" fmla="*/ 766462 h 3373708"/>
                <a:gd name="connsiteX654" fmla="*/ 1060204 w 2131338"/>
                <a:gd name="connsiteY654" fmla="*/ 717733 h 3373708"/>
                <a:gd name="connsiteX655" fmla="*/ 1072045 w 2131338"/>
                <a:gd name="connsiteY655" fmla="*/ 716366 h 3373708"/>
                <a:gd name="connsiteX656" fmla="*/ 1078420 w 2131338"/>
                <a:gd name="connsiteY656" fmla="*/ 706803 h 3373708"/>
                <a:gd name="connsiteX657" fmla="*/ 1092994 w 2131338"/>
                <a:gd name="connsiteY657" fmla="*/ 692230 h 3373708"/>
                <a:gd name="connsiteX658" fmla="*/ 1107567 w 2131338"/>
                <a:gd name="connsiteY658" fmla="*/ 663083 h 3373708"/>
                <a:gd name="connsiteX659" fmla="*/ 1122140 w 2131338"/>
                <a:gd name="connsiteY659" fmla="*/ 652153 h 3373708"/>
                <a:gd name="connsiteX660" fmla="*/ 1147643 w 2131338"/>
                <a:gd name="connsiteY660" fmla="*/ 604790 h 3373708"/>
                <a:gd name="connsiteX661" fmla="*/ 1154930 w 2131338"/>
                <a:gd name="connsiteY661" fmla="*/ 586574 h 3373708"/>
                <a:gd name="connsiteX662" fmla="*/ 1162217 w 2131338"/>
                <a:gd name="connsiteY662" fmla="*/ 568357 h 3373708"/>
                <a:gd name="connsiteX663" fmla="*/ 1216866 w 2131338"/>
                <a:gd name="connsiteY663" fmla="*/ 452226 h 3373708"/>
                <a:gd name="connsiteX664" fmla="*/ 1249656 w 2131338"/>
                <a:gd name="connsiteY664" fmla="*/ 327898 h 3373708"/>
                <a:gd name="connsiteX665" fmla="*/ 1302940 w 2131338"/>
                <a:gd name="connsiteY665" fmla="*/ 322433 h 3373708"/>
                <a:gd name="connsiteX666" fmla="*/ 1326166 w 2131338"/>
                <a:gd name="connsiteY666" fmla="*/ 273248 h 3373708"/>
                <a:gd name="connsiteX667" fmla="*/ 1344382 w 2131338"/>
                <a:gd name="connsiteY667" fmla="*/ 229529 h 3373708"/>
                <a:gd name="connsiteX668" fmla="*/ 1380815 w 2131338"/>
                <a:gd name="connsiteY668" fmla="*/ 225886 h 3373708"/>
                <a:gd name="connsiteX669" fmla="*/ 1386280 w 2131338"/>
                <a:gd name="connsiteY669" fmla="*/ 205847 h 3373708"/>
                <a:gd name="connsiteX670" fmla="*/ 1402675 w 2131338"/>
                <a:gd name="connsiteY670" fmla="*/ 196739 h 3373708"/>
                <a:gd name="connsiteX671" fmla="*/ 1406318 w 2131338"/>
                <a:gd name="connsiteY671" fmla="*/ 196739 h 3373708"/>
                <a:gd name="connsiteX672" fmla="*/ 1408140 w 2131338"/>
                <a:gd name="connsiteY672" fmla="*/ 181710 h 3373708"/>
                <a:gd name="connsiteX673" fmla="*/ 1420892 w 2131338"/>
                <a:gd name="connsiteY673" fmla="*/ 174879 h 3373708"/>
                <a:gd name="connsiteX674" fmla="*/ 1435465 w 2131338"/>
                <a:gd name="connsiteY674" fmla="*/ 174879 h 3373708"/>
                <a:gd name="connsiteX675" fmla="*/ 1435465 w 2131338"/>
                <a:gd name="connsiteY675" fmla="*/ 127516 h 3373708"/>
                <a:gd name="connsiteX676" fmla="*/ 1490115 w 2131338"/>
                <a:gd name="connsiteY676" fmla="*/ 94726 h 3373708"/>
                <a:gd name="connsiteX677" fmla="*/ 1533835 w 2131338"/>
                <a:gd name="connsiteY677" fmla="*/ 91083 h 3373708"/>
                <a:gd name="connsiteX678" fmla="*/ 1547042 w 2131338"/>
                <a:gd name="connsiteY678" fmla="*/ 74233 h 3373708"/>
                <a:gd name="connsiteX679" fmla="*/ 1562981 w 2131338"/>
                <a:gd name="connsiteY679" fmla="*/ 65580 h 3373708"/>
                <a:gd name="connsiteX680" fmla="*/ 1570268 w 2131338"/>
                <a:gd name="connsiteY680" fmla="*/ 69223 h 3373708"/>
                <a:gd name="connsiteX681" fmla="*/ 1584841 w 2131338"/>
                <a:gd name="connsiteY681" fmla="*/ 81975 h 3373708"/>
                <a:gd name="connsiteX682" fmla="*/ 1599414 w 2131338"/>
                <a:gd name="connsiteY682" fmla="*/ 94726 h 3373708"/>
                <a:gd name="connsiteX683" fmla="*/ 1610344 w 2131338"/>
                <a:gd name="connsiteY683" fmla="*/ 87440 h 3373708"/>
                <a:gd name="connsiteX684" fmla="*/ 1634026 w 2131338"/>
                <a:gd name="connsiteY684" fmla="*/ 43720 h 3373708"/>
                <a:gd name="connsiteX685" fmla="*/ 1657707 w 2131338"/>
                <a:gd name="connsiteY685" fmla="*/ 10930 h 3373708"/>
                <a:gd name="connsiteX686" fmla="*/ 1664994 w 2131338"/>
                <a:gd name="connsiteY686" fmla="*/ 14573 h 3373708"/>
                <a:gd name="connsiteX687" fmla="*/ 1693229 w 2131338"/>
                <a:gd name="connsiteY687" fmla="*/ 20949 h 3373708"/>
                <a:gd name="connsiteX688" fmla="*/ 1726930 w 2131338"/>
                <a:gd name="connsiteY688" fmla="*/ 0 h 3373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Lst>
              <a:rect l="l" t="t" r="r" b="b"/>
              <a:pathLst>
                <a:path w="2131338" h="3373708">
                  <a:moveTo>
                    <a:pt x="309682" y="2863644"/>
                  </a:moveTo>
                  <a:cubicBezTo>
                    <a:pt x="309757" y="2865845"/>
                    <a:pt x="310516" y="2868729"/>
                    <a:pt x="311959" y="2872297"/>
                  </a:cubicBezTo>
                  <a:cubicBezTo>
                    <a:pt x="313401" y="2875864"/>
                    <a:pt x="315071" y="2877838"/>
                    <a:pt x="316968" y="2878217"/>
                  </a:cubicBezTo>
                  <a:cubicBezTo>
                    <a:pt x="320460" y="2877989"/>
                    <a:pt x="322585" y="2876623"/>
                    <a:pt x="323344" y="2874119"/>
                  </a:cubicBezTo>
                  <a:cubicBezTo>
                    <a:pt x="324103" y="2871614"/>
                    <a:pt x="324407" y="2869337"/>
                    <a:pt x="324255" y="2867287"/>
                  </a:cubicBezTo>
                  <a:close/>
                  <a:moveTo>
                    <a:pt x="324255" y="2834498"/>
                  </a:moveTo>
                  <a:cubicBezTo>
                    <a:pt x="324255" y="2841784"/>
                    <a:pt x="327898" y="2845427"/>
                    <a:pt x="335185" y="2845427"/>
                  </a:cubicBezTo>
                  <a:lnTo>
                    <a:pt x="338828" y="2845427"/>
                  </a:lnTo>
                  <a:cubicBezTo>
                    <a:pt x="338676" y="2841784"/>
                    <a:pt x="337158" y="2839052"/>
                    <a:pt x="334274" y="2837230"/>
                  </a:cubicBezTo>
                  <a:cubicBezTo>
                    <a:pt x="331390" y="2835408"/>
                    <a:pt x="328050" y="2834498"/>
                    <a:pt x="324255" y="2834498"/>
                  </a:cubicBezTo>
                  <a:close/>
                  <a:moveTo>
                    <a:pt x="674013" y="2776205"/>
                  </a:moveTo>
                  <a:cubicBezTo>
                    <a:pt x="673937" y="2778254"/>
                    <a:pt x="674089" y="2780531"/>
                    <a:pt x="674468" y="2783036"/>
                  </a:cubicBezTo>
                  <a:cubicBezTo>
                    <a:pt x="674848" y="2785540"/>
                    <a:pt x="675910" y="2786906"/>
                    <a:pt x="677656" y="2787134"/>
                  </a:cubicBezTo>
                  <a:lnTo>
                    <a:pt x="688586" y="2787134"/>
                  </a:lnTo>
                  <a:cubicBezTo>
                    <a:pt x="688434" y="2783491"/>
                    <a:pt x="686916" y="2780759"/>
                    <a:pt x="684032" y="2778937"/>
                  </a:cubicBezTo>
                  <a:cubicBezTo>
                    <a:pt x="681148" y="2777115"/>
                    <a:pt x="677808" y="2776205"/>
                    <a:pt x="674013" y="2776205"/>
                  </a:cubicBezTo>
                  <a:close/>
                  <a:moveTo>
                    <a:pt x="976408" y="2761631"/>
                  </a:moveTo>
                  <a:lnTo>
                    <a:pt x="990981" y="2787134"/>
                  </a:lnTo>
                  <a:lnTo>
                    <a:pt x="987338" y="2819924"/>
                  </a:lnTo>
                  <a:cubicBezTo>
                    <a:pt x="978381" y="2821139"/>
                    <a:pt x="973523" y="2825997"/>
                    <a:pt x="972764" y="2834498"/>
                  </a:cubicBezTo>
                  <a:cubicBezTo>
                    <a:pt x="972005" y="2842998"/>
                    <a:pt x="963504" y="2847856"/>
                    <a:pt x="947261" y="2849071"/>
                  </a:cubicBezTo>
                  <a:cubicBezTo>
                    <a:pt x="948476" y="2833132"/>
                    <a:pt x="953333" y="2818558"/>
                    <a:pt x="961834" y="2805351"/>
                  </a:cubicBezTo>
                  <a:cubicBezTo>
                    <a:pt x="970336" y="2792144"/>
                    <a:pt x="975193" y="2777571"/>
                    <a:pt x="976408" y="2761631"/>
                  </a:cubicBezTo>
                  <a:close/>
                  <a:moveTo>
                    <a:pt x="757809" y="2663262"/>
                  </a:moveTo>
                  <a:cubicBezTo>
                    <a:pt x="757657" y="2665311"/>
                    <a:pt x="757961" y="2667588"/>
                    <a:pt x="758720" y="2670093"/>
                  </a:cubicBezTo>
                  <a:cubicBezTo>
                    <a:pt x="759479" y="2672598"/>
                    <a:pt x="761604" y="2673964"/>
                    <a:pt x="765096" y="2674192"/>
                  </a:cubicBezTo>
                  <a:lnTo>
                    <a:pt x="772382" y="2674192"/>
                  </a:lnTo>
                  <a:cubicBezTo>
                    <a:pt x="772230" y="2670548"/>
                    <a:pt x="770712" y="2667816"/>
                    <a:pt x="767828" y="2665994"/>
                  </a:cubicBezTo>
                  <a:cubicBezTo>
                    <a:pt x="764944" y="2664173"/>
                    <a:pt x="761604" y="2663262"/>
                    <a:pt x="757809" y="2663262"/>
                  </a:cubicBezTo>
                  <a:close/>
                  <a:moveTo>
                    <a:pt x="1016484" y="2532103"/>
                  </a:moveTo>
                  <a:cubicBezTo>
                    <a:pt x="1016560" y="2534304"/>
                    <a:pt x="1017319" y="2537188"/>
                    <a:pt x="1018761" y="2540755"/>
                  </a:cubicBezTo>
                  <a:cubicBezTo>
                    <a:pt x="1020203" y="2544323"/>
                    <a:pt x="1021873" y="2546296"/>
                    <a:pt x="1023771" y="2546676"/>
                  </a:cubicBezTo>
                  <a:cubicBezTo>
                    <a:pt x="1027262" y="2546448"/>
                    <a:pt x="1029388" y="2545082"/>
                    <a:pt x="1030147" y="2542577"/>
                  </a:cubicBezTo>
                  <a:cubicBezTo>
                    <a:pt x="1030906" y="2540072"/>
                    <a:pt x="1031209" y="2537796"/>
                    <a:pt x="1031057" y="2535746"/>
                  </a:cubicBezTo>
                  <a:close/>
                  <a:moveTo>
                    <a:pt x="604790" y="2484739"/>
                  </a:moveTo>
                  <a:lnTo>
                    <a:pt x="601146" y="2506599"/>
                  </a:lnTo>
                  <a:cubicBezTo>
                    <a:pt x="601450" y="2511837"/>
                    <a:pt x="603575" y="2515025"/>
                    <a:pt x="607522" y="2516163"/>
                  </a:cubicBezTo>
                  <a:cubicBezTo>
                    <a:pt x="611469" y="2517301"/>
                    <a:pt x="615416" y="2517757"/>
                    <a:pt x="619363" y="2517529"/>
                  </a:cubicBezTo>
                  <a:close/>
                  <a:moveTo>
                    <a:pt x="641223" y="2441020"/>
                  </a:moveTo>
                  <a:cubicBezTo>
                    <a:pt x="639553" y="2441172"/>
                    <a:pt x="638339" y="2441779"/>
                    <a:pt x="637580" y="2442841"/>
                  </a:cubicBezTo>
                  <a:cubicBezTo>
                    <a:pt x="636821" y="2443904"/>
                    <a:pt x="635606" y="2444511"/>
                    <a:pt x="633936" y="2444663"/>
                  </a:cubicBezTo>
                  <a:cubicBezTo>
                    <a:pt x="634012" y="2446864"/>
                    <a:pt x="634771" y="2449749"/>
                    <a:pt x="636213" y="2453316"/>
                  </a:cubicBezTo>
                  <a:cubicBezTo>
                    <a:pt x="637656" y="2456884"/>
                    <a:pt x="639325" y="2458857"/>
                    <a:pt x="641223" y="2459236"/>
                  </a:cubicBezTo>
                  <a:cubicBezTo>
                    <a:pt x="644714" y="2459008"/>
                    <a:pt x="646840" y="2457642"/>
                    <a:pt x="647599" y="2455138"/>
                  </a:cubicBezTo>
                  <a:cubicBezTo>
                    <a:pt x="648358" y="2452633"/>
                    <a:pt x="648661" y="2450356"/>
                    <a:pt x="648510" y="2448306"/>
                  </a:cubicBezTo>
                  <a:cubicBezTo>
                    <a:pt x="647902" y="2444056"/>
                    <a:pt x="645474" y="2441627"/>
                    <a:pt x="641223" y="2441020"/>
                  </a:cubicBezTo>
                  <a:close/>
                  <a:moveTo>
                    <a:pt x="1107567" y="2400943"/>
                  </a:moveTo>
                  <a:cubicBezTo>
                    <a:pt x="1095347" y="2402082"/>
                    <a:pt x="1087908" y="2408913"/>
                    <a:pt x="1085252" y="2421437"/>
                  </a:cubicBezTo>
                  <a:cubicBezTo>
                    <a:pt x="1082595" y="2433961"/>
                    <a:pt x="1081533" y="2445346"/>
                    <a:pt x="1082064" y="2455593"/>
                  </a:cubicBezTo>
                  <a:cubicBezTo>
                    <a:pt x="1076447" y="2455593"/>
                    <a:pt x="1070375" y="2456504"/>
                    <a:pt x="1063847" y="2458325"/>
                  </a:cubicBezTo>
                  <a:cubicBezTo>
                    <a:pt x="1057320" y="2460147"/>
                    <a:pt x="1051247" y="2462880"/>
                    <a:pt x="1045631" y="2466523"/>
                  </a:cubicBezTo>
                  <a:lnTo>
                    <a:pt x="1056560" y="2502956"/>
                  </a:lnTo>
                  <a:cubicBezTo>
                    <a:pt x="1058306" y="2493013"/>
                    <a:pt x="1062101" y="2482842"/>
                    <a:pt x="1067946" y="2472443"/>
                  </a:cubicBezTo>
                  <a:cubicBezTo>
                    <a:pt x="1073790" y="2462045"/>
                    <a:pt x="1082140" y="2456428"/>
                    <a:pt x="1092994" y="2455593"/>
                  </a:cubicBezTo>
                  <a:cubicBezTo>
                    <a:pt x="1093601" y="2445119"/>
                    <a:pt x="1096030" y="2436010"/>
                    <a:pt x="1100280" y="2428268"/>
                  </a:cubicBezTo>
                  <a:cubicBezTo>
                    <a:pt x="1104531" y="2420526"/>
                    <a:pt x="1106960" y="2411418"/>
                    <a:pt x="1107567" y="2400943"/>
                  </a:cubicBezTo>
                  <a:close/>
                  <a:moveTo>
                    <a:pt x="936331" y="2331720"/>
                  </a:moveTo>
                  <a:cubicBezTo>
                    <a:pt x="926768" y="2333542"/>
                    <a:pt x="921303" y="2342650"/>
                    <a:pt x="919936" y="2359045"/>
                  </a:cubicBezTo>
                  <a:cubicBezTo>
                    <a:pt x="918570" y="2375440"/>
                    <a:pt x="913105" y="2388192"/>
                    <a:pt x="903542" y="2397300"/>
                  </a:cubicBezTo>
                  <a:cubicBezTo>
                    <a:pt x="903086" y="2407926"/>
                    <a:pt x="901264" y="2417642"/>
                    <a:pt x="898076" y="2426446"/>
                  </a:cubicBezTo>
                  <a:cubicBezTo>
                    <a:pt x="894889" y="2435251"/>
                    <a:pt x="893067" y="2444967"/>
                    <a:pt x="892612" y="2455593"/>
                  </a:cubicBezTo>
                  <a:cubicBezTo>
                    <a:pt x="874547" y="2457567"/>
                    <a:pt x="865135" y="2465460"/>
                    <a:pt x="864376" y="2479275"/>
                  </a:cubicBezTo>
                  <a:cubicBezTo>
                    <a:pt x="863617" y="2493089"/>
                    <a:pt x="859670" y="2500983"/>
                    <a:pt x="852535" y="2502956"/>
                  </a:cubicBezTo>
                  <a:cubicBezTo>
                    <a:pt x="850030" y="2502880"/>
                    <a:pt x="845932" y="2503032"/>
                    <a:pt x="840239" y="2503412"/>
                  </a:cubicBezTo>
                  <a:cubicBezTo>
                    <a:pt x="834546" y="2503791"/>
                    <a:pt x="831358" y="2504853"/>
                    <a:pt x="830675" y="2506599"/>
                  </a:cubicBezTo>
                  <a:cubicBezTo>
                    <a:pt x="831966" y="2510243"/>
                    <a:pt x="837582" y="2512975"/>
                    <a:pt x="847525" y="2514797"/>
                  </a:cubicBezTo>
                  <a:cubicBezTo>
                    <a:pt x="857469" y="2516618"/>
                    <a:pt x="863996" y="2517529"/>
                    <a:pt x="867108" y="2517529"/>
                  </a:cubicBezTo>
                  <a:lnTo>
                    <a:pt x="892612" y="2495670"/>
                  </a:lnTo>
                  <a:cubicBezTo>
                    <a:pt x="887222" y="2495062"/>
                    <a:pt x="883427" y="2491723"/>
                    <a:pt x="881226" y="2485650"/>
                  </a:cubicBezTo>
                  <a:cubicBezTo>
                    <a:pt x="879025" y="2479578"/>
                    <a:pt x="877962" y="2474417"/>
                    <a:pt x="878038" y="2470167"/>
                  </a:cubicBezTo>
                  <a:lnTo>
                    <a:pt x="892612" y="2455593"/>
                  </a:lnTo>
                  <a:cubicBezTo>
                    <a:pt x="900202" y="2446409"/>
                    <a:pt x="907792" y="2436541"/>
                    <a:pt x="915382" y="2425991"/>
                  </a:cubicBezTo>
                  <a:cubicBezTo>
                    <a:pt x="922972" y="2415441"/>
                    <a:pt x="928741" y="2404662"/>
                    <a:pt x="932688" y="2393657"/>
                  </a:cubicBezTo>
                  <a:cubicBezTo>
                    <a:pt x="938077" y="2389785"/>
                    <a:pt x="941872" y="2384776"/>
                    <a:pt x="944073" y="2378628"/>
                  </a:cubicBezTo>
                  <a:cubicBezTo>
                    <a:pt x="946275" y="2372480"/>
                    <a:pt x="947337" y="2366559"/>
                    <a:pt x="947261" y="2360867"/>
                  </a:cubicBezTo>
                  <a:cubicBezTo>
                    <a:pt x="947489" y="2356465"/>
                    <a:pt x="947034" y="2350696"/>
                    <a:pt x="945895" y="2343561"/>
                  </a:cubicBezTo>
                  <a:cubicBezTo>
                    <a:pt x="944756" y="2336426"/>
                    <a:pt x="941569" y="2332480"/>
                    <a:pt x="936331" y="2331720"/>
                  </a:cubicBezTo>
                  <a:close/>
                  <a:moveTo>
                    <a:pt x="688586" y="2298930"/>
                  </a:moveTo>
                  <a:cubicBezTo>
                    <a:pt x="684791" y="2306369"/>
                    <a:pt x="681451" y="2314263"/>
                    <a:pt x="678567" y="2322612"/>
                  </a:cubicBezTo>
                  <a:cubicBezTo>
                    <a:pt x="675683" y="2330962"/>
                    <a:pt x="674165" y="2338855"/>
                    <a:pt x="674013" y="2346294"/>
                  </a:cubicBezTo>
                  <a:cubicBezTo>
                    <a:pt x="671660" y="2346218"/>
                    <a:pt x="668168" y="2346369"/>
                    <a:pt x="663538" y="2346749"/>
                  </a:cubicBezTo>
                  <a:cubicBezTo>
                    <a:pt x="658908" y="2347129"/>
                    <a:pt x="656328" y="2348191"/>
                    <a:pt x="655796" y="2349937"/>
                  </a:cubicBezTo>
                  <a:cubicBezTo>
                    <a:pt x="656707" y="2353808"/>
                    <a:pt x="661261" y="2357906"/>
                    <a:pt x="669459" y="2362233"/>
                  </a:cubicBezTo>
                  <a:cubicBezTo>
                    <a:pt x="677656" y="2366559"/>
                    <a:pt x="684032" y="2369748"/>
                    <a:pt x="688586" y="2371797"/>
                  </a:cubicBezTo>
                  <a:lnTo>
                    <a:pt x="717733" y="2331720"/>
                  </a:lnTo>
                  <a:close/>
                  <a:moveTo>
                    <a:pt x="746879" y="2160485"/>
                  </a:moveTo>
                  <a:cubicBezTo>
                    <a:pt x="738682" y="2175665"/>
                    <a:pt x="729573" y="2192667"/>
                    <a:pt x="719554" y="2211491"/>
                  </a:cubicBezTo>
                  <a:cubicBezTo>
                    <a:pt x="709535" y="2230315"/>
                    <a:pt x="704070" y="2247317"/>
                    <a:pt x="703159" y="2262497"/>
                  </a:cubicBezTo>
                  <a:cubicBezTo>
                    <a:pt x="703463" y="2271378"/>
                    <a:pt x="706499" y="2277299"/>
                    <a:pt x="712268" y="2280258"/>
                  </a:cubicBezTo>
                  <a:cubicBezTo>
                    <a:pt x="718036" y="2283219"/>
                    <a:pt x="724716" y="2284585"/>
                    <a:pt x="732306" y="2284357"/>
                  </a:cubicBezTo>
                  <a:lnTo>
                    <a:pt x="746879" y="2255211"/>
                  </a:lnTo>
                  <a:cubicBezTo>
                    <a:pt x="746879" y="2249594"/>
                    <a:pt x="747790" y="2243522"/>
                    <a:pt x="749612" y="2236994"/>
                  </a:cubicBezTo>
                  <a:cubicBezTo>
                    <a:pt x="751433" y="2230467"/>
                    <a:pt x="754166" y="2224394"/>
                    <a:pt x="757809" y="2218778"/>
                  </a:cubicBezTo>
                  <a:cubicBezTo>
                    <a:pt x="758416" y="2211794"/>
                    <a:pt x="760845" y="2205723"/>
                    <a:pt x="765096" y="2200561"/>
                  </a:cubicBezTo>
                  <a:cubicBezTo>
                    <a:pt x="769346" y="2195400"/>
                    <a:pt x="771775" y="2189328"/>
                    <a:pt x="772382" y="2182345"/>
                  </a:cubicBezTo>
                  <a:close/>
                  <a:moveTo>
                    <a:pt x="812459" y="2011109"/>
                  </a:moveTo>
                  <a:cubicBezTo>
                    <a:pt x="805172" y="2022039"/>
                    <a:pt x="801529" y="2032969"/>
                    <a:pt x="801529" y="2043899"/>
                  </a:cubicBezTo>
                  <a:cubicBezTo>
                    <a:pt x="801377" y="2047542"/>
                    <a:pt x="801680" y="2050275"/>
                    <a:pt x="802440" y="2052096"/>
                  </a:cubicBezTo>
                  <a:cubicBezTo>
                    <a:pt x="803199" y="2053918"/>
                    <a:pt x="805324" y="2054828"/>
                    <a:pt x="808815" y="2054828"/>
                  </a:cubicBezTo>
                  <a:lnTo>
                    <a:pt x="827032" y="2040256"/>
                  </a:lnTo>
                  <a:close/>
                  <a:moveTo>
                    <a:pt x="856178" y="1952816"/>
                  </a:moveTo>
                  <a:cubicBezTo>
                    <a:pt x="854508" y="1952968"/>
                    <a:pt x="853294" y="1953575"/>
                    <a:pt x="852535" y="1954638"/>
                  </a:cubicBezTo>
                  <a:cubicBezTo>
                    <a:pt x="851776" y="1955700"/>
                    <a:pt x="850562" y="1956307"/>
                    <a:pt x="848892" y="1956459"/>
                  </a:cubicBezTo>
                  <a:cubicBezTo>
                    <a:pt x="848968" y="1958661"/>
                    <a:pt x="849727" y="1961545"/>
                    <a:pt x="851169" y="1965112"/>
                  </a:cubicBezTo>
                  <a:cubicBezTo>
                    <a:pt x="852611" y="1968680"/>
                    <a:pt x="854281" y="1970653"/>
                    <a:pt x="856178" y="1971032"/>
                  </a:cubicBezTo>
                  <a:cubicBezTo>
                    <a:pt x="859670" y="1970805"/>
                    <a:pt x="861795" y="1969438"/>
                    <a:pt x="862554" y="1966934"/>
                  </a:cubicBezTo>
                  <a:cubicBezTo>
                    <a:pt x="863313" y="1964429"/>
                    <a:pt x="863617" y="1962152"/>
                    <a:pt x="863465" y="1960102"/>
                  </a:cubicBezTo>
                  <a:cubicBezTo>
                    <a:pt x="862858" y="1955852"/>
                    <a:pt x="860429" y="1953423"/>
                    <a:pt x="856178" y="1952816"/>
                  </a:cubicBezTo>
                  <a:close/>
                  <a:moveTo>
                    <a:pt x="918115" y="1887236"/>
                  </a:moveTo>
                  <a:cubicBezTo>
                    <a:pt x="918039" y="1892474"/>
                    <a:pt x="919101" y="1895661"/>
                    <a:pt x="921303" y="1896800"/>
                  </a:cubicBezTo>
                  <a:cubicBezTo>
                    <a:pt x="923504" y="1897938"/>
                    <a:pt x="927299" y="1898394"/>
                    <a:pt x="932688" y="1898166"/>
                  </a:cubicBezTo>
                  <a:cubicBezTo>
                    <a:pt x="932688" y="1890879"/>
                    <a:pt x="929045" y="1887236"/>
                    <a:pt x="921758" y="1887236"/>
                  </a:cubicBezTo>
                  <a:close/>
                  <a:moveTo>
                    <a:pt x="932688" y="1843516"/>
                  </a:moveTo>
                  <a:lnTo>
                    <a:pt x="932688" y="1858090"/>
                  </a:lnTo>
                  <a:cubicBezTo>
                    <a:pt x="932081" y="1868413"/>
                    <a:pt x="936938" y="1873270"/>
                    <a:pt x="947261" y="1872663"/>
                  </a:cubicBezTo>
                  <a:close/>
                  <a:moveTo>
                    <a:pt x="1351669" y="1799797"/>
                  </a:moveTo>
                  <a:cubicBezTo>
                    <a:pt x="1354705" y="1844124"/>
                    <a:pt x="1352276" y="1886629"/>
                    <a:pt x="1344382" y="1927313"/>
                  </a:cubicBezTo>
                  <a:cubicBezTo>
                    <a:pt x="1357058" y="1927920"/>
                    <a:pt x="1366318" y="1926705"/>
                    <a:pt x="1372162" y="1923669"/>
                  </a:cubicBezTo>
                  <a:cubicBezTo>
                    <a:pt x="1378007" y="1920633"/>
                    <a:pt x="1380891" y="1912132"/>
                    <a:pt x="1380815" y="1898166"/>
                  </a:cubicBezTo>
                  <a:lnTo>
                    <a:pt x="1380815" y="1810727"/>
                  </a:lnTo>
                  <a:close/>
                  <a:moveTo>
                    <a:pt x="1038344" y="1683211"/>
                  </a:moveTo>
                  <a:cubicBezTo>
                    <a:pt x="1034853" y="1684046"/>
                    <a:pt x="1032727" y="1687841"/>
                    <a:pt x="1031968" y="1694596"/>
                  </a:cubicBezTo>
                  <a:cubicBezTo>
                    <a:pt x="1031209" y="1701351"/>
                    <a:pt x="1030906" y="1706057"/>
                    <a:pt x="1031057" y="1708714"/>
                  </a:cubicBezTo>
                  <a:cubicBezTo>
                    <a:pt x="1030602" y="1708638"/>
                    <a:pt x="1028780" y="1708790"/>
                    <a:pt x="1025592" y="1709169"/>
                  </a:cubicBezTo>
                  <a:cubicBezTo>
                    <a:pt x="1022405" y="1709549"/>
                    <a:pt x="1020583" y="1710611"/>
                    <a:pt x="1020127" y="1712357"/>
                  </a:cubicBezTo>
                  <a:cubicBezTo>
                    <a:pt x="1020355" y="1714179"/>
                    <a:pt x="1021721" y="1716001"/>
                    <a:pt x="1024226" y="1717822"/>
                  </a:cubicBezTo>
                  <a:cubicBezTo>
                    <a:pt x="1026731" y="1719644"/>
                    <a:pt x="1029008" y="1721465"/>
                    <a:pt x="1031057" y="1723287"/>
                  </a:cubicBezTo>
                  <a:lnTo>
                    <a:pt x="1045631" y="1705070"/>
                  </a:lnTo>
                  <a:cubicBezTo>
                    <a:pt x="1045783" y="1702566"/>
                    <a:pt x="1045479" y="1698467"/>
                    <a:pt x="1044720" y="1692774"/>
                  </a:cubicBezTo>
                  <a:cubicBezTo>
                    <a:pt x="1043961" y="1687082"/>
                    <a:pt x="1041836" y="1683894"/>
                    <a:pt x="1038344" y="1683211"/>
                  </a:cubicBezTo>
                  <a:close/>
                  <a:moveTo>
                    <a:pt x="1493758" y="1522905"/>
                  </a:moveTo>
                  <a:cubicBezTo>
                    <a:pt x="1494365" y="1529584"/>
                    <a:pt x="1496794" y="1534442"/>
                    <a:pt x="1501045" y="1537478"/>
                  </a:cubicBezTo>
                  <a:cubicBezTo>
                    <a:pt x="1502790" y="1537250"/>
                    <a:pt x="1503853" y="1535884"/>
                    <a:pt x="1504233" y="1533380"/>
                  </a:cubicBezTo>
                  <a:cubicBezTo>
                    <a:pt x="1504612" y="1530875"/>
                    <a:pt x="1504764" y="1528598"/>
                    <a:pt x="1504688" y="1526548"/>
                  </a:cubicBezTo>
                  <a:close/>
                  <a:moveTo>
                    <a:pt x="1566624" y="1377172"/>
                  </a:moveTo>
                  <a:cubicBezTo>
                    <a:pt x="1562981" y="1377476"/>
                    <a:pt x="1560248" y="1379601"/>
                    <a:pt x="1558427" y="1383548"/>
                  </a:cubicBezTo>
                  <a:cubicBezTo>
                    <a:pt x="1556605" y="1387495"/>
                    <a:pt x="1555694" y="1391442"/>
                    <a:pt x="1555694" y="1395389"/>
                  </a:cubicBezTo>
                  <a:cubicBezTo>
                    <a:pt x="1553493" y="1395237"/>
                    <a:pt x="1550609" y="1395541"/>
                    <a:pt x="1547042" y="1396300"/>
                  </a:cubicBezTo>
                  <a:cubicBezTo>
                    <a:pt x="1543474" y="1397059"/>
                    <a:pt x="1541501" y="1399184"/>
                    <a:pt x="1541121" y="1402676"/>
                  </a:cubicBezTo>
                  <a:lnTo>
                    <a:pt x="1544764" y="1409962"/>
                  </a:lnTo>
                  <a:cubicBezTo>
                    <a:pt x="1552810" y="1408368"/>
                    <a:pt x="1561311" y="1406091"/>
                    <a:pt x="1570268" y="1403131"/>
                  </a:cubicBezTo>
                  <a:cubicBezTo>
                    <a:pt x="1579224" y="1400171"/>
                    <a:pt x="1584082" y="1395161"/>
                    <a:pt x="1584841" y="1388102"/>
                  </a:cubicBezTo>
                  <a:cubicBezTo>
                    <a:pt x="1584537" y="1384459"/>
                    <a:pt x="1582412" y="1381727"/>
                    <a:pt x="1578465" y="1379905"/>
                  </a:cubicBezTo>
                  <a:cubicBezTo>
                    <a:pt x="1574518" y="1378083"/>
                    <a:pt x="1570571" y="1377172"/>
                    <a:pt x="1566624" y="1377172"/>
                  </a:cubicBezTo>
                  <a:close/>
                  <a:moveTo>
                    <a:pt x="1519261" y="1351669"/>
                  </a:moveTo>
                  <a:cubicBezTo>
                    <a:pt x="1519110" y="1353870"/>
                    <a:pt x="1519413" y="1356755"/>
                    <a:pt x="1520172" y="1360322"/>
                  </a:cubicBezTo>
                  <a:cubicBezTo>
                    <a:pt x="1520931" y="1363890"/>
                    <a:pt x="1523056" y="1365863"/>
                    <a:pt x="1526548" y="1366243"/>
                  </a:cubicBezTo>
                  <a:lnTo>
                    <a:pt x="1533835" y="1366243"/>
                  </a:lnTo>
                  <a:cubicBezTo>
                    <a:pt x="1533683" y="1362447"/>
                    <a:pt x="1532165" y="1359108"/>
                    <a:pt x="1529280" y="1356223"/>
                  </a:cubicBezTo>
                  <a:cubicBezTo>
                    <a:pt x="1526396" y="1353339"/>
                    <a:pt x="1523056" y="1351821"/>
                    <a:pt x="1519261" y="1351669"/>
                  </a:cubicBezTo>
                  <a:close/>
                  <a:moveTo>
                    <a:pt x="1701427" y="1078421"/>
                  </a:moveTo>
                  <a:cubicBezTo>
                    <a:pt x="1699757" y="1078573"/>
                    <a:pt x="1698543" y="1079180"/>
                    <a:pt x="1697784" y="1080242"/>
                  </a:cubicBezTo>
                  <a:cubicBezTo>
                    <a:pt x="1697024" y="1081305"/>
                    <a:pt x="1695810" y="1081912"/>
                    <a:pt x="1694140" y="1082064"/>
                  </a:cubicBezTo>
                  <a:cubicBezTo>
                    <a:pt x="1694216" y="1084265"/>
                    <a:pt x="1694975" y="1087150"/>
                    <a:pt x="1696417" y="1090717"/>
                  </a:cubicBezTo>
                  <a:cubicBezTo>
                    <a:pt x="1697859" y="1094284"/>
                    <a:pt x="1699529" y="1096258"/>
                    <a:pt x="1701427" y="1096637"/>
                  </a:cubicBezTo>
                  <a:cubicBezTo>
                    <a:pt x="1704918" y="1096410"/>
                    <a:pt x="1707043" y="1095043"/>
                    <a:pt x="1707803" y="1092539"/>
                  </a:cubicBezTo>
                  <a:cubicBezTo>
                    <a:pt x="1708562" y="1090034"/>
                    <a:pt x="1708865" y="1087757"/>
                    <a:pt x="1708713" y="1085707"/>
                  </a:cubicBezTo>
                  <a:cubicBezTo>
                    <a:pt x="1708106" y="1081457"/>
                    <a:pt x="1705677" y="1079028"/>
                    <a:pt x="1701427" y="1078421"/>
                  </a:cubicBezTo>
                  <a:close/>
                  <a:moveTo>
                    <a:pt x="1723287" y="980051"/>
                  </a:moveTo>
                  <a:lnTo>
                    <a:pt x="1723287" y="987338"/>
                  </a:lnTo>
                  <a:cubicBezTo>
                    <a:pt x="1722679" y="998875"/>
                    <a:pt x="1727537" y="1004947"/>
                    <a:pt x="1737860" y="1005554"/>
                  </a:cubicBezTo>
                  <a:close/>
                  <a:moveTo>
                    <a:pt x="1737860" y="950905"/>
                  </a:moveTo>
                  <a:cubicBezTo>
                    <a:pt x="1737708" y="953106"/>
                    <a:pt x="1738012" y="955990"/>
                    <a:pt x="1738771" y="959558"/>
                  </a:cubicBezTo>
                  <a:cubicBezTo>
                    <a:pt x="1739530" y="963125"/>
                    <a:pt x="1741655" y="965098"/>
                    <a:pt x="1745147" y="965478"/>
                  </a:cubicBezTo>
                  <a:cubicBezTo>
                    <a:pt x="1746892" y="965250"/>
                    <a:pt x="1747955" y="963884"/>
                    <a:pt x="1748335" y="961379"/>
                  </a:cubicBezTo>
                  <a:cubicBezTo>
                    <a:pt x="1748714" y="958875"/>
                    <a:pt x="1748866" y="956598"/>
                    <a:pt x="1748790" y="954548"/>
                  </a:cubicBezTo>
                  <a:close/>
                  <a:moveTo>
                    <a:pt x="1818013" y="746879"/>
                  </a:moveTo>
                  <a:cubicBezTo>
                    <a:pt x="1816267" y="747031"/>
                    <a:pt x="1815204" y="747638"/>
                    <a:pt x="1814825" y="748701"/>
                  </a:cubicBezTo>
                  <a:cubicBezTo>
                    <a:pt x="1814445" y="749764"/>
                    <a:pt x="1814294" y="750371"/>
                    <a:pt x="1814369" y="750523"/>
                  </a:cubicBezTo>
                  <a:cubicBezTo>
                    <a:pt x="1814294" y="755760"/>
                    <a:pt x="1815356" y="758948"/>
                    <a:pt x="1817557" y="760086"/>
                  </a:cubicBezTo>
                  <a:cubicBezTo>
                    <a:pt x="1819758" y="761225"/>
                    <a:pt x="1823554" y="761680"/>
                    <a:pt x="1828943" y="761453"/>
                  </a:cubicBezTo>
                  <a:cubicBezTo>
                    <a:pt x="1828943" y="757658"/>
                    <a:pt x="1828032" y="754318"/>
                    <a:pt x="1826210" y="751433"/>
                  </a:cubicBezTo>
                  <a:cubicBezTo>
                    <a:pt x="1824389" y="748549"/>
                    <a:pt x="1821656" y="747031"/>
                    <a:pt x="1818013" y="746879"/>
                  </a:cubicBezTo>
                  <a:close/>
                  <a:moveTo>
                    <a:pt x="1923669" y="677657"/>
                  </a:moveTo>
                  <a:cubicBezTo>
                    <a:pt x="1923669" y="681451"/>
                    <a:pt x="1924580" y="684791"/>
                    <a:pt x="1926401" y="687675"/>
                  </a:cubicBezTo>
                  <a:cubicBezTo>
                    <a:pt x="1928223" y="690560"/>
                    <a:pt x="1930955" y="692078"/>
                    <a:pt x="1934599" y="692230"/>
                  </a:cubicBezTo>
                  <a:cubicBezTo>
                    <a:pt x="1937635" y="691622"/>
                    <a:pt x="1938849" y="689194"/>
                    <a:pt x="1938242" y="684943"/>
                  </a:cubicBezTo>
                  <a:cubicBezTo>
                    <a:pt x="1938242" y="681451"/>
                    <a:pt x="1937331" y="679326"/>
                    <a:pt x="1935510" y="678567"/>
                  </a:cubicBezTo>
                  <a:cubicBezTo>
                    <a:pt x="1933688" y="677808"/>
                    <a:pt x="1930955" y="677505"/>
                    <a:pt x="1927312" y="677657"/>
                  </a:cubicBezTo>
                  <a:close/>
                  <a:moveTo>
                    <a:pt x="1967389" y="542854"/>
                  </a:moveTo>
                  <a:lnTo>
                    <a:pt x="1967389" y="553784"/>
                  </a:lnTo>
                  <a:lnTo>
                    <a:pt x="1952815" y="572001"/>
                  </a:lnTo>
                  <a:lnTo>
                    <a:pt x="1952815" y="615720"/>
                  </a:lnTo>
                  <a:cubicBezTo>
                    <a:pt x="1949020" y="615720"/>
                    <a:pt x="1945681" y="616631"/>
                    <a:pt x="1942796" y="618452"/>
                  </a:cubicBezTo>
                  <a:cubicBezTo>
                    <a:pt x="1939912" y="620274"/>
                    <a:pt x="1938394" y="623007"/>
                    <a:pt x="1938242" y="626650"/>
                  </a:cubicBezTo>
                  <a:cubicBezTo>
                    <a:pt x="1938242" y="630597"/>
                    <a:pt x="1939153" y="634544"/>
                    <a:pt x="1940975" y="638491"/>
                  </a:cubicBezTo>
                  <a:cubicBezTo>
                    <a:pt x="1942796" y="642438"/>
                    <a:pt x="1945529" y="644563"/>
                    <a:pt x="1949172" y="644867"/>
                  </a:cubicBezTo>
                  <a:cubicBezTo>
                    <a:pt x="1950918" y="644563"/>
                    <a:pt x="1951981" y="643349"/>
                    <a:pt x="1952360" y="641223"/>
                  </a:cubicBezTo>
                  <a:cubicBezTo>
                    <a:pt x="1952740" y="639098"/>
                    <a:pt x="1952891" y="637883"/>
                    <a:pt x="1952815" y="637580"/>
                  </a:cubicBezTo>
                  <a:lnTo>
                    <a:pt x="1978318" y="590217"/>
                  </a:lnTo>
                  <a:lnTo>
                    <a:pt x="1971032" y="553784"/>
                  </a:lnTo>
                  <a:cubicBezTo>
                    <a:pt x="1971108" y="553328"/>
                    <a:pt x="1970956" y="551507"/>
                    <a:pt x="1970576" y="548319"/>
                  </a:cubicBezTo>
                  <a:cubicBezTo>
                    <a:pt x="1970197" y="545131"/>
                    <a:pt x="1969134" y="543309"/>
                    <a:pt x="1967389" y="542854"/>
                  </a:cubicBezTo>
                  <a:close/>
                  <a:moveTo>
                    <a:pt x="1726930" y="0"/>
                  </a:moveTo>
                  <a:cubicBezTo>
                    <a:pt x="1730953" y="5389"/>
                    <a:pt x="1736570" y="9184"/>
                    <a:pt x="1743780" y="11385"/>
                  </a:cubicBezTo>
                  <a:cubicBezTo>
                    <a:pt x="1750991" y="13587"/>
                    <a:pt x="1757519" y="14649"/>
                    <a:pt x="1763363" y="14573"/>
                  </a:cubicBezTo>
                  <a:lnTo>
                    <a:pt x="1770650" y="54650"/>
                  </a:lnTo>
                  <a:lnTo>
                    <a:pt x="1799796" y="61936"/>
                  </a:lnTo>
                  <a:cubicBezTo>
                    <a:pt x="1799720" y="64441"/>
                    <a:pt x="1799872" y="68540"/>
                    <a:pt x="1800252" y="74233"/>
                  </a:cubicBezTo>
                  <a:cubicBezTo>
                    <a:pt x="1800631" y="79925"/>
                    <a:pt x="1801694" y="83113"/>
                    <a:pt x="1803440" y="83796"/>
                  </a:cubicBezTo>
                  <a:cubicBezTo>
                    <a:pt x="1807462" y="81823"/>
                    <a:pt x="1812168" y="73018"/>
                    <a:pt x="1817557" y="57382"/>
                  </a:cubicBezTo>
                  <a:cubicBezTo>
                    <a:pt x="1822947" y="41746"/>
                    <a:pt x="1826742" y="31120"/>
                    <a:pt x="1828943" y="25503"/>
                  </a:cubicBezTo>
                  <a:lnTo>
                    <a:pt x="1861733" y="14573"/>
                  </a:lnTo>
                  <a:lnTo>
                    <a:pt x="1887236" y="25503"/>
                  </a:lnTo>
                  <a:lnTo>
                    <a:pt x="1923669" y="18217"/>
                  </a:lnTo>
                  <a:lnTo>
                    <a:pt x="1960102" y="25503"/>
                  </a:lnTo>
                  <a:lnTo>
                    <a:pt x="1992892" y="47363"/>
                  </a:lnTo>
                  <a:cubicBezTo>
                    <a:pt x="1993120" y="53056"/>
                    <a:pt x="1992664" y="58976"/>
                    <a:pt x="1991526" y="65124"/>
                  </a:cubicBezTo>
                  <a:cubicBezTo>
                    <a:pt x="1990387" y="71272"/>
                    <a:pt x="1987199" y="76282"/>
                    <a:pt x="1981962" y="80153"/>
                  </a:cubicBezTo>
                  <a:cubicBezTo>
                    <a:pt x="1982721" y="88502"/>
                    <a:pt x="1983025" y="98218"/>
                    <a:pt x="1982873" y="109299"/>
                  </a:cubicBezTo>
                  <a:cubicBezTo>
                    <a:pt x="1982721" y="120381"/>
                    <a:pt x="1977560" y="126453"/>
                    <a:pt x="1967389" y="127516"/>
                  </a:cubicBezTo>
                  <a:lnTo>
                    <a:pt x="1981962" y="174879"/>
                  </a:lnTo>
                  <a:cubicBezTo>
                    <a:pt x="1993575" y="172299"/>
                    <a:pt x="2002228" y="161976"/>
                    <a:pt x="2007920" y="143911"/>
                  </a:cubicBezTo>
                  <a:cubicBezTo>
                    <a:pt x="2013613" y="125846"/>
                    <a:pt x="2023177" y="115523"/>
                    <a:pt x="2036611" y="112943"/>
                  </a:cubicBezTo>
                  <a:cubicBezTo>
                    <a:pt x="2048301" y="112336"/>
                    <a:pt x="2059534" y="107174"/>
                    <a:pt x="2070312" y="97459"/>
                  </a:cubicBezTo>
                  <a:cubicBezTo>
                    <a:pt x="2081090" y="87743"/>
                    <a:pt x="2086859" y="77117"/>
                    <a:pt x="2087618" y="65580"/>
                  </a:cubicBezTo>
                  <a:cubicBezTo>
                    <a:pt x="2092703" y="58673"/>
                    <a:pt x="2096195" y="48805"/>
                    <a:pt x="2098093" y="35978"/>
                  </a:cubicBezTo>
                  <a:cubicBezTo>
                    <a:pt x="2099990" y="23150"/>
                    <a:pt x="2102571" y="16016"/>
                    <a:pt x="2105835" y="14573"/>
                  </a:cubicBezTo>
                  <a:cubicBezTo>
                    <a:pt x="2107808" y="14801"/>
                    <a:pt x="2110237" y="16167"/>
                    <a:pt x="2113121" y="18672"/>
                  </a:cubicBezTo>
                  <a:cubicBezTo>
                    <a:pt x="2116005" y="21177"/>
                    <a:pt x="2118434" y="23454"/>
                    <a:pt x="2120408" y="25503"/>
                  </a:cubicBezTo>
                  <a:cubicBezTo>
                    <a:pt x="2127694" y="25503"/>
                    <a:pt x="2131338" y="29147"/>
                    <a:pt x="2131338" y="36433"/>
                  </a:cubicBezTo>
                  <a:cubicBezTo>
                    <a:pt x="2131034" y="43720"/>
                    <a:pt x="2128909" y="51006"/>
                    <a:pt x="2124962" y="58293"/>
                  </a:cubicBezTo>
                  <a:cubicBezTo>
                    <a:pt x="2121015" y="65580"/>
                    <a:pt x="2117068" y="72866"/>
                    <a:pt x="2113121" y="80153"/>
                  </a:cubicBezTo>
                  <a:cubicBezTo>
                    <a:pt x="2114032" y="86529"/>
                    <a:pt x="2114943" y="100191"/>
                    <a:pt x="2115854" y="121140"/>
                  </a:cubicBezTo>
                  <a:cubicBezTo>
                    <a:pt x="2116764" y="142089"/>
                    <a:pt x="2112210" y="153930"/>
                    <a:pt x="2102191" y="156663"/>
                  </a:cubicBezTo>
                  <a:lnTo>
                    <a:pt x="2083975" y="182166"/>
                  </a:lnTo>
                  <a:cubicBezTo>
                    <a:pt x="2084126" y="205392"/>
                    <a:pt x="2082912" y="227252"/>
                    <a:pt x="2080331" y="247745"/>
                  </a:cubicBezTo>
                  <a:cubicBezTo>
                    <a:pt x="2077750" y="268239"/>
                    <a:pt x="2072893" y="290099"/>
                    <a:pt x="2065758" y="313325"/>
                  </a:cubicBezTo>
                  <a:cubicBezTo>
                    <a:pt x="2073500" y="304217"/>
                    <a:pt x="2080787" y="294198"/>
                    <a:pt x="2087618" y="283268"/>
                  </a:cubicBezTo>
                  <a:cubicBezTo>
                    <a:pt x="2094449" y="272338"/>
                    <a:pt x="2098093" y="260497"/>
                    <a:pt x="2098548" y="247745"/>
                  </a:cubicBezTo>
                  <a:lnTo>
                    <a:pt x="2127694" y="258675"/>
                  </a:lnTo>
                  <a:lnTo>
                    <a:pt x="2120408" y="313325"/>
                  </a:lnTo>
                  <a:lnTo>
                    <a:pt x="2098548" y="349758"/>
                  </a:lnTo>
                  <a:lnTo>
                    <a:pt x="2091261" y="400764"/>
                  </a:lnTo>
                  <a:lnTo>
                    <a:pt x="2073045" y="429911"/>
                  </a:lnTo>
                  <a:lnTo>
                    <a:pt x="2065758" y="473631"/>
                  </a:lnTo>
                  <a:lnTo>
                    <a:pt x="2043898" y="510064"/>
                  </a:lnTo>
                  <a:cubicBezTo>
                    <a:pt x="2042380" y="525548"/>
                    <a:pt x="2036308" y="539210"/>
                    <a:pt x="2025682" y="551051"/>
                  </a:cubicBezTo>
                  <a:cubicBezTo>
                    <a:pt x="2015055" y="562892"/>
                    <a:pt x="2008983" y="578376"/>
                    <a:pt x="2007465" y="597504"/>
                  </a:cubicBezTo>
                  <a:cubicBezTo>
                    <a:pt x="2000786" y="612077"/>
                    <a:pt x="1992284" y="626650"/>
                    <a:pt x="1981962" y="641223"/>
                  </a:cubicBezTo>
                  <a:cubicBezTo>
                    <a:pt x="1982038" y="646840"/>
                    <a:pt x="1980975" y="652001"/>
                    <a:pt x="1978774" y="656707"/>
                  </a:cubicBezTo>
                  <a:cubicBezTo>
                    <a:pt x="1976573" y="661413"/>
                    <a:pt x="1972778" y="664753"/>
                    <a:pt x="1967389" y="666726"/>
                  </a:cubicBezTo>
                  <a:cubicBezTo>
                    <a:pt x="1967768" y="677429"/>
                    <a:pt x="1966098" y="690636"/>
                    <a:pt x="1962379" y="706348"/>
                  </a:cubicBezTo>
                  <a:cubicBezTo>
                    <a:pt x="1958660" y="722059"/>
                    <a:pt x="1950614" y="730712"/>
                    <a:pt x="1938242" y="732306"/>
                  </a:cubicBezTo>
                  <a:cubicBezTo>
                    <a:pt x="1937635" y="744906"/>
                    <a:pt x="1935206" y="757050"/>
                    <a:pt x="1930955" y="768739"/>
                  </a:cubicBezTo>
                  <a:cubicBezTo>
                    <a:pt x="1926705" y="780428"/>
                    <a:pt x="1924276" y="792573"/>
                    <a:pt x="1923669" y="805172"/>
                  </a:cubicBezTo>
                  <a:lnTo>
                    <a:pt x="1945529" y="834319"/>
                  </a:lnTo>
                  <a:cubicBezTo>
                    <a:pt x="1949779" y="833712"/>
                    <a:pt x="1952208" y="834926"/>
                    <a:pt x="1952815" y="837962"/>
                  </a:cubicBezTo>
                  <a:cubicBezTo>
                    <a:pt x="1952436" y="841833"/>
                    <a:pt x="1950462" y="845932"/>
                    <a:pt x="1946895" y="850258"/>
                  </a:cubicBezTo>
                  <a:cubicBezTo>
                    <a:pt x="1943328" y="854585"/>
                    <a:pt x="1940443" y="857773"/>
                    <a:pt x="1938242" y="859822"/>
                  </a:cubicBezTo>
                  <a:cubicBezTo>
                    <a:pt x="1937635" y="874395"/>
                    <a:pt x="1931563" y="881682"/>
                    <a:pt x="1920026" y="881682"/>
                  </a:cubicBezTo>
                  <a:lnTo>
                    <a:pt x="1909096" y="881682"/>
                  </a:lnTo>
                  <a:lnTo>
                    <a:pt x="1905452" y="921758"/>
                  </a:lnTo>
                  <a:lnTo>
                    <a:pt x="1869019" y="990981"/>
                  </a:lnTo>
                  <a:lnTo>
                    <a:pt x="1854446" y="1001911"/>
                  </a:lnTo>
                  <a:cubicBezTo>
                    <a:pt x="1854066" y="1013145"/>
                    <a:pt x="1851182" y="1025289"/>
                    <a:pt x="1845793" y="1038344"/>
                  </a:cubicBezTo>
                  <a:cubicBezTo>
                    <a:pt x="1840404" y="1051399"/>
                    <a:pt x="1834787" y="1063544"/>
                    <a:pt x="1828943" y="1074777"/>
                  </a:cubicBezTo>
                  <a:lnTo>
                    <a:pt x="1828943" y="1118497"/>
                  </a:lnTo>
                  <a:lnTo>
                    <a:pt x="1799796" y="1144000"/>
                  </a:lnTo>
                  <a:lnTo>
                    <a:pt x="1785223" y="1180433"/>
                  </a:lnTo>
                  <a:lnTo>
                    <a:pt x="1763363" y="1198650"/>
                  </a:lnTo>
                  <a:cubicBezTo>
                    <a:pt x="1762301" y="1210567"/>
                    <a:pt x="1758050" y="1220434"/>
                    <a:pt x="1750611" y="1228252"/>
                  </a:cubicBezTo>
                  <a:cubicBezTo>
                    <a:pt x="1743173" y="1236070"/>
                    <a:pt x="1738923" y="1246848"/>
                    <a:pt x="1737860" y="1260587"/>
                  </a:cubicBezTo>
                  <a:lnTo>
                    <a:pt x="1705070" y="1322523"/>
                  </a:lnTo>
                  <a:cubicBezTo>
                    <a:pt x="1694140" y="1324952"/>
                    <a:pt x="1687764" y="1334667"/>
                    <a:pt x="1685943" y="1351669"/>
                  </a:cubicBezTo>
                  <a:cubicBezTo>
                    <a:pt x="1684121" y="1368671"/>
                    <a:pt x="1675924" y="1378387"/>
                    <a:pt x="1661350" y="1380816"/>
                  </a:cubicBezTo>
                  <a:lnTo>
                    <a:pt x="1664994" y="1278803"/>
                  </a:lnTo>
                  <a:cubicBezTo>
                    <a:pt x="1657555" y="1280397"/>
                    <a:pt x="1651483" y="1279031"/>
                    <a:pt x="1646777" y="1274704"/>
                  </a:cubicBezTo>
                  <a:cubicBezTo>
                    <a:pt x="1642071" y="1270378"/>
                    <a:pt x="1639642" y="1264458"/>
                    <a:pt x="1639491" y="1256943"/>
                  </a:cubicBezTo>
                  <a:cubicBezTo>
                    <a:pt x="1639870" y="1251554"/>
                    <a:pt x="1642754" y="1247759"/>
                    <a:pt x="1648143" y="1245558"/>
                  </a:cubicBezTo>
                  <a:cubicBezTo>
                    <a:pt x="1653532" y="1243357"/>
                    <a:pt x="1659149" y="1242294"/>
                    <a:pt x="1664994" y="1242370"/>
                  </a:cubicBezTo>
                  <a:lnTo>
                    <a:pt x="1679567" y="1242370"/>
                  </a:lnTo>
                  <a:lnTo>
                    <a:pt x="1708713" y="1180433"/>
                  </a:lnTo>
                  <a:cubicBezTo>
                    <a:pt x="1712509" y="1180433"/>
                    <a:pt x="1715848" y="1179522"/>
                    <a:pt x="1718733" y="1177701"/>
                  </a:cubicBezTo>
                  <a:cubicBezTo>
                    <a:pt x="1721617" y="1175879"/>
                    <a:pt x="1723135" y="1173147"/>
                    <a:pt x="1723287" y="1169504"/>
                  </a:cubicBezTo>
                  <a:cubicBezTo>
                    <a:pt x="1722831" y="1163963"/>
                    <a:pt x="1722831" y="1159560"/>
                    <a:pt x="1723287" y="1156297"/>
                  </a:cubicBezTo>
                  <a:cubicBezTo>
                    <a:pt x="1723742" y="1153033"/>
                    <a:pt x="1727386" y="1151363"/>
                    <a:pt x="1734217" y="1151287"/>
                  </a:cubicBezTo>
                  <a:lnTo>
                    <a:pt x="1777936" y="1034701"/>
                  </a:lnTo>
                  <a:cubicBezTo>
                    <a:pt x="1789474" y="1034701"/>
                    <a:pt x="1795546" y="1031058"/>
                    <a:pt x="1796153" y="1023771"/>
                  </a:cubicBezTo>
                  <a:cubicBezTo>
                    <a:pt x="1795849" y="1016636"/>
                    <a:pt x="1796457" y="1011779"/>
                    <a:pt x="1797975" y="1009198"/>
                  </a:cubicBezTo>
                  <a:cubicBezTo>
                    <a:pt x="1799492" y="1006617"/>
                    <a:pt x="1803743" y="1005403"/>
                    <a:pt x="1810726" y="1005554"/>
                  </a:cubicBezTo>
                  <a:lnTo>
                    <a:pt x="1828943" y="969121"/>
                  </a:lnTo>
                  <a:cubicBezTo>
                    <a:pt x="1829398" y="957053"/>
                    <a:pt x="1833042" y="937470"/>
                    <a:pt x="1839873" y="910373"/>
                  </a:cubicBezTo>
                  <a:cubicBezTo>
                    <a:pt x="1846704" y="883276"/>
                    <a:pt x="1853991" y="866425"/>
                    <a:pt x="1861733" y="859822"/>
                  </a:cubicBezTo>
                  <a:cubicBezTo>
                    <a:pt x="1869019" y="859822"/>
                    <a:pt x="1876306" y="863465"/>
                    <a:pt x="1883593" y="870752"/>
                  </a:cubicBezTo>
                  <a:lnTo>
                    <a:pt x="1894522" y="834319"/>
                  </a:lnTo>
                  <a:cubicBezTo>
                    <a:pt x="1896572" y="832345"/>
                    <a:pt x="1898849" y="829916"/>
                    <a:pt x="1901354" y="827032"/>
                  </a:cubicBezTo>
                  <a:cubicBezTo>
                    <a:pt x="1903858" y="824148"/>
                    <a:pt x="1905225" y="821719"/>
                    <a:pt x="1905452" y="819746"/>
                  </a:cubicBezTo>
                  <a:cubicBezTo>
                    <a:pt x="1904769" y="818000"/>
                    <a:pt x="1901581" y="816937"/>
                    <a:pt x="1895889" y="816558"/>
                  </a:cubicBezTo>
                  <a:cubicBezTo>
                    <a:pt x="1890196" y="816178"/>
                    <a:pt x="1886097" y="816027"/>
                    <a:pt x="1883593" y="816102"/>
                  </a:cubicBezTo>
                  <a:cubicBezTo>
                    <a:pt x="1885262" y="798569"/>
                    <a:pt x="1891942" y="778986"/>
                    <a:pt x="1903631" y="757354"/>
                  </a:cubicBezTo>
                  <a:cubicBezTo>
                    <a:pt x="1915320" y="735722"/>
                    <a:pt x="1921999" y="718872"/>
                    <a:pt x="1923669" y="706803"/>
                  </a:cubicBezTo>
                  <a:cubicBezTo>
                    <a:pt x="1908488" y="709839"/>
                    <a:pt x="1895130" y="714697"/>
                    <a:pt x="1883593" y="721376"/>
                  </a:cubicBezTo>
                  <a:cubicBezTo>
                    <a:pt x="1882985" y="737316"/>
                    <a:pt x="1880556" y="750978"/>
                    <a:pt x="1876306" y="762363"/>
                  </a:cubicBezTo>
                  <a:cubicBezTo>
                    <a:pt x="1872055" y="773749"/>
                    <a:pt x="1869626" y="785590"/>
                    <a:pt x="1869019" y="797886"/>
                  </a:cubicBezTo>
                  <a:cubicBezTo>
                    <a:pt x="1869930" y="808967"/>
                    <a:pt x="1869930" y="817772"/>
                    <a:pt x="1869019" y="824300"/>
                  </a:cubicBezTo>
                  <a:cubicBezTo>
                    <a:pt x="1868108" y="830827"/>
                    <a:pt x="1860822" y="834167"/>
                    <a:pt x="1847159" y="834319"/>
                  </a:cubicBezTo>
                  <a:cubicBezTo>
                    <a:pt x="1841998" y="844035"/>
                    <a:pt x="1833193" y="861036"/>
                    <a:pt x="1820745" y="885325"/>
                  </a:cubicBezTo>
                  <a:cubicBezTo>
                    <a:pt x="1808297" y="909614"/>
                    <a:pt x="1801314" y="926616"/>
                    <a:pt x="1799796" y="936332"/>
                  </a:cubicBezTo>
                  <a:cubicBezTo>
                    <a:pt x="1791903" y="946958"/>
                    <a:pt x="1784009" y="957584"/>
                    <a:pt x="1776115" y="968210"/>
                  </a:cubicBezTo>
                  <a:cubicBezTo>
                    <a:pt x="1768221" y="978837"/>
                    <a:pt x="1763970" y="991285"/>
                    <a:pt x="1763363" y="1005554"/>
                  </a:cubicBezTo>
                  <a:lnTo>
                    <a:pt x="1748790" y="1038344"/>
                  </a:lnTo>
                  <a:cubicBezTo>
                    <a:pt x="1743553" y="1042215"/>
                    <a:pt x="1740365" y="1047225"/>
                    <a:pt x="1739226" y="1053373"/>
                  </a:cubicBezTo>
                  <a:cubicBezTo>
                    <a:pt x="1738087" y="1059521"/>
                    <a:pt x="1737632" y="1065441"/>
                    <a:pt x="1737860" y="1071134"/>
                  </a:cubicBezTo>
                  <a:cubicBezTo>
                    <a:pt x="1736038" y="1087529"/>
                    <a:pt x="1728752" y="1103924"/>
                    <a:pt x="1716000" y="1120319"/>
                  </a:cubicBezTo>
                  <a:cubicBezTo>
                    <a:pt x="1703248" y="1136714"/>
                    <a:pt x="1695962" y="1153109"/>
                    <a:pt x="1694140" y="1169504"/>
                  </a:cubicBezTo>
                  <a:lnTo>
                    <a:pt x="1654064" y="1191363"/>
                  </a:lnTo>
                  <a:lnTo>
                    <a:pt x="1650420" y="1231440"/>
                  </a:lnTo>
                  <a:lnTo>
                    <a:pt x="1624917" y="1260587"/>
                  </a:lnTo>
                  <a:cubicBezTo>
                    <a:pt x="1623855" y="1292769"/>
                    <a:pt x="1619604" y="1321308"/>
                    <a:pt x="1612166" y="1346204"/>
                  </a:cubicBezTo>
                  <a:cubicBezTo>
                    <a:pt x="1604727" y="1371100"/>
                    <a:pt x="1600477" y="1395996"/>
                    <a:pt x="1599414" y="1420892"/>
                  </a:cubicBezTo>
                  <a:cubicBezTo>
                    <a:pt x="1599869" y="1437970"/>
                    <a:pt x="1597137" y="1447534"/>
                    <a:pt x="1591217" y="1449583"/>
                  </a:cubicBezTo>
                  <a:cubicBezTo>
                    <a:pt x="1585296" y="1451633"/>
                    <a:pt x="1573455" y="1452999"/>
                    <a:pt x="1555694" y="1453682"/>
                  </a:cubicBezTo>
                  <a:cubicBezTo>
                    <a:pt x="1560476" y="1460134"/>
                    <a:pt x="1564575" y="1468179"/>
                    <a:pt x="1567991" y="1477819"/>
                  </a:cubicBezTo>
                  <a:cubicBezTo>
                    <a:pt x="1571406" y="1487458"/>
                    <a:pt x="1567308" y="1492772"/>
                    <a:pt x="1555694" y="1493758"/>
                  </a:cubicBezTo>
                  <a:cubicBezTo>
                    <a:pt x="1553341" y="1493607"/>
                    <a:pt x="1549850" y="1493910"/>
                    <a:pt x="1545220" y="1494669"/>
                  </a:cubicBezTo>
                  <a:cubicBezTo>
                    <a:pt x="1540590" y="1495428"/>
                    <a:pt x="1538009" y="1497553"/>
                    <a:pt x="1537478" y="1501045"/>
                  </a:cubicBezTo>
                  <a:cubicBezTo>
                    <a:pt x="1538768" y="1506965"/>
                    <a:pt x="1545296" y="1513341"/>
                    <a:pt x="1557060" y="1520172"/>
                  </a:cubicBezTo>
                  <a:cubicBezTo>
                    <a:pt x="1568825" y="1527004"/>
                    <a:pt x="1578086" y="1531558"/>
                    <a:pt x="1584841" y="1533835"/>
                  </a:cubicBezTo>
                  <a:cubicBezTo>
                    <a:pt x="1593873" y="1524423"/>
                    <a:pt x="1600401" y="1513189"/>
                    <a:pt x="1604424" y="1500134"/>
                  </a:cubicBezTo>
                  <a:cubicBezTo>
                    <a:pt x="1608447" y="1487079"/>
                    <a:pt x="1610420" y="1474024"/>
                    <a:pt x="1610344" y="1460969"/>
                  </a:cubicBezTo>
                  <a:cubicBezTo>
                    <a:pt x="1620667" y="1450646"/>
                    <a:pt x="1625525" y="1438502"/>
                    <a:pt x="1624917" y="1424536"/>
                  </a:cubicBezTo>
                  <a:lnTo>
                    <a:pt x="1639491" y="1391746"/>
                  </a:lnTo>
                  <a:cubicBezTo>
                    <a:pt x="1639414" y="1389545"/>
                    <a:pt x="1639566" y="1386660"/>
                    <a:pt x="1639946" y="1383093"/>
                  </a:cubicBezTo>
                  <a:cubicBezTo>
                    <a:pt x="1640325" y="1379526"/>
                    <a:pt x="1641388" y="1377552"/>
                    <a:pt x="1643134" y="1377172"/>
                  </a:cubicBezTo>
                  <a:cubicBezTo>
                    <a:pt x="1650572" y="1378463"/>
                    <a:pt x="1656644" y="1384990"/>
                    <a:pt x="1661350" y="1396755"/>
                  </a:cubicBezTo>
                  <a:cubicBezTo>
                    <a:pt x="1666056" y="1408520"/>
                    <a:pt x="1668485" y="1417780"/>
                    <a:pt x="1668637" y="1424536"/>
                  </a:cubicBezTo>
                  <a:cubicBezTo>
                    <a:pt x="1668789" y="1426585"/>
                    <a:pt x="1668485" y="1428862"/>
                    <a:pt x="1667726" y="1431367"/>
                  </a:cubicBezTo>
                  <a:cubicBezTo>
                    <a:pt x="1666967" y="1433872"/>
                    <a:pt x="1664842" y="1435238"/>
                    <a:pt x="1661350" y="1435465"/>
                  </a:cubicBezTo>
                  <a:cubicBezTo>
                    <a:pt x="1657631" y="1451253"/>
                    <a:pt x="1651407" y="1469773"/>
                    <a:pt x="1642678" y="1491026"/>
                  </a:cubicBezTo>
                  <a:cubicBezTo>
                    <a:pt x="1633950" y="1512279"/>
                    <a:pt x="1623172" y="1528977"/>
                    <a:pt x="1610344" y="1541121"/>
                  </a:cubicBezTo>
                  <a:cubicBezTo>
                    <a:pt x="1609889" y="1547953"/>
                    <a:pt x="1608067" y="1553418"/>
                    <a:pt x="1604879" y="1557516"/>
                  </a:cubicBezTo>
                  <a:cubicBezTo>
                    <a:pt x="1601691" y="1561615"/>
                    <a:pt x="1599869" y="1567080"/>
                    <a:pt x="1599414" y="1573911"/>
                  </a:cubicBezTo>
                  <a:cubicBezTo>
                    <a:pt x="1593949" y="1586891"/>
                    <a:pt x="1587573" y="1600098"/>
                    <a:pt x="1580287" y="1613532"/>
                  </a:cubicBezTo>
                  <a:cubicBezTo>
                    <a:pt x="1573000" y="1626967"/>
                    <a:pt x="1564803" y="1639263"/>
                    <a:pt x="1555694" y="1650421"/>
                  </a:cubicBezTo>
                  <a:cubicBezTo>
                    <a:pt x="1555694" y="1654368"/>
                    <a:pt x="1554784" y="1658315"/>
                    <a:pt x="1552962" y="1662262"/>
                  </a:cubicBezTo>
                  <a:cubicBezTo>
                    <a:pt x="1551140" y="1666209"/>
                    <a:pt x="1548408" y="1668334"/>
                    <a:pt x="1544764" y="1668638"/>
                  </a:cubicBezTo>
                  <a:cubicBezTo>
                    <a:pt x="1541121" y="1668182"/>
                    <a:pt x="1538389" y="1665450"/>
                    <a:pt x="1536567" y="1660440"/>
                  </a:cubicBezTo>
                  <a:cubicBezTo>
                    <a:pt x="1534745" y="1655430"/>
                    <a:pt x="1533835" y="1650876"/>
                    <a:pt x="1533835" y="1646778"/>
                  </a:cubicBezTo>
                  <a:cubicBezTo>
                    <a:pt x="1534669" y="1632660"/>
                    <a:pt x="1533910" y="1623551"/>
                    <a:pt x="1531557" y="1619453"/>
                  </a:cubicBezTo>
                  <a:cubicBezTo>
                    <a:pt x="1529204" y="1615354"/>
                    <a:pt x="1520248" y="1613532"/>
                    <a:pt x="1504688" y="1613988"/>
                  </a:cubicBezTo>
                  <a:cubicBezTo>
                    <a:pt x="1512430" y="1604500"/>
                    <a:pt x="1519717" y="1593418"/>
                    <a:pt x="1526548" y="1580743"/>
                  </a:cubicBezTo>
                  <a:cubicBezTo>
                    <a:pt x="1533379" y="1568067"/>
                    <a:pt x="1537022" y="1556074"/>
                    <a:pt x="1537478" y="1544765"/>
                  </a:cubicBezTo>
                  <a:cubicBezTo>
                    <a:pt x="1537478" y="1537478"/>
                    <a:pt x="1533835" y="1533835"/>
                    <a:pt x="1526548" y="1533835"/>
                  </a:cubicBezTo>
                  <a:lnTo>
                    <a:pt x="1504688" y="1573911"/>
                  </a:lnTo>
                  <a:cubicBezTo>
                    <a:pt x="1504688" y="1581198"/>
                    <a:pt x="1501045" y="1584841"/>
                    <a:pt x="1493758" y="1584841"/>
                  </a:cubicBezTo>
                  <a:cubicBezTo>
                    <a:pt x="1489811" y="1584538"/>
                    <a:pt x="1484954" y="1582413"/>
                    <a:pt x="1479185" y="1578465"/>
                  </a:cubicBezTo>
                  <a:cubicBezTo>
                    <a:pt x="1473416" y="1574519"/>
                    <a:pt x="1468559" y="1570572"/>
                    <a:pt x="1464611" y="1566625"/>
                  </a:cubicBezTo>
                  <a:cubicBezTo>
                    <a:pt x="1466737" y="1573380"/>
                    <a:pt x="1467040" y="1582640"/>
                    <a:pt x="1465522" y="1594405"/>
                  </a:cubicBezTo>
                  <a:cubicBezTo>
                    <a:pt x="1464004" y="1606170"/>
                    <a:pt x="1458843" y="1612697"/>
                    <a:pt x="1450038" y="1613988"/>
                  </a:cubicBezTo>
                  <a:lnTo>
                    <a:pt x="1435465" y="1639491"/>
                  </a:lnTo>
                  <a:cubicBezTo>
                    <a:pt x="1436072" y="1654672"/>
                    <a:pt x="1431215" y="1668030"/>
                    <a:pt x="1420892" y="1679567"/>
                  </a:cubicBezTo>
                  <a:lnTo>
                    <a:pt x="1406318" y="1668638"/>
                  </a:lnTo>
                  <a:lnTo>
                    <a:pt x="1391745" y="1679567"/>
                  </a:lnTo>
                  <a:cubicBezTo>
                    <a:pt x="1385901" y="1694596"/>
                    <a:pt x="1380284" y="1710991"/>
                    <a:pt x="1374895" y="1728752"/>
                  </a:cubicBezTo>
                  <a:cubicBezTo>
                    <a:pt x="1369506" y="1746513"/>
                    <a:pt x="1366622" y="1762908"/>
                    <a:pt x="1366242" y="1777937"/>
                  </a:cubicBezTo>
                  <a:lnTo>
                    <a:pt x="1377172" y="1781580"/>
                  </a:lnTo>
                  <a:cubicBezTo>
                    <a:pt x="1388709" y="1782187"/>
                    <a:pt x="1394781" y="1777330"/>
                    <a:pt x="1395389" y="1767007"/>
                  </a:cubicBezTo>
                  <a:cubicBezTo>
                    <a:pt x="1399184" y="1767007"/>
                    <a:pt x="1402523" y="1766096"/>
                    <a:pt x="1405408" y="1764274"/>
                  </a:cubicBezTo>
                  <a:cubicBezTo>
                    <a:pt x="1408292" y="1762453"/>
                    <a:pt x="1409810" y="1759720"/>
                    <a:pt x="1409962" y="1756077"/>
                  </a:cubicBezTo>
                  <a:cubicBezTo>
                    <a:pt x="1409506" y="1750536"/>
                    <a:pt x="1409506" y="1746134"/>
                    <a:pt x="1409962" y="1742870"/>
                  </a:cubicBezTo>
                  <a:cubicBezTo>
                    <a:pt x="1410417" y="1739606"/>
                    <a:pt x="1414060" y="1737936"/>
                    <a:pt x="1420892" y="1737860"/>
                  </a:cubicBezTo>
                  <a:cubicBezTo>
                    <a:pt x="1421499" y="1729359"/>
                    <a:pt x="1425750" y="1719037"/>
                    <a:pt x="1433643" y="1706892"/>
                  </a:cubicBezTo>
                  <a:cubicBezTo>
                    <a:pt x="1441537" y="1694748"/>
                    <a:pt x="1449431" y="1688069"/>
                    <a:pt x="1457325" y="1686854"/>
                  </a:cubicBezTo>
                  <a:cubicBezTo>
                    <a:pt x="1460816" y="1687082"/>
                    <a:pt x="1462941" y="1688448"/>
                    <a:pt x="1463701" y="1690953"/>
                  </a:cubicBezTo>
                  <a:cubicBezTo>
                    <a:pt x="1464460" y="1693458"/>
                    <a:pt x="1464763" y="1695735"/>
                    <a:pt x="1464611" y="1697784"/>
                  </a:cubicBezTo>
                  <a:cubicBezTo>
                    <a:pt x="1464991" y="1703401"/>
                    <a:pt x="1465143" y="1714027"/>
                    <a:pt x="1465067" y="1729663"/>
                  </a:cubicBezTo>
                  <a:cubicBezTo>
                    <a:pt x="1464991" y="1745299"/>
                    <a:pt x="1462410" y="1754104"/>
                    <a:pt x="1457325" y="1756077"/>
                  </a:cubicBezTo>
                  <a:cubicBezTo>
                    <a:pt x="1453454" y="1755773"/>
                    <a:pt x="1449355" y="1753648"/>
                    <a:pt x="1445029" y="1749701"/>
                  </a:cubicBezTo>
                  <a:cubicBezTo>
                    <a:pt x="1440702" y="1745754"/>
                    <a:pt x="1437514" y="1741807"/>
                    <a:pt x="1435465" y="1737860"/>
                  </a:cubicBezTo>
                  <a:cubicBezTo>
                    <a:pt x="1434858" y="1746665"/>
                    <a:pt x="1432429" y="1754559"/>
                    <a:pt x="1428179" y="1761542"/>
                  </a:cubicBezTo>
                  <a:cubicBezTo>
                    <a:pt x="1423928" y="1768525"/>
                    <a:pt x="1421499" y="1776419"/>
                    <a:pt x="1420892" y="1785223"/>
                  </a:cubicBezTo>
                  <a:cubicBezTo>
                    <a:pt x="1420968" y="1789019"/>
                    <a:pt x="1421727" y="1793269"/>
                    <a:pt x="1423169" y="1797975"/>
                  </a:cubicBezTo>
                  <a:cubicBezTo>
                    <a:pt x="1424611" y="1802681"/>
                    <a:pt x="1426281" y="1806932"/>
                    <a:pt x="1428179" y="1810727"/>
                  </a:cubicBezTo>
                  <a:cubicBezTo>
                    <a:pt x="1415427" y="1812093"/>
                    <a:pt x="1409051" y="1817558"/>
                    <a:pt x="1409051" y="1827121"/>
                  </a:cubicBezTo>
                  <a:cubicBezTo>
                    <a:pt x="1409051" y="1836685"/>
                    <a:pt x="1404497" y="1842150"/>
                    <a:pt x="1395389" y="1843516"/>
                  </a:cubicBezTo>
                  <a:lnTo>
                    <a:pt x="1395389" y="1883593"/>
                  </a:lnTo>
                  <a:lnTo>
                    <a:pt x="1406318" y="1869020"/>
                  </a:lnTo>
                  <a:lnTo>
                    <a:pt x="1406318" y="1843516"/>
                  </a:lnTo>
                  <a:lnTo>
                    <a:pt x="1446395" y="1843516"/>
                  </a:lnTo>
                  <a:lnTo>
                    <a:pt x="1442752" y="1858090"/>
                  </a:lnTo>
                  <a:cubicBezTo>
                    <a:pt x="1431442" y="1859001"/>
                    <a:pt x="1428558" y="1863555"/>
                    <a:pt x="1434099" y="1871752"/>
                  </a:cubicBezTo>
                  <a:cubicBezTo>
                    <a:pt x="1439640" y="1879950"/>
                    <a:pt x="1444953" y="1886325"/>
                    <a:pt x="1450038" y="1890879"/>
                  </a:cubicBezTo>
                  <a:cubicBezTo>
                    <a:pt x="1449279" y="1898242"/>
                    <a:pt x="1445332" y="1909931"/>
                    <a:pt x="1438197" y="1925947"/>
                  </a:cubicBezTo>
                  <a:cubicBezTo>
                    <a:pt x="1431063" y="1941962"/>
                    <a:pt x="1425294" y="1950919"/>
                    <a:pt x="1420892" y="1952816"/>
                  </a:cubicBezTo>
                  <a:cubicBezTo>
                    <a:pt x="1421423" y="1965188"/>
                    <a:pt x="1420360" y="1973233"/>
                    <a:pt x="1417704" y="1976953"/>
                  </a:cubicBezTo>
                  <a:cubicBezTo>
                    <a:pt x="1415047" y="1980672"/>
                    <a:pt x="1407609" y="1982342"/>
                    <a:pt x="1395389" y="1981963"/>
                  </a:cubicBezTo>
                  <a:lnTo>
                    <a:pt x="1395389" y="2022039"/>
                  </a:lnTo>
                  <a:cubicBezTo>
                    <a:pt x="1384383" y="2016346"/>
                    <a:pt x="1374515" y="2008604"/>
                    <a:pt x="1365787" y="1998813"/>
                  </a:cubicBezTo>
                  <a:cubicBezTo>
                    <a:pt x="1357058" y="1989021"/>
                    <a:pt x="1349923" y="1978547"/>
                    <a:pt x="1344382" y="1967389"/>
                  </a:cubicBezTo>
                  <a:cubicBezTo>
                    <a:pt x="1340132" y="1967997"/>
                    <a:pt x="1337703" y="1966782"/>
                    <a:pt x="1337096" y="1963746"/>
                  </a:cubicBezTo>
                  <a:cubicBezTo>
                    <a:pt x="1337096" y="1953423"/>
                    <a:pt x="1340739" y="1944922"/>
                    <a:pt x="1348026" y="1938243"/>
                  </a:cubicBezTo>
                  <a:cubicBezTo>
                    <a:pt x="1342636" y="1942189"/>
                    <a:pt x="1337020" y="1946136"/>
                    <a:pt x="1331175" y="1950083"/>
                  </a:cubicBezTo>
                  <a:cubicBezTo>
                    <a:pt x="1325331" y="1954031"/>
                    <a:pt x="1318803" y="1956155"/>
                    <a:pt x="1311592" y="1956459"/>
                  </a:cubicBezTo>
                  <a:cubicBezTo>
                    <a:pt x="1309695" y="1956232"/>
                    <a:pt x="1308025" y="1954865"/>
                    <a:pt x="1306583" y="1952360"/>
                  </a:cubicBezTo>
                  <a:cubicBezTo>
                    <a:pt x="1305141" y="1949856"/>
                    <a:pt x="1304382" y="1947579"/>
                    <a:pt x="1304306" y="1945529"/>
                  </a:cubicBezTo>
                  <a:lnTo>
                    <a:pt x="1289733" y="1952816"/>
                  </a:lnTo>
                  <a:cubicBezTo>
                    <a:pt x="1282598" y="1953043"/>
                    <a:pt x="1277740" y="1955321"/>
                    <a:pt x="1275159" y="1959647"/>
                  </a:cubicBezTo>
                  <a:cubicBezTo>
                    <a:pt x="1272579" y="1963974"/>
                    <a:pt x="1271364" y="1968983"/>
                    <a:pt x="1271516" y="1974676"/>
                  </a:cubicBezTo>
                  <a:lnTo>
                    <a:pt x="1271516" y="1981963"/>
                  </a:lnTo>
                  <a:cubicBezTo>
                    <a:pt x="1271061" y="1976573"/>
                    <a:pt x="1268328" y="1972778"/>
                    <a:pt x="1263319" y="1970577"/>
                  </a:cubicBezTo>
                  <a:cubicBezTo>
                    <a:pt x="1258309" y="1968376"/>
                    <a:pt x="1253755" y="1967313"/>
                    <a:pt x="1249656" y="1967389"/>
                  </a:cubicBezTo>
                  <a:lnTo>
                    <a:pt x="1260586" y="1981963"/>
                  </a:lnTo>
                  <a:cubicBezTo>
                    <a:pt x="1261193" y="2001621"/>
                    <a:pt x="1263622" y="2019686"/>
                    <a:pt x="1267873" y="2036156"/>
                  </a:cubicBezTo>
                  <a:cubicBezTo>
                    <a:pt x="1272123" y="2052627"/>
                    <a:pt x="1274552" y="2069782"/>
                    <a:pt x="1275159" y="2087618"/>
                  </a:cubicBezTo>
                  <a:cubicBezTo>
                    <a:pt x="1265140" y="2088529"/>
                    <a:pt x="1261497" y="2093083"/>
                    <a:pt x="1264229" y="2101281"/>
                  </a:cubicBezTo>
                  <a:cubicBezTo>
                    <a:pt x="1266962" y="2109478"/>
                    <a:pt x="1270605" y="2115854"/>
                    <a:pt x="1275159" y="2120408"/>
                  </a:cubicBezTo>
                  <a:lnTo>
                    <a:pt x="1300663" y="2131338"/>
                  </a:lnTo>
                  <a:lnTo>
                    <a:pt x="1304306" y="2098548"/>
                  </a:lnTo>
                  <a:cubicBezTo>
                    <a:pt x="1304306" y="2091110"/>
                    <a:pt x="1303395" y="2083216"/>
                    <a:pt x="1301573" y="2074867"/>
                  </a:cubicBezTo>
                  <a:cubicBezTo>
                    <a:pt x="1299752" y="2066517"/>
                    <a:pt x="1297019" y="2058624"/>
                    <a:pt x="1293376" y="2051185"/>
                  </a:cubicBezTo>
                  <a:cubicBezTo>
                    <a:pt x="1294590" y="2045948"/>
                    <a:pt x="1300359" y="2042760"/>
                    <a:pt x="1310682" y="2041622"/>
                  </a:cubicBezTo>
                  <a:cubicBezTo>
                    <a:pt x="1321004" y="2040483"/>
                    <a:pt x="1328595" y="2040028"/>
                    <a:pt x="1333452" y="2040256"/>
                  </a:cubicBezTo>
                  <a:lnTo>
                    <a:pt x="1340739" y="2000179"/>
                  </a:lnTo>
                  <a:lnTo>
                    <a:pt x="1366242" y="2036612"/>
                  </a:lnTo>
                  <a:cubicBezTo>
                    <a:pt x="1362143" y="2050654"/>
                    <a:pt x="1353035" y="2077220"/>
                    <a:pt x="1338917" y="2116310"/>
                  </a:cubicBezTo>
                  <a:cubicBezTo>
                    <a:pt x="1324799" y="2155399"/>
                    <a:pt x="1308405" y="2177411"/>
                    <a:pt x="1289733" y="2182345"/>
                  </a:cubicBezTo>
                  <a:cubicBezTo>
                    <a:pt x="1289353" y="2189403"/>
                    <a:pt x="1286469" y="2199878"/>
                    <a:pt x="1281080" y="2213768"/>
                  </a:cubicBezTo>
                  <a:cubicBezTo>
                    <a:pt x="1275691" y="2227658"/>
                    <a:pt x="1270074" y="2235400"/>
                    <a:pt x="1264229" y="2236994"/>
                  </a:cubicBezTo>
                  <a:cubicBezTo>
                    <a:pt x="1262484" y="2236767"/>
                    <a:pt x="1261421" y="2235400"/>
                    <a:pt x="1261041" y="2232896"/>
                  </a:cubicBezTo>
                  <a:cubicBezTo>
                    <a:pt x="1260662" y="2230391"/>
                    <a:pt x="1260510" y="2228114"/>
                    <a:pt x="1260586" y="2226065"/>
                  </a:cubicBezTo>
                  <a:cubicBezTo>
                    <a:pt x="1248973" y="2225305"/>
                    <a:pt x="1244874" y="2221358"/>
                    <a:pt x="1248290" y="2214223"/>
                  </a:cubicBezTo>
                  <a:cubicBezTo>
                    <a:pt x="1251705" y="2207089"/>
                    <a:pt x="1255804" y="2201320"/>
                    <a:pt x="1260586" y="2196918"/>
                  </a:cubicBezTo>
                  <a:lnTo>
                    <a:pt x="1246013" y="2164128"/>
                  </a:lnTo>
                  <a:lnTo>
                    <a:pt x="1260586" y="2134982"/>
                  </a:lnTo>
                  <a:cubicBezTo>
                    <a:pt x="1260662" y="2131187"/>
                    <a:pt x="1259599" y="2127847"/>
                    <a:pt x="1257398" y="2124963"/>
                  </a:cubicBezTo>
                  <a:cubicBezTo>
                    <a:pt x="1255197" y="2122078"/>
                    <a:pt x="1251402" y="2120560"/>
                    <a:pt x="1246013" y="2120408"/>
                  </a:cubicBezTo>
                  <a:lnTo>
                    <a:pt x="1235083" y="2124052"/>
                  </a:lnTo>
                  <a:cubicBezTo>
                    <a:pt x="1233868" y="2138018"/>
                    <a:pt x="1229011" y="2150162"/>
                    <a:pt x="1220510" y="2160485"/>
                  </a:cubicBezTo>
                  <a:cubicBezTo>
                    <a:pt x="1212009" y="2170807"/>
                    <a:pt x="1207151" y="2182952"/>
                    <a:pt x="1205936" y="2196918"/>
                  </a:cubicBezTo>
                  <a:cubicBezTo>
                    <a:pt x="1193640" y="2211871"/>
                    <a:pt x="1182710" y="2228417"/>
                    <a:pt x="1173147" y="2246558"/>
                  </a:cubicBezTo>
                  <a:cubicBezTo>
                    <a:pt x="1163583" y="2264699"/>
                    <a:pt x="1152653" y="2282156"/>
                    <a:pt x="1140357" y="2298930"/>
                  </a:cubicBezTo>
                  <a:cubicBezTo>
                    <a:pt x="1138535" y="2307887"/>
                    <a:pt x="1134892" y="2320031"/>
                    <a:pt x="1129427" y="2335364"/>
                  </a:cubicBezTo>
                  <a:cubicBezTo>
                    <a:pt x="1123962" y="2350696"/>
                    <a:pt x="1116675" y="2359197"/>
                    <a:pt x="1107567" y="2360867"/>
                  </a:cubicBezTo>
                  <a:cubicBezTo>
                    <a:pt x="1107795" y="2363675"/>
                    <a:pt x="1109161" y="2368988"/>
                    <a:pt x="1111666" y="2376807"/>
                  </a:cubicBezTo>
                  <a:cubicBezTo>
                    <a:pt x="1114170" y="2384624"/>
                    <a:pt x="1116448" y="2389027"/>
                    <a:pt x="1118497" y="2390013"/>
                  </a:cubicBezTo>
                  <a:cubicBezTo>
                    <a:pt x="1120243" y="2389558"/>
                    <a:pt x="1121305" y="2387736"/>
                    <a:pt x="1121685" y="2384548"/>
                  </a:cubicBezTo>
                  <a:cubicBezTo>
                    <a:pt x="1122064" y="2381360"/>
                    <a:pt x="1122216" y="2379539"/>
                    <a:pt x="1122140" y="2379084"/>
                  </a:cubicBezTo>
                  <a:cubicBezTo>
                    <a:pt x="1133905" y="2357375"/>
                    <a:pt x="1146808" y="2335212"/>
                    <a:pt x="1160850" y="2312593"/>
                  </a:cubicBezTo>
                  <a:cubicBezTo>
                    <a:pt x="1174892" y="2289974"/>
                    <a:pt x="1185063" y="2265989"/>
                    <a:pt x="1191363" y="2240637"/>
                  </a:cubicBezTo>
                  <a:lnTo>
                    <a:pt x="1209580" y="2240637"/>
                  </a:lnTo>
                  <a:cubicBezTo>
                    <a:pt x="1218081" y="2240182"/>
                    <a:pt x="1228403" y="2241093"/>
                    <a:pt x="1240548" y="2243370"/>
                  </a:cubicBezTo>
                  <a:cubicBezTo>
                    <a:pt x="1252692" y="2245647"/>
                    <a:pt x="1259372" y="2252023"/>
                    <a:pt x="1260586" y="2262497"/>
                  </a:cubicBezTo>
                  <a:cubicBezTo>
                    <a:pt x="1260282" y="2282308"/>
                    <a:pt x="1256336" y="2300069"/>
                    <a:pt x="1248745" y="2315781"/>
                  </a:cubicBezTo>
                  <a:cubicBezTo>
                    <a:pt x="1241155" y="2331493"/>
                    <a:pt x="1231743" y="2346521"/>
                    <a:pt x="1220510" y="2360867"/>
                  </a:cubicBezTo>
                  <a:cubicBezTo>
                    <a:pt x="1221648" y="2366484"/>
                    <a:pt x="1224836" y="2377110"/>
                    <a:pt x="1230073" y="2392746"/>
                  </a:cubicBezTo>
                  <a:cubicBezTo>
                    <a:pt x="1235311" y="2408382"/>
                    <a:pt x="1235766" y="2417187"/>
                    <a:pt x="1231440" y="2419160"/>
                  </a:cubicBezTo>
                  <a:cubicBezTo>
                    <a:pt x="1226050" y="2419008"/>
                    <a:pt x="1221344" y="2417490"/>
                    <a:pt x="1217322" y="2414606"/>
                  </a:cubicBezTo>
                  <a:cubicBezTo>
                    <a:pt x="1213299" y="2411721"/>
                    <a:pt x="1209504" y="2408382"/>
                    <a:pt x="1205936" y="2404587"/>
                  </a:cubicBezTo>
                  <a:cubicBezTo>
                    <a:pt x="1205936" y="2417945"/>
                    <a:pt x="1204115" y="2432215"/>
                    <a:pt x="1200471" y="2447396"/>
                  </a:cubicBezTo>
                  <a:cubicBezTo>
                    <a:pt x="1196828" y="2462576"/>
                    <a:pt x="1191363" y="2475024"/>
                    <a:pt x="1184076" y="2484739"/>
                  </a:cubicBezTo>
                  <a:lnTo>
                    <a:pt x="1165860" y="2455593"/>
                  </a:lnTo>
                  <a:lnTo>
                    <a:pt x="1176790" y="2419160"/>
                  </a:lnTo>
                  <a:cubicBezTo>
                    <a:pt x="1174740" y="2417338"/>
                    <a:pt x="1172463" y="2415516"/>
                    <a:pt x="1169959" y="2413695"/>
                  </a:cubicBezTo>
                  <a:cubicBezTo>
                    <a:pt x="1167454" y="2411873"/>
                    <a:pt x="1166088" y="2410052"/>
                    <a:pt x="1165860" y="2408230"/>
                  </a:cubicBezTo>
                  <a:cubicBezTo>
                    <a:pt x="1166695" y="2404739"/>
                    <a:pt x="1170490" y="2402613"/>
                    <a:pt x="1177245" y="2401854"/>
                  </a:cubicBezTo>
                  <a:cubicBezTo>
                    <a:pt x="1184001" y="2401095"/>
                    <a:pt x="1188706" y="2400792"/>
                    <a:pt x="1191363" y="2400943"/>
                  </a:cubicBezTo>
                  <a:cubicBezTo>
                    <a:pt x="1191591" y="2389862"/>
                    <a:pt x="1193868" y="2378324"/>
                    <a:pt x="1198194" y="2366332"/>
                  </a:cubicBezTo>
                  <a:cubicBezTo>
                    <a:pt x="1202521" y="2354339"/>
                    <a:pt x="1207530" y="2342802"/>
                    <a:pt x="1213223" y="2331720"/>
                  </a:cubicBezTo>
                  <a:lnTo>
                    <a:pt x="1209580" y="2317147"/>
                  </a:lnTo>
                  <a:lnTo>
                    <a:pt x="1195006" y="2298930"/>
                  </a:lnTo>
                  <a:lnTo>
                    <a:pt x="1173147" y="2317147"/>
                  </a:lnTo>
                  <a:lnTo>
                    <a:pt x="1162217" y="2400943"/>
                  </a:lnTo>
                  <a:cubicBezTo>
                    <a:pt x="1149237" y="2411418"/>
                    <a:pt x="1137852" y="2426902"/>
                    <a:pt x="1128060" y="2447396"/>
                  </a:cubicBezTo>
                  <a:cubicBezTo>
                    <a:pt x="1118269" y="2467889"/>
                    <a:pt x="1111438" y="2485195"/>
                    <a:pt x="1107567" y="2499313"/>
                  </a:cubicBezTo>
                  <a:cubicBezTo>
                    <a:pt x="1106960" y="2513810"/>
                    <a:pt x="1103620" y="2527624"/>
                    <a:pt x="1097548" y="2540755"/>
                  </a:cubicBezTo>
                  <a:cubicBezTo>
                    <a:pt x="1091476" y="2553886"/>
                    <a:pt x="1086314" y="2566790"/>
                    <a:pt x="1082064" y="2579466"/>
                  </a:cubicBezTo>
                  <a:lnTo>
                    <a:pt x="1031057" y="2634115"/>
                  </a:lnTo>
                  <a:lnTo>
                    <a:pt x="1001911" y="2714268"/>
                  </a:lnTo>
                  <a:cubicBezTo>
                    <a:pt x="999710" y="2714116"/>
                    <a:pt x="996826" y="2714420"/>
                    <a:pt x="993258" y="2715179"/>
                  </a:cubicBezTo>
                  <a:cubicBezTo>
                    <a:pt x="989691" y="2715938"/>
                    <a:pt x="987717" y="2718064"/>
                    <a:pt x="987338" y="2721555"/>
                  </a:cubicBezTo>
                  <a:cubicBezTo>
                    <a:pt x="987717" y="2725274"/>
                    <a:pt x="989691" y="2728765"/>
                    <a:pt x="993258" y="2732030"/>
                  </a:cubicBezTo>
                  <a:cubicBezTo>
                    <a:pt x="996826" y="2735293"/>
                    <a:pt x="999710" y="2737874"/>
                    <a:pt x="1001911" y="2739772"/>
                  </a:cubicBezTo>
                  <a:lnTo>
                    <a:pt x="961834" y="2761631"/>
                  </a:lnTo>
                  <a:lnTo>
                    <a:pt x="932688" y="2761631"/>
                  </a:lnTo>
                  <a:cubicBezTo>
                    <a:pt x="933447" y="2746223"/>
                    <a:pt x="935572" y="2731498"/>
                    <a:pt x="939064" y="2717456"/>
                  </a:cubicBezTo>
                  <a:cubicBezTo>
                    <a:pt x="942555" y="2703414"/>
                    <a:pt x="942859" y="2684135"/>
                    <a:pt x="939975" y="2659618"/>
                  </a:cubicBezTo>
                  <a:lnTo>
                    <a:pt x="918115" y="2696052"/>
                  </a:lnTo>
                  <a:cubicBezTo>
                    <a:pt x="912726" y="2700075"/>
                    <a:pt x="908931" y="2705691"/>
                    <a:pt x="906729" y="2712902"/>
                  </a:cubicBezTo>
                  <a:cubicBezTo>
                    <a:pt x="904528" y="2720113"/>
                    <a:pt x="903466" y="2726640"/>
                    <a:pt x="903542" y="2732485"/>
                  </a:cubicBezTo>
                  <a:lnTo>
                    <a:pt x="852535" y="2787134"/>
                  </a:lnTo>
                  <a:cubicBezTo>
                    <a:pt x="829233" y="2789108"/>
                    <a:pt x="820277" y="2797002"/>
                    <a:pt x="825666" y="2810816"/>
                  </a:cubicBezTo>
                  <a:cubicBezTo>
                    <a:pt x="831055" y="2824630"/>
                    <a:pt x="826652" y="2832524"/>
                    <a:pt x="812459" y="2834498"/>
                  </a:cubicBezTo>
                  <a:lnTo>
                    <a:pt x="801529" y="2834498"/>
                  </a:lnTo>
                  <a:cubicBezTo>
                    <a:pt x="800922" y="2844896"/>
                    <a:pt x="798493" y="2853245"/>
                    <a:pt x="794242" y="2859545"/>
                  </a:cubicBezTo>
                  <a:cubicBezTo>
                    <a:pt x="789992" y="2865845"/>
                    <a:pt x="787563" y="2873284"/>
                    <a:pt x="786955" y="2881861"/>
                  </a:cubicBezTo>
                  <a:lnTo>
                    <a:pt x="757809" y="2903720"/>
                  </a:lnTo>
                  <a:cubicBezTo>
                    <a:pt x="750598" y="2903189"/>
                    <a:pt x="745892" y="2899698"/>
                    <a:pt x="743691" y="2893246"/>
                  </a:cubicBezTo>
                  <a:cubicBezTo>
                    <a:pt x="741490" y="2886794"/>
                    <a:pt x="741338" y="2880570"/>
                    <a:pt x="743236" y="2874574"/>
                  </a:cubicBezTo>
                  <a:cubicBezTo>
                    <a:pt x="739441" y="2874422"/>
                    <a:pt x="736101" y="2872904"/>
                    <a:pt x="733217" y="2870020"/>
                  </a:cubicBezTo>
                  <a:cubicBezTo>
                    <a:pt x="730332" y="2867135"/>
                    <a:pt x="728814" y="2863796"/>
                    <a:pt x="728663" y="2860001"/>
                  </a:cubicBezTo>
                  <a:cubicBezTo>
                    <a:pt x="729877" y="2844213"/>
                    <a:pt x="734735" y="2829336"/>
                    <a:pt x="743236" y="2815370"/>
                  </a:cubicBezTo>
                  <a:cubicBezTo>
                    <a:pt x="751737" y="2801404"/>
                    <a:pt x="756595" y="2784705"/>
                    <a:pt x="757809" y="2765275"/>
                  </a:cubicBezTo>
                  <a:cubicBezTo>
                    <a:pt x="757885" y="2764971"/>
                    <a:pt x="757733" y="2763757"/>
                    <a:pt x="757354" y="2761631"/>
                  </a:cubicBezTo>
                  <a:cubicBezTo>
                    <a:pt x="756974" y="2759506"/>
                    <a:pt x="755911" y="2758291"/>
                    <a:pt x="754166" y="2757988"/>
                  </a:cubicBezTo>
                  <a:cubicBezTo>
                    <a:pt x="751965" y="2758974"/>
                    <a:pt x="749080" y="2763377"/>
                    <a:pt x="745513" y="2771195"/>
                  </a:cubicBezTo>
                  <a:cubicBezTo>
                    <a:pt x="741945" y="2779013"/>
                    <a:pt x="739972" y="2784326"/>
                    <a:pt x="739592" y="2787134"/>
                  </a:cubicBezTo>
                  <a:cubicBezTo>
                    <a:pt x="736101" y="2788956"/>
                    <a:pt x="733976" y="2790778"/>
                    <a:pt x="733217" y="2792599"/>
                  </a:cubicBezTo>
                  <a:cubicBezTo>
                    <a:pt x="732458" y="2794421"/>
                    <a:pt x="732154" y="2796243"/>
                    <a:pt x="732306" y="2798065"/>
                  </a:cubicBezTo>
                  <a:cubicBezTo>
                    <a:pt x="732609" y="2805351"/>
                    <a:pt x="732002" y="2810816"/>
                    <a:pt x="730484" y="2814459"/>
                  </a:cubicBezTo>
                  <a:cubicBezTo>
                    <a:pt x="728966" y="2818103"/>
                    <a:pt x="724716" y="2819924"/>
                    <a:pt x="717733" y="2819924"/>
                  </a:cubicBezTo>
                  <a:cubicBezTo>
                    <a:pt x="710218" y="2825313"/>
                    <a:pt x="701565" y="2829109"/>
                    <a:pt x="691774" y="2831310"/>
                  </a:cubicBezTo>
                  <a:cubicBezTo>
                    <a:pt x="681983" y="2833511"/>
                    <a:pt x="672419" y="2834573"/>
                    <a:pt x="663083" y="2834498"/>
                  </a:cubicBezTo>
                  <a:lnTo>
                    <a:pt x="648510" y="2863644"/>
                  </a:lnTo>
                  <a:lnTo>
                    <a:pt x="633936" y="2870930"/>
                  </a:lnTo>
                  <a:lnTo>
                    <a:pt x="619363" y="2889147"/>
                  </a:lnTo>
                  <a:cubicBezTo>
                    <a:pt x="615416" y="2888919"/>
                    <a:pt x="611469" y="2889375"/>
                    <a:pt x="607522" y="2890514"/>
                  </a:cubicBezTo>
                  <a:cubicBezTo>
                    <a:pt x="603575" y="2891652"/>
                    <a:pt x="601450" y="2894840"/>
                    <a:pt x="601146" y="2900077"/>
                  </a:cubicBezTo>
                  <a:lnTo>
                    <a:pt x="604790" y="2921937"/>
                  </a:lnTo>
                  <a:lnTo>
                    <a:pt x="568357" y="2918294"/>
                  </a:lnTo>
                  <a:cubicBezTo>
                    <a:pt x="569799" y="2911083"/>
                    <a:pt x="573290" y="2900001"/>
                    <a:pt x="578831" y="2885048"/>
                  </a:cubicBezTo>
                  <a:cubicBezTo>
                    <a:pt x="584372" y="2870096"/>
                    <a:pt x="583309" y="2861747"/>
                    <a:pt x="575643" y="2860001"/>
                  </a:cubicBezTo>
                  <a:cubicBezTo>
                    <a:pt x="571772" y="2860380"/>
                    <a:pt x="567674" y="2862354"/>
                    <a:pt x="563347" y="2865921"/>
                  </a:cubicBezTo>
                  <a:cubicBezTo>
                    <a:pt x="559021" y="2869489"/>
                    <a:pt x="555833" y="2872373"/>
                    <a:pt x="553784" y="2874574"/>
                  </a:cubicBezTo>
                  <a:lnTo>
                    <a:pt x="546497" y="2918294"/>
                  </a:lnTo>
                  <a:lnTo>
                    <a:pt x="528280" y="2947440"/>
                  </a:lnTo>
                  <a:cubicBezTo>
                    <a:pt x="528128" y="2958370"/>
                    <a:pt x="525700" y="2968389"/>
                    <a:pt x="520994" y="2977498"/>
                  </a:cubicBezTo>
                  <a:cubicBezTo>
                    <a:pt x="516288" y="2986606"/>
                    <a:pt x="510216" y="2994803"/>
                    <a:pt x="502777" y="3002090"/>
                  </a:cubicBezTo>
                  <a:cubicBezTo>
                    <a:pt x="502170" y="3018030"/>
                    <a:pt x="499741" y="3031692"/>
                    <a:pt x="495490" y="3043077"/>
                  </a:cubicBezTo>
                  <a:cubicBezTo>
                    <a:pt x="491240" y="3054462"/>
                    <a:pt x="488811" y="3066303"/>
                    <a:pt x="488204" y="3078599"/>
                  </a:cubicBezTo>
                  <a:cubicBezTo>
                    <a:pt x="479020" y="3077992"/>
                    <a:pt x="471885" y="3078296"/>
                    <a:pt x="466799" y="3079510"/>
                  </a:cubicBezTo>
                  <a:cubicBezTo>
                    <a:pt x="461714" y="3080725"/>
                    <a:pt x="459133" y="3086493"/>
                    <a:pt x="459057" y="3096816"/>
                  </a:cubicBezTo>
                  <a:lnTo>
                    <a:pt x="437197" y="3133249"/>
                  </a:lnTo>
                  <a:lnTo>
                    <a:pt x="418981" y="3136893"/>
                  </a:lnTo>
                  <a:cubicBezTo>
                    <a:pt x="415186" y="3136968"/>
                    <a:pt x="411846" y="3135906"/>
                    <a:pt x="408962" y="3133704"/>
                  </a:cubicBezTo>
                  <a:cubicBezTo>
                    <a:pt x="406078" y="3131503"/>
                    <a:pt x="404560" y="3127708"/>
                    <a:pt x="404408" y="3122319"/>
                  </a:cubicBezTo>
                  <a:cubicBezTo>
                    <a:pt x="416400" y="3120194"/>
                    <a:pt x="420651" y="3108960"/>
                    <a:pt x="417159" y="3088618"/>
                  </a:cubicBezTo>
                  <a:cubicBezTo>
                    <a:pt x="413668" y="3068277"/>
                    <a:pt x="417918" y="3051578"/>
                    <a:pt x="429911" y="3038523"/>
                  </a:cubicBezTo>
                  <a:cubicBezTo>
                    <a:pt x="429304" y="3026986"/>
                    <a:pt x="434161" y="3020914"/>
                    <a:pt x="444484" y="3020306"/>
                  </a:cubicBezTo>
                  <a:cubicBezTo>
                    <a:pt x="452302" y="3020914"/>
                    <a:pt x="462169" y="3020610"/>
                    <a:pt x="474086" y="3019396"/>
                  </a:cubicBezTo>
                  <a:cubicBezTo>
                    <a:pt x="486003" y="3018181"/>
                    <a:pt x="485851" y="3012412"/>
                    <a:pt x="473631" y="3002090"/>
                  </a:cubicBezTo>
                  <a:lnTo>
                    <a:pt x="488204" y="2962013"/>
                  </a:lnTo>
                  <a:lnTo>
                    <a:pt x="473631" y="2962013"/>
                  </a:lnTo>
                  <a:lnTo>
                    <a:pt x="488204" y="2943797"/>
                  </a:lnTo>
                  <a:lnTo>
                    <a:pt x="488204" y="2903720"/>
                  </a:lnTo>
                  <a:lnTo>
                    <a:pt x="513707" y="2885504"/>
                  </a:lnTo>
                  <a:lnTo>
                    <a:pt x="517350" y="2849071"/>
                  </a:lnTo>
                  <a:cubicBezTo>
                    <a:pt x="524789" y="2838520"/>
                    <a:pt x="531772" y="2828653"/>
                    <a:pt x="538299" y="2819469"/>
                  </a:cubicBezTo>
                  <a:cubicBezTo>
                    <a:pt x="544827" y="2810285"/>
                    <a:pt x="549988" y="2799506"/>
                    <a:pt x="553784" y="2787134"/>
                  </a:cubicBezTo>
                  <a:cubicBezTo>
                    <a:pt x="543537" y="2781214"/>
                    <a:pt x="539438" y="2767552"/>
                    <a:pt x="541487" y="2746147"/>
                  </a:cubicBezTo>
                  <a:cubicBezTo>
                    <a:pt x="543537" y="2724743"/>
                    <a:pt x="547635" y="2709259"/>
                    <a:pt x="553784" y="2699695"/>
                  </a:cubicBezTo>
                  <a:cubicBezTo>
                    <a:pt x="562360" y="2697949"/>
                    <a:pt x="567066" y="2689600"/>
                    <a:pt x="567901" y="2674647"/>
                  </a:cubicBezTo>
                  <a:cubicBezTo>
                    <a:pt x="568736" y="2659694"/>
                    <a:pt x="568888" y="2648613"/>
                    <a:pt x="568357" y="2641402"/>
                  </a:cubicBezTo>
                  <a:cubicBezTo>
                    <a:pt x="573746" y="2639277"/>
                    <a:pt x="577541" y="2635330"/>
                    <a:pt x="579742" y="2629561"/>
                  </a:cubicBezTo>
                  <a:cubicBezTo>
                    <a:pt x="581943" y="2623793"/>
                    <a:pt x="583006" y="2618024"/>
                    <a:pt x="582930" y="2612256"/>
                  </a:cubicBezTo>
                  <a:cubicBezTo>
                    <a:pt x="582323" y="2603679"/>
                    <a:pt x="579894" y="2597151"/>
                    <a:pt x="575643" y="2592672"/>
                  </a:cubicBezTo>
                  <a:cubicBezTo>
                    <a:pt x="571393" y="2588194"/>
                    <a:pt x="568964" y="2582578"/>
                    <a:pt x="568357" y="2575822"/>
                  </a:cubicBezTo>
                  <a:cubicBezTo>
                    <a:pt x="552797" y="2578706"/>
                    <a:pt x="545662" y="2590244"/>
                    <a:pt x="546952" y="2610434"/>
                  </a:cubicBezTo>
                  <a:cubicBezTo>
                    <a:pt x="548243" y="2630624"/>
                    <a:pt x="542019" y="2642161"/>
                    <a:pt x="528280" y="2645045"/>
                  </a:cubicBezTo>
                  <a:cubicBezTo>
                    <a:pt x="527977" y="2657872"/>
                    <a:pt x="524030" y="2669562"/>
                    <a:pt x="516440" y="2680112"/>
                  </a:cubicBezTo>
                  <a:cubicBezTo>
                    <a:pt x="508849" y="2690662"/>
                    <a:pt x="499437" y="2699619"/>
                    <a:pt x="488204" y="2706982"/>
                  </a:cubicBezTo>
                  <a:lnTo>
                    <a:pt x="488204" y="2757988"/>
                  </a:lnTo>
                  <a:cubicBezTo>
                    <a:pt x="454579" y="2772257"/>
                    <a:pt x="434389" y="2791081"/>
                    <a:pt x="427634" y="2814459"/>
                  </a:cubicBezTo>
                  <a:cubicBezTo>
                    <a:pt x="420878" y="2837837"/>
                    <a:pt x="410708" y="2867591"/>
                    <a:pt x="397121" y="2903720"/>
                  </a:cubicBezTo>
                  <a:cubicBezTo>
                    <a:pt x="383155" y="2904935"/>
                    <a:pt x="371011" y="2909793"/>
                    <a:pt x="360688" y="2918294"/>
                  </a:cubicBezTo>
                  <a:cubicBezTo>
                    <a:pt x="350365" y="2926795"/>
                    <a:pt x="338221" y="2931652"/>
                    <a:pt x="324255" y="2932867"/>
                  </a:cubicBezTo>
                  <a:lnTo>
                    <a:pt x="324255" y="2976587"/>
                  </a:lnTo>
                  <a:lnTo>
                    <a:pt x="313325" y="2976587"/>
                  </a:lnTo>
                  <a:cubicBezTo>
                    <a:pt x="304748" y="2976435"/>
                    <a:pt x="300042" y="2974006"/>
                    <a:pt x="299207" y="2969300"/>
                  </a:cubicBezTo>
                  <a:cubicBezTo>
                    <a:pt x="298372" y="2964594"/>
                    <a:pt x="298220" y="2958522"/>
                    <a:pt x="298752" y="2951084"/>
                  </a:cubicBezTo>
                  <a:lnTo>
                    <a:pt x="309682" y="2921937"/>
                  </a:lnTo>
                  <a:cubicBezTo>
                    <a:pt x="309454" y="2919129"/>
                    <a:pt x="308088" y="2913816"/>
                    <a:pt x="305583" y="2905997"/>
                  </a:cubicBezTo>
                  <a:cubicBezTo>
                    <a:pt x="303078" y="2898179"/>
                    <a:pt x="300801" y="2893777"/>
                    <a:pt x="298752" y="2892791"/>
                  </a:cubicBezTo>
                  <a:lnTo>
                    <a:pt x="298752" y="2903720"/>
                  </a:lnTo>
                  <a:cubicBezTo>
                    <a:pt x="286911" y="2904783"/>
                    <a:pt x="275070" y="2911766"/>
                    <a:pt x="263229" y="2924670"/>
                  </a:cubicBezTo>
                  <a:cubicBezTo>
                    <a:pt x="251388" y="2937573"/>
                    <a:pt x="245013" y="2950021"/>
                    <a:pt x="244102" y="2962013"/>
                  </a:cubicBezTo>
                  <a:cubicBezTo>
                    <a:pt x="238713" y="2967706"/>
                    <a:pt x="234918" y="2974537"/>
                    <a:pt x="232717" y="2982507"/>
                  </a:cubicBezTo>
                  <a:cubicBezTo>
                    <a:pt x="230515" y="2990477"/>
                    <a:pt x="229453" y="2998219"/>
                    <a:pt x="229529" y="3005733"/>
                  </a:cubicBezTo>
                  <a:lnTo>
                    <a:pt x="200382" y="3023950"/>
                  </a:lnTo>
                  <a:cubicBezTo>
                    <a:pt x="200458" y="3031540"/>
                    <a:pt x="199395" y="3039130"/>
                    <a:pt x="197194" y="3046720"/>
                  </a:cubicBezTo>
                  <a:cubicBezTo>
                    <a:pt x="194993" y="3054311"/>
                    <a:pt x="191198" y="3060079"/>
                    <a:pt x="185809" y="3064026"/>
                  </a:cubicBezTo>
                  <a:lnTo>
                    <a:pt x="185809" y="3093173"/>
                  </a:lnTo>
                  <a:lnTo>
                    <a:pt x="171236" y="3107746"/>
                  </a:lnTo>
                  <a:cubicBezTo>
                    <a:pt x="170704" y="3120573"/>
                    <a:pt x="166302" y="3132262"/>
                    <a:pt x="158029" y="3142813"/>
                  </a:cubicBezTo>
                  <a:cubicBezTo>
                    <a:pt x="149755" y="3153363"/>
                    <a:pt x="140799" y="3162320"/>
                    <a:pt x="131159" y="3169683"/>
                  </a:cubicBezTo>
                  <a:cubicBezTo>
                    <a:pt x="125011" y="3182054"/>
                    <a:pt x="115447" y="3197387"/>
                    <a:pt x="102468" y="3215679"/>
                  </a:cubicBezTo>
                  <a:cubicBezTo>
                    <a:pt x="89489" y="3233972"/>
                    <a:pt x="77193" y="3246571"/>
                    <a:pt x="65580" y="3253479"/>
                  </a:cubicBezTo>
                  <a:cubicBezTo>
                    <a:pt x="65807" y="3259323"/>
                    <a:pt x="65352" y="3265850"/>
                    <a:pt x="64213" y="3273061"/>
                  </a:cubicBezTo>
                  <a:cubicBezTo>
                    <a:pt x="63075" y="3280272"/>
                    <a:pt x="59887" y="3285889"/>
                    <a:pt x="54650" y="3289912"/>
                  </a:cubicBezTo>
                  <a:lnTo>
                    <a:pt x="47363" y="3322702"/>
                  </a:lnTo>
                  <a:lnTo>
                    <a:pt x="25503" y="3355491"/>
                  </a:lnTo>
                  <a:cubicBezTo>
                    <a:pt x="26110" y="3367028"/>
                    <a:pt x="21253" y="3373100"/>
                    <a:pt x="10930" y="3373708"/>
                  </a:cubicBezTo>
                  <a:lnTo>
                    <a:pt x="0" y="3370064"/>
                  </a:lnTo>
                  <a:cubicBezTo>
                    <a:pt x="0" y="3354884"/>
                    <a:pt x="3643" y="3341525"/>
                    <a:pt x="10930" y="3329988"/>
                  </a:cubicBezTo>
                  <a:cubicBezTo>
                    <a:pt x="11917" y="3325586"/>
                    <a:pt x="16319" y="3313441"/>
                    <a:pt x="24137" y="3293555"/>
                  </a:cubicBezTo>
                  <a:cubicBezTo>
                    <a:pt x="31955" y="3273669"/>
                    <a:pt x="37268" y="3261524"/>
                    <a:pt x="40076" y="3257122"/>
                  </a:cubicBezTo>
                  <a:cubicBezTo>
                    <a:pt x="39317" y="3248772"/>
                    <a:pt x="39014" y="3239057"/>
                    <a:pt x="39166" y="3227975"/>
                  </a:cubicBezTo>
                  <a:cubicBezTo>
                    <a:pt x="39317" y="3216894"/>
                    <a:pt x="44479" y="3210821"/>
                    <a:pt x="54650" y="3209759"/>
                  </a:cubicBezTo>
                  <a:cubicBezTo>
                    <a:pt x="56319" y="3171504"/>
                    <a:pt x="68464" y="3125052"/>
                    <a:pt x="91083" y="3070402"/>
                  </a:cubicBezTo>
                  <a:cubicBezTo>
                    <a:pt x="113702" y="3015752"/>
                    <a:pt x="136776" y="2974765"/>
                    <a:pt x="160306" y="2947440"/>
                  </a:cubicBezTo>
                  <a:cubicBezTo>
                    <a:pt x="160761" y="2934840"/>
                    <a:pt x="162583" y="2922696"/>
                    <a:pt x="165771" y="2911007"/>
                  </a:cubicBezTo>
                  <a:cubicBezTo>
                    <a:pt x="168959" y="2899318"/>
                    <a:pt x="170780" y="2887174"/>
                    <a:pt x="171236" y="2874574"/>
                  </a:cubicBezTo>
                  <a:cubicBezTo>
                    <a:pt x="176625" y="2874346"/>
                    <a:pt x="180420" y="2872069"/>
                    <a:pt x="182621" y="2867743"/>
                  </a:cubicBezTo>
                  <a:cubicBezTo>
                    <a:pt x="184822" y="2863416"/>
                    <a:pt x="185885" y="2858407"/>
                    <a:pt x="185809" y="2852714"/>
                  </a:cubicBezTo>
                  <a:cubicBezTo>
                    <a:pt x="186416" y="2842164"/>
                    <a:pt x="188845" y="2833207"/>
                    <a:pt x="193096" y="2825845"/>
                  </a:cubicBezTo>
                  <a:cubicBezTo>
                    <a:pt x="197346" y="2818482"/>
                    <a:pt x="199775" y="2810436"/>
                    <a:pt x="200382" y="2801708"/>
                  </a:cubicBezTo>
                  <a:lnTo>
                    <a:pt x="218599" y="2761631"/>
                  </a:lnTo>
                  <a:cubicBezTo>
                    <a:pt x="225733" y="2761100"/>
                    <a:pt x="230591" y="2757608"/>
                    <a:pt x="233172" y="2751157"/>
                  </a:cubicBezTo>
                  <a:cubicBezTo>
                    <a:pt x="235753" y="2744705"/>
                    <a:pt x="236967" y="2738481"/>
                    <a:pt x="236815" y="2732485"/>
                  </a:cubicBezTo>
                  <a:lnTo>
                    <a:pt x="233172" y="2714268"/>
                  </a:lnTo>
                  <a:cubicBezTo>
                    <a:pt x="241977" y="2694078"/>
                    <a:pt x="248960" y="2673433"/>
                    <a:pt x="254121" y="2652332"/>
                  </a:cubicBezTo>
                  <a:cubicBezTo>
                    <a:pt x="259282" y="2631231"/>
                    <a:pt x="264444" y="2610586"/>
                    <a:pt x="269605" y="2590396"/>
                  </a:cubicBezTo>
                  <a:cubicBezTo>
                    <a:pt x="281142" y="2582502"/>
                    <a:pt x="290858" y="2572786"/>
                    <a:pt x="298752" y="2561249"/>
                  </a:cubicBezTo>
                  <a:cubicBezTo>
                    <a:pt x="298524" y="2555480"/>
                    <a:pt x="298979" y="2548801"/>
                    <a:pt x="300118" y="2541211"/>
                  </a:cubicBezTo>
                  <a:cubicBezTo>
                    <a:pt x="301256" y="2533621"/>
                    <a:pt x="304444" y="2526942"/>
                    <a:pt x="309682" y="2521173"/>
                  </a:cubicBezTo>
                  <a:cubicBezTo>
                    <a:pt x="308922" y="2512671"/>
                    <a:pt x="308619" y="2502349"/>
                    <a:pt x="308771" y="2490204"/>
                  </a:cubicBezTo>
                  <a:cubicBezTo>
                    <a:pt x="308922" y="2478060"/>
                    <a:pt x="314084" y="2471381"/>
                    <a:pt x="324255" y="2470167"/>
                  </a:cubicBezTo>
                  <a:cubicBezTo>
                    <a:pt x="326380" y="2456884"/>
                    <a:pt x="334881" y="2438818"/>
                    <a:pt x="349758" y="2415972"/>
                  </a:cubicBezTo>
                  <a:cubicBezTo>
                    <a:pt x="364635" y="2393125"/>
                    <a:pt x="373136" y="2379614"/>
                    <a:pt x="375261" y="2375440"/>
                  </a:cubicBezTo>
                  <a:lnTo>
                    <a:pt x="389834" y="2349937"/>
                  </a:lnTo>
                  <a:cubicBezTo>
                    <a:pt x="390897" y="2325345"/>
                    <a:pt x="395148" y="2303485"/>
                    <a:pt x="402586" y="2284357"/>
                  </a:cubicBezTo>
                  <a:cubicBezTo>
                    <a:pt x="410024" y="2265230"/>
                    <a:pt x="414275" y="2243370"/>
                    <a:pt x="415338" y="2218778"/>
                  </a:cubicBezTo>
                  <a:lnTo>
                    <a:pt x="429911" y="2204204"/>
                  </a:lnTo>
                  <a:cubicBezTo>
                    <a:pt x="431733" y="2187278"/>
                    <a:pt x="439019" y="2169213"/>
                    <a:pt x="451771" y="2150010"/>
                  </a:cubicBezTo>
                  <a:cubicBezTo>
                    <a:pt x="464522" y="2130807"/>
                    <a:pt x="471809" y="2113653"/>
                    <a:pt x="473631" y="2098548"/>
                  </a:cubicBezTo>
                  <a:cubicBezTo>
                    <a:pt x="484409" y="2091793"/>
                    <a:pt x="489267" y="2080711"/>
                    <a:pt x="488204" y="2065303"/>
                  </a:cubicBezTo>
                  <a:cubicBezTo>
                    <a:pt x="487141" y="2049895"/>
                    <a:pt x="491999" y="2037902"/>
                    <a:pt x="502777" y="2029325"/>
                  </a:cubicBezTo>
                  <a:cubicBezTo>
                    <a:pt x="503519" y="2022556"/>
                    <a:pt x="508917" y="2004924"/>
                    <a:pt x="518970" y="1976430"/>
                  </a:cubicBezTo>
                  <a:cubicBezTo>
                    <a:pt x="529022" y="1947936"/>
                    <a:pt x="539278" y="1920049"/>
                    <a:pt x="549735" y="1892769"/>
                  </a:cubicBezTo>
                  <a:cubicBezTo>
                    <a:pt x="560193" y="1865489"/>
                    <a:pt x="566400" y="1850286"/>
                    <a:pt x="568357" y="1847160"/>
                  </a:cubicBezTo>
                  <a:cubicBezTo>
                    <a:pt x="567598" y="1839266"/>
                    <a:pt x="567294" y="1831372"/>
                    <a:pt x="567446" y="1823478"/>
                  </a:cubicBezTo>
                  <a:cubicBezTo>
                    <a:pt x="567598" y="1815584"/>
                    <a:pt x="572759" y="1811334"/>
                    <a:pt x="582930" y="1810727"/>
                  </a:cubicBezTo>
                  <a:cubicBezTo>
                    <a:pt x="594088" y="1787273"/>
                    <a:pt x="609116" y="1758582"/>
                    <a:pt x="628016" y="1724653"/>
                  </a:cubicBezTo>
                  <a:cubicBezTo>
                    <a:pt x="646916" y="1690725"/>
                    <a:pt x="657390" y="1661123"/>
                    <a:pt x="659439" y="1635848"/>
                  </a:cubicBezTo>
                  <a:cubicBezTo>
                    <a:pt x="661641" y="1633874"/>
                    <a:pt x="664525" y="1631445"/>
                    <a:pt x="668092" y="1628561"/>
                  </a:cubicBezTo>
                  <a:cubicBezTo>
                    <a:pt x="671660" y="1625677"/>
                    <a:pt x="673633" y="1623248"/>
                    <a:pt x="674013" y="1621274"/>
                  </a:cubicBezTo>
                  <a:cubicBezTo>
                    <a:pt x="673785" y="1617783"/>
                    <a:pt x="672419" y="1615658"/>
                    <a:pt x="669914" y="1614899"/>
                  </a:cubicBezTo>
                  <a:cubicBezTo>
                    <a:pt x="667409" y="1614139"/>
                    <a:pt x="665132" y="1613836"/>
                    <a:pt x="663083" y="1613988"/>
                  </a:cubicBezTo>
                  <a:lnTo>
                    <a:pt x="674013" y="1581198"/>
                  </a:lnTo>
                  <a:cubicBezTo>
                    <a:pt x="685550" y="1573304"/>
                    <a:pt x="695265" y="1563589"/>
                    <a:pt x="703159" y="1552051"/>
                  </a:cubicBezTo>
                  <a:lnTo>
                    <a:pt x="725019" y="1479185"/>
                  </a:lnTo>
                  <a:cubicBezTo>
                    <a:pt x="723197" y="1471595"/>
                    <a:pt x="724108" y="1464916"/>
                    <a:pt x="727752" y="1459147"/>
                  </a:cubicBezTo>
                  <a:cubicBezTo>
                    <a:pt x="731395" y="1453378"/>
                    <a:pt x="737771" y="1450342"/>
                    <a:pt x="746879" y="1450039"/>
                  </a:cubicBezTo>
                  <a:cubicBezTo>
                    <a:pt x="747335" y="1443359"/>
                    <a:pt x="749156" y="1438502"/>
                    <a:pt x="752344" y="1435465"/>
                  </a:cubicBezTo>
                  <a:cubicBezTo>
                    <a:pt x="755532" y="1432429"/>
                    <a:pt x="757354" y="1427572"/>
                    <a:pt x="757809" y="1420892"/>
                  </a:cubicBezTo>
                  <a:cubicBezTo>
                    <a:pt x="760617" y="1415958"/>
                    <a:pt x="765930" y="1401233"/>
                    <a:pt x="773748" y="1376717"/>
                  </a:cubicBezTo>
                  <a:cubicBezTo>
                    <a:pt x="781566" y="1352201"/>
                    <a:pt x="785969" y="1336565"/>
                    <a:pt x="786955" y="1329809"/>
                  </a:cubicBezTo>
                  <a:cubicBezTo>
                    <a:pt x="788018" y="1317969"/>
                    <a:pt x="792269" y="1308860"/>
                    <a:pt x="799707" y="1302485"/>
                  </a:cubicBezTo>
                  <a:cubicBezTo>
                    <a:pt x="807146" y="1296109"/>
                    <a:pt x="811396" y="1287000"/>
                    <a:pt x="812459" y="1275160"/>
                  </a:cubicBezTo>
                  <a:lnTo>
                    <a:pt x="827032" y="1246013"/>
                  </a:lnTo>
                  <a:cubicBezTo>
                    <a:pt x="827943" y="1237512"/>
                    <a:pt x="831586" y="1230833"/>
                    <a:pt x="837962" y="1225975"/>
                  </a:cubicBezTo>
                  <a:cubicBezTo>
                    <a:pt x="844338" y="1221117"/>
                    <a:pt x="847981" y="1214438"/>
                    <a:pt x="848892" y="1205937"/>
                  </a:cubicBezTo>
                  <a:cubicBezTo>
                    <a:pt x="859670" y="1204798"/>
                    <a:pt x="867260" y="1197967"/>
                    <a:pt x="871663" y="1185443"/>
                  </a:cubicBezTo>
                  <a:cubicBezTo>
                    <a:pt x="876065" y="1172919"/>
                    <a:pt x="878190" y="1161534"/>
                    <a:pt x="878038" y="1151287"/>
                  </a:cubicBezTo>
                  <a:cubicBezTo>
                    <a:pt x="892536" y="1129275"/>
                    <a:pt x="905439" y="1105897"/>
                    <a:pt x="916749" y="1081153"/>
                  </a:cubicBezTo>
                  <a:cubicBezTo>
                    <a:pt x="928058" y="1056409"/>
                    <a:pt x="938229" y="1031209"/>
                    <a:pt x="947261" y="1005554"/>
                  </a:cubicBezTo>
                  <a:cubicBezTo>
                    <a:pt x="948248" y="999634"/>
                    <a:pt x="952650" y="987793"/>
                    <a:pt x="960468" y="970032"/>
                  </a:cubicBezTo>
                  <a:cubicBezTo>
                    <a:pt x="968286" y="952271"/>
                    <a:pt x="973599" y="942252"/>
                    <a:pt x="976408" y="939975"/>
                  </a:cubicBezTo>
                  <a:cubicBezTo>
                    <a:pt x="976787" y="927451"/>
                    <a:pt x="979671" y="916066"/>
                    <a:pt x="985061" y="905819"/>
                  </a:cubicBezTo>
                  <a:cubicBezTo>
                    <a:pt x="990450" y="895572"/>
                    <a:pt x="996066" y="885097"/>
                    <a:pt x="1001911" y="874395"/>
                  </a:cubicBezTo>
                  <a:lnTo>
                    <a:pt x="1016484" y="863465"/>
                  </a:lnTo>
                  <a:cubicBezTo>
                    <a:pt x="1021797" y="854281"/>
                    <a:pt x="1025744" y="844414"/>
                    <a:pt x="1028325" y="833863"/>
                  </a:cubicBezTo>
                  <a:cubicBezTo>
                    <a:pt x="1030906" y="823313"/>
                    <a:pt x="1033031" y="812535"/>
                    <a:pt x="1034701" y="801529"/>
                  </a:cubicBezTo>
                  <a:cubicBezTo>
                    <a:pt x="1046921" y="799176"/>
                    <a:pt x="1054359" y="787487"/>
                    <a:pt x="1057016" y="766462"/>
                  </a:cubicBezTo>
                  <a:cubicBezTo>
                    <a:pt x="1059673" y="745437"/>
                    <a:pt x="1060735" y="729194"/>
                    <a:pt x="1060204" y="717733"/>
                  </a:cubicBezTo>
                  <a:cubicBezTo>
                    <a:pt x="1064151" y="717961"/>
                    <a:pt x="1068098" y="717505"/>
                    <a:pt x="1072045" y="716366"/>
                  </a:cubicBezTo>
                  <a:cubicBezTo>
                    <a:pt x="1075992" y="715228"/>
                    <a:pt x="1078117" y="712040"/>
                    <a:pt x="1078420" y="706803"/>
                  </a:cubicBezTo>
                  <a:cubicBezTo>
                    <a:pt x="1077813" y="696480"/>
                    <a:pt x="1082671" y="691622"/>
                    <a:pt x="1092994" y="692230"/>
                  </a:cubicBezTo>
                  <a:lnTo>
                    <a:pt x="1107567" y="663083"/>
                  </a:lnTo>
                  <a:lnTo>
                    <a:pt x="1122140" y="652153"/>
                  </a:lnTo>
                  <a:lnTo>
                    <a:pt x="1147643" y="604790"/>
                  </a:lnTo>
                  <a:cubicBezTo>
                    <a:pt x="1148251" y="597807"/>
                    <a:pt x="1150679" y="591735"/>
                    <a:pt x="1154930" y="586574"/>
                  </a:cubicBezTo>
                  <a:cubicBezTo>
                    <a:pt x="1159181" y="581412"/>
                    <a:pt x="1161609" y="575340"/>
                    <a:pt x="1162217" y="568357"/>
                  </a:cubicBezTo>
                  <a:cubicBezTo>
                    <a:pt x="1181344" y="542626"/>
                    <a:pt x="1199561" y="503916"/>
                    <a:pt x="1216866" y="452226"/>
                  </a:cubicBezTo>
                  <a:cubicBezTo>
                    <a:pt x="1234172" y="400537"/>
                    <a:pt x="1245102" y="359094"/>
                    <a:pt x="1249656" y="327898"/>
                  </a:cubicBezTo>
                  <a:cubicBezTo>
                    <a:pt x="1270377" y="333363"/>
                    <a:pt x="1288139" y="331542"/>
                    <a:pt x="1302940" y="322433"/>
                  </a:cubicBezTo>
                  <a:cubicBezTo>
                    <a:pt x="1317741" y="313325"/>
                    <a:pt x="1325483" y="296930"/>
                    <a:pt x="1326166" y="273248"/>
                  </a:cubicBezTo>
                  <a:lnTo>
                    <a:pt x="1344382" y="229529"/>
                  </a:lnTo>
                  <a:lnTo>
                    <a:pt x="1380815" y="225886"/>
                  </a:lnTo>
                  <a:cubicBezTo>
                    <a:pt x="1380815" y="218295"/>
                    <a:pt x="1382637" y="211616"/>
                    <a:pt x="1386280" y="205847"/>
                  </a:cubicBezTo>
                  <a:cubicBezTo>
                    <a:pt x="1389924" y="200079"/>
                    <a:pt x="1395389" y="197043"/>
                    <a:pt x="1402675" y="196739"/>
                  </a:cubicBezTo>
                  <a:lnTo>
                    <a:pt x="1406318" y="196739"/>
                  </a:lnTo>
                  <a:cubicBezTo>
                    <a:pt x="1406015" y="191046"/>
                    <a:pt x="1406622" y="186037"/>
                    <a:pt x="1408140" y="181710"/>
                  </a:cubicBezTo>
                  <a:cubicBezTo>
                    <a:pt x="1409658" y="177384"/>
                    <a:pt x="1413909" y="175107"/>
                    <a:pt x="1420892" y="174879"/>
                  </a:cubicBezTo>
                  <a:lnTo>
                    <a:pt x="1435465" y="174879"/>
                  </a:lnTo>
                  <a:lnTo>
                    <a:pt x="1435465" y="127516"/>
                  </a:lnTo>
                  <a:lnTo>
                    <a:pt x="1490115" y="94726"/>
                  </a:lnTo>
                  <a:lnTo>
                    <a:pt x="1533835" y="91083"/>
                  </a:lnTo>
                  <a:cubicBezTo>
                    <a:pt x="1537554" y="85238"/>
                    <a:pt x="1541956" y="79622"/>
                    <a:pt x="1547042" y="74233"/>
                  </a:cubicBezTo>
                  <a:cubicBezTo>
                    <a:pt x="1552127" y="68843"/>
                    <a:pt x="1557440" y="65959"/>
                    <a:pt x="1562981" y="65580"/>
                  </a:cubicBezTo>
                  <a:lnTo>
                    <a:pt x="1570268" y="69223"/>
                  </a:lnTo>
                  <a:cubicBezTo>
                    <a:pt x="1571482" y="79849"/>
                    <a:pt x="1576340" y="84100"/>
                    <a:pt x="1584841" y="81975"/>
                  </a:cubicBezTo>
                  <a:cubicBezTo>
                    <a:pt x="1593342" y="79849"/>
                    <a:pt x="1598200" y="84100"/>
                    <a:pt x="1599414" y="94726"/>
                  </a:cubicBezTo>
                  <a:lnTo>
                    <a:pt x="1610344" y="87440"/>
                  </a:lnTo>
                  <a:cubicBezTo>
                    <a:pt x="1616416" y="77876"/>
                    <a:pt x="1624310" y="63303"/>
                    <a:pt x="1634026" y="43720"/>
                  </a:cubicBezTo>
                  <a:cubicBezTo>
                    <a:pt x="1643741" y="24137"/>
                    <a:pt x="1651635" y="13207"/>
                    <a:pt x="1657707" y="10930"/>
                  </a:cubicBezTo>
                  <a:lnTo>
                    <a:pt x="1664994" y="14573"/>
                  </a:lnTo>
                  <a:cubicBezTo>
                    <a:pt x="1667119" y="27173"/>
                    <a:pt x="1676531" y="29299"/>
                    <a:pt x="1693229" y="20949"/>
                  </a:cubicBezTo>
                  <a:cubicBezTo>
                    <a:pt x="1709928" y="12600"/>
                    <a:pt x="1721161" y="5617"/>
                    <a:pt x="1726930" y="0"/>
                  </a:cubicBezTo>
                  <a:close/>
                </a:path>
              </a:pathLst>
            </a:custGeom>
            <a:grpFill/>
            <a:ln w="12700" cap="flat" cmpd="sng" algn="ctr">
              <a:noFill/>
              <a:prstDash val="solid"/>
              <a:miter lim="800000"/>
            </a:ln>
            <a:effectLst/>
          </p:spPr>
          <p:txBody>
            <a:bodyPr rtlCol="1" anchor="ctr"/>
            <a:lstStyle/>
            <a:p>
              <a:endParaRPr lang="en-US"/>
            </a:p>
          </p:txBody>
        </p:sp>
        <p:sp>
          <p:nvSpPr>
            <p:cNvPr id="20" name="Freeform 19"/>
            <p:cNvSpPr/>
            <p:nvPr/>
          </p:nvSpPr>
          <p:spPr>
            <a:xfrm rot="349349">
              <a:off x="2559503" y="1371196"/>
              <a:ext cx="1953808" cy="2457273"/>
            </a:xfrm>
            <a:custGeom>
              <a:avLst/>
              <a:gdLst>
                <a:gd name="connsiteX0" fmla="*/ 309682 w 2131338"/>
                <a:gd name="connsiteY0" fmla="*/ 2863644 h 3373708"/>
                <a:gd name="connsiteX1" fmla="*/ 311959 w 2131338"/>
                <a:gd name="connsiteY1" fmla="*/ 2872297 h 3373708"/>
                <a:gd name="connsiteX2" fmla="*/ 316968 w 2131338"/>
                <a:gd name="connsiteY2" fmla="*/ 2878217 h 3373708"/>
                <a:gd name="connsiteX3" fmla="*/ 323344 w 2131338"/>
                <a:gd name="connsiteY3" fmla="*/ 2874119 h 3373708"/>
                <a:gd name="connsiteX4" fmla="*/ 324255 w 2131338"/>
                <a:gd name="connsiteY4" fmla="*/ 2867287 h 3373708"/>
                <a:gd name="connsiteX5" fmla="*/ 324255 w 2131338"/>
                <a:gd name="connsiteY5" fmla="*/ 2834498 h 3373708"/>
                <a:gd name="connsiteX6" fmla="*/ 335185 w 2131338"/>
                <a:gd name="connsiteY6" fmla="*/ 2845427 h 3373708"/>
                <a:gd name="connsiteX7" fmla="*/ 338828 w 2131338"/>
                <a:gd name="connsiteY7" fmla="*/ 2845427 h 3373708"/>
                <a:gd name="connsiteX8" fmla="*/ 334274 w 2131338"/>
                <a:gd name="connsiteY8" fmla="*/ 2837230 h 3373708"/>
                <a:gd name="connsiteX9" fmla="*/ 324255 w 2131338"/>
                <a:gd name="connsiteY9" fmla="*/ 2834498 h 3373708"/>
                <a:gd name="connsiteX10" fmla="*/ 674013 w 2131338"/>
                <a:gd name="connsiteY10" fmla="*/ 2776205 h 3373708"/>
                <a:gd name="connsiteX11" fmla="*/ 674468 w 2131338"/>
                <a:gd name="connsiteY11" fmla="*/ 2783036 h 3373708"/>
                <a:gd name="connsiteX12" fmla="*/ 677656 w 2131338"/>
                <a:gd name="connsiteY12" fmla="*/ 2787134 h 3373708"/>
                <a:gd name="connsiteX13" fmla="*/ 688586 w 2131338"/>
                <a:gd name="connsiteY13" fmla="*/ 2787134 h 3373708"/>
                <a:gd name="connsiteX14" fmla="*/ 684032 w 2131338"/>
                <a:gd name="connsiteY14" fmla="*/ 2778937 h 3373708"/>
                <a:gd name="connsiteX15" fmla="*/ 674013 w 2131338"/>
                <a:gd name="connsiteY15" fmla="*/ 2776205 h 3373708"/>
                <a:gd name="connsiteX16" fmla="*/ 976408 w 2131338"/>
                <a:gd name="connsiteY16" fmla="*/ 2761631 h 3373708"/>
                <a:gd name="connsiteX17" fmla="*/ 990981 w 2131338"/>
                <a:gd name="connsiteY17" fmla="*/ 2787134 h 3373708"/>
                <a:gd name="connsiteX18" fmla="*/ 987338 w 2131338"/>
                <a:gd name="connsiteY18" fmla="*/ 2819924 h 3373708"/>
                <a:gd name="connsiteX19" fmla="*/ 972764 w 2131338"/>
                <a:gd name="connsiteY19" fmla="*/ 2834498 h 3373708"/>
                <a:gd name="connsiteX20" fmla="*/ 947261 w 2131338"/>
                <a:gd name="connsiteY20" fmla="*/ 2849071 h 3373708"/>
                <a:gd name="connsiteX21" fmla="*/ 961834 w 2131338"/>
                <a:gd name="connsiteY21" fmla="*/ 2805351 h 3373708"/>
                <a:gd name="connsiteX22" fmla="*/ 976408 w 2131338"/>
                <a:gd name="connsiteY22" fmla="*/ 2761631 h 3373708"/>
                <a:gd name="connsiteX23" fmla="*/ 757809 w 2131338"/>
                <a:gd name="connsiteY23" fmla="*/ 2663262 h 3373708"/>
                <a:gd name="connsiteX24" fmla="*/ 758720 w 2131338"/>
                <a:gd name="connsiteY24" fmla="*/ 2670093 h 3373708"/>
                <a:gd name="connsiteX25" fmla="*/ 765096 w 2131338"/>
                <a:gd name="connsiteY25" fmla="*/ 2674192 h 3373708"/>
                <a:gd name="connsiteX26" fmla="*/ 772382 w 2131338"/>
                <a:gd name="connsiteY26" fmla="*/ 2674192 h 3373708"/>
                <a:gd name="connsiteX27" fmla="*/ 767828 w 2131338"/>
                <a:gd name="connsiteY27" fmla="*/ 2665994 h 3373708"/>
                <a:gd name="connsiteX28" fmla="*/ 757809 w 2131338"/>
                <a:gd name="connsiteY28" fmla="*/ 2663262 h 3373708"/>
                <a:gd name="connsiteX29" fmla="*/ 1016484 w 2131338"/>
                <a:gd name="connsiteY29" fmla="*/ 2532103 h 3373708"/>
                <a:gd name="connsiteX30" fmla="*/ 1018761 w 2131338"/>
                <a:gd name="connsiteY30" fmla="*/ 2540755 h 3373708"/>
                <a:gd name="connsiteX31" fmla="*/ 1023771 w 2131338"/>
                <a:gd name="connsiteY31" fmla="*/ 2546676 h 3373708"/>
                <a:gd name="connsiteX32" fmla="*/ 1030147 w 2131338"/>
                <a:gd name="connsiteY32" fmla="*/ 2542577 h 3373708"/>
                <a:gd name="connsiteX33" fmla="*/ 1031057 w 2131338"/>
                <a:gd name="connsiteY33" fmla="*/ 2535746 h 3373708"/>
                <a:gd name="connsiteX34" fmla="*/ 604790 w 2131338"/>
                <a:gd name="connsiteY34" fmla="*/ 2484739 h 3373708"/>
                <a:gd name="connsiteX35" fmla="*/ 601146 w 2131338"/>
                <a:gd name="connsiteY35" fmla="*/ 2506599 h 3373708"/>
                <a:gd name="connsiteX36" fmla="*/ 607522 w 2131338"/>
                <a:gd name="connsiteY36" fmla="*/ 2516163 h 3373708"/>
                <a:gd name="connsiteX37" fmla="*/ 619363 w 2131338"/>
                <a:gd name="connsiteY37" fmla="*/ 2517529 h 3373708"/>
                <a:gd name="connsiteX38" fmla="*/ 641223 w 2131338"/>
                <a:gd name="connsiteY38" fmla="*/ 2441020 h 3373708"/>
                <a:gd name="connsiteX39" fmla="*/ 637580 w 2131338"/>
                <a:gd name="connsiteY39" fmla="*/ 2442841 h 3373708"/>
                <a:gd name="connsiteX40" fmla="*/ 633936 w 2131338"/>
                <a:gd name="connsiteY40" fmla="*/ 2444663 h 3373708"/>
                <a:gd name="connsiteX41" fmla="*/ 636213 w 2131338"/>
                <a:gd name="connsiteY41" fmla="*/ 2453316 h 3373708"/>
                <a:gd name="connsiteX42" fmla="*/ 641223 w 2131338"/>
                <a:gd name="connsiteY42" fmla="*/ 2459236 h 3373708"/>
                <a:gd name="connsiteX43" fmla="*/ 647599 w 2131338"/>
                <a:gd name="connsiteY43" fmla="*/ 2455138 h 3373708"/>
                <a:gd name="connsiteX44" fmla="*/ 648510 w 2131338"/>
                <a:gd name="connsiteY44" fmla="*/ 2448306 h 3373708"/>
                <a:gd name="connsiteX45" fmla="*/ 641223 w 2131338"/>
                <a:gd name="connsiteY45" fmla="*/ 2441020 h 3373708"/>
                <a:gd name="connsiteX46" fmla="*/ 1107567 w 2131338"/>
                <a:gd name="connsiteY46" fmla="*/ 2400943 h 3373708"/>
                <a:gd name="connsiteX47" fmla="*/ 1085252 w 2131338"/>
                <a:gd name="connsiteY47" fmla="*/ 2421437 h 3373708"/>
                <a:gd name="connsiteX48" fmla="*/ 1082064 w 2131338"/>
                <a:gd name="connsiteY48" fmla="*/ 2455593 h 3373708"/>
                <a:gd name="connsiteX49" fmla="*/ 1063847 w 2131338"/>
                <a:gd name="connsiteY49" fmla="*/ 2458325 h 3373708"/>
                <a:gd name="connsiteX50" fmla="*/ 1045631 w 2131338"/>
                <a:gd name="connsiteY50" fmla="*/ 2466523 h 3373708"/>
                <a:gd name="connsiteX51" fmla="*/ 1056560 w 2131338"/>
                <a:gd name="connsiteY51" fmla="*/ 2502956 h 3373708"/>
                <a:gd name="connsiteX52" fmla="*/ 1067946 w 2131338"/>
                <a:gd name="connsiteY52" fmla="*/ 2472443 h 3373708"/>
                <a:gd name="connsiteX53" fmla="*/ 1092994 w 2131338"/>
                <a:gd name="connsiteY53" fmla="*/ 2455593 h 3373708"/>
                <a:gd name="connsiteX54" fmla="*/ 1100280 w 2131338"/>
                <a:gd name="connsiteY54" fmla="*/ 2428268 h 3373708"/>
                <a:gd name="connsiteX55" fmla="*/ 1107567 w 2131338"/>
                <a:gd name="connsiteY55" fmla="*/ 2400943 h 3373708"/>
                <a:gd name="connsiteX56" fmla="*/ 936331 w 2131338"/>
                <a:gd name="connsiteY56" fmla="*/ 2331720 h 3373708"/>
                <a:gd name="connsiteX57" fmla="*/ 919936 w 2131338"/>
                <a:gd name="connsiteY57" fmla="*/ 2359045 h 3373708"/>
                <a:gd name="connsiteX58" fmla="*/ 903542 w 2131338"/>
                <a:gd name="connsiteY58" fmla="*/ 2397300 h 3373708"/>
                <a:gd name="connsiteX59" fmla="*/ 898076 w 2131338"/>
                <a:gd name="connsiteY59" fmla="*/ 2426446 h 3373708"/>
                <a:gd name="connsiteX60" fmla="*/ 892612 w 2131338"/>
                <a:gd name="connsiteY60" fmla="*/ 2455593 h 3373708"/>
                <a:gd name="connsiteX61" fmla="*/ 864376 w 2131338"/>
                <a:gd name="connsiteY61" fmla="*/ 2479275 h 3373708"/>
                <a:gd name="connsiteX62" fmla="*/ 852535 w 2131338"/>
                <a:gd name="connsiteY62" fmla="*/ 2502956 h 3373708"/>
                <a:gd name="connsiteX63" fmla="*/ 840239 w 2131338"/>
                <a:gd name="connsiteY63" fmla="*/ 2503412 h 3373708"/>
                <a:gd name="connsiteX64" fmla="*/ 830675 w 2131338"/>
                <a:gd name="connsiteY64" fmla="*/ 2506599 h 3373708"/>
                <a:gd name="connsiteX65" fmla="*/ 847525 w 2131338"/>
                <a:gd name="connsiteY65" fmla="*/ 2514797 h 3373708"/>
                <a:gd name="connsiteX66" fmla="*/ 867108 w 2131338"/>
                <a:gd name="connsiteY66" fmla="*/ 2517529 h 3373708"/>
                <a:gd name="connsiteX67" fmla="*/ 892612 w 2131338"/>
                <a:gd name="connsiteY67" fmla="*/ 2495670 h 3373708"/>
                <a:gd name="connsiteX68" fmla="*/ 881226 w 2131338"/>
                <a:gd name="connsiteY68" fmla="*/ 2485650 h 3373708"/>
                <a:gd name="connsiteX69" fmla="*/ 878038 w 2131338"/>
                <a:gd name="connsiteY69" fmla="*/ 2470167 h 3373708"/>
                <a:gd name="connsiteX70" fmla="*/ 892612 w 2131338"/>
                <a:gd name="connsiteY70" fmla="*/ 2455593 h 3373708"/>
                <a:gd name="connsiteX71" fmla="*/ 915382 w 2131338"/>
                <a:gd name="connsiteY71" fmla="*/ 2425991 h 3373708"/>
                <a:gd name="connsiteX72" fmla="*/ 932688 w 2131338"/>
                <a:gd name="connsiteY72" fmla="*/ 2393657 h 3373708"/>
                <a:gd name="connsiteX73" fmla="*/ 944073 w 2131338"/>
                <a:gd name="connsiteY73" fmla="*/ 2378628 h 3373708"/>
                <a:gd name="connsiteX74" fmla="*/ 947261 w 2131338"/>
                <a:gd name="connsiteY74" fmla="*/ 2360867 h 3373708"/>
                <a:gd name="connsiteX75" fmla="*/ 945895 w 2131338"/>
                <a:gd name="connsiteY75" fmla="*/ 2343561 h 3373708"/>
                <a:gd name="connsiteX76" fmla="*/ 936331 w 2131338"/>
                <a:gd name="connsiteY76" fmla="*/ 2331720 h 3373708"/>
                <a:gd name="connsiteX77" fmla="*/ 688586 w 2131338"/>
                <a:gd name="connsiteY77" fmla="*/ 2298930 h 3373708"/>
                <a:gd name="connsiteX78" fmla="*/ 678567 w 2131338"/>
                <a:gd name="connsiteY78" fmla="*/ 2322612 h 3373708"/>
                <a:gd name="connsiteX79" fmla="*/ 674013 w 2131338"/>
                <a:gd name="connsiteY79" fmla="*/ 2346294 h 3373708"/>
                <a:gd name="connsiteX80" fmla="*/ 663538 w 2131338"/>
                <a:gd name="connsiteY80" fmla="*/ 2346749 h 3373708"/>
                <a:gd name="connsiteX81" fmla="*/ 655796 w 2131338"/>
                <a:gd name="connsiteY81" fmla="*/ 2349937 h 3373708"/>
                <a:gd name="connsiteX82" fmla="*/ 669459 w 2131338"/>
                <a:gd name="connsiteY82" fmla="*/ 2362233 h 3373708"/>
                <a:gd name="connsiteX83" fmla="*/ 688586 w 2131338"/>
                <a:gd name="connsiteY83" fmla="*/ 2371797 h 3373708"/>
                <a:gd name="connsiteX84" fmla="*/ 717733 w 2131338"/>
                <a:gd name="connsiteY84" fmla="*/ 2331720 h 3373708"/>
                <a:gd name="connsiteX85" fmla="*/ 746879 w 2131338"/>
                <a:gd name="connsiteY85" fmla="*/ 2160485 h 3373708"/>
                <a:gd name="connsiteX86" fmla="*/ 719554 w 2131338"/>
                <a:gd name="connsiteY86" fmla="*/ 2211491 h 3373708"/>
                <a:gd name="connsiteX87" fmla="*/ 703159 w 2131338"/>
                <a:gd name="connsiteY87" fmla="*/ 2262497 h 3373708"/>
                <a:gd name="connsiteX88" fmla="*/ 712268 w 2131338"/>
                <a:gd name="connsiteY88" fmla="*/ 2280258 h 3373708"/>
                <a:gd name="connsiteX89" fmla="*/ 732306 w 2131338"/>
                <a:gd name="connsiteY89" fmla="*/ 2284357 h 3373708"/>
                <a:gd name="connsiteX90" fmla="*/ 746879 w 2131338"/>
                <a:gd name="connsiteY90" fmla="*/ 2255211 h 3373708"/>
                <a:gd name="connsiteX91" fmla="*/ 749612 w 2131338"/>
                <a:gd name="connsiteY91" fmla="*/ 2236994 h 3373708"/>
                <a:gd name="connsiteX92" fmla="*/ 757809 w 2131338"/>
                <a:gd name="connsiteY92" fmla="*/ 2218778 h 3373708"/>
                <a:gd name="connsiteX93" fmla="*/ 765096 w 2131338"/>
                <a:gd name="connsiteY93" fmla="*/ 2200561 h 3373708"/>
                <a:gd name="connsiteX94" fmla="*/ 772382 w 2131338"/>
                <a:gd name="connsiteY94" fmla="*/ 2182345 h 3373708"/>
                <a:gd name="connsiteX95" fmla="*/ 812459 w 2131338"/>
                <a:gd name="connsiteY95" fmla="*/ 2011109 h 3373708"/>
                <a:gd name="connsiteX96" fmla="*/ 801529 w 2131338"/>
                <a:gd name="connsiteY96" fmla="*/ 2043899 h 3373708"/>
                <a:gd name="connsiteX97" fmla="*/ 802440 w 2131338"/>
                <a:gd name="connsiteY97" fmla="*/ 2052096 h 3373708"/>
                <a:gd name="connsiteX98" fmla="*/ 808815 w 2131338"/>
                <a:gd name="connsiteY98" fmla="*/ 2054828 h 3373708"/>
                <a:gd name="connsiteX99" fmla="*/ 827032 w 2131338"/>
                <a:gd name="connsiteY99" fmla="*/ 2040256 h 3373708"/>
                <a:gd name="connsiteX100" fmla="*/ 856178 w 2131338"/>
                <a:gd name="connsiteY100" fmla="*/ 1952816 h 3373708"/>
                <a:gd name="connsiteX101" fmla="*/ 852535 w 2131338"/>
                <a:gd name="connsiteY101" fmla="*/ 1954638 h 3373708"/>
                <a:gd name="connsiteX102" fmla="*/ 848892 w 2131338"/>
                <a:gd name="connsiteY102" fmla="*/ 1956459 h 3373708"/>
                <a:gd name="connsiteX103" fmla="*/ 851169 w 2131338"/>
                <a:gd name="connsiteY103" fmla="*/ 1965112 h 3373708"/>
                <a:gd name="connsiteX104" fmla="*/ 856178 w 2131338"/>
                <a:gd name="connsiteY104" fmla="*/ 1971032 h 3373708"/>
                <a:gd name="connsiteX105" fmla="*/ 862554 w 2131338"/>
                <a:gd name="connsiteY105" fmla="*/ 1966934 h 3373708"/>
                <a:gd name="connsiteX106" fmla="*/ 863465 w 2131338"/>
                <a:gd name="connsiteY106" fmla="*/ 1960102 h 3373708"/>
                <a:gd name="connsiteX107" fmla="*/ 856178 w 2131338"/>
                <a:gd name="connsiteY107" fmla="*/ 1952816 h 3373708"/>
                <a:gd name="connsiteX108" fmla="*/ 918115 w 2131338"/>
                <a:gd name="connsiteY108" fmla="*/ 1887236 h 3373708"/>
                <a:gd name="connsiteX109" fmla="*/ 921303 w 2131338"/>
                <a:gd name="connsiteY109" fmla="*/ 1896800 h 3373708"/>
                <a:gd name="connsiteX110" fmla="*/ 932688 w 2131338"/>
                <a:gd name="connsiteY110" fmla="*/ 1898166 h 3373708"/>
                <a:gd name="connsiteX111" fmla="*/ 921758 w 2131338"/>
                <a:gd name="connsiteY111" fmla="*/ 1887236 h 3373708"/>
                <a:gd name="connsiteX112" fmla="*/ 932688 w 2131338"/>
                <a:gd name="connsiteY112" fmla="*/ 1843516 h 3373708"/>
                <a:gd name="connsiteX113" fmla="*/ 932688 w 2131338"/>
                <a:gd name="connsiteY113" fmla="*/ 1858090 h 3373708"/>
                <a:gd name="connsiteX114" fmla="*/ 947261 w 2131338"/>
                <a:gd name="connsiteY114" fmla="*/ 1872663 h 3373708"/>
                <a:gd name="connsiteX115" fmla="*/ 1351669 w 2131338"/>
                <a:gd name="connsiteY115" fmla="*/ 1799797 h 3373708"/>
                <a:gd name="connsiteX116" fmla="*/ 1344382 w 2131338"/>
                <a:gd name="connsiteY116" fmla="*/ 1927313 h 3373708"/>
                <a:gd name="connsiteX117" fmla="*/ 1372162 w 2131338"/>
                <a:gd name="connsiteY117" fmla="*/ 1923669 h 3373708"/>
                <a:gd name="connsiteX118" fmla="*/ 1380815 w 2131338"/>
                <a:gd name="connsiteY118" fmla="*/ 1898166 h 3373708"/>
                <a:gd name="connsiteX119" fmla="*/ 1380815 w 2131338"/>
                <a:gd name="connsiteY119" fmla="*/ 1810727 h 3373708"/>
                <a:gd name="connsiteX120" fmla="*/ 1038344 w 2131338"/>
                <a:gd name="connsiteY120" fmla="*/ 1683211 h 3373708"/>
                <a:gd name="connsiteX121" fmla="*/ 1031968 w 2131338"/>
                <a:gd name="connsiteY121" fmla="*/ 1694596 h 3373708"/>
                <a:gd name="connsiteX122" fmla="*/ 1031057 w 2131338"/>
                <a:gd name="connsiteY122" fmla="*/ 1708714 h 3373708"/>
                <a:gd name="connsiteX123" fmla="*/ 1025592 w 2131338"/>
                <a:gd name="connsiteY123" fmla="*/ 1709169 h 3373708"/>
                <a:gd name="connsiteX124" fmla="*/ 1020127 w 2131338"/>
                <a:gd name="connsiteY124" fmla="*/ 1712357 h 3373708"/>
                <a:gd name="connsiteX125" fmla="*/ 1024226 w 2131338"/>
                <a:gd name="connsiteY125" fmla="*/ 1717822 h 3373708"/>
                <a:gd name="connsiteX126" fmla="*/ 1031057 w 2131338"/>
                <a:gd name="connsiteY126" fmla="*/ 1723287 h 3373708"/>
                <a:gd name="connsiteX127" fmla="*/ 1045631 w 2131338"/>
                <a:gd name="connsiteY127" fmla="*/ 1705070 h 3373708"/>
                <a:gd name="connsiteX128" fmla="*/ 1044720 w 2131338"/>
                <a:gd name="connsiteY128" fmla="*/ 1692774 h 3373708"/>
                <a:gd name="connsiteX129" fmla="*/ 1038344 w 2131338"/>
                <a:gd name="connsiteY129" fmla="*/ 1683211 h 3373708"/>
                <a:gd name="connsiteX130" fmla="*/ 1493758 w 2131338"/>
                <a:gd name="connsiteY130" fmla="*/ 1522905 h 3373708"/>
                <a:gd name="connsiteX131" fmla="*/ 1501045 w 2131338"/>
                <a:gd name="connsiteY131" fmla="*/ 1537478 h 3373708"/>
                <a:gd name="connsiteX132" fmla="*/ 1504233 w 2131338"/>
                <a:gd name="connsiteY132" fmla="*/ 1533380 h 3373708"/>
                <a:gd name="connsiteX133" fmla="*/ 1504688 w 2131338"/>
                <a:gd name="connsiteY133" fmla="*/ 1526548 h 3373708"/>
                <a:gd name="connsiteX134" fmla="*/ 1566624 w 2131338"/>
                <a:gd name="connsiteY134" fmla="*/ 1377172 h 3373708"/>
                <a:gd name="connsiteX135" fmla="*/ 1558427 w 2131338"/>
                <a:gd name="connsiteY135" fmla="*/ 1383548 h 3373708"/>
                <a:gd name="connsiteX136" fmla="*/ 1555694 w 2131338"/>
                <a:gd name="connsiteY136" fmla="*/ 1395389 h 3373708"/>
                <a:gd name="connsiteX137" fmla="*/ 1547042 w 2131338"/>
                <a:gd name="connsiteY137" fmla="*/ 1396300 h 3373708"/>
                <a:gd name="connsiteX138" fmla="*/ 1541121 w 2131338"/>
                <a:gd name="connsiteY138" fmla="*/ 1402676 h 3373708"/>
                <a:gd name="connsiteX139" fmla="*/ 1544764 w 2131338"/>
                <a:gd name="connsiteY139" fmla="*/ 1409962 h 3373708"/>
                <a:gd name="connsiteX140" fmla="*/ 1570268 w 2131338"/>
                <a:gd name="connsiteY140" fmla="*/ 1403131 h 3373708"/>
                <a:gd name="connsiteX141" fmla="*/ 1584841 w 2131338"/>
                <a:gd name="connsiteY141" fmla="*/ 1388102 h 3373708"/>
                <a:gd name="connsiteX142" fmla="*/ 1578465 w 2131338"/>
                <a:gd name="connsiteY142" fmla="*/ 1379905 h 3373708"/>
                <a:gd name="connsiteX143" fmla="*/ 1566624 w 2131338"/>
                <a:gd name="connsiteY143" fmla="*/ 1377172 h 3373708"/>
                <a:gd name="connsiteX144" fmla="*/ 1519261 w 2131338"/>
                <a:gd name="connsiteY144" fmla="*/ 1351669 h 3373708"/>
                <a:gd name="connsiteX145" fmla="*/ 1520172 w 2131338"/>
                <a:gd name="connsiteY145" fmla="*/ 1360322 h 3373708"/>
                <a:gd name="connsiteX146" fmla="*/ 1526548 w 2131338"/>
                <a:gd name="connsiteY146" fmla="*/ 1366243 h 3373708"/>
                <a:gd name="connsiteX147" fmla="*/ 1533835 w 2131338"/>
                <a:gd name="connsiteY147" fmla="*/ 1366243 h 3373708"/>
                <a:gd name="connsiteX148" fmla="*/ 1529280 w 2131338"/>
                <a:gd name="connsiteY148" fmla="*/ 1356223 h 3373708"/>
                <a:gd name="connsiteX149" fmla="*/ 1519261 w 2131338"/>
                <a:gd name="connsiteY149" fmla="*/ 1351669 h 3373708"/>
                <a:gd name="connsiteX150" fmla="*/ 1701427 w 2131338"/>
                <a:gd name="connsiteY150" fmla="*/ 1078421 h 3373708"/>
                <a:gd name="connsiteX151" fmla="*/ 1697784 w 2131338"/>
                <a:gd name="connsiteY151" fmla="*/ 1080242 h 3373708"/>
                <a:gd name="connsiteX152" fmla="*/ 1694140 w 2131338"/>
                <a:gd name="connsiteY152" fmla="*/ 1082064 h 3373708"/>
                <a:gd name="connsiteX153" fmla="*/ 1696417 w 2131338"/>
                <a:gd name="connsiteY153" fmla="*/ 1090717 h 3373708"/>
                <a:gd name="connsiteX154" fmla="*/ 1701427 w 2131338"/>
                <a:gd name="connsiteY154" fmla="*/ 1096637 h 3373708"/>
                <a:gd name="connsiteX155" fmla="*/ 1707803 w 2131338"/>
                <a:gd name="connsiteY155" fmla="*/ 1092539 h 3373708"/>
                <a:gd name="connsiteX156" fmla="*/ 1708713 w 2131338"/>
                <a:gd name="connsiteY156" fmla="*/ 1085707 h 3373708"/>
                <a:gd name="connsiteX157" fmla="*/ 1701427 w 2131338"/>
                <a:gd name="connsiteY157" fmla="*/ 1078421 h 3373708"/>
                <a:gd name="connsiteX158" fmla="*/ 1723287 w 2131338"/>
                <a:gd name="connsiteY158" fmla="*/ 980051 h 3373708"/>
                <a:gd name="connsiteX159" fmla="*/ 1723287 w 2131338"/>
                <a:gd name="connsiteY159" fmla="*/ 987338 h 3373708"/>
                <a:gd name="connsiteX160" fmla="*/ 1737860 w 2131338"/>
                <a:gd name="connsiteY160" fmla="*/ 1005554 h 3373708"/>
                <a:gd name="connsiteX161" fmla="*/ 1737860 w 2131338"/>
                <a:gd name="connsiteY161" fmla="*/ 950905 h 3373708"/>
                <a:gd name="connsiteX162" fmla="*/ 1738771 w 2131338"/>
                <a:gd name="connsiteY162" fmla="*/ 959558 h 3373708"/>
                <a:gd name="connsiteX163" fmla="*/ 1745147 w 2131338"/>
                <a:gd name="connsiteY163" fmla="*/ 965478 h 3373708"/>
                <a:gd name="connsiteX164" fmla="*/ 1748335 w 2131338"/>
                <a:gd name="connsiteY164" fmla="*/ 961379 h 3373708"/>
                <a:gd name="connsiteX165" fmla="*/ 1748790 w 2131338"/>
                <a:gd name="connsiteY165" fmla="*/ 954548 h 3373708"/>
                <a:gd name="connsiteX166" fmla="*/ 1818013 w 2131338"/>
                <a:gd name="connsiteY166" fmla="*/ 746879 h 3373708"/>
                <a:gd name="connsiteX167" fmla="*/ 1814825 w 2131338"/>
                <a:gd name="connsiteY167" fmla="*/ 748701 h 3373708"/>
                <a:gd name="connsiteX168" fmla="*/ 1814369 w 2131338"/>
                <a:gd name="connsiteY168" fmla="*/ 750523 h 3373708"/>
                <a:gd name="connsiteX169" fmla="*/ 1817557 w 2131338"/>
                <a:gd name="connsiteY169" fmla="*/ 760086 h 3373708"/>
                <a:gd name="connsiteX170" fmla="*/ 1828943 w 2131338"/>
                <a:gd name="connsiteY170" fmla="*/ 761453 h 3373708"/>
                <a:gd name="connsiteX171" fmla="*/ 1826210 w 2131338"/>
                <a:gd name="connsiteY171" fmla="*/ 751433 h 3373708"/>
                <a:gd name="connsiteX172" fmla="*/ 1818013 w 2131338"/>
                <a:gd name="connsiteY172" fmla="*/ 746879 h 3373708"/>
                <a:gd name="connsiteX173" fmla="*/ 1923669 w 2131338"/>
                <a:gd name="connsiteY173" fmla="*/ 677657 h 3373708"/>
                <a:gd name="connsiteX174" fmla="*/ 1926401 w 2131338"/>
                <a:gd name="connsiteY174" fmla="*/ 687675 h 3373708"/>
                <a:gd name="connsiteX175" fmla="*/ 1934599 w 2131338"/>
                <a:gd name="connsiteY175" fmla="*/ 692230 h 3373708"/>
                <a:gd name="connsiteX176" fmla="*/ 1938242 w 2131338"/>
                <a:gd name="connsiteY176" fmla="*/ 684943 h 3373708"/>
                <a:gd name="connsiteX177" fmla="*/ 1935510 w 2131338"/>
                <a:gd name="connsiteY177" fmla="*/ 678567 h 3373708"/>
                <a:gd name="connsiteX178" fmla="*/ 1927312 w 2131338"/>
                <a:gd name="connsiteY178" fmla="*/ 677657 h 3373708"/>
                <a:gd name="connsiteX179" fmla="*/ 1967389 w 2131338"/>
                <a:gd name="connsiteY179" fmla="*/ 542854 h 3373708"/>
                <a:gd name="connsiteX180" fmla="*/ 1967389 w 2131338"/>
                <a:gd name="connsiteY180" fmla="*/ 553784 h 3373708"/>
                <a:gd name="connsiteX181" fmla="*/ 1952815 w 2131338"/>
                <a:gd name="connsiteY181" fmla="*/ 572001 h 3373708"/>
                <a:gd name="connsiteX182" fmla="*/ 1952815 w 2131338"/>
                <a:gd name="connsiteY182" fmla="*/ 615720 h 3373708"/>
                <a:gd name="connsiteX183" fmla="*/ 1942796 w 2131338"/>
                <a:gd name="connsiteY183" fmla="*/ 618452 h 3373708"/>
                <a:gd name="connsiteX184" fmla="*/ 1938242 w 2131338"/>
                <a:gd name="connsiteY184" fmla="*/ 626650 h 3373708"/>
                <a:gd name="connsiteX185" fmla="*/ 1940975 w 2131338"/>
                <a:gd name="connsiteY185" fmla="*/ 638491 h 3373708"/>
                <a:gd name="connsiteX186" fmla="*/ 1949172 w 2131338"/>
                <a:gd name="connsiteY186" fmla="*/ 644867 h 3373708"/>
                <a:gd name="connsiteX187" fmla="*/ 1952360 w 2131338"/>
                <a:gd name="connsiteY187" fmla="*/ 641223 h 3373708"/>
                <a:gd name="connsiteX188" fmla="*/ 1952815 w 2131338"/>
                <a:gd name="connsiteY188" fmla="*/ 637580 h 3373708"/>
                <a:gd name="connsiteX189" fmla="*/ 1978318 w 2131338"/>
                <a:gd name="connsiteY189" fmla="*/ 590217 h 3373708"/>
                <a:gd name="connsiteX190" fmla="*/ 1971032 w 2131338"/>
                <a:gd name="connsiteY190" fmla="*/ 553784 h 3373708"/>
                <a:gd name="connsiteX191" fmla="*/ 1970576 w 2131338"/>
                <a:gd name="connsiteY191" fmla="*/ 548319 h 3373708"/>
                <a:gd name="connsiteX192" fmla="*/ 1967389 w 2131338"/>
                <a:gd name="connsiteY192" fmla="*/ 542854 h 3373708"/>
                <a:gd name="connsiteX193" fmla="*/ 1726930 w 2131338"/>
                <a:gd name="connsiteY193" fmla="*/ 0 h 3373708"/>
                <a:gd name="connsiteX194" fmla="*/ 1743780 w 2131338"/>
                <a:gd name="connsiteY194" fmla="*/ 11385 h 3373708"/>
                <a:gd name="connsiteX195" fmla="*/ 1763363 w 2131338"/>
                <a:gd name="connsiteY195" fmla="*/ 14573 h 3373708"/>
                <a:gd name="connsiteX196" fmla="*/ 1770650 w 2131338"/>
                <a:gd name="connsiteY196" fmla="*/ 54650 h 3373708"/>
                <a:gd name="connsiteX197" fmla="*/ 1799796 w 2131338"/>
                <a:gd name="connsiteY197" fmla="*/ 61936 h 3373708"/>
                <a:gd name="connsiteX198" fmla="*/ 1800252 w 2131338"/>
                <a:gd name="connsiteY198" fmla="*/ 74233 h 3373708"/>
                <a:gd name="connsiteX199" fmla="*/ 1803440 w 2131338"/>
                <a:gd name="connsiteY199" fmla="*/ 83796 h 3373708"/>
                <a:gd name="connsiteX200" fmla="*/ 1817557 w 2131338"/>
                <a:gd name="connsiteY200" fmla="*/ 57382 h 3373708"/>
                <a:gd name="connsiteX201" fmla="*/ 1828943 w 2131338"/>
                <a:gd name="connsiteY201" fmla="*/ 25503 h 3373708"/>
                <a:gd name="connsiteX202" fmla="*/ 1861733 w 2131338"/>
                <a:gd name="connsiteY202" fmla="*/ 14573 h 3373708"/>
                <a:gd name="connsiteX203" fmla="*/ 1887236 w 2131338"/>
                <a:gd name="connsiteY203" fmla="*/ 25503 h 3373708"/>
                <a:gd name="connsiteX204" fmla="*/ 1923669 w 2131338"/>
                <a:gd name="connsiteY204" fmla="*/ 18217 h 3373708"/>
                <a:gd name="connsiteX205" fmla="*/ 1960102 w 2131338"/>
                <a:gd name="connsiteY205" fmla="*/ 25503 h 3373708"/>
                <a:gd name="connsiteX206" fmla="*/ 1992892 w 2131338"/>
                <a:gd name="connsiteY206" fmla="*/ 47363 h 3373708"/>
                <a:gd name="connsiteX207" fmla="*/ 1991526 w 2131338"/>
                <a:gd name="connsiteY207" fmla="*/ 65124 h 3373708"/>
                <a:gd name="connsiteX208" fmla="*/ 1981962 w 2131338"/>
                <a:gd name="connsiteY208" fmla="*/ 80153 h 3373708"/>
                <a:gd name="connsiteX209" fmla="*/ 1982873 w 2131338"/>
                <a:gd name="connsiteY209" fmla="*/ 109299 h 3373708"/>
                <a:gd name="connsiteX210" fmla="*/ 1967389 w 2131338"/>
                <a:gd name="connsiteY210" fmla="*/ 127516 h 3373708"/>
                <a:gd name="connsiteX211" fmla="*/ 1981962 w 2131338"/>
                <a:gd name="connsiteY211" fmla="*/ 174879 h 3373708"/>
                <a:gd name="connsiteX212" fmla="*/ 2007920 w 2131338"/>
                <a:gd name="connsiteY212" fmla="*/ 143911 h 3373708"/>
                <a:gd name="connsiteX213" fmla="*/ 2036611 w 2131338"/>
                <a:gd name="connsiteY213" fmla="*/ 112943 h 3373708"/>
                <a:gd name="connsiteX214" fmla="*/ 2070312 w 2131338"/>
                <a:gd name="connsiteY214" fmla="*/ 97459 h 3373708"/>
                <a:gd name="connsiteX215" fmla="*/ 2087618 w 2131338"/>
                <a:gd name="connsiteY215" fmla="*/ 65580 h 3373708"/>
                <a:gd name="connsiteX216" fmla="*/ 2098093 w 2131338"/>
                <a:gd name="connsiteY216" fmla="*/ 35978 h 3373708"/>
                <a:gd name="connsiteX217" fmla="*/ 2105835 w 2131338"/>
                <a:gd name="connsiteY217" fmla="*/ 14573 h 3373708"/>
                <a:gd name="connsiteX218" fmla="*/ 2113121 w 2131338"/>
                <a:gd name="connsiteY218" fmla="*/ 18672 h 3373708"/>
                <a:gd name="connsiteX219" fmla="*/ 2120408 w 2131338"/>
                <a:gd name="connsiteY219" fmla="*/ 25503 h 3373708"/>
                <a:gd name="connsiteX220" fmla="*/ 2131338 w 2131338"/>
                <a:gd name="connsiteY220" fmla="*/ 36433 h 3373708"/>
                <a:gd name="connsiteX221" fmla="*/ 2124962 w 2131338"/>
                <a:gd name="connsiteY221" fmla="*/ 58293 h 3373708"/>
                <a:gd name="connsiteX222" fmla="*/ 2113121 w 2131338"/>
                <a:gd name="connsiteY222" fmla="*/ 80153 h 3373708"/>
                <a:gd name="connsiteX223" fmla="*/ 2115854 w 2131338"/>
                <a:gd name="connsiteY223" fmla="*/ 121140 h 3373708"/>
                <a:gd name="connsiteX224" fmla="*/ 2102191 w 2131338"/>
                <a:gd name="connsiteY224" fmla="*/ 156663 h 3373708"/>
                <a:gd name="connsiteX225" fmla="*/ 2083975 w 2131338"/>
                <a:gd name="connsiteY225" fmla="*/ 182166 h 3373708"/>
                <a:gd name="connsiteX226" fmla="*/ 2080331 w 2131338"/>
                <a:gd name="connsiteY226" fmla="*/ 247745 h 3373708"/>
                <a:gd name="connsiteX227" fmla="*/ 2065758 w 2131338"/>
                <a:gd name="connsiteY227" fmla="*/ 313325 h 3373708"/>
                <a:gd name="connsiteX228" fmla="*/ 2087618 w 2131338"/>
                <a:gd name="connsiteY228" fmla="*/ 283268 h 3373708"/>
                <a:gd name="connsiteX229" fmla="*/ 2098548 w 2131338"/>
                <a:gd name="connsiteY229" fmla="*/ 247745 h 3373708"/>
                <a:gd name="connsiteX230" fmla="*/ 2127694 w 2131338"/>
                <a:gd name="connsiteY230" fmla="*/ 258675 h 3373708"/>
                <a:gd name="connsiteX231" fmla="*/ 2120408 w 2131338"/>
                <a:gd name="connsiteY231" fmla="*/ 313325 h 3373708"/>
                <a:gd name="connsiteX232" fmla="*/ 2098548 w 2131338"/>
                <a:gd name="connsiteY232" fmla="*/ 349758 h 3373708"/>
                <a:gd name="connsiteX233" fmla="*/ 2091261 w 2131338"/>
                <a:gd name="connsiteY233" fmla="*/ 400764 h 3373708"/>
                <a:gd name="connsiteX234" fmla="*/ 2073045 w 2131338"/>
                <a:gd name="connsiteY234" fmla="*/ 429911 h 3373708"/>
                <a:gd name="connsiteX235" fmla="*/ 2065758 w 2131338"/>
                <a:gd name="connsiteY235" fmla="*/ 473631 h 3373708"/>
                <a:gd name="connsiteX236" fmla="*/ 2043898 w 2131338"/>
                <a:gd name="connsiteY236" fmla="*/ 510064 h 3373708"/>
                <a:gd name="connsiteX237" fmla="*/ 2025682 w 2131338"/>
                <a:gd name="connsiteY237" fmla="*/ 551051 h 3373708"/>
                <a:gd name="connsiteX238" fmla="*/ 2007465 w 2131338"/>
                <a:gd name="connsiteY238" fmla="*/ 597504 h 3373708"/>
                <a:gd name="connsiteX239" fmla="*/ 1981962 w 2131338"/>
                <a:gd name="connsiteY239" fmla="*/ 641223 h 3373708"/>
                <a:gd name="connsiteX240" fmla="*/ 1978774 w 2131338"/>
                <a:gd name="connsiteY240" fmla="*/ 656707 h 3373708"/>
                <a:gd name="connsiteX241" fmla="*/ 1967389 w 2131338"/>
                <a:gd name="connsiteY241" fmla="*/ 666726 h 3373708"/>
                <a:gd name="connsiteX242" fmla="*/ 1962379 w 2131338"/>
                <a:gd name="connsiteY242" fmla="*/ 706348 h 3373708"/>
                <a:gd name="connsiteX243" fmla="*/ 1938242 w 2131338"/>
                <a:gd name="connsiteY243" fmla="*/ 732306 h 3373708"/>
                <a:gd name="connsiteX244" fmla="*/ 1930955 w 2131338"/>
                <a:gd name="connsiteY244" fmla="*/ 768739 h 3373708"/>
                <a:gd name="connsiteX245" fmla="*/ 1923669 w 2131338"/>
                <a:gd name="connsiteY245" fmla="*/ 805172 h 3373708"/>
                <a:gd name="connsiteX246" fmla="*/ 1945529 w 2131338"/>
                <a:gd name="connsiteY246" fmla="*/ 834319 h 3373708"/>
                <a:gd name="connsiteX247" fmla="*/ 1952815 w 2131338"/>
                <a:gd name="connsiteY247" fmla="*/ 837962 h 3373708"/>
                <a:gd name="connsiteX248" fmla="*/ 1946895 w 2131338"/>
                <a:gd name="connsiteY248" fmla="*/ 850258 h 3373708"/>
                <a:gd name="connsiteX249" fmla="*/ 1938242 w 2131338"/>
                <a:gd name="connsiteY249" fmla="*/ 859822 h 3373708"/>
                <a:gd name="connsiteX250" fmla="*/ 1920026 w 2131338"/>
                <a:gd name="connsiteY250" fmla="*/ 881682 h 3373708"/>
                <a:gd name="connsiteX251" fmla="*/ 1909096 w 2131338"/>
                <a:gd name="connsiteY251" fmla="*/ 881682 h 3373708"/>
                <a:gd name="connsiteX252" fmla="*/ 1905452 w 2131338"/>
                <a:gd name="connsiteY252" fmla="*/ 921758 h 3373708"/>
                <a:gd name="connsiteX253" fmla="*/ 1869019 w 2131338"/>
                <a:gd name="connsiteY253" fmla="*/ 990981 h 3373708"/>
                <a:gd name="connsiteX254" fmla="*/ 1854446 w 2131338"/>
                <a:gd name="connsiteY254" fmla="*/ 1001911 h 3373708"/>
                <a:gd name="connsiteX255" fmla="*/ 1845793 w 2131338"/>
                <a:gd name="connsiteY255" fmla="*/ 1038344 h 3373708"/>
                <a:gd name="connsiteX256" fmla="*/ 1828943 w 2131338"/>
                <a:gd name="connsiteY256" fmla="*/ 1074777 h 3373708"/>
                <a:gd name="connsiteX257" fmla="*/ 1828943 w 2131338"/>
                <a:gd name="connsiteY257" fmla="*/ 1118497 h 3373708"/>
                <a:gd name="connsiteX258" fmla="*/ 1799796 w 2131338"/>
                <a:gd name="connsiteY258" fmla="*/ 1144000 h 3373708"/>
                <a:gd name="connsiteX259" fmla="*/ 1785223 w 2131338"/>
                <a:gd name="connsiteY259" fmla="*/ 1180433 h 3373708"/>
                <a:gd name="connsiteX260" fmla="*/ 1763363 w 2131338"/>
                <a:gd name="connsiteY260" fmla="*/ 1198650 h 3373708"/>
                <a:gd name="connsiteX261" fmla="*/ 1750611 w 2131338"/>
                <a:gd name="connsiteY261" fmla="*/ 1228252 h 3373708"/>
                <a:gd name="connsiteX262" fmla="*/ 1737860 w 2131338"/>
                <a:gd name="connsiteY262" fmla="*/ 1260587 h 3373708"/>
                <a:gd name="connsiteX263" fmla="*/ 1705070 w 2131338"/>
                <a:gd name="connsiteY263" fmla="*/ 1322523 h 3373708"/>
                <a:gd name="connsiteX264" fmla="*/ 1685943 w 2131338"/>
                <a:gd name="connsiteY264" fmla="*/ 1351669 h 3373708"/>
                <a:gd name="connsiteX265" fmla="*/ 1661350 w 2131338"/>
                <a:gd name="connsiteY265" fmla="*/ 1380816 h 3373708"/>
                <a:gd name="connsiteX266" fmla="*/ 1664994 w 2131338"/>
                <a:gd name="connsiteY266" fmla="*/ 1278803 h 3373708"/>
                <a:gd name="connsiteX267" fmla="*/ 1646777 w 2131338"/>
                <a:gd name="connsiteY267" fmla="*/ 1274704 h 3373708"/>
                <a:gd name="connsiteX268" fmla="*/ 1639491 w 2131338"/>
                <a:gd name="connsiteY268" fmla="*/ 1256943 h 3373708"/>
                <a:gd name="connsiteX269" fmla="*/ 1648143 w 2131338"/>
                <a:gd name="connsiteY269" fmla="*/ 1245558 h 3373708"/>
                <a:gd name="connsiteX270" fmla="*/ 1664994 w 2131338"/>
                <a:gd name="connsiteY270" fmla="*/ 1242370 h 3373708"/>
                <a:gd name="connsiteX271" fmla="*/ 1679567 w 2131338"/>
                <a:gd name="connsiteY271" fmla="*/ 1242370 h 3373708"/>
                <a:gd name="connsiteX272" fmla="*/ 1708713 w 2131338"/>
                <a:gd name="connsiteY272" fmla="*/ 1180433 h 3373708"/>
                <a:gd name="connsiteX273" fmla="*/ 1718733 w 2131338"/>
                <a:gd name="connsiteY273" fmla="*/ 1177701 h 3373708"/>
                <a:gd name="connsiteX274" fmla="*/ 1723287 w 2131338"/>
                <a:gd name="connsiteY274" fmla="*/ 1169504 h 3373708"/>
                <a:gd name="connsiteX275" fmla="*/ 1723287 w 2131338"/>
                <a:gd name="connsiteY275" fmla="*/ 1156297 h 3373708"/>
                <a:gd name="connsiteX276" fmla="*/ 1734217 w 2131338"/>
                <a:gd name="connsiteY276" fmla="*/ 1151287 h 3373708"/>
                <a:gd name="connsiteX277" fmla="*/ 1777936 w 2131338"/>
                <a:gd name="connsiteY277" fmla="*/ 1034701 h 3373708"/>
                <a:gd name="connsiteX278" fmla="*/ 1796153 w 2131338"/>
                <a:gd name="connsiteY278" fmla="*/ 1023771 h 3373708"/>
                <a:gd name="connsiteX279" fmla="*/ 1797975 w 2131338"/>
                <a:gd name="connsiteY279" fmla="*/ 1009198 h 3373708"/>
                <a:gd name="connsiteX280" fmla="*/ 1810726 w 2131338"/>
                <a:gd name="connsiteY280" fmla="*/ 1005554 h 3373708"/>
                <a:gd name="connsiteX281" fmla="*/ 1828943 w 2131338"/>
                <a:gd name="connsiteY281" fmla="*/ 969121 h 3373708"/>
                <a:gd name="connsiteX282" fmla="*/ 1839873 w 2131338"/>
                <a:gd name="connsiteY282" fmla="*/ 910373 h 3373708"/>
                <a:gd name="connsiteX283" fmla="*/ 1861733 w 2131338"/>
                <a:gd name="connsiteY283" fmla="*/ 859822 h 3373708"/>
                <a:gd name="connsiteX284" fmla="*/ 1883593 w 2131338"/>
                <a:gd name="connsiteY284" fmla="*/ 870752 h 3373708"/>
                <a:gd name="connsiteX285" fmla="*/ 1894522 w 2131338"/>
                <a:gd name="connsiteY285" fmla="*/ 834319 h 3373708"/>
                <a:gd name="connsiteX286" fmla="*/ 1901354 w 2131338"/>
                <a:gd name="connsiteY286" fmla="*/ 827032 h 3373708"/>
                <a:gd name="connsiteX287" fmla="*/ 1905452 w 2131338"/>
                <a:gd name="connsiteY287" fmla="*/ 819746 h 3373708"/>
                <a:gd name="connsiteX288" fmla="*/ 1895889 w 2131338"/>
                <a:gd name="connsiteY288" fmla="*/ 816558 h 3373708"/>
                <a:gd name="connsiteX289" fmla="*/ 1883593 w 2131338"/>
                <a:gd name="connsiteY289" fmla="*/ 816102 h 3373708"/>
                <a:gd name="connsiteX290" fmla="*/ 1903631 w 2131338"/>
                <a:gd name="connsiteY290" fmla="*/ 757354 h 3373708"/>
                <a:gd name="connsiteX291" fmla="*/ 1923669 w 2131338"/>
                <a:gd name="connsiteY291" fmla="*/ 706803 h 3373708"/>
                <a:gd name="connsiteX292" fmla="*/ 1883593 w 2131338"/>
                <a:gd name="connsiteY292" fmla="*/ 721376 h 3373708"/>
                <a:gd name="connsiteX293" fmla="*/ 1876306 w 2131338"/>
                <a:gd name="connsiteY293" fmla="*/ 762363 h 3373708"/>
                <a:gd name="connsiteX294" fmla="*/ 1869019 w 2131338"/>
                <a:gd name="connsiteY294" fmla="*/ 797886 h 3373708"/>
                <a:gd name="connsiteX295" fmla="*/ 1869019 w 2131338"/>
                <a:gd name="connsiteY295" fmla="*/ 824300 h 3373708"/>
                <a:gd name="connsiteX296" fmla="*/ 1847159 w 2131338"/>
                <a:gd name="connsiteY296" fmla="*/ 834319 h 3373708"/>
                <a:gd name="connsiteX297" fmla="*/ 1820745 w 2131338"/>
                <a:gd name="connsiteY297" fmla="*/ 885325 h 3373708"/>
                <a:gd name="connsiteX298" fmla="*/ 1799796 w 2131338"/>
                <a:gd name="connsiteY298" fmla="*/ 936332 h 3373708"/>
                <a:gd name="connsiteX299" fmla="*/ 1776115 w 2131338"/>
                <a:gd name="connsiteY299" fmla="*/ 968210 h 3373708"/>
                <a:gd name="connsiteX300" fmla="*/ 1763363 w 2131338"/>
                <a:gd name="connsiteY300" fmla="*/ 1005554 h 3373708"/>
                <a:gd name="connsiteX301" fmla="*/ 1748790 w 2131338"/>
                <a:gd name="connsiteY301" fmla="*/ 1038344 h 3373708"/>
                <a:gd name="connsiteX302" fmla="*/ 1739226 w 2131338"/>
                <a:gd name="connsiteY302" fmla="*/ 1053373 h 3373708"/>
                <a:gd name="connsiteX303" fmla="*/ 1737860 w 2131338"/>
                <a:gd name="connsiteY303" fmla="*/ 1071134 h 3373708"/>
                <a:gd name="connsiteX304" fmla="*/ 1716000 w 2131338"/>
                <a:gd name="connsiteY304" fmla="*/ 1120319 h 3373708"/>
                <a:gd name="connsiteX305" fmla="*/ 1694140 w 2131338"/>
                <a:gd name="connsiteY305" fmla="*/ 1169504 h 3373708"/>
                <a:gd name="connsiteX306" fmla="*/ 1654064 w 2131338"/>
                <a:gd name="connsiteY306" fmla="*/ 1191363 h 3373708"/>
                <a:gd name="connsiteX307" fmla="*/ 1650420 w 2131338"/>
                <a:gd name="connsiteY307" fmla="*/ 1231440 h 3373708"/>
                <a:gd name="connsiteX308" fmla="*/ 1624917 w 2131338"/>
                <a:gd name="connsiteY308" fmla="*/ 1260587 h 3373708"/>
                <a:gd name="connsiteX309" fmla="*/ 1612166 w 2131338"/>
                <a:gd name="connsiteY309" fmla="*/ 1346204 h 3373708"/>
                <a:gd name="connsiteX310" fmla="*/ 1599414 w 2131338"/>
                <a:gd name="connsiteY310" fmla="*/ 1420892 h 3373708"/>
                <a:gd name="connsiteX311" fmla="*/ 1591217 w 2131338"/>
                <a:gd name="connsiteY311" fmla="*/ 1449583 h 3373708"/>
                <a:gd name="connsiteX312" fmla="*/ 1555694 w 2131338"/>
                <a:gd name="connsiteY312" fmla="*/ 1453682 h 3373708"/>
                <a:gd name="connsiteX313" fmla="*/ 1567991 w 2131338"/>
                <a:gd name="connsiteY313" fmla="*/ 1477819 h 3373708"/>
                <a:gd name="connsiteX314" fmla="*/ 1555694 w 2131338"/>
                <a:gd name="connsiteY314" fmla="*/ 1493758 h 3373708"/>
                <a:gd name="connsiteX315" fmla="*/ 1545220 w 2131338"/>
                <a:gd name="connsiteY315" fmla="*/ 1494669 h 3373708"/>
                <a:gd name="connsiteX316" fmla="*/ 1537478 w 2131338"/>
                <a:gd name="connsiteY316" fmla="*/ 1501045 h 3373708"/>
                <a:gd name="connsiteX317" fmla="*/ 1557060 w 2131338"/>
                <a:gd name="connsiteY317" fmla="*/ 1520172 h 3373708"/>
                <a:gd name="connsiteX318" fmla="*/ 1584841 w 2131338"/>
                <a:gd name="connsiteY318" fmla="*/ 1533835 h 3373708"/>
                <a:gd name="connsiteX319" fmla="*/ 1604424 w 2131338"/>
                <a:gd name="connsiteY319" fmla="*/ 1500134 h 3373708"/>
                <a:gd name="connsiteX320" fmla="*/ 1610344 w 2131338"/>
                <a:gd name="connsiteY320" fmla="*/ 1460969 h 3373708"/>
                <a:gd name="connsiteX321" fmla="*/ 1624917 w 2131338"/>
                <a:gd name="connsiteY321" fmla="*/ 1424536 h 3373708"/>
                <a:gd name="connsiteX322" fmla="*/ 1639491 w 2131338"/>
                <a:gd name="connsiteY322" fmla="*/ 1391746 h 3373708"/>
                <a:gd name="connsiteX323" fmla="*/ 1639946 w 2131338"/>
                <a:gd name="connsiteY323" fmla="*/ 1383093 h 3373708"/>
                <a:gd name="connsiteX324" fmla="*/ 1643134 w 2131338"/>
                <a:gd name="connsiteY324" fmla="*/ 1377172 h 3373708"/>
                <a:gd name="connsiteX325" fmla="*/ 1661350 w 2131338"/>
                <a:gd name="connsiteY325" fmla="*/ 1396755 h 3373708"/>
                <a:gd name="connsiteX326" fmla="*/ 1668637 w 2131338"/>
                <a:gd name="connsiteY326" fmla="*/ 1424536 h 3373708"/>
                <a:gd name="connsiteX327" fmla="*/ 1667726 w 2131338"/>
                <a:gd name="connsiteY327" fmla="*/ 1431367 h 3373708"/>
                <a:gd name="connsiteX328" fmla="*/ 1661350 w 2131338"/>
                <a:gd name="connsiteY328" fmla="*/ 1435465 h 3373708"/>
                <a:gd name="connsiteX329" fmla="*/ 1642678 w 2131338"/>
                <a:gd name="connsiteY329" fmla="*/ 1491026 h 3373708"/>
                <a:gd name="connsiteX330" fmla="*/ 1610344 w 2131338"/>
                <a:gd name="connsiteY330" fmla="*/ 1541121 h 3373708"/>
                <a:gd name="connsiteX331" fmla="*/ 1604879 w 2131338"/>
                <a:gd name="connsiteY331" fmla="*/ 1557516 h 3373708"/>
                <a:gd name="connsiteX332" fmla="*/ 1599414 w 2131338"/>
                <a:gd name="connsiteY332" fmla="*/ 1573911 h 3373708"/>
                <a:gd name="connsiteX333" fmla="*/ 1580287 w 2131338"/>
                <a:gd name="connsiteY333" fmla="*/ 1613532 h 3373708"/>
                <a:gd name="connsiteX334" fmla="*/ 1555694 w 2131338"/>
                <a:gd name="connsiteY334" fmla="*/ 1650421 h 3373708"/>
                <a:gd name="connsiteX335" fmla="*/ 1552962 w 2131338"/>
                <a:gd name="connsiteY335" fmla="*/ 1662262 h 3373708"/>
                <a:gd name="connsiteX336" fmla="*/ 1544764 w 2131338"/>
                <a:gd name="connsiteY336" fmla="*/ 1668638 h 3373708"/>
                <a:gd name="connsiteX337" fmla="*/ 1536567 w 2131338"/>
                <a:gd name="connsiteY337" fmla="*/ 1660440 h 3373708"/>
                <a:gd name="connsiteX338" fmla="*/ 1533835 w 2131338"/>
                <a:gd name="connsiteY338" fmla="*/ 1646778 h 3373708"/>
                <a:gd name="connsiteX339" fmla="*/ 1531557 w 2131338"/>
                <a:gd name="connsiteY339" fmla="*/ 1619453 h 3373708"/>
                <a:gd name="connsiteX340" fmla="*/ 1504688 w 2131338"/>
                <a:gd name="connsiteY340" fmla="*/ 1613988 h 3373708"/>
                <a:gd name="connsiteX341" fmla="*/ 1526548 w 2131338"/>
                <a:gd name="connsiteY341" fmla="*/ 1580743 h 3373708"/>
                <a:gd name="connsiteX342" fmla="*/ 1537478 w 2131338"/>
                <a:gd name="connsiteY342" fmla="*/ 1544765 h 3373708"/>
                <a:gd name="connsiteX343" fmla="*/ 1526548 w 2131338"/>
                <a:gd name="connsiteY343" fmla="*/ 1533835 h 3373708"/>
                <a:gd name="connsiteX344" fmla="*/ 1504688 w 2131338"/>
                <a:gd name="connsiteY344" fmla="*/ 1573911 h 3373708"/>
                <a:gd name="connsiteX345" fmla="*/ 1493758 w 2131338"/>
                <a:gd name="connsiteY345" fmla="*/ 1584841 h 3373708"/>
                <a:gd name="connsiteX346" fmla="*/ 1479185 w 2131338"/>
                <a:gd name="connsiteY346" fmla="*/ 1578465 h 3373708"/>
                <a:gd name="connsiteX347" fmla="*/ 1464611 w 2131338"/>
                <a:gd name="connsiteY347" fmla="*/ 1566625 h 3373708"/>
                <a:gd name="connsiteX348" fmla="*/ 1465522 w 2131338"/>
                <a:gd name="connsiteY348" fmla="*/ 1594405 h 3373708"/>
                <a:gd name="connsiteX349" fmla="*/ 1450038 w 2131338"/>
                <a:gd name="connsiteY349" fmla="*/ 1613988 h 3373708"/>
                <a:gd name="connsiteX350" fmla="*/ 1435465 w 2131338"/>
                <a:gd name="connsiteY350" fmla="*/ 1639491 h 3373708"/>
                <a:gd name="connsiteX351" fmla="*/ 1420892 w 2131338"/>
                <a:gd name="connsiteY351" fmla="*/ 1679567 h 3373708"/>
                <a:gd name="connsiteX352" fmla="*/ 1406318 w 2131338"/>
                <a:gd name="connsiteY352" fmla="*/ 1668638 h 3373708"/>
                <a:gd name="connsiteX353" fmla="*/ 1391745 w 2131338"/>
                <a:gd name="connsiteY353" fmla="*/ 1679567 h 3373708"/>
                <a:gd name="connsiteX354" fmla="*/ 1374895 w 2131338"/>
                <a:gd name="connsiteY354" fmla="*/ 1728752 h 3373708"/>
                <a:gd name="connsiteX355" fmla="*/ 1366242 w 2131338"/>
                <a:gd name="connsiteY355" fmla="*/ 1777937 h 3373708"/>
                <a:gd name="connsiteX356" fmla="*/ 1377172 w 2131338"/>
                <a:gd name="connsiteY356" fmla="*/ 1781580 h 3373708"/>
                <a:gd name="connsiteX357" fmla="*/ 1395389 w 2131338"/>
                <a:gd name="connsiteY357" fmla="*/ 1767007 h 3373708"/>
                <a:gd name="connsiteX358" fmla="*/ 1405408 w 2131338"/>
                <a:gd name="connsiteY358" fmla="*/ 1764274 h 3373708"/>
                <a:gd name="connsiteX359" fmla="*/ 1409962 w 2131338"/>
                <a:gd name="connsiteY359" fmla="*/ 1756077 h 3373708"/>
                <a:gd name="connsiteX360" fmla="*/ 1409962 w 2131338"/>
                <a:gd name="connsiteY360" fmla="*/ 1742870 h 3373708"/>
                <a:gd name="connsiteX361" fmla="*/ 1420892 w 2131338"/>
                <a:gd name="connsiteY361" fmla="*/ 1737860 h 3373708"/>
                <a:gd name="connsiteX362" fmla="*/ 1433643 w 2131338"/>
                <a:gd name="connsiteY362" fmla="*/ 1706892 h 3373708"/>
                <a:gd name="connsiteX363" fmla="*/ 1457325 w 2131338"/>
                <a:gd name="connsiteY363" fmla="*/ 1686854 h 3373708"/>
                <a:gd name="connsiteX364" fmla="*/ 1463701 w 2131338"/>
                <a:gd name="connsiteY364" fmla="*/ 1690953 h 3373708"/>
                <a:gd name="connsiteX365" fmla="*/ 1464611 w 2131338"/>
                <a:gd name="connsiteY365" fmla="*/ 1697784 h 3373708"/>
                <a:gd name="connsiteX366" fmla="*/ 1465067 w 2131338"/>
                <a:gd name="connsiteY366" fmla="*/ 1729663 h 3373708"/>
                <a:gd name="connsiteX367" fmla="*/ 1457325 w 2131338"/>
                <a:gd name="connsiteY367" fmla="*/ 1756077 h 3373708"/>
                <a:gd name="connsiteX368" fmla="*/ 1445029 w 2131338"/>
                <a:gd name="connsiteY368" fmla="*/ 1749701 h 3373708"/>
                <a:gd name="connsiteX369" fmla="*/ 1435465 w 2131338"/>
                <a:gd name="connsiteY369" fmla="*/ 1737860 h 3373708"/>
                <a:gd name="connsiteX370" fmla="*/ 1428179 w 2131338"/>
                <a:gd name="connsiteY370" fmla="*/ 1761542 h 3373708"/>
                <a:gd name="connsiteX371" fmla="*/ 1420892 w 2131338"/>
                <a:gd name="connsiteY371" fmla="*/ 1785223 h 3373708"/>
                <a:gd name="connsiteX372" fmla="*/ 1423169 w 2131338"/>
                <a:gd name="connsiteY372" fmla="*/ 1797975 h 3373708"/>
                <a:gd name="connsiteX373" fmla="*/ 1428179 w 2131338"/>
                <a:gd name="connsiteY373" fmla="*/ 1810727 h 3373708"/>
                <a:gd name="connsiteX374" fmla="*/ 1409051 w 2131338"/>
                <a:gd name="connsiteY374" fmla="*/ 1827121 h 3373708"/>
                <a:gd name="connsiteX375" fmla="*/ 1395389 w 2131338"/>
                <a:gd name="connsiteY375" fmla="*/ 1843516 h 3373708"/>
                <a:gd name="connsiteX376" fmla="*/ 1395389 w 2131338"/>
                <a:gd name="connsiteY376" fmla="*/ 1883593 h 3373708"/>
                <a:gd name="connsiteX377" fmla="*/ 1406318 w 2131338"/>
                <a:gd name="connsiteY377" fmla="*/ 1869020 h 3373708"/>
                <a:gd name="connsiteX378" fmla="*/ 1406318 w 2131338"/>
                <a:gd name="connsiteY378" fmla="*/ 1843516 h 3373708"/>
                <a:gd name="connsiteX379" fmla="*/ 1446395 w 2131338"/>
                <a:gd name="connsiteY379" fmla="*/ 1843516 h 3373708"/>
                <a:gd name="connsiteX380" fmla="*/ 1442752 w 2131338"/>
                <a:gd name="connsiteY380" fmla="*/ 1858090 h 3373708"/>
                <a:gd name="connsiteX381" fmla="*/ 1434099 w 2131338"/>
                <a:gd name="connsiteY381" fmla="*/ 1871752 h 3373708"/>
                <a:gd name="connsiteX382" fmla="*/ 1450038 w 2131338"/>
                <a:gd name="connsiteY382" fmla="*/ 1890879 h 3373708"/>
                <a:gd name="connsiteX383" fmla="*/ 1438197 w 2131338"/>
                <a:gd name="connsiteY383" fmla="*/ 1925947 h 3373708"/>
                <a:gd name="connsiteX384" fmla="*/ 1420892 w 2131338"/>
                <a:gd name="connsiteY384" fmla="*/ 1952816 h 3373708"/>
                <a:gd name="connsiteX385" fmla="*/ 1417704 w 2131338"/>
                <a:gd name="connsiteY385" fmla="*/ 1976953 h 3373708"/>
                <a:gd name="connsiteX386" fmla="*/ 1395389 w 2131338"/>
                <a:gd name="connsiteY386" fmla="*/ 1981963 h 3373708"/>
                <a:gd name="connsiteX387" fmla="*/ 1395389 w 2131338"/>
                <a:gd name="connsiteY387" fmla="*/ 2022039 h 3373708"/>
                <a:gd name="connsiteX388" fmla="*/ 1365787 w 2131338"/>
                <a:gd name="connsiteY388" fmla="*/ 1998813 h 3373708"/>
                <a:gd name="connsiteX389" fmla="*/ 1344382 w 2131338"/>
                <a:gd name="connsiteY389" fmla="*/ 1967389 h 3373708"/>
                <a:gd name="connsiteX390" fmla="*/ 1337096 w 2131338"/>
                <a:gd name="connsiteY390" fmla="*/ 1963746 h 3373708"/>
                <a:gd name="connsiteX391" fmla="*/ 1348026 w 2131338"/>
                <a:gd name="connsiteY391" fmla="*/ 1938243 h 3373708"/>
                <a:gd name="connsiteX392" fmla="*/ 1331175 w 2131338"/>
                <a:gd name="connsiteY392" fmla="*/ 1950083 h 3373708"/>
                <a:gd name="connsiteX393" fmla="*/ 1311592 w 2131338"/>
                <a:gd name="connsiteY393" fmla="*/ 1956459 h 3373708"/>
                <a:gd name="connsiteX394" fmla="*/ 1306583 w 2131338"/>
                <a:gd name="connsiteY394" fmla="*/ 1952360 h 3373708"/>
                <a:gd name="connsiteX395" fmla="*/ 1304306 w 2131338"/>
                <a:gd name="connsiteY395" fmla="*/ 1945529 h 3373708"/>
                <a:gd name="connsiteX396" fmla="*/ 1289733 w 2131338"/>
                <a:gd name="connsiteY396" fmla="*/ 1952816 h 3373708"/>
                <a:gd name="connsiteX397" fmla="*/ 1275159 w 2131338"/>
                <a:gd name="connsiteY397" fmla="*/ 1959647 h 3373708"/>
                <a:gd name="connsiteX398" fmla="*/ 1271516 w 2131338"/>
                <a:gd name="connsiteY398" fmla="*/ 1974676 h 3373708"/>
                <a:gd name="connsiteX399" fmla="*/ 1271516 w 2131338"/>
                <a:gd name="connsiteY399" fmla="*/ 1981963 h 3373708"/>
                <a:gd name="connsiteX400" fmla="*/ 1263319 w 2131338"/>
                <a:gd name="connsiteY400" fmla="*/ 1970577 h 3373708"/>
                <a:gd name="connsiteX401" fmla="*/ 1249656 w 2131338"/>
                <a:gd name="connsiteY401" fmla="*/ 1967389 h 3373708"/>
                <a:gd name="connsiteX402" fmla="*/ 1260586 w 2131338"/>
                <a:gd name="connsiteY402" fmla="*/ 1981963 h 3373708"/>
                <a:gd name="connsiteX403" fmla="*/ 1267873 w 2131338"/>
                <a:gd name="connsiteY403" fmla="*/ 2036156 h 3373708"/>
                <a:gd name="connsiteX404" fmla="*/ 1275159 w 2131338"/>
                <a:gd name="connsiteY404" fmla="*/ 2087618 h 3373708"/>
                <a:gd name="connsiteX405" fmla="*/ 1264229 w 2131338"/>
                <a:gd name="connsiteY405" fmla="*/ 2101281 h 3373708"/>
                <a:gd name="connsiteX406" fmla="*/ 1275159 w 2131338"/>
                <a:gd name="connsiteY406" fmla="*/ 2120408 h 3373708"/>
                <a:gd name="connsiteX407" fmla="*/ 1300663 w 2131338"/>
                <a:gd name="connsiteY407" fmla="*/ 2131338 h 3373708"/>
                <a:gd name="connsiteX408" fmla="*/ 1304306 w 2131338"/>
                <a:gd name="connsiteY408" fmla="*/ 2098548 h 3373708"/>
                <a:gd name="connsiteX409" fmla="*/ 1301573 w 2131338"/>
                <a:gd name="connsiteY409" fmla="*/ 2074867 h 3373708"/>
                <a:gd name="connsiteX410" fmla="*/ 1293376 w 2131338"/>
                <a:gd name="connsiteY410" fmla="*/ 2051185 h 3373708"/>
                <a:gd name="connsiteX411" fmla="*/ 1310682 w 2131338"/>
                <a:gd name="connsiteY411" fmla="*/ 2041622 h 3373708"/>
                <a:gd name="connsiteX412" fmla="*/ 1333452 w 2131338"/>
                <a:gd name="connsiteY412" fmla="*/ 2040256 h 3373708"/>
                <a:gd name="connsiteX413" fmla="*/ 1340739 w 2131338"/>
                <a:gd name="connsiteY413" fmla="*/ 2000179 h 3373708"/>
                <a:gd name="connsiteX414" fmla="*/ 1366242 w 2131338"/>
                <a:gd name="connsiteY414" fmla="*/ 2036612 h 3373708"/>
                <a:gd name="connsiteX415" fmla="*/ 1338917 w 2131338"/>
                <a:gd name="connsiteY415" fmla="*/ 2116310 h 3373708"/>
                <a:gd name="connsiteX416" fmla="*/ 1289733 w 2131338"/>
                <a:gd name="connsiteY416" fmla="*/ 2182345 h 3373708"/>
                <a:gd name="connsiteX417" fmla="*/ 1281080 w 2131338"/>
                <a:gd name="connsiteY417" fmla="*/ 2213768 h 3373708"/>
                <a:gd name="connsiteX418" fmla="*/ 1264229 w 2131338"/>
                <a:gd name="connsiteY418" fmla="*/ 2236994 h 3373708"/>
                <a:gd name="connsiteX419" fmla="*/ 1261041 w 2131338"/>
                <a:gd name="connsiteY419" fmla="*/ 2232896 h 3373708"/>
                <a:gd name="connsiteX420" fmla="*/ 1260586 w 2131338"/>
                <a:gd name="connsiteY420" fmla="*/ 2226065 h 3373708"/>
                <a:gd name="connsiteX421" fmla="*/ 1248290 w 2131338"/>
                <a:gd name="connsiteY421" fmla="*/ 2214223 h 3373708"/>
                <a:gd name="connsiteX422" fmla="*/ 1260586 w 2131338"/>
                <a:gd name="connsiteY422" fmla="*/ 2196918 h 3373708"/>
                <a:gd name="connsiteX423" fmla="*/ 1246013 w 2131338"/>
                <a:gd name="connsiteY423" fmla="*/ 2164128 h 3373708"/>
                <a:gd name="connsiteX424" fmla="*/ 1260586 w 2131338"/>
                <a:gd name="connsiteY424" fmla="*/ 2134982 h 3373708"/>
                <a:gd name="connsiteX425" fmla="*/ 1257398 w 2131338"/>
                <a:gd name="connsiteY425" fmla="*/ 2124963 h 3373708"/>
                <a:gd name="connsiteX426" fmla="*/ 1246013 w 2131338"/>
                <a:gd name="connsiteY426" fmla="*/ 2120408 h 3373708"/>
                <a:gd name="connsiteX427" fmla="*/ 1235083 w 2131338"/>
                <a:gd name="connsiteY427" fmla="*/ 2124052 h 3373708"/>
                <a:gd name="connsiteX428" fmla="*/ 1220510 w 2131338"/>
                <a:gd name="connsiteY428" fmla="*/ 2160485 h 3373708"/>
                <a:gd name="connsiteX429" fmla="*/ 1205936 w 2131338"/>
                <a:gd name="connsiteY429" fmla="*/ 2196918 h 3373708"/>
                <a:gd name="connsiteX430" fmla="*/ 1173147 w 2131338"/>
                <a:gd name="connsiteY430" fmla="*/ 2246558 h 3373708"/>
                <a:gd name="connsiteX431" fmla="*/ 1140357 w 2131338"/>
                <a:gd name="connsiteY431" fmla="*/ 2298930 h 3373708"/>
                <a:gd name="connsiteX432" fmla="*/ 1129427 w 2131338"/>
                <a:gd name="connsiteY432" fmla="*/ 2335364 h 3373708"/>
                <a:gd name="connsiteX433" fmla="*/ 1107567 w 2131338"/>
                <a:gd name="connsiteY433" fmla="*/ 2360867 h 3373708"/>
                <a:gd name="connsiteX434" fmla="*/ 1111666 w 2131338"/>
                <a:gd name="connsiteY434" fmla="*/ 2376807 h 3373708"/>
                <a:gd name="connsiteX435" fmla="*/ 1118497 w 2131338"/>
                <a:gd name="connsiteY435" fmla="*/ 2390013 h 3373708"/>
                <a:gd name="connsiteX436" fmla="*/ 1121685 w 2131338"/>
                <a:gd name="connsiteY436" fmla="*/ 2384548 h 3373708"/>
                <a:gd name="connsiteX437" fmla="*/ 1122140 w 2131338"/>
                <a:gd name="connsiteY437" fmla="*/ 2379084 h 3373708"/>
                <a:gd name="connsiteX438" fmla="*/ 1160850 w 2131338"/>
                <a:gd name="connsiteY438" fmla="*/ 2312593 h 3373708"/>
                <a:gd name="connsiteX439" fmla="*/ 1191363 w 2131338"/>
                <a:gd name="connsiteY439" fmla="*/ 2240637 h 3373708"/>
                <a:gd name="connsiteX440" fmla="*/ 1209580 w 2131338"/>
                <a:gd name="connsiteY440" fmla="*/ 2240637 h 3373708"/>
                <a:gd name="connsiteX441" fmla="*/ 1240548 w 2131338"/>
                <a:gd name="connsiteY441" fmla="*/ 2243370 h 3373708"/>
                <a:gd name="connsiteX442" fmla="*/ 1260586 w 2131338"/>
                <a:gd name="connsiteY442" fmla="*/ 2262497 h 3373708"/>
                <a:gd name="connsiteX443" fmla="*/ 1248745 w 2131338"/>
                <a:gd name="connsiteY443" fmla="*/ 2315781 h 3373708"/>
                <a:gd name="connsiteX444" fmla="*/ 1220510 w 2131338"/>
                <a:gd name="connsiteY444" fmla="*/ 2360867 h 3373708"/>
                <a:gd name="connsiteX445" fmla="*/ 1230073 w 2131338"/>
                <a:gd name="connsiteY445" fmla="*/ 2392746 h 3373708"/>
                <a:gd name="connsiteX446" fmla="*/ 1231440 w 2131338"/>
                <a:gd name="connsiteY446" fmla="*/ 2419160 h 3373708"/>
                <a:gd name="connsiteX447" fmla="*/ 1217322 w 2131338"/>
                <a:gd name="connsiteY447" fmla="*/ 2414606 h 3373708"/>
                <a:gd name="connsiteX448" fmla="*/ 1205936 w 2131338"/>
                <a:gd name="connsiteY448" fmla="*/ 2404587 h 3373708"/>
                <a:gd name="connsiteX449" fmla="*/ 1200471 w 2131338"/>
                <a:gd name="connsiteY449" fmla="*/ 2447396 h 3373708"/>
                <a:gd name="connsiteX450" fmla="*/ 1184076 w 2131338"/>
                <a:gd name="connsiteY450" fmla="*/ 2484739 h 3373708"/>
                <a:gd name="connsiteX451" fmla="*/ 1165860 w 2131338"/>
                <a:gd name="connsiteY451" fmla="*/ 2455593 h 3373708"/>
                <a:gd name="connsiteX452" fmla="*/ 1176790 w 2131338"/>
                <a:gd name="connsiteY452" fmla="*/ 2419160 h 3373708"/>
                <a:gd name="connsiteX453" fmla="*/ 1169959 w 2131338"/>
                <a:gd name="connsiteY453" fmla="*/ 2413695 h 3373708"/>
                <a:gd name="connsiteX454" fmla="*/ 1165860 w 2131338"/>
                <a:gd name="connsiteY454" fmla="*/ 2408230 h 3373708"/>
                <a:gd name="connsiteX455" fmla="*/ 1177245 w 2131338"/>
                <a:gd name="connsiteY455" fmla="*/ 2401854 h 3373708"/>
                <a:gd name="connsiteX456" fmla="*/ 1191363 w 2131338"/>
                <a:gd name="connsiteY456" fmla="*/ 2400943 h 3373708"/>
                <a:gd name="connsiteX457" fmla="*/ 1198194 w 2131338"/>
                <a:gd name="connsiteY457" fmla="*/ 2366332 h 3373708"/>
                <a:gd name="connsiteX458" fmla="*/ 1213223 w 2131338"/>
                <a:gd name="connsiteY458" fmla="*/ 2331720 h 3373708"/>
                <a:gd name="connsiteX459" fmla="*/ 1209580 w 2131338"/>
                <a:gd name="connsiteY459" fmla="*/ 2317147 h 3373708"/>
                <a:gd name="connsiteX460" fmla="*/ 1195006 w 2131338"/>
                <a:gd name="connsiteY460" fmla="*/ 2298930 h 3373708"/>
                <a:gd name="connsiteX461" fmla="*/ 1173147 w 2131338"/>
                <a:gd name="connsiteY461" fmla="*/ 2317147 h 3373708"/>
                <a:gd name="connsiteX462" fmla="*/ 1162217 w 2131338"/>
                <a:gd name="connsiteY462" fmla="*/ 2400943 h 3373708"/>
                <a:gd name="connsiteX463" fmla="*/ 1128060 w 2131338"/>
                <a:gd name="connsiteY463" fmla="*/ 2447396 h 3373708"/>
                <a:gd name="connsiteX464" fmla="*/ 1107567 w 2131338"/>
                <a:gd name="connsiteY464" fmla="*/ 2499313 h 3373708"/>
                <a:gd name="connsiteX465" fmla="*/ 1097548 w 2131338"/>
                <a:gd name="connsiteY465" fmla="*/ 2540755 h 3373708"/>
                <a:gd name="connsiteX466" fmla="*/ 1082064 w 2131338"/>
                <a:gd name="connsiteY466" fmla="*/ 2579466 h 3373708"/>
                <a:gd name="connsiteX467" fmla="*/ 1031057 w 2131338"/>
                <a:gd name="connsiteY467" fmla="*/ 2634115 h 3373708"/>
                <a:gd name="connsiteX468" fmla="*/ 1001911 w 2131338"/>
                <a:gd name="connsiteY468" fmla="*/ 2714268 h 3373708"/>
                <a:gd name="connsiteX469" fmla="*/ 993258 w 2131338"/>
                <a:gd name="connsiteY469" fmla="*/ 2715179 h 3373708"/>
                <a:gd name="connsiteX470" fmla="*/ 987338 w 2131338"/>
                <a:gd name="connsiteY470" fmla="*/ 2721555 h 3373708"/>
                <a:gd name="connsiteX471" fmla="*/ 993258 w 2131338"/>
                <a:gd name="connsiteY471" fmla="*/ 2732030 h 3373708"/>
                <a:gd name="connsiteX472" fmla="*/ 1001911 w 2131338"/>
                <a:gd name="connsiteY472" fmla="*/ 2739772 h 3373708"/>
                <a:gd name="connsiteX473" fmla="*/ 961834 w 2131338"/>
                <a:gd name="connsiteY473" fmla="*/ 2761631 h 3373708"/>
                <a:gd name="connsiteX474" fmla="*/ 932688 w 2131338"/>
                <a:gd name="connsiteY474" fmla="*/ 2761631 h 3373708"/>
                <a:gd name="connsiteX475" fmla="*/ 939064 w 2131338"/>
                <a:gd name="connsiteY475" fmla="*/ 2717456 h 3373708"/>
                <a:gd name="connsiteX476" fmla="*/ 939975 w 2131338"/>
                <a:gd name="connsiteY476" fmla="*/ 2659618 h 3373708"/>
                <a:gd name="connsiteX477" fmla="*/ 918115 w 2131338"/>
                <a:gd name="connsiteY477" fmla="*/ 2696052 h 3373708"/>
                <a:gd name="connsiteX478" fmla="*/ 906729 w 2131338"/>
                <a:gd name="connsiteY478" fmla="*/ 2712902 h 3373708"/>
                <a:gd name="connsiteX479" fmla="*/ 903542 w 2131338"/>
                <a:gd name="connsiteY479" fmla="*/ 2732485 h 3373708"/>
                <a:gd name="connsiteX480" fmla="*/ 852535 w 2131338"/>
                <a:gd name="connsiteY480" fmla="*/ 2787134 h 3373708"/>
                <a:gd name="connsiteX481" fmla="*/ 825666 w 2131338"/>
                <a:gd name="connsiteY481" fmla="*/ 2810816 h 3373708"/>
                <a:gd name="connsiteX482" fmla="*/ 812459 w 2131338"/>
                <a:gd name="connsiteY482" fmla="*/ 2834498 h 3373708"/>
                <a:gd name="connsiteX483" fmla="*/ 801529 w 2131338"/>
                <a:gd name="connsiteY483" fmla="*/ 2834498 h 3373708"/>
                <a:gd name="connsiteX484" fmla="*/ 794242 w 2131338"/>
                <a:gd name="connsiteY484" fmla="*/ 2859545 h 3373708"/>
                <a:gd name="connsiteX485" fmla="*/ 786955 w 2131338"/>
                <a:gd name="connsiteY485" fmla="*/ 2881861 h 3373708"/>
                <a:gd name="connsiteX486" fmla="*/ 757809 w 2131338"/>
                <a:gd name="connsiteY486" fmla="*/ 2903720 h 3373708"/>
                <a:gd name="connsiteX487" fmla="*/ 743691 w 2131338"/>
                <a:gd name="connsiteY487" fmla="*/ 2893246 h 3373708"/>
                <a:gd name="connsiteX488" fmla="*/ 743236 w 2131338"/>
                <a:gd name="connsiteY488" fmla="*/ 2874574 h 3373708"/>
                <a:gd name="connsiteX489" fmla="*/ 733217 w 2131338"/>
                <a:gd name="connsiteY489" fmla="*/ 2870020 h 3373708"/>
                <a:gd name="connsiteX490" fmla="*/ 728663 w 2131338"/>
                <a:gd name="connsiteY490" fmla="*/ 2860001 h 3373708"/>
                <a:gd name="connsiteX491" fmla="*/ 743236 w 2131338"/>
                <a:gd name="connsiteY491" fmla="*/ 2815370 h 3373708"/>
                <a:gd name="connsiteX492" fmla="*/ 757809 w 2131338"/>
                <a:gd name="connsiteY492" fmla="*/ 2765275 h 3373708"/>
                <a:gd name="connsiteX493" fmla="*/ 757354 w 2131338"/>
                <a:gd name="connsiteY493" fmla="*/ 2761631 h 3373708"/>
                <a:gd name="connsiteX494" fmla="*/ 754166 w 2131338"/>
                <a:gd name="connsiteY494" fmla="*/ 2757988 h 3373708"/>
                <a:gd name="connsiteX495" fmla="*/ 745513 w 2131338"/>
                <a:gd name="connsiteY495" fmla="*/ 2771195 h 3373708"/>
                <a:gd name="connsiteX496" fmla="*/ 739592 w 2131338"/>
                <a:gd name="connsiteY496" fmla="*/ 2787134 h 3373708"/>
                <a:gd name="connsiteX497" fmla="*/ 733217 w 2131338"/>
                <a:gd name="connsiteY497" fmla="*/ 2792599 h 3373708"/>
                <a:gd name="connsiteX498" fmla="*/ 732306 w 2131338"/>
                <a:gd name="connsiteY498" fmla="*/ 2798065 h 3373708"/>
                <a:gd name="connsiteX499" fmla="*/ 730484 w 2131338"/>
                <a:gd name="connsiteY499" fmla="*/ 2814459 h 3373708"/>
                <a:gd name="connsiteX500" fmla="*/ 717733 w 2131338"/>
                <a:gd name="connsiteY500" fmla="*/ 2819924 h 3373708"/>
                <a:gd name="connsiteX501" fmla="*/ 691774 w 2131338"/>
                <a:gd name="connsiteY501" fmla="*/ 2831310 h 3373708"/>
                <a:gd name="connsiteX502" fmla="*/ 663083 w 2131338"/>
                <a:gd name="connsiteY502" fmla="*/ 2834498 h 3373708"/>
                <a:gd name="connsiteX503" fmla="*/ 648510 w 2131338"/>
                <a:gd name="connsiteY503" fmla="*/ 2863644 h 3373708"/>
                <a:gd name="connsiteX504" fmla="*/ 633936 w 2131338"/>
                <a:gd name="connsiteY504" fmla="*/ 2870930 h 3373708"/>
                <a:gd name="connsiteX505" fmla="*/ 619363 w 2131338"/>
                <a:gd name="connsiteY505" fmla="*/ 2889147 h 3373708"/>
                <a:gd name="connsiteX506" fmla="*/ 607522 w 2131338"/>
                <a:gd name="connsiteY506" fmla="*/ 2890514 h 3373708"/>
                <a:gd name="connsiteX507" fmla="*/ 601146 w 2131338"/>
                <a:gd name="connsiteY507" fmla="*/ 2900077 h 3373708"/>
                <a:gd name="connsiteX508" fmla="*/ 604790 w 2131338"/>
                <a:gd name="connsiteY508" fmla="*/ 2921937 h 3373708"/>
                <a:gd name="connsiteX509" fmla="*/ 568357 w 2131338"/>
                <a:gd name="connsiteY509" fmla="*/ 2918294 h 3373708"/>
                <a:gd name="connsiteX510" fmla="*/ 578831 w 2131338"/>
                <a:gd name="connsiteY510" fmla="*/ 2885048 h 3373708"/>
                <a:gd name="connsiteX511" fmla="*/ 575643 w 2131338"/>
                <a:gd name="connsiteY511" fmla="*/ 2860001 h 3373708"/>
                <a:gd name="connsiteX512" fmla="*/ 563347 w 2131338"/>
                <a:gd name="connsiteY512" fmla="*/ 2865921 h 3373708"/>
                <a:gd name="connsiteX513" fmla="*/ 553784 w 2131338"/>
                <a:gd name="connsiteY513" fmla="*/ 2874574 h 3373708"/>
                <a:gd name="connsiteX514" fmla="*/ 546497 w 2131338"/>
                <a:gd name="connsiteY514" fmla="*/ 2918294 h 3373708"/>
                <a:gd name="connsiteX515" fmla="*/ 528280 w 2131338"/>
                <a:gd name="connsiteY515" fmla="*/ 2947440 h 3373708"/>
                <a:gd name="connsiteX516" fmla="*/ 520994 w 2131338"/>
                <a:gd name="connsiteY516" fmla="*/ 2977498 h 3373708"/>
                <a:gd name="connsiteX517" fmla="*/ 502777 w 2131338"/>
                <a:gd name="connsiteY517" fmla="*/ 3002090 h 3373708"/>
                <a:gd name="connsiteX518" fmla="*/ 495490 w 2131338"/>
                <a:gd name="connsiteY518" fmla="*/ 3043077 h 3373708"/>
                <a:gd name="connsiteX519" fmla="*/ 488204 w 2131338"/>
                <a:gd name="connsiteY519" fmla="*/ 3078599 h 3373708"/>
                <a:gd name="connsiteX520" fmla="*/ 466799 w 2131338"/>
                <a:gd name="connsiteY520" fmla="*/ 3079510 h 3373708"/>
                <a:gd name="connsiteX521" fmla="*/ 459057 w 2131338"/>
                <a:gd name="connsiteY521" fmla="*/ 3096816 h 3373708"/>
                <a:gd name="connsiteX522" fmla="*/ 437197 w 2131338"/>
                <a:gd name="connsiteY522" fmla="*/ 3133249 h 3373708"/>
                <a:gd name="connsiteX523" fmla="*/ 418981 w 2131338"/>
                <a:gd name="connsiteY523" fmla="*/ 3136893 h 3373708"/>
                <a:gd name="connsiteX524" fmla="*/ 408962 w 2131338"/>
                <a:gd name="connsiteY524" fmla="*/ 3133704 h 3373708"/>
                <a:gd name="connsiteX525" fmla="*/ 404408 w 2131338"/>
                <a:gd name="connsiteY525" fmla="*/ 3122319 h 3373708"/>
                <a:gd name="connsiteX526" fmla="*/ 417159 w 2131338"/>
                <a:gd name="connsiteY526" fmla="*/ 3088618 h 3373708"/>
                <a:gd name="connsiteX527" fmla="*/ 429911 w 2131338"/>
                <a:gd name="connsiteY527" fmla="*/ 3038523 h 3373708"/>
                <a:gd name="connsiteX528" fmla="*/ 444484 w 2131338"/>
                <a:gd name="connsiteY528" fmla="*/ 3020306 h 3373708"/>
                <a:gd name="connsiteX529" fmla="*/ 474086 w 2131338"/>
                <a:gd name="connsiteY529" fmla="*/ 3019396 h 3373708"/>
                <a:gd name="connsiteX530" fmla="*/ 473631 w 2131338"/>
                <a:gd name="connsiteY530" fmla="*/ 3002090 h 3373708"/>
                <a:gd name="connsiteX531" fmla="*/ 488204 w 2131338"/>
                <a:gd name="connsiteY531" fmla="*/ 2962013 h 3373708"/>
                <a:gd name="connsiteX532" fmla="*/ 473631 w 2131338"/>
                <a:gd name="connsiteY532" fmla="*/ 2962013 h 3373708"/>
                <a:gd name="connsiteX533" fmla="*/ 488204 w 2131338"/>
                <a:gd name="connsiteY533" fmla="*/ 2943797 h 3373708"/>
                <a:gd name="connsiteX534" fmla="*/ 488204 w 2131338"/>
                <a:gd name="connsiteY534" fmla="*/ 2903720 h 3373708"/>
                <a:gd name="connsiteX535" fmla="*/ 513707 w 2131338"/>
                <a:gd name="connsiteY535" fmla="*/ 2885504 h 3373708"/>
                <a:gd name="connsiteX536" fmla="*/ 517350 w 2131338"/>
                <a:gd name="connsiteY536" fmla="*/ 2849071 h 3373708"/>
                <a:gd name="connsiteX537" fmla="*/ 538299 w 2131338"/>
                <a:gd name="connsiteY537" fmla="*/ 2819469 h 3373708"/>
                <a:gd name="connsiteX538" fmla="*/ 553784 w 2131338"/>
                <a:gd name="connsiteY538" fmla="*/ 2787134 h 3373708"/>
                <a:gd name="connsiteX539" fmla="*/ 541487 w 2131338"/>
                <a:gd name="connsiteY539" fmla="*/ 2746147 h 3373708"/>
                <a:gd name="connsiteX540" fmla="*/ 553784 w 2131338"/>
                <a:gd name="connsiteY540" fmla="*/ 2699695 h 3373708"/>
                <a:gd name="connsiteX541" fmla="*/ 567901 w 2131338"/>
                <a:gd name="connsiteY541" fmla="*/ 2674647 h 3373708"/>
                <a:gd name="connsiteX542" fmla="*/ 568357 w 2131338"/>
                <a:gd name="connsiteY542" fmla="*/ 2641402 h 3373708"/>
                <a:gd name="connsiteX543" fmla="*/ 579742 w 2131338"/>
                <a:gd name="connsiteY543" fmla="*/ 2629561 h 3373708"/>
                <a:gd name="connsiteX544" fmla="*/ 582930 w 2131338"/>
                <a:gd name="connsiteY544" fmla="*/ 2612256 h 3373708"/>
                <a:gd name="connsiteX545" fmla="*/ 575643 w 2131338"/>
                <a:gd name="connsiteY545" fmla="*/ 2592672 h 3373708"/>
                <a:gd name="connsiteX546" fmla="*/ 568357 w 2131338"/>
                <a:gd name="connsiteY546" fmla="*/ 2575822 h 3373708"/>
                <a:gd name="connsiteX547" fmla="*/ 546952 w 2131338"/>
                <a:gd name="connsiteY547" fmla="*/ 2610434 h 3373708"/>
                <a:gd name="connsiteX548" fmla="*/ 528280 w 2131338"/>
                <a:gd name="connsiteY548" fmla="*/ 2645045 h 3373708"/>
                <a:gd name="connsiteX549" fmla="*/ 516440 w 2131338"/>
                <a:gd name="connsiteY549" fmla="*/ 2680112 h 3373708"/>
                <a:gd name="connsiteX550" fmla="*/ 488204 w 2131338"/>
                <a:gd name="connsiteY550" fmla="*/ 2706982 h 3373708"/>
                <a:gd name="connsiteX551" fmla="*/ 488204 w 2131338"/>
                <a:gd name="connsiteY551" fmla="*/ 2757988 h 3373708"/>
                <a:gd name="connsiteX552" fmla="*/ 427634 w 2131338"/>
                <a:gd name="connsiteY552" fmla="*/ 2814459 h 3373708"/>
                <a:gd name="connsiteX553" fmla="*/ 397121 w 2131338"/>
                <a:gd name="connsiteY553" fmla="*/ 2903720 h 3373708"/>
                <a:gd name="connsiteX554" fmla="*/ 360688 w 2131338"/>
                <a:gd name="connsiteY554" fmla="*/ 2918294 h 3373708"/>
                <a:gd name="connsiteX555" fmla="*/ 324255 w 2131338"/>
                <a:gd name="connsiteY555" fmla="*/ 2932867 h 3373708"/>
                <a:gd name="connsiteX556" fmla="*/ 324255 w 2131338"/>
                <a:gd name="connsiteY556" fmla="*/ 2976587 h 3373708"/>
                <a:gd name="connsiteX557" fmla="*/ 313325 w 2131338"/>
                <a:gd name="connsiteY557" fmla="*/ 2976587 h 3373708"/>
                <a:gd name="connsiteX558" fmla="*/ 299207 w 2131338"/>
                <a:gd name="connsiteY558" fmla="*/ 2969300 h 3373708"/>
                <a:gd name="connsiteX559" fmla="*/ 298752 w 2131338"/>
                <a:gd name="connsiteY559" fmla="*/ 2951084 h 3373708"/>
                <a:gd name="connsiteX560" fmla="*/ 309682 w 2131338"/>
                <a:gd name="connsiteY560" fmla="*/ 2921937 h 3373708"/>
                <a:gd name="connsiteX561" fmla="*/ 305583 w 2131338"/>
                <a:gd name="connsiteY561" fmla="*/ 2905997 h 3373708"/>
                <a:gd name="connsiteX562" fmla="*/ 298752 w 2131338"/>
                <a:gd name="connsiteY562" fmla="*/ 2892791 h 3373708"/>
                <a:gd name="connsiteX563" fmla="*/ 298752 w 2131338"/>
                <a:gd name="connsiteY563" fmla="*/ 2903720 h 3373708"/>
                <a:gd name="connsiteX564" fmla="*/ 263229 w 2131338"/>
                <a:gd name="connsiteY564" fmla="*/ 2924670 h 3373708"/>
                <a:gd name="connsiteX565" fmla="*/ 244102 w 2131338"/>
                <a:gd name="connsiteY565" fmla="*/ 2962013 h 3373708"/>
                <a:gd name="connsiteX566" fmla="*/ 232717 w 2131338"/>
                <a:gd name="connsiteY566" fmla="*/ 2982507 h 3373708"/>
                <a:gd name="connsiteX567" fmla="*/ 229529 w 2131338"/>
                <a:gd name="connsiteY567" fmla="*/ 3005733 h 3373708"/>
                <a:gd name="connsiteX568" fmla="*/ 200382 w 2131338"/>
                <a:gd name="connsiteY568" fmla="*/ 3023950 h 3373708"/>
                <a:gd name="connsiteX569" fmla="*/ 197194 w 2131338"/>
                <a:gd name="connsiteY569" fmla="*/ 3046720 h 3373708"/>
                <a:gd name="connsiteX570" fmla="*/ 185809 w 2131338"/>
                <a:gd name="connsiteY570" fmla="*/ 3064026 h 3373708"/>
                <a:gd name="connsiteX571" fmla="*/ 185809 w 2131338"/>
                <a:gd name="connsiteY571" fmla="*/ 3093173 h 3373708"/>
                <a:gd name="connsiteX572" fmla="*/ 171236 w 2131338"/>
                <a:gd name="connsiteY572" fmla="*/ 3107746 h 3373708"/>
                <a:gd name="connsiteX573" fmla="*/ 158029 w 2131338"/>
                <a:gd name="connsiteY573" fmla="*/ 3142813 h 3373708"/>
                <a:gd name="connsiteX574" fmla="*/ 131159 w 2131338"/>
                <a:gd name="connsiteY574" fmla="*/ 3169683 h 3373708"/>
                <a:gd name="connsiteX575" fmla="*/ 102468 w 2131338"/>
                <a:gd name="connsiteY575" fmla="*/ 3215679 h 3373708"/>
                <a:gd name="connsiteX576" fmla="*/ 65580 w 2131338"/>
                <a:gd name="connsiteY576" fmla="*/ 3253479 h 3373708"/>
                <a:gd name="connsiteX577" fmla="*/ 64213 w 2131338"/>
                <a:gd name="connsiteY577" fmla="*/ 3273061 h 3373708"/>
                <a:gd name="connsiteX578" fmla="*/ 54650 w 2131338"/>
                <a:gd name="connsiteY578" fmla="*/ 3289912 h 3373708"/>
                <a:gd name="connsiteX579" fmla="*/ 47363 w 2131338"/>
                <a:gd name="connsiteY579" fmla="*/ 3322702 h 3373708"/>
                <a:gd name="connsiteX580" fmla="*/ 25503 w 2131338"/>
                <a:gd name="connsiteY580" fmla="*/ 3355491 h 3373708"/>
                <a:gd name="connsiteX581" fmla="*/ 10930 w 2131338"/>
                <a:gd name="connsiteY581" fmla="*/ 3373708 h 3373708"/>
                <a:gd name="connsiteX582" fmla="*/ 0 w 2131338"/>
                <a:gd name="connsiteY582" fmla="*/ 3370064 h 3373708"/>
                <a:gd name="connsiteX583" fmla="*/ 10930 w 2131338"/>
                <a:gd name="connsiteY583" fmla="*/ 3329988 h 3373708"/>
                <a:gd name="connsiteX584" fmla="*/ 24137 w 2131338"/>
                <a:gd name="connsiteY584" fmla="*/ 3293555 h 3373708"/>
                <a:gd name="connsiteX585" fmla="*/ 40076 w 2131338"/>
                <a:gd name="connsiteY585" fmla="*/ 3257122 h 3373708"/>
                <a:gd name="connsiteX586" fmla="*/ 39166 w 2131338"/>
                <a:gd name="connsiteY586" fmla="*/ 3227975 h 3373708"/>
                <a:gd name="connsiteX587" fmla="*/ 54650 w 2131338"/>
                <a:gd name="connsiteY587" fmla="*/ 3209759 h 3373708"/>
                <a:gd name="connsiteX588" fmla="*/ 91083 w 2131338"/>
                <a:gd name="connsiteY588" fmla="*/ 3070402 h 3373708"/>
                <a:gd name="connsiteX589" fmla="*/ 160306 w 2131338"/>
                <a:gd name="connsiteY589" fmla="*/ 2947440 h 3373708"/>
                <a:gd name="connsiteX590" fmla="*/ 165771 w 2131338"/>
                <a:gd name="connsiteY590" fmla="*/ 2911007 h 3373708"/>
                <a:gd name="connsiteX591" fmla="*/ 171236 w 2131338"/>
                <a:gd name="connsiteY591" fmla="*/ 2874574 h 3373708"/>
                <a:gd name="connsiteX592" fmla="*/ 182621 w 2131338"/>
                <a:gd name="connsiteY592" fmla="*/ 2867743 h 3373708"/>
                <a:gd name="connsiteX593" fmla="*/ 185809 w 2131338"/>
                <a:gd name="connsiteY593" fmla="*/ 2852714 h 3373708"/>
                <a:gd name="connsiteX594" fmla="*/ 193096 w 2131338"/>
                <a:gd name="connsiteY594" fmla="*/ 2825845 h 3373708"/>
                <a:gd name="connsiteX595" fmla="*/ 200382 w 2131338"/>
                <a:gd name="connsiteY595" fmla="*/ 2801708 h 3373708"/>
                <a:gd name="connsiteX596" fmla="*/ 218599 w 2131338"/>
                <a:gd name="connsiteY596" fmla="*/ 2761631 h 3373708"/>
                <a:gd name="connsiteX597" fmla="*/ 233172 w 2131338"/>
                <a:gd name="connsiteY597" fmla="*/ 2751157 h 3373708"/>
                <a:gd name="connsiteX598" fmla="*/ 236815 w 2131338"/>
                <a:gd name="connsiteY598" fmla="*/ 2732485 h 3373708"/>
                <a:gd name="connsiteX599" fmla="*/ 233172 w 2131338"/>
                <a:gd name="connsiteY599" fmla="*/ 2714268 h 3373708"/>
                <a:gd name="connsiteX600" fmla="*/ 254121 w 2131338"/>
                <a:gd name="connsiteY600" fmla="*/ 2652332 h 3373708"/>
                <a:gd name="connsiteX601" fmla="*/ 269605 w 2131338"/>
                <a:gd name="connsiteY601" fmla="*/ 2590396 h 3373708"/>
                <a:gd name="connsiteX602" fmla="*/ 298752 w 2131338"/>
                <a:gd name="connsiteY602" fmla="*/ 2561249 h 3373708"/>
                <a:gd name="connsiteX603" fmla="*/ 300118 w 2131338"/>
                <a:gd name="connsiteY603" fmla="*/ 2541211 h 3373708"/>
                <a:gd name="connsiteX604" fmla="*/ 309682 w 2131338"/>
                <a:gd name="connsiteY604" fmla="*/ 2521173 h 3373708"/>
                <a:gd name="connsiteX605" fmla="*/ 308771 w 2131338"/>
                <a:gd name="connsiteY605" fmla="*/ 2490204 h 3373708"/>
                <a:gd name="connsiteX606" fmla="*/ 324255 w 2131338"/>
                <a:gd name="connsiteY606" fmla="*/ 2470167 h 3373708"/>
                <a:gd name="connsiteX607" fmla="*/ 349758 w 2131338"/>
                <a:gd name="connsiteY607" fmla="*/ 2415972 h 3373708"/>
                <a:gd name="connsiteX608" fmla="*/ 375261 w 2131338"/>
                <a:gd name="connsiteY608" fmla="*/ 2375440 h 3373708"/>
                <a:gd name="connsiteX609" fmla="*/ 389834 w 2131338"/>
                <a:gd name="connsiteY609" fmla="*/ 2349937 h 3373708"/>
                <a:gd name="connsiteX610" fmla="*/ 402586 w 2131338"/>
                <a:gd name="connsiteY610" fmla="*/ 2284357 h 3373708"/>
                <a:gd name="connsiteX611" fmla="*/ 415338 w 2131338"/>
                <a:gd name="connsiteY611" fmla="*/ 2218778 h 3373708"/>
                <a:gd name="connsiteX612" fmla="*/ 429911 w 2131338"/>
                <a:gd name="connsiteY612" fmla="*/ 2204204 h 3373708"/>
                <a:gd name="connsiteX613" fmla="*/ 451771 w 2131338"/>
                <a:gd name="connsiteY613" fmla="*/ 2150010 h 3373708"/>
                <a:gd name="connsiteX614" fmla="*/ 473631 w 2131338"/>
                <a:gd name="connsiteY614" fmla="*/ 2098548 h 3373708"/>
                <a:gd name="connsiteX615" fmla="*/ 488204 w 2131338"/>
                <a:gd name="connsiteY615" fmla="*/ 2065303 h 3373708"/>
                <a:gd name="connsiteX616" fmla="*/ 502777 w 2131338"/>
                <a:gd name="connsiteY616" fmla="*/ 2029325 h 3373708"/>
                <a:gd name="connsiteX617" fmla="*/ 518970 w 2131338"/>
                <a:gd name="connsiteY617" fmla="*/ 1976430 h 3373708"/>
                <a:gd name="connsiteX618" fmla="*/ 549735 w 2131338"/>
                <a:gd name="connsiteY618" fmla="*/ 1892769 h 3373708"/>
                <a:gd name="connsiteX619" fmla="*/ 568357 w 2131338"/>
                <a:gd name="connsiteY619" fmla="*/ 1847160 h 3373708"/>
                <a:gd name="connsiteX620" fmla="*/ 567446 w 2131338"/>
                <a:gd name="connsiteY620" fmla="*/ 1823478 h 3373708"/>
                <a:gd name="connsiteX621" fmla="*/ 582930 w 2131338"/>
                <a:gd name="connsiteY621" fmla="*/ 1810727 h 3373708"/>
                <a:gd name="connsiteX622" fmla="*/ 628016 w 2131338"/>
                <a:gd name="connsiteY622" fmla="*/ 1724653 h 3373708"/>
                <a:gd name="connsiteX623" fmla="*/ 659439 w 2131338"/>
                <a:gd name="connsiteY623" fmla="*/ 1635848 h 3373708"/>
                <a:gd name="connsiteX624" fmla="*/ 668092 w 2131338"/>
                <a:gd name="connsiteY624" fmla="*/ 1628561 h 3373708"/>
                <a:gd name="connsiteX625" fmla="*/ 674013 w 2131338"/>
                <a:gd name="connsiteY625" fmla="*/ 1621274 h 3373708"/>
                <a:gd name="connsiteX626" fmla="*/ 669914 w 2131338"/>
                <a:gd name="connsiteY626" fmla="*/ 1614899 h 3373708"/>
                <a:gd name="connsiteX627" fmla="*/ 663083 w 2131338"/>
                <a:gd name="connsiteY627" fmla="*/ 1613988 h 3373708"/>
                <a:gd name="connsiteX628" fmla="*/ 674013 w 2131338"/>
                <a:gd name="connsiteY628" fmla="*/ 1581198 h 3373708"/>
                <a:gd name="connsiteX629" fmla="*/ 703159 w 2131338"/>
                <a:gd name="connsiteY629" fmla="*/ 1552051 h 3373708"/>
                <a:gd name="connsiteX630" fmla="*/ 725019 w 2131338"/>
                <a:gd name="connsiteY630" fmla="*/ 1479185 h 3373708"/>
                <a:gd name="connsiteX631" fmla="*/ 727752 w 2131338"/>
                <a:gd name="connsiteY631" fmla="*/ 1459147 h 3373708"/>
                <a:gd name="connsiteX632" fmla="*/ 746879 w 2131338"/>
                <a:gd name="connsiteY632" fmla="*/ 1450039 h 3373708"/>
                <a:gd name="connsiteX633" fmla="*/ 752344 w 2131338"/>
                <a:gd name="connsiteY633" fmla="*/ 1435465 h 3373708"/>
                <a:gd name="connsiteX634" fmla="*/ 757809 w 2131338"/>
                <a:gd name="connsiteY634" fmla="*/ 1420892 h 3373708"/>
                <a:gd name="connsiteX635" fmla="*/ 773748 w 2131338"/>
                <a:gd name="connsiteY635" fmla="*/ 1376717 h 3373708"/>
                <a:gd name="connsiteX636" fmla="*/ 786955 w 2131338"/>
                <a:gd name="connsiteY636" fmla="*/ 1329809 h 3373708"/>
                <a:gd name="connsiteX637" fmla="*/ 799707 w 2131338"/>
                <a:gd name="connsiteY637" fmla="*/ 1302485 h 3373708"/>
                <a:gd name="connsiteX638" fmla="*/ 812459 w 2131338"/>
                <a:gd name="connsiteY638" fmla="*/ 1275160 h 3373708"/>
                <a:gd name="connsiteX639" fmla="*/ 827032 w 2131338"/>
                <a:gd name="connsiteY639" fmla="*/ 1246013 h 3373708"/>
                <a:gd name="connsiteX640" fmla="*/ 837962 w 2131338"/>
                <a:gd name="connsiteY640" fmla="*/ 1225975 h 3373708"/>
                <a:gd name="connsiteX641" fmla="*/ 848892 w 2131338"/>
                <a:gd name="connsiteY641" fmla="*/ 1205937 h 3373708"/>
                <a:gd name="connsiteX642" fmla="*/ 871663 w 2131338"/>
                <a:gd name="connsiteY642" fmla="*/ 1185443 h 3373708"/>
                <a:gd name="connsiteX643" fmla="*/ 878038 w 2131338"/>
                <a:gd name="connsiteY643" fmla="*/ 1151287 h 3373708"/>
                <a:gd name="connsiteX644" fmla="*/ 916749 w 2131338"/>
                <a:gd name="connsiteY644" fmla="*/ 1081153 h 3373708"/>
                <a:gd name="connsiteX645" fmla="*/ 947261 w 2131338"/>
                <a:gd name="connsiteY645" fmla="*/ 1005554 h 3373708"/>
                <a:gd name="connsiteX646" fmla="*/ 960468 w 2131338"/>
                <a:gd name="connsiteY646" fmla="*/ 970032 h 3373708"/>
                <a:gd name="connsiteX647" fmla="*/ 976408 w 2131338"/>
                <a:gd name="connsiteY647" fmla="*/ 939975 h 3373708"/>
                <a:gd name="connsiteX648" fmla="*/ 985061 w 2131338"/>
                <a:gd name="connsiteY648" fmla="*/ 905819 h 3373708"/>
                <a:gd name="connsiteX649" fmla="*/ 1001911 w 2131338"/>
                <a:gd name="connsiteY649" fmla="*/ 874395 h 3373708"/>
                <a:gd name="connsiteX650" fmla="*/ 1016484 w 2131338"/>
                <a:gd name="connsiteY650" fmla="*/ 863465 h 3373708"/>
                <a:gd name="connsiteX651" fmla="*/ 1028325 w 2131338"/>
                <a:gd name="connsiteY651" fmla="*/ 833863 h 3373708"/>
                <a:gd name="connsiteX652" fmla="*/ 1034701 w 2131338"/>
                <a:gd name="connsiteY652" fmla="*/ 801529 h 3373708"/>
                <a:gd name="connsiteX653" fmla="*/ 1057016 w 2131338"/>
                <a:gd name="connsiteY653" fmla="*/ 766462 h 3373708"/>
                <a:gd name="connsiteX654" fmla="*/ 1060204 w 2131338"/>
                <a:gd name="connsiteY654" fmla="*/ 717733 h 3373708"/>
                <a:gd name="connsiteX655" fmla="*/ 1072045 w 2131338"/>
                <a:gd name="connsiteY655" fmla="*/ 716366 h 3373708"/>
                <a:gd name="connsiteX656" fmla="*/ 1078420 w 2131338"/>
                <a:gd name="connsiteY656" fmla="*/ 706803 h 3373708"/>
                <a:gd name="connsiteX657" fmla="*/ 1092994 w 2131338"/>
                <a:gd name="connsiteY657" fmla="*/ 692230 h 3373708"/>
                <a:gd name="connsiteX658" fmla="*/ 1107567 w 2131338"/>
                <a:gd name="connsiteY658" fmla="*/ 663083 h 3373708"/>
                <a:gd name="connsiteX659" fmla="*/ 1122140 w 2131338"/>
                <a:gd name="connsiteY659" fmla="*/ 652153 h 3373708"/>
                <a:gd name="connsiteX660" fmla="*/ 1147643 w 2131338"/>
                <a:gd name="connsiteY660" fmla="*/ 604790 h 3373708"/>
                <a:gd name="connsiteX661" fmla="*/ 1154930 w 2131338"/>
                <a:gd name="connsiteY661" fmla="*/ 586574 h 3373708"/>
                <a:gd name="connsiteX662" fmla="*/ 1162217 w 2131338"/>
                <a:gd name="connsiteY662" fmla="*/ 568357 h 3373708"/>
                <a:gd name="connsiteX663" fmla="*/ 1216866 w 2131338"/>
                <a:gd name="connsiteY663" fmla="*/ 452226 h 3373708"/>
                <a:gd name="connsiteX664" fmla="*/ 1249656 w 2131338"/>
                <a:gd name="connsiteY664" fmla="*/ 327898 h 3373708"/>
                <a:gd name="connsiteX665" fmla="*/ 1302940 w 2131338"/>
                <a:gd name="connsiteY665" fmla="*/ 322433 h 3373708"/>
                <a:gd name="connsiteX666" fmla="*/ 1326166 w 2131338"/>
                <a:gd name="connsiteY666" fmla="*/ 273248 h 3373708"/>
                <a:gd name="connsiteX667" fmla="*/ 1344382 w 2131338"/>
                <a:gd name="connsiteY667" fmla="*/ 229529 h 3373708"/>
                <a:gd name="connsiteX668" fmla="*/ 1380815 w 2131338"/>
                <a:gd name="connsiteY668" fmla="*/ 225886 h 3373708"/>
                <a:gd name="connsiteX669" fmla="*/ 1386280 w 2131338"/>
                <a:gd name="connsiteY669" fmla="*/ 205847 h 3373708"/>
                <a:gd name="connsiteX670" fmla="*/ 1402675 w 2131338"/>
                <a:gd name="connsiteY670" fmla="*/ 196739 h 3373708"/>
                <a:gd name="connsiteX671" fmla="*/ 1406318 w 2131338"/>
                <a:gd name="connsiteY671" fmla="*/ 196739 h 3373708"/>
                <a:gd name="connsiteX672" fmla="*/ 1408140 w 2131338"/>
                <a:gd name="connsiteY672" fmla="*/ 181710 h 3373708"/>
                <a:gd name="connsiteX673" fmla="*/ 1420892 w 2131338"/>
                <a:gd name="connsiteY673" fmla="*/ 174879 h 3373708"/>
                <a:gd name="connsiteX674" fmla="*/ 1435465 w 2131338"/>
                <a:gd name="connsiteY674" fmla="*/ 174879 h 3373708"/>
                <a:gd name="connsiteX675" fmla="*/ 1435465 w 2131338"/>
                <a:gd name="connsiteY675" fmla="*/ 127516 h 3373708"/>
                <a:gd name="connsiteX676" fmla="*/ 1490115 w 2131338"/>
                <a:gd name="connsiteY676" fmla="*/ 94726 h 3373708"/>
                <a:gd name="connsiteX677" fmla="*/ 1533835 w 2131338"/>
                <a:gd name="connsiteY677" fmla="*/ 91083 h 3373708"/>
                <a:gd name="connsiteX678" fmla="*/ 1547042 w 2131338"/>
                <a:gd name="connsiteY678" fmla="*/ 74233 h 3373708"/>
                <a:gd name="connsiteX679" fmla="*/ 1562981 w 2131338"/>
                <a:gd name="connsiteY679" fmla="*/ 65580 h 3373708"/>
                <a:gd name="connsiteX680" fmla="*/ 1570268 w 2131338"/>
                <a:gd name="connsiteY680" fmla="*/ 69223 h 3373708"/>
                <a:gd name="connsiteX681" fmla="*/ 1584841 w 2131338"/>
                <a:gd name="connsiteY681" fmla="*/ 81975 h 3373708"/>
                <a:gd name="connsiteX682" fmla="*/ 1599414 w 2131338"/>
                <a:gd name="connsiteY682" fmla="*/ 94726 h 3373708"/>
                <a:gd name="connsiteX683" fmla="*/ 1610344 w 2131338"/>
                <a:gd name="connsiteY683" fmla="*/ 87440 h 3373708"/>
                <a:gd name="connsiteX684" fmla="*/ 1634026 w 2131338"/>
                <a:gd name="connsiteY684" fmla="*/ 43720 h 3373708"/>
                <a:gd name="connsiteX685" fmla="*/ 1657707 w 2131338"/>
                <a:gd name="connsiteY685" fmla="*/ 10930 h 3373708"/>
                <a:gd name="connsiteX686" fmla="*/ 1664994 w 2131338"/>
                <a:gd name="connsiteY686" fmla="*/ 14573 h 3373708"/>
                <a:gd name="connsiteX687" fmla="*/ 1693229 w 2131338"/>
                <a:gd name="connsiteY687" fmla="*/ 20949 h 3373708"/>
                <a:gd name="connsiteX688" fmla="*/ 1726930 w 2131338"/>
                <a:gd name="connsiteY688" fmla="*/ 0 h 3373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Lst>
              <a:rect l="l" t="t" r="r" b="b"/>
              <a:pathLst>
                <a:path w="2131338" h="3373708">
                  <a:moveTo>
                    <a:pt x="309682" y="2863644"/>
                  </a:moveTo>
                  <a:cubicBezTo>
                    <a:pt x="309757" y="2865845"/>
                    <a:pt x="310516" y="2868729"/>
                    <a:pt x="311959" y="2872297"/>
                  </a:cubicBezTo>
                  <a:cubicBezTo>
                    <a:pt x="313401" y="2875864"/>
                    <a:pt x="315071" y="2877838"/>
                    <a:pt x="316968" y="2878217"/>
                  </a:cubicBezTo>
                  <a:cubicBezTo>
                    <a:pt x="320460" y="2877989"/>
                    <a:pt x="322585" y="2876623"/>
                    <a:pt x="323344" y="2874119"/>
                  </a:cubicBezTo>
                  <a:cubicBezTo>
                    <a:pt x="324103" y="2871614"/>
                    <a:pt x="324407" y="2869337"/>
                    <a:pt x="324255" y="2867287"/>
                  </a:cubicBezTo>
                  <a:close/>
                  <a:moveTo>
                    <a:pt x="324255" y="2834498"/>
                  </a:moveTo>
                  <a:cubicBezTo>
                    <a:pt x="324255" y="2841784"/>
                    <a:pt x="327898" y="2845427"/>
                    <a:pt x="335185" y="2845427"/>
                  </a:cubicBezTo>
                  <a:lnTo>
                    <a:pt x="338828" y="2845427"/>
                  </a:lnTo>
                  <a:cubicBezTo>
                    <a:pt x="338676" y="2841784"/>
                    <a:pt x="337158" y="2839052"/>
                    <a:pt x="334274" y="2837230"/>
                  </a:cubicBezTo>
                  <a:cubicBezTo>
                    <a:pt x="331390" y="2835408"/>
                    <a:pt x="328050" y="2834498"/>
                    <a:pt x="324255" y="2834498"/>
                  </a:cubicBezTo>
                  <a:close/>
                  <a:moveTo>
                    <a:pt x="674013" y="2776205"/>
                  </a:moveTo>
                  <a:cubicBezTo>
                    <a:pt x="673937" y="2778254"/>
                    <a:pt x="674089" y="2780531"/>
                    <a:pt x="674468" y="2783036"/>
                  </a:cubicBezTo>
                  <a:cubicBezTo>
                    <a:pt x="674848" y="2785540"/>
                    <a:pt x="675910" y="2786906"/>
                    <a:pt x="677656" y="2787134"/>
                  </a:cubicBezTo>
                  <a:lnTo>
                    <a:pt x="688586" y="2787134"/>
                  </a:lnTo>
                  <a:cubicBezTo>
                    <a:pt x="688434" y="2783491"/>
                    <a:pt x="686916" y="2780759"/>
                    <a:pt x="684032" y="2778937"/>
                  </a:cubicBezTo>
                  <a:cubicBezTo>
                    <a:pt x="681148" y="2777115"/>
                    <a:pt x="677808" y="2776205"/>
                    <a:pt x="674013" y="2776205"/>
                  </a:cubicBezTo>
                  <a:close/>
                  <a:moveTo>
                    <a:pt x="976408" y="2761631"/>
                  </a:moveTo>
                  <a:lnTo>
                    <a:pt x="990981" y="2787134"/>
                  </a:lnTo>
                  <a:lnTo>
                    <a:pt x="987338" y="2819924"/>
                  </a:lnTo>
                  <a:cubicBezTo>
                    <a:pt x="978381" y="2821139"/>
                    <a:pt x="973523" y="2825997"/>
                    <a:pt x="972764" y="2834498"/>
                  </a:cubicBezTo>
                  <a:cubicBezTo>
                    <a:pt x="972005" y="2842998"/>
                    <a:pt x="963504" y="2847856"/>
                    <a:pt x="947261" y="2849071"/>
                  </a:cubicBezTo>
                  <a:cubicBezTo>
                    <a:pt x="948476" y="2833132"/>
                    <a:pt x="953333" y="2818558"/>
                    <a:pt x="961834" y="2805351"/>
                  </a:cubicBezTo>
                  <a:cubicBezTo>
                    <a:pt x="970336" y="2792144"/>
                    <a:pt x="975193" y="2777571"/>
                    <a:pt x="976408" y="2761631"/>
                  </a:cubicBezTo>
                  <a:close/>
                  <a:moveTo>
                    <a:pt x="757809" y="2663262"/>
                  </a:moveTo>
                  <a:cubicBezTo>
                    <a:pt x="757657" y="2665311"/>
                    <a:pt x="757961" y="2667588"/>
                    <a:pt x="758720" y="2670093"/>
                  </a:cubicBezTo>
                  <a:cubicBezTo>
                    <a:pt x="759479" y="2672598"/>
                    <a:pt x="761604" y="2673964"/>
                    <a:pt x="765096" y="2674192"/>
                  </a:cubicBezTo>
                  <a:lnTo>
                    <a:pt x="772382" y="2674192"/>
                  </a:lnTo>
                  <a:cubicBezTo>
                    <a:pt x="772230" y="2670548"/>
                    <a:pt x="770712" y="2667816"/>
                    <a:pt x="767828" y="2665994"/>
                  </a:cubicBezTo>
                  <a:cubicBezTo>
                    <a:pt x="764944" y="2664173"/>
                    <a:pt x="761604" y="2663262"/>
                    <a:pt x="757809" y="2663262"/>
                  </a:cubicBezTo>
                  <a:close/>
                  <a:moveTo>
                    <a:pt x="1016484" y="2532103"/>
                  </a:moveTo>
                  <a:cubicBezTo>
                    <a:pt x="1016560" y="2534304"/>
                    <a:pt x="1017319" y="2537188"/>
                    <a:pt x="1018761" y="2540755"/>
                  </a:cubicBezTo>
                  <a:cubicBezTo>
                    <a:pt x="1020203" y="2544323"/>
                    <a:pt x="1021873" y="2546296"/>
                    <a:pt x="1023771" y="2546676"/>
                  </a:cubicBezTo>
                  <a:cubicBezTo>
                    <a:pt x="1027262" y="2546448"/>
                    <a:pt x="1029388" y="2545082"/>
                    <a:pt x="1030147" y="2542577"/>
                  </a:cubicBezTo>
                  <a:cubicBezTo>
                    <a:pt x="1030906" y="2540072"/>
                    <a:pt x="1031209" y="2537796"/>
                    <a:pt x="1031057" y="2535746"/>
                  </a:cubicBezTo>
                  <a:close/>
                  <a:moveTo>
                    <a:pt x="604790" y="2484739"/>
                  </a:moveTo>
                  <a:lnTo>
                    <a:pt x="601146" y="2506599"/>
                  </a:lnTo>
                  <a:cubicBezTo>
                    <a:pt x="601450" y="2511837"/>
                    <a:pt x="603575" y="2515025"/>
                    <a:pt x="607522" y="2516163"/>
                  </a:cubicBezTo>
                  <a:cubicBezTo>
                    <a:pt x="611469" y="2517301"/>
                    <a:pt x="615416" y="2517757"/>
                    <a:pt x="619363" y="2517529"/>
                  </a:cubicBezTo>
                  <a:close/>
                  <a:moveTo>
                    <a:pt x="641223" y="2441020"/>
                  </a:moveTo>
                  <a:cubicBezTo>
                    <a:pt x="639553" y="2441172"/>
                    <a:pt x="638339" y="2441779"/>
                    <a:pt x="637580" y="2442841"/>
                  </a:cubicBezTo>
                  <a:cubicBezTo>
                    <a:pt x="636821" y="2443904"/>
                    <a:pt x="635606" y="2444511"/>
                    <a:pt x="633936" y="2444663"/>
                  </a:cubicBezTo>
                  <a:cubicBezTo>
                    <a:pt x="634012" y="2446864"/>
                    <a:pt x="634771" y="2449749"/>
                    <a:pt x="636213" y="2453316"/>
                  </a:cubicBezTo>
                  <a:cubicBezTo>
                    <a:pt x="637656" y="2456884"/>
                    <a:pt x="639325" y="2458857"/>
                    <a:pt x="641223" y="2459236"/>
                  </a:cubicBezTo>
                  <a:cubicBezTo>
                    <a:pt x="644714" y="2459008"/>
                    <a:pt x="646840" y="2457642"/>
                    <a:pt x="647599" y="2455138"/>
                  </a:cubicBezTo>
                  <a:cubicBezTo>
                    <a:pt x="648358" y="2452633"/>
                    <a:pt x="648661" y="2450356"/>
                    <a:pt x="648510" y="2448306"/>
                  </a:cubicBezTo>
                  <a:cubicBezTo>
                    <a:pt x="647902" y="2444056"/>
                    <a:pt x="645474" y="2441627"/>
                    <a:pt x="641223" y="2441020"/>
                  </a:cubicBezTo>
                  <a:close/>
                  <a:moveTo>
                    <a:pt x="1107567" y="2400943"/>
                  </a:moveTo>
                  <a:cubicBezTo>
                    <a:pt x="1095347" y="2402082"/>
                    <a:pt x="1087908" y="2408913"/>
                    <a:pt x="1085252" y="2421437"/>
                  </a:cubicBezTo>
                  <a:cubicBezTo>
                    <a:pt x="1082595" y="2433961"/>
                    <a:pt x="1081533" y="2445346"/>
                    <a:pt x="1082064" y="2455593"/>
                  </a:cubicBezTo>
                  <a:cubicBezTo>
                    <a:pt x="1076447" y="2455593"/>
                    <a:pt x="1070375" y="2456504"/>
                    <a:pt x="1063847" y="2458325"/>
                  </a:cubicBezTo>
                  <a:cubicBezTo>
                    <a:pt x="1057320" y="2460147"/>
                    <a:pt x="1051247" y="2462880"/>
                    <a:pt x="1045631" y="2466523"/>
                  </a:cubicBezTo>
                  <a:lnTo>
                    <a:pt x="1056560" y="2502956"/>
                  </a:lnTo>
                  <a:cubicBezTo>
                    <a:pt x="1058306" y="2493013"/>
                    <a:pt x="1062101" y="2482842"/>
                    <a:pt x="1067946" y="2472443"/>
                  </a:cubicBezTo>
                  <a:cubicBezTo>
                    <a:pt x="1073790" y="2462045"/>
                    <a:pt x="1082140" y="2456428"/>
                    <a:pt x="1092994" y="2455593"/>
                  </a:cubicBezTo>
                  <a:cubicBezTo>
                    <a:pt x="1093601" y="2445119"/>
                    <a:pt x="1096030" y="2436010"/>
                    <a:pt x="1100280" y="2428268"/>
                  </a:cubicBezTo>
                  <a:cubicBezTo>
                    <a:pt x="1104531" y="2420526"/>
                    <a:pt x="1106960" y="2411418"/>
                    <a:pt x="1107567" y="2400943"/>
                  </a:cubicBezTo>
                  <a:close/>
                  <a:moveTo>
                    <a:pt x="936331" y="2331720"/>
                  </a:moveTo>
                  <a:cubicBezTo>
                    <a:pt x="926768" y="2333542"/>
                    <a:pt x="921303" y="2342650"/>
                    <a:pt x="919936" y="2359045"/>
                  </a:cubicBezTo>
                  <a:cubicBezTo>
                    <a:pt x="918570" y="2375440"/>
                    <a:pt x="913105" y="2388192"/>
                    <a:pt x="903542" y="2397300"/>
                  </a:cubicBezTo>
                  <a:cubicBezTo>
                    <a:pt x="903086" y="2407926"/>
                    <a:pt x="901264" y="2417642"/>
                    <a:pt x="898076" y="2426446"/>
                  </a:cubicBezTo>
                  <a:cubicBezTo>
                    <a:pt x="894889" y="2435251"/>
                    <a:pt x="893067" y="2444967"/>
                    <a:pt x="892612" y="2455593"/>
                  </a:cubicBezTo>
                  <a:cubicBezTo>
                    <a:pt x="874547" y="2457567"/>
                    <a:pt x="865135" y="2465460"/>
                    <a:pt x="864376" y="2479275"/>
                  </a:cubicBezTo>
                  <a:cubicBezTo>
                    <a:pt x="863617" y="2493089"/>
                    <a:pt x="859670" y="2500983"/>
                    <a:pt x="852535" y="2502956"/>
                  </a:cubicBezTo>
                  <a:cubicBezTo>
                    <a:pt x="850030" y="2502880"/>
                    <a:pt x="845932" y="2503032"/>
                    <a:pt x="840239" y="2503412"/>
                  </a:cubicBezTo>
                  <a:cubicBezTo>
                    <a:pt x="834546" y="2503791"/>
                    <a:pt x="831358" y="2504853"/>
                    <a:pt x="830675" y="2506599"/>
                  </a:cubicBezTo>
                  <a:cubicBezTo>
                    <a:pt x="831966" y="2510243"/>
                    <a:pt x="837582" y="2512975"/>
                    <a:pt x="847525" y="2514797"/>
                  </a:cubicBezTo>
                  <a:cubicBezTo>
                    <a:pt x="857469" y="2516618"/>
                    <a:pt x="863996" y="2517529"/>
                    <a:pt x="867108" y="2517529"/>
                  </a:cubicBezTo>
                  <a:lnTo>
                    <a:pt x="892612" y="2495670"/>
                  </a:lnTo>
                  <a:cubicBezTo>
                    <a:pt x="887222" y="2495062"/>
                    <a:pt x="883427" y="2491723"/>
                    <a:pt x="881226" y="2485650"/>
                  </a:cubicBezTo>
                  <a:cubicBezTo>
                    <a:pt x="879025" y="2479578"/>
                    <a:pt x="877962" y="2474417"/>
                    <a:pt x="878038" y="2470167"/>
                  </a:cubicBezTo>
                  <a:lnTo>
                    <a:pt x="892612" y="2455593"/>
                  </a:lnTo>
                  <a:cubicBezTo>
                    <a:pt x="900202" y="2446409"/>
                    <a:pt x="907792" y="2436541"/>
                    <a:pt x="915382" y="2425991"/>
                  </a:cubicBezTo>
                  <a:cubicBezTo>
                    <a:pt x="922972" y="2415441"/>
                    <a:pt x="928741" y="2404662"/>
                    <a:pt x="932688" y="2393657"/>
                  </a:cubicBezTo>
                  <a:cubicBezTo>
                    <a:pt x="938077" y="2389785"/>
                    <a:pt x="941872" y="2384776"/>
                    <a:pt x="944073" y="2378628"/>
                  </a:cubicBezTo>
                  <a:cubicBezTo>
                    <a:pt x="946275" y="2372480"/>
                    <a:pt x="947337" y="2366559"/>
                    <a:pt x="947261" y="2360867"/>
                  </a:cubicBezTo>
                  <a:cubicBezTo>
                    <a:pt x="947489" y="2356465"/>
                    <a:pt x="947034" y="2350696"/>
                    <a:pt x="945895" y="2343561"/>
                  </a:cubicBezTo>
                  <a:cubicBezTo>
                    <a:pt x="944756" y="2336426"/>
                    <a:pt x="941569" y="2332480"/>
                    <a:pt x="936331" y="2331720"/>
                  </a:cubicBezTo>
                  <a:close/>
                  <a:moveTo>
                    <a:pt x="688586" y="2298930"/>
                  </a:moveTo>
                  <a:cubicBezTo>
                    <a:pt x="684791" y="2306369"/>
                    <a:pt x="681451" y="2314263"/>
                    <a:pt x="678567" y="2322612"/>
                  </a:cubicBezTo>
                  <a:cubicBezTo>
                    <a:pt x="675683" y="2330962"/>
                    <a:pt x="674165" y="2338855"/>
                    <a:pt x="674013" y="2346294"/>
                  </a:cubicBezTo>
                  <a:cubicBezTo>
                    <a:pt x="671660" y="2346218"/>
                    <a:pt x="668168" y="2346369"/>
                    <a:pt x="663538" y="2346749"/>
                  </a:cubicBezTo>
                  <a:cubicBezTo>
                    <a:pt x="658908" y="2347129"/>
                    <a:pt x="656328" y="2348191"/>
                    <a:pt x="655796" y="2349937"/>
                  </a:cubicBezTo>
                  <a:cubicBezTo>
                    <a:pt x="656707" y="2353808"/>
                    <a:pt x="661261" y="2357906"/>
                    <a:pt x="669459" y="2362233"/>
                  </a:cubicBezTo>
                  <a:cubicBezTo>
                    <a:pt x="677656" y="2366559"/>
                    <a:pt x="684032" y="2369748"/>
                    <a:pt x="688586" y="2371797"/>
                  </a:cubicBezTo>
                  <a:lnTo>
                    <a:pt x="717733" y="2331720"/>
                  </a:lnTo>
                  <a:close/>
                  <a:moveTo>
                    <a:pt x="746879" y="2160485"/>
                  </a:moveTo>
                  <a:cubicBezTo>
                    <a:pt x="738682" y="2175665"/>
                    <a:pt x="729573" y="2192667"/>
                    <a:pt x="719554" y="2211491"/>
                  </a:cubicBezTo>
                  <a:cubicBezTo>
                    <a:pt x="709535" y="2230315"/>
                    <a:pt x="704070" y="2247317"/>
                    <a:pt x="703159" y="2262497"/>
                  </a:cubicBezTo>
                  <a:cubicBezTo>
                    <a:pt x="703463" y="2271378"/>
                    <a:pt x="706499" y="2277299"/>
                    <a:pt x="712268" y="2280258"/>
                  </a:cubicBezTo>
                  <a:cubicBezTo>
                    <a:pt x="718036" y="2283219"/>
                    <a:pt x="724716" y="2284585"/>
                    <a:pt x="732306" y="2284357"/>
                  </a:cubicBezTo>
                  <a:lnTo>
                    <a:pt x="746879" y="2255211"/>
                  </a:lnTo>
                  <a:cubicBezTo>
                    <a:pt x="746879" y="2249594"/>
                    <a:pt x="747790" y="2243522"/>
                    <a:pt x="749612" y="2236994"/>
                  </a:cubicBezTo>
                  <a:cubicBezTo>
                    <a:pt x="751433" y="2230467"/>
                    <a:pt x="754166" y="2224394"/>
                    <a:pt x="757809" y="2218778"/>
                  </a:cubicBezTo>
                  <a:cubicBezTo>
                    <a:pt x="758416" y="2211794"/>
                    <a:pt x="760845" y="2205723"/>
                    <a:pt x="765096" y="2200561"/>
                  </a:cubicBezTo>
                  <a:cubicBezTo>
                    <a:pt x="769346" y="2195400"/>
                    <a:pt x="771775" y="2189328"/>
                    <a:pt x="772382" y="2182345"/>
                  </a:cubicBezTo>
                  <a:close/>
                  <a:moveTo>
                    <a:pt x="812459" y="2011109"/>
                  </a:moveTo>
                  <a:cubicBezTo>
                    <a:pt x="805172" y="2022039"/>
                    <a:pt x="801529" y="2032969"/>
                    <a:pt x="801529" y="2043899"/>
                  </a:cubicBezTo>
                  <a:cubicBezTo>
                    <a:pt x="801377" y="2047542"/>
                    <a:pt x="801680" y="2050275"/>
                    <a:pt x="802440" y="2052096"/>
                  </a:cubicBezTo>
                  <a:cubicBezTo>
                    <a:pt x="803199" y="2053918"/>
                    <a:pt x="805324" y="2054828"/>
                    <a:pt x="808815" y="2054828"/>
                  </a:cubicBezTo>
                  <a:lnTo>
                    <a:pt x="827032" y="2040256"/>
                  </a:lnTo>
                  <a:close/>
                  <a:moveTo>
                    <a:pt x="856178" y="1952816"/>
                  </a:moveTo>
                  <a:cubicBezTo>
                    <a:pt x="854508" y="1952968"/>
                    <a:pt x="853294" y="1953575"/>
                    <a:pt x="852535" y="1954638"/>
                  </a:cubicBezTo>
                  <a:cubicBezTo>
                    <a:pt x="851776" y="1955700"/>
                    <a:pt x="850562" y="1956307"/>
                    <a:pt x="848892" y="1956459"/>
                  </a:cubicBezTo>
                  <a:cubicBezTo>
                    <a:pt x="848968" y="1958661"/>
                    <a:pt x="849727" y="1961545"/>
                    <a:pt x="851169" y="1965112"/>
                  </a:cubicBezTo>
                  <a:cubicBezTo>
                    <a:pt x="852611" y="1968680"/>
                    <a:pt x="854281" y="1970653"/>
                    <a:pt x="856178" y="1971032"/>
                  </a:cubicBezTo>
                  <a:cubicBezTo>
                    <a:pt x="859670" y="1970805"/>
                    <a:pt x="861795" y="1969438"/>
                    <a:pt x="862554" y="1966934"/>
                  </a:cubicBezTo>
                  <a:cubicBezTo>
                    <a:pt x="863313" y="1964429"/>
                    <a:pt x="863617" y="1962152"/>
                    <a:pt x="863465" y="1960102"/>
                  </a:cubicBezTo>
                  <a:cubicBezTo>
                    <a:pt x="862858" y="1955852"/>
                    <a:pt x="860429" y="1953423"/>
                    <a:pt x="856178" y="1952816"/>
                  </a:cubicBezTo>
                  <a:close/>
                  <a:moveTo>
                    <a:pt x="918115" y="1887236"/>
                  </a:moveTo>
                  <a:cubicBezTo>
                    <a:pt x="918039" y="1892474"/>
                    <a:pt x="919101" y="1895661"/>
                    <a:pt x="921303" y="1896800"/>
                  </a:cubicBezTo>
                  <a:cubicBezTo>
                    <a:pt x="923504" y="1897938"/>
                    <a:pt x="927299" y="1898394"/>
                    <a:pt x="932688" y="1898166"/>
                  </a:cubicBezTo>
                  <a:cubicBezTo>
                    <a:pt x="932688" y="1890879"/>
                    <a:pt x="929045" y="1887236"/>
                    <a:pt x="921758" y="1887236"/>
                  </a:cubicBezTo>
                  <a:close/>
                  <a:moveTo>
                    <a:pt x="932688" y="1843516"/>
                  </a:moveTo>
                  <a:lnTo>
                    <a:pt x="932688" y="1858090"/>
                  </a:lnTo>
                  <a:cubicBezTo>
                    <a:pt x="932081" y="1868413"/>
                    <a:pt x="936938" y="1873270"/>
                    <a:pt x="947261" y="1872663"/>
                  </a:cubicBezTo>
                  <a:close/>
                  <a:moveTo>
                    <a:pt x="1351669" y="1799797"/>
                  </a:moveTo>
                  <a:cubicBezTo>
                    <a:pt x="1354705" y="1844124"/>
                    <a:pt x="1352276" y="1886629"/>
                    <a:pt x="1344382" y="1927313"/>
                  </a:cubicBezTo>
                  <a:cubicBezTo>
                    <a:pt x="1357058" y="1927920"/>
                    <a:pt x="1366318" y="1926705"/>
                    <a:pt x="1372162" y="1923669"/>
                  </a:cubicBezTo>
                  <a:cubicBezTo>
                    <a:pt x="1378007" y="1920633"/>
                    <a:pt x="1380891" y="1912132"/>
                    <a:pt x="1380815" y="1898166"/>
                  </a:cubicBezTo>
                  <a:lnTo>
                    <a:pt x="1380815" y="1810727"/>
                  </a:lnTo>
                  <a:close/>
                  <a:moveTo>
                    <a:pt x="1038344" y="1683211"/>
                  </a:moveTo>
                  <a:cubicBezTo>
                    <a:pt x="1034853" y="1684046"/>
                    <a:pt x="1032727" y="1687841"/>
                    <a:pt x="1031968" y="1694596"/>
                  </a:cubicBezTo>
                  <a:cubicBezTo>
                    <a:pt x="1031209" y="1701351"/>
                    <a:pt x="1030906" y="1706057"/>
                    <a:pt x="1031057" y="1708714"/>
                  </a:cubicBezTo>
                  <a:cubicBezTo>
                    <a:pt x="1030602" y="1708638"/>
                    <a:pt x="1028780" y="1708790"/>
                    <a:pt x="1025592" y="1709169"/>
                  </a:cubicBezTo>
                  <a:cubicBezTo>
                    <a:pt x="1022405" y="1709549"/>
                    <a:pt x="1020583" y="1710611"/>
                    <a:pt x="1020127" y="1712357"/>
                  </a:cubicBezTo>
                  <a:cubicBezTo>
                    <a:pt x="1020355" y="1714179"/>
                    <a:pt x="1021721" y="1716001"/>
                    <a:pt x="1024226" y="1717822"/>
                  </a:cubicBezTo>
                  <a:cubicBezTo>
                    <a:pt x="1026731" y="1719644"/>
                    <a:pt x="1029008" y="1721465"/>
                    <a:pt x="1031057" y="1723287"/>
                  </a:cubicBezTo>
                  <a:lnTo>
                    <a:pt x="1045631" y="1705070"/>
                  </a:lnTo>
                  <a:cubicBezTo>
                    <a:pt x="1045783" y="1702566"/>
                    <a:pt x="1045479" y="1698467"/>
                    <a:pt x="1044720" y="1692774"/>
                  </a:cubicBezTo>
                  <a:cubicBezTo>
                    <a:pt x="1043961" y="1687082"/>
                    <a:pt x="1041836" y="1683894"/>
                    <a:pt x="1038344" y="1683211"/>
                  </a:cubicBezTo>
                  <a:close/>
                  <a:moveTo>
                    <a:pt x="1493758" y="1522905"/>
                  </a:moveTo>
                  <a:cubicBezTo>
                    <a:pt x="1494365" y="1529584"/>
                    <a:pt x="1496794" y="1534442"/>
                    <a:pt x="1501045" y="1537478"/>
                  </a:cubicBezTo>
                  <a:cubicBezTo>
                    <a:pt x="1502790" y="1537250"/>
                    <a:pt x="1503853" y="1535884"/>
                    <a:pt x="1504233" y="1533380"/>
                  </a:cubicBezTo>
                  <a:cubicBezTo>
                    <a:pt x="1504612" y="1530875"/>
                    <a:pt x="1504764" y="1528598"/>
                    <a:pt x="1504688" y="1526548"/>
                  </a:cubicBezTo>
                  <a:close/>
                  <a:moveTo>
                    <a:pt x="1566624" y="1377172"/>
                  </a:moveTo>
                  <a:cubicBezTo>
                    <a:pt x="1562981" y="1377476"/>
                    <a:pt x="1560248" y="1379601"/>
                    <a:pt x="1558427" y="1383548"/>
                  </a:cubicBezTo>
                  <a:cubicBezTo>
                    <a:pt x="1556605" y="1387495"/>
                    <a:pt x="1555694" y="1391442"/>
                    <a:pt x="1555694" y="1395389"/>
                  </a:cubicBezTo>
                  <a:cubicBezTo>
                    <a:pt x="1553493" y="1395237"/>
                    <a:pt x="1550609" y="1395541"/>
                    <a:pt x="1547042" y="1396300"/>
                  </a:cubicBezTo>
                  <a:cubicBezTo>
                    <a:pt x="1543474" y="1397059"/>
                    <a:pt x="1541501" y="1399184"/>
                    <a:pt x="1541121" y="1402676"/>
                  </a:cubicBezTo>
                  <a:lnTo>
                    <a:pt x="1544764" y="1409962"/>
                  </a:lnTo>
                  <a:cubicBezTo>
                    <a:pt x="1552810" y="1408368"/>
                    <a:pt x="1561311" y="1406091"/>
                    <a:pt x="1570268" y="1403131"/>
                  </a:cubicBezTo>
                  <a:cubicBezTo>
                    <a:pt x="1579224" y="1400171"/>
                    <a:pt x="1584082" y="1395161"/>
                    <a:pt x="1584841" y="1388102"/>
                  </a:cubicBezTo>
                  <a:cubicBezTo>
                    <a:pt x="1584537" y="1384459"/>
                    <a:pt x="1582412" y="1381727"/>
                    <a:pt x="1578465" y="1379905"/>
                  </a:cubicBezTo>
                  <a:cubicBezTo>
                    <a:pt x="1574518" y="1378083"/>
                    <a:pt x="1570571" y="1377172"/>
                    <a:pt x="1566624" y="1377172"/>
                  </a:cubicBezTo>
                  <a:close/>
                  <a:moveTo>
                    <a:pt x="1519261" y="1351669"/>
                  </a:moveTo>
                  <a:cubicBezTo>
                    <a:pt x="1519110" y="1353870"/>
                    <a:pt x="1519413" y="1356755"/>
                    <a:pt x="1520172" y="1360322"/>
                  </a:cubicBezTo>
                  <a:cubicBezTo>
                    <a:pt x="1520931" y="1363890"/>
                    <a:pt x="1523056" y="1365863"/>
                    <a:pt x="1526548" y="1366243"/>
                  </a:cubicBezTo>
                  <a:lnTo>
                    <a:pt x="1533835" y="1366243"/>
                  </a:lnTo>
                  <a:cubicBezTo>
                    <a:pt x="1533683" y="1362447"/>
                    <a:pt x="1532165" y="1359108"/>
                    <a:pt x="1529280" y="1356223"/>
                  </a:cubicBezTo>
                  <a:cubicBezTo>
                    <a:pt x="1526396" y="1353339"/>
                    <a:pt x="1523056" y="1351821"/>
                    <a:pt x="1519261" y="1351669"/>
                  </a:cubicBezTo>
                  <a:close/>
                  <a:moveTo>
                    <a:pt x="1701427" y="1078421"/>
                  </a:moveTo>
                  <a:cubicBezTo>
                    <a:pt x="1699757" y="1078573"/>
                    <a:pt x="1698543" y="1079180"/>
                    <a:pt x="1697784" y="1080242"/>
                  </a:cubicBezTo>
                  <a:cubicBezTo>
                    <a:pt x="1697024" y="1081305"/>
                    <a:pt x="1695810" y="1081912"/>
                    <a:pt x="1694140" y="1082064"/>
                  </a:cubicBezTo>
                  <a:cubicBezTo>
                    <a:pt x="1694216" y="1084265"/>
                    <a:pt x="1694975" y="1087150"/>
                    <a:pt x="1696417" y="1090717"/>
                  </a:cubicBezTo>
                  <a:cubicBezTo>
                    <a:pt x="1697859" y="1094284"/>
                    <a:pt x="1699529" y="1096258"/>
                    <a:pt x="1701427" y="1096637"/>
                  </a:cubicBezTo>
                  <a:cubicBezTo>
                    <a:pt x="1704918" y="1096410"/>
                    <a:pt x="1707043" y="1095043"/>
                    <a:pt x="1707803" y="1092539"/>
                  </a:cubicBezTo>
                  <a:cubicBezTo>
                    <a:pt x="1708562" y="1090034"/>
                    <a:pt x="1708865" y="1087757"/>
                    <a:pt x="1708713" y="1085707"/>
                  </a:cubicBezTo>
                  <a:cubicBezTo>
                    <a:pt x="1708106" y="1081457"/>
                    <a:pt x="1705677" y="1079028"/>
                    <a:pt x="1701427" y="1078421"/>
                  </a:cubicBezTo>
                  <a:close/>
                  <a:moveTo>
                    <a:pt x="1723287" y="980051"/>
                  </a:moveTo>
                  <a:lnTo>
                    <a:pt x="1723287" y="987338"/>
                  </a:lnTo>
                  <a:cubicBezTo>
                    <a:pt x="1722679" y="998875"/>
                    <a:pt x="1727537" y="1004947"/>
                    <a:pt x="1737860" y="1005554"/>
                  </a:cubicBezTo>
                  <a:close/>
                  <a:moveTo>
                    <a:pt x="1737860" y="950905"/>
                  </a:moveTo>
                  <a:cubicBezTo>
                    <a:pt x="1737708" y="953106"/>
                    <a:pt x="1738012" y="955990"/>
                    <a:pt x="1738771" y="959558"/>
                  </a:cubicBezTo>
                  <a:cubicBezTo>
                    <a:pt x="1739530" y="963125"/>
                    <a:pt x="1741655" y="965098"/>
                    <a:pt x="1745147" y="965478"/>
                  </a:cubicBezTo>
                  <a:cubicBezTo>
                    <a:pt x="1746892" y="965250"/>
                    <a:pt x="1747955" y="963884"/>
                    <a:pt x="1748335" y="961379"/>
                  </a:cubicBezTo>
                  <a:cubicBezTo>
                    <a:pt x="1748714" y="958875"/>
                    <a:pt x="1748866" y="956598"/>
                    <a:pt x="1748790" y="954548"/>
                  </a:cubicBezTo>
                  <a:close/>
                  <a:moveTo>
                    <a:pt x="1818013" y="746879"/>
                  </a:moveTo>
                  <a:cubicBezTo>
                    <a:pt x="1816267" y="747031"/>
                    <a:pt x="1815204" y="747638"/>
                    <a:pt x="1814825" y="748701"/>
                  </a:cubicBezTo>
                  <a:cubicBezTo>
                    <a:pt x="1814445" y="749764"/>
                    <a:pt x="1814294" y="750371"/>
                    <a:pt x="1814369" y="750523"/>
                  </a:cubicBezTo>
                  <a:cubicBezTo>
                    <a:pt x="1814294" y="755760"/>
                    <a:pt x="1815356" y="758948"/>
                    <a:pt x="1817557" y="760086"/>
                  </a:cubicBezTo>
                  <a:cubicBezTo>
                    <a:pt x="1819758" y="761225"/>
                    <a:pt x="1823554" y="761680"/>
                    <a:pt x="1828943" y="761453"/>
                  </a:cubicBezTo>
                  <a:cubicBezTo>
                    <a:pt x="1828943" y="757658"/>
                    <a:pt x="1828032" y="754318"/>
                    <a:pt x="1826210" y="751433"/>
                  </a:cubicBezTo>
                  <a:cubicBezTo>
                    <a:pt x="1824389" y="748549"/>
                    <a:pt x="1821656" y="747031"/>
                    <a:pt x="1818013" y="746879"/>
                  </a:cubicBezTo>
                  <a:close/>
                  <a:moveTo>
                    <a:pt x="1923669" y="677657"/>
                  </a:moveTo>
                  <a:cubicBezTo>
                    <a:pt x="1923669" y="681451"/>
                    <a:pt x="1924580" y="684791"/>
                    <a:pt x="1926401" y="687675"/>
                  </a:cubicBezTo>
                  <a:cubicBezTo>
                    <a:pt x="1928223" y="690560"/>
                    <a:pt x="1930955" y="692078"/>
                    <a:pt x="1934599" y="692230"/>
                  </a:cubicBezTo>
                  <a:cubicBezTo>
                    <a:pt x="1937635" y="691622"/>
                    <a:pt x="1938849" y="689194"/>
                    <a:pt x="1938242" y="684943"/>
                  </a:cubicBezTo>
                  <a:cubicBezTo>
                    <a:pt x="1938242" y="681451"/>
                    <a:pt x="1937331" y="679326"/>
                    <a:pt x="1935510" y="678567"/>
                  </a:cubicBezTo>
                  <a:cubicBezTo>
                    <a:pt x="1933688" y="677808"/>
                    <a:pt x="1930955" y="677505"/>
                    <a:pt x="1927312" y="677657"/>
                  </a:cubicBezTo>
                  <a:close/>
                  <a:moveTo>
                    <a:pt x="1967389" y="542854"/>
                  </a:moveTo>
                  <a:lnTo>
                    <a:pt x="1967389" y="553784"/>
                  </a:lnTo>
                  <a:lnTo>
                    <a:pt x="1952815" y="572001"/>
                  </a:lnTo>
                  <a:lnTo>
                    <a:pt x="1952815" y="615720"/>
                  </a:lnTo>
                  <a:cubicBezTo>
                    <a:pt x="1949020" y="615720"/>
                    <a:pt x="1945681" y="616631"/>
                    <a:pt x="1942796" y="618452"/>
                  </a:cubicBezTo>
                  <a:cubicBezTo>
                    <a:pt x="1939912" y="620274"/>
                    <a:pt x="1938394" y="623007"/>
                    <a:pt x="1938242" y="626650"/>
                  </a:cubicBezTo>
                  <a:cubicBezTo>
                    <a:pt x="1938242" y="630597"/>
                    <a:pt x="1939153" y="634544"/>
                    <a:pt x="1940975" y="638491"/>
                  </a:cubicBezTo>
                  <a:cubicBezTo>
                    <a:pt x="1942796" y="642438"/>
                    <a:pt x="1945529" y="644563"/>
                    <a:pt x="1949172" y="644867"/>
                  </a:cubicBezTo>
                  <a:cubicBezTo>
                    <a:pt x="1950918" y="644563"/>
                    <a:pt x="1951981" y="643349"/>
                    <a:pt x="1952360" y="641223"/>
                  </a:cubicBezTo>
                  <a:cubicBezTo>
                    <a:pt x="1952740" y="639098"/>
                    <a:pt x="1952891" y="637883"/>
                    <a:pt x="1952815" y="637580"/>
                  </a:cubicBezTo>
                  <a:lnTo>
                    <a:pt x="1978318" y="590217"/>
                  </a:lnTo>
                  <a:lnTo>
                    <a:pt x="1971032" y="553784"/>
                  </a:lnTo>
                  <a:cubicBezTo>
                    <a:pt x="1971108" y="553328"/>
                    <a:pt x="1970956" y="551507"/>
                    <a:pt x="1970576" y="548319"/>
                  </a:cubicBezTo>
                  <a:cubicBezTo>
                    <a:pt x="1970197" y="545131"/>
                    <a:pt x="1969134" y="543309"/>
                    <a:pt x="1967389" y="542854"/>
                  </a:cubicBezTo>
                  <a:close/>
                  <a:moveTo>
                    <a:pt x="1726930" y="0"/>
                  </a:moveTo>
                  <a:cubicBezTo>
                    <a:pt x="1730953" y="5389"/>
                    <a:pt x="1736570" y="9184"/>
                    <a:pt x="1743780" y="11385"/>
                  </a:cubicBezTo>
                  <a:cubicBezTo>
                    <a:pt x="1750991" y="13587"/>
                    <a:pt x="1757519" y="14649"/>
                    <a:pt x="1763363" y="14573"/>
                  </a:cubicBezTo>
                  <a:lnTo>
                    <a:pt x="1770650" y="54650"/>
                  </a:lnTo>
                  <a:lnTo>
                    <a:pt x="1799796" y="61936"/>
                  </a:lnTo>
                  <a:cubicBezTo>
                    <a:pt x="1799720" y="64441"/>
                    <a:pt x="1799872" y="68540"/>
                    <a:pt x="1800252" y="74233"/>
                  </a:cubicBezTo>
                  <a:cubicBezTo>
                    <a:pt x="1800631" y="79925"/>
                    <a:pt x="1801694" y="83113"/>
                    <a:pt x="1803440" y="83796"/>
                  </a:cubicBezTo>
                  <a:cubicBezTo>
                    <a:pt x="1807462" y="81823"/>
                    <a:pt x="1812168" y="73018"/>
                    <a:pt x="1817557" y="57382"/>
                  </a:cubicBezTo>
                  <a:cubicBezTo>
                    <a:pt x="1822947" y="41746"/>
                    <a:pt x="1826742" y="31120"/>
                    <a:pt x="1828943" y="25503"/>
                  </a:cubicBezTo>
                  <a:lnTo>
                    <a:pt x="1861733" y="14573"/>
                  </a:lnTo>
                  <a:lnTo>
                    <a:pt x="1887236" y="25503"/>
                  </a:lnTo>
                  <a:lnTo>
                    <a:pt x="1923669" y="18217"/>
                  </a:lnTo>
                  <a:lnTo>
                    <a:pt x="1960102" y="25503"/>
                  </a:lnTo>
                  <a:lnTo>
                    <a:pt x="1992892" y="47363"/>
                  </a:lnTo>
                  <a:cubicBezTo>
                    <a:pt x="1993120" y="53056"/>
                    <a:pt x="1992664" y="58976"/>
                    <a:pt x="1991526" y="65124"/>
                  </a:cubicBezTo>
                  <a:cubicBezTo>
                    <a:pt x="1990387" y="71272"/>
                    <a:pt x="1987199" y="76282"/>
                    <a:pt x="1981962" y="80153"/>
                  </a:cubicBezTo>
                  <a:cubicBezTo>
                    <a:pt x="1982721" y="88502"/>
                    <a:pt x="1983025" y="98218"/>
                    <a:pt x="1982873" y="109299"/>
                  </a:cubicBezTo>
                  <a:cubicBezTo>
                    <a:pt x="1982721" y="120381"/>
                    <a:pt x="1977560" y="126453"/>
                    <a:pt x="1967389" y="127516"/>
                  </a:cubicBezTo>
                  <a:lnTo>
                    <a:pt x="1981962" y="174879"/>
                  </a:lnTo>
                  <a:cubicBezTo>
                    <a:pt x="1993575" y="172299"/>
                    <a:pt x="2002228" y="161976"/>
                    <a:pt x="2007920" y="143911"/>
                  </a:cubicBezTo>
                  <a:cubicBezTo>
                    <a:pt x="2013613" y="125846"/>
                    <a:pt x="2023177" y="115523"/>
                    <a:pt x="2036611" y="112943"/>
                  </a:cubicBezTo>
                  <a:cubicBezTo>
                    <a:pt x="2048301" y="112336"/>
                    <a:pt x="2059534" y="107174"/>
                    <a:pt x="2070312" y="97459"/>
                  </a:cubicBezTo>
                  <a:cubicBezTo>
                    <a:pt x="2081090" y="87743"/>
                    <a:pt x="2086859" y="77117"/>
                    <a:pt x="2087618" y="65580"/>
                  </a:cubicBezTo>
                  <a:cubicBezTo>
                    <a:pt x="2092703" y="58673"/>
                    <a:pt x="2096195" y="48805"/>
                    <a:pt x="2098093" y="35978"/>
                  </a:cubicBezTo>
                  <a:cubicBezTo>
                    <a:pt x="2099990" y="23150"/>
                    <a:pt x="2102571" y="16016"/>
                    <a:pt x="2105835" y="14573"/>
                  </a:cubicBezTo>
                  <a:cubicBezTo>
                    <a:pt x="2107808" y="14801"/>
                    <a:pt x="2110237" y="16167"/>
                    <a:pt x="2113121" y="18672"/>
                  </a:cubicBezTo>
                  <a:cubicBezTo>
                    <a:pt x="2116005" y="21177"/>
                    <a:pt x="2118434" y="23454"/>
                    <a:pt x="2120408" y="25503"/>
                  </a:cubicBezTo>
                  <a:cubicBezTo>
                    <a:pt x="2127694" y="25503"/>
                    <a:pt x="2131338" y="29147"/>
                    <a:pt x="2131338" y="36433"/>
                  </a:cubicBezTo>
                  <a:cubicBezTo>
                    <a:pt x="2131034" y="43720"/>
                    <a:pt x="2128909" y="51006"/>
                    <a:pt x="2124962" y="58293"/>
                  </a:cubicBezTo>
                  <a:cubicBezTo>
                    <a:pt x="2121015" y="65580"/>
                    <a:pt x="2117068" y="72866"/>
                    <a:pt x="2113121" y="80153"/>
                  </a:cubicBezTo>
                  <a:cubicBezTo>
                    <a:pt x="2114032" y="86529"/>
                    <a:pt x="2114943" y="100191"/>
                    <a:pt x="2115854" y="121140"/>
                  </a:cubicBezTo>
                  <a:cubicBezTo>
                    <a:pt x="2116764" y="142089"/>
                    <a:pt x="2112210" y="153930"/>
                    <a:pt x="2102191" y="156663"/>
                  </a:cubicBezTo>
                  <a:lnTo>
                    <a:pt x="2083975" y="182166"/>
                  </a:lnTo>
                  <a:cubicBezTo>
                    <a:pt x="2084126" y="205392"/>
                    <a:pt x="2082912" y="227252"/>
                    <a:pt x="2080331" y="247745"/>
                  </a:cubicBezTo>
                  <a:cubicBezTo>
                    <a:pt x="2077750" y="268239"/>
                    <a:pt x="2072893" y="290099"/>
                    <a:pt x="2065758" y="313325"/>
                  </a:cubicBezTo>
                  <a:cubicBezTo>
                    <a:pt x="2073500" y="304217"/>
                    <a:pt x="2080787" y="294198"/>
                    <a:pt x="2087618" y="283268"/>
                  </a:cubicBezTo>
                  <a:cubicBezTo>
                    <a:pt x="2094449" y="272338"/>
                    <a:pt x="2098093" y="260497"/>
                    <a:pt x="2098548" y="247745"/>
                  </a:cubicBezTo>
                  <a:lnTo>
                    <a:pt x="2127694" y="258675"/>
                  </a:lnTo>
                  <a:lnTo>
                    <a:pt x="2120408" y="313325"/>
                  </a:lnTo>
                  <a:lnTo>
                    <a:pt x="2098548" y="349758"/>
                  </a:lnTo>
                  <a:lnTo>
                    <a:pt x="2091261" y="400764"/>
                  </a:lnTo>
                  <a:lnTo>
                    <a:pt x="2073045" y="429911"/>
                  </a:lnTo>
                  <a:lnTo>
                    <a:pt x="2065758" y="473631"/>
                  </a:lnTo>
                  <a:lnTo>
                    <a:pt x="2043898" y="510064"/>
                  </a:lnTo>
                  <a:cubicBezTo>
                    <a:pt x="2042380" y="525548"/>
                    <a:pt x="2036308" y="539210"/>
                    <a:pt x="2025682" y="551051"/>
                  </a:cubicBezTo>
                  <a:cubicBezTo>
                    <a:pt x="2015055" y="562892"/>
                    <a:pt x="2008983" y="578376"/>
                    <a:pt x="2007465" y="597504"/>
                  </a:cubicBezTo>
                  <a:cubicBezTo>
                    <a:pt x="2000786" y="612077"/>
                    <a:pt x="1992284" y="626650"/>
                    <a:pt x="1981962" y="641223"/>
                  </a:cubicBezTo>
                  <a:cubicBezTo>
                    <a:pt x="1982038" y="646840"/>
                    <a:pt x="1980975" y="652001"/>
                    <a:pt x="1978774" y="656707"/>
                  </a:cubicBezTo>
                  <a:cubicBezTo>
                    <a:pt x="1976573" y="661413"/>
                    <a:pt x="1972778" y="664753"/>
                    <a:pt x="1967389" y="666726"/>
                  </a:cubicBezTo>
                  <a:cubicBezTo>
                    <a:pt x="1967768" y="677429"/>
                    <a:pt x="1966098" y="690636"/>
                    <a:pt x="1962379" y="706348"/>
                  </a:cubicBezTo>
                  <a:cubicBezTo>
                    <a:pt x="1958660" y="722059"/>
                    <a:pt x="1950614" y="730712"/>
                    <a:pt x="1938242" y="732306"/>
                  </a:cubicBezTo>
                  <a:cubicBezTo>
                    <a:pt x="1937635" y="744906"/>
                    <a:pt x="1935206" y="757050"/>
                    <a:pt x="1930955" y="768739"/>
                  </a:cubicBezTo>
                  <a:cubicBezTo>
                    <a:pt x="1926705" y="780428"/>
                    <a:pt x="1924276" y="792573"/>
                    <a:pt x="1923669" y="805172"/>
                  </a:cubicBezTo>
                  <a:lnTo>
                    <a:pt x="1945529" y="834319"/>
                  </a:lnTo>
                  <a:cubicBezTo>
                    <a:pt x="1949779" y="833712"/>
                    <a:pt x="1952208" y="834926"/>
                    <a:pt x="1952815" y="837962"/>
                  </a:cubicBezTo>
                  <a:cubicBezTo>
                    <a:pt x="1952436" y="841833"/>
                    <a:pt x="1950462" y="845932"/>
                    <a:pt x="1946895" y="850258"/>
                  </a:cubicBezTo>
                  <a:cubicBezTo>
                    <a:pt x="1943328" y="854585"/>
                    <a:pt x="1940443" y="857773"/>
                    <a:pt x="1938242" y="859822"/>
                  </a:cubicBezTo>
                  <a:cubicBezTo>
                    <a:pt x="1937635" y="874395"/>
                    <a:pt x="1931563" y="881682"/>
                    <a:pt x="1920026" y="881682"/>
                  </a:cubicBezTo>
                  <a:lnTo>
                    <a:pt x="1909096" y="881682"/>
                  </a:lnTo>
                  <a:lnTo>
                    <a:pt x="1905452" y="921758"/>
                  </a:lnTo>
                  <a:lnTo>
                    <a:pt x="1869019" y="990981"/>
                  </a:lnTo>
                  <a:lnTo>
                    <a:pt x="1854446" y="1001911"/>
                  </a:lnTo>
                  <a:cubicBezTo>
                    <a:pt x="1854066" y="1013145"/>
                    <a:pt x="1851182" y="1025289"/>
                    <a:pt x="1845793" y="1038344"/>
                  </a:cubicBezTo>
                  <a:cubicBezTo>
                    <a:pt x="1840404" y="1051399"/>
                    <a:pt x="1834787" y="1063544"/>
                    <a:pt x="1828943" y="1074777"/>
                  </a:cubicBezTo>
                  <a:lnTo>
                    <a:pt x="1828943" y="1118497"/>
                  </a:lnTo>
                  <a:lnTo>
                    <a:pt x="1799796" y="1144000"/>
                  </a:lnTo>
                  <a:lnTo>
                    <a:pt x="1785223" y="1180433"/>
                  </a:lnTo>
                  <a:lnTo>
                    <a:pt x="1763363" y="1198650"/>
                  </a:lnTo>
                  <a:cubicBezTo>
                    <a:pt x="1762301" y="1210567"/>
                    <a:pt x="1758050" y="1220434"/>
                    <a:pt x="1750611" y="1228252"/>
                  </a:cubicBezTo>
                  <a:cubicBezTo>
                    <a:pt x="1743173" y="1236070"/>
                    <a:pt x="1738923" y="1246848"/>
                    <a:pt x="1737860" y="1260587"/>
                  </a:cubicBezTo>
                  <a:lnTo>
                    <a:pt x="1705070" y="1322523"/>
                  </a:lnTo>
                  <a:cubicBezTo>
                    <a:pt x="1694140" y="1324952"/>
                    <a:pt x="1687764" y="1334667"/>
                    <a:pt x="1685943" y="1351669"/>
                  </a:cubicBezTo>
                  <a:cubicBezTo>
                    <a:pt x="1684121" y="1368671"/>
                    <a:pt x="1675924" y="1378387"/>
                    <a:pt x="1661350" y="1380816"/>
                  </a:cubicBezTo>
                  <a:lnTo>
                    <a:pt x="1664994" y="1278803"/>
                  </a:lnTo>
                  <a:cubicBezTo>
                    <a:pt x="1657555" y="1280397"/>
                    <a:pt x="1651483" y="1279031"/>
                    <a:pt x="1646777" y="1274704"/>
                  </a:cubicBezTo>
                  <a:cubicBezTo>
                    <a:pt x="1642071" y="1270378"/>
                    <a:pt x="1639642" y="1264458"/>
                    <a:pt x="1639491" y="1256943"/>
                  </a:cubicBezTo>
                  <a:cubicBezTo>
                    <a:pt x="1639870" y="1251554"/>
                    <a:pt x="1642754" y="1247759"/>
                    <a:pt x="1648143" y="1245558"/>
                  </a:cubicBezTo>
                  <a:cubicBezTo>
                    <a:pt x="1653532" y="1243357"/>
                    <a:pt x="1659149" y="1242294"/>
                    <a:pt x="1664994" y="1242370"/>
                  </a:cubicBezTo>
                  <a:lnTo>
                    <a:pt x="1679567" y="1242370"/>
                  </a:lnTo>
                  <a:lnTo>
                    <a:pt x="1708713" y="1180433"/>
                  </a:lnTo>
                  <a:cubicBezTo>
                    <a:pt x="1712509" y="1180433"/>
                    <a:pt x="1715848" y="1179522"/>
                    <a:pt x="1718733" y="1177701"/>
                  </a:cubicBezTo>
                  <a:cubicBezTo>
                    <a:pt x="1721617" y="1175879"/>
                    <a:pt x="1723135" y="1173147"/>
                    <a:pt x="1723287" y="1169504"/>
                  </a:cubicBezTo>
                  <a:cubicBezTo>
                    <a:pt x="1722831" y="1163963"/>
                    <a:pt x="1722831" y="1159560"/>
                    <a:pt x="1723287" y="1156297"/>
                  </a:cubicBezTo>
                  <a:cubicBezTo>
                    <a:pt x="1723742" y="1153033"/>
                    <a:pt x="1727386" y="1151363"/>
                    <a:pt x="1734217" y="1151287"/>
                  </a:cubicBezTo>
                  <a:lnTo>
                    <a:pt x="1777936" y="1034701"/>
                  </a:lnTo>
                  <a:cubicBezTo>
                    <a:pt x="1789474" y="1034701"/>
                    <a:pt x="1795546" y="1031058"/>
                    <a:pt x="1796153" y="1023771"/>
                  </a:cubicBezTo>
                  <a:cubicBezTo>
                    <a:pt x="1795849" y="1016636"/>
                    <a:pt x="1796457" y="1011779"/>
                    <a:pt x="1797975" y="1009198"/>
                  </a:cubicBezTo>
                  <a:cubicBezTo>
                    <a:pt x="1799492" y="1006617"/>
                    <a:pt x="1803743" y="1005403"/>
                    <a:pt x="1810726" y="1005554"/>
                  </a:cubicBezTo>
                  <a:lnTo>
                    <a:pt x="1828943" y="969121"/>
                  </a:lnTo>
                  <a:cubicBezTo>
                    <a:pt x="1829398" y="957053"/>
                    <a:pt x="1833042" y="937470"/>
                    <a:pt x="1839873" y="910373"/>
                  </a:cubicBezTo>
                  <a:cubicBezTo>
                    <a:pt x="1846704" y="883276"/>
                    <a:pt x="1853991" y="866425"/>
                    <a:pt x="1861733" y="859822"/>
                  </a:cubicBezTo>
                  <a:cubicBezTo>
                    <a:pt x="1869019" y="859822"/>
                    <a:pt x="1876306" y="863465"/>
                    <a:pt x="1883593" y="870752"/>
                  </a:cubicBezTo>
                  <a:lnTo>
                    <a:pt x="1894522" y="834319"/>
                  </a:lnTo>
                  <a:cubicBezTo>
                    <a:pt x="1896572" y="832345"/>
                    <a:pt x="1898849" y="829916"/>
                    <a:pt x="1901354" y="827032"/>
                  </a:cubicBezTo>
                  <a:cubicBezTo>
                    <a:pt x="1903858" y="824148"/>
                    <a:pt x="1905225" y="821719"/>
                    <a:pt x="1905452" y="819746"/>
                  </a:cubicBezTo>
                  <a:cubicBezTo>
                    <a:pt x="1904769" y="818000"/>
                    <a:pt x="1901581" y="816937"/>
                    <a:pt x="1895889" y="816558"/>
                  </a:cubicBezTo>
                  <a:cubicBezTo>
                    <a:pt x="1890196" y="816178"/>
                    <a:pt x="1886097" y="816027"/>
                    <a:pt x="1883593" y="816102"/>
                  </a:cubicBezTo>
                  <a:cubicBezTo>
                    <a:pt x="1885262" y="798569"/>
                    <a:pt x="1891942" y="778986"/>
                    <a:pt x="1903631" y="757354"/>
                  </a:cubicBezTo>
                  <a:cubicBezTo>
                    <a:pt x="1915320" y="735722"/>
                    <a:pt x="1921999" y="718872"/>
                    <a:pt x="1923669" y="706803"/>
                  </a:cubicBezTo>
                  <a:cubicBezTo>
                    <a:pt x="1908488" y="709839"/>
                    <a:pt x="1895130" y="714697"/>
                    <a:pt x="1883593" y="721376"/>
                  </a:cubicBezTo>
                  <a:cubicBezTo>
                    <a:pt x="1882985" y="737316"/>
                    <a:pt x="1880556" y="750978"/>
                    <a:pt x="1876306" y="762363"/>
                  </a:cubicBezTo>
                  <a:cubicBezTo>
                    <a:pt x="1872055" y="773749"/>
                    <a:pt x="1869626" y="785590"/>
                    <a:pt x="1869019" y="797886"/>
                  </a:cubicBezTo>
                  <a:cubicBezTo>
                    <a:pt x="1869930" y="808967"/>
                    <a:pt x="1869930" y="817772"/>
                    <a:pt x="1869019" y="824300"/>
                  </a:cubicBezTo>
                  <a:cubicBezTo>
                    <a:pt x="1868108" y="830827"/>
                    <a:pt x="1860822" y="834167"/>
                    <a:pt x="1847159" y="834319"/>
                  </a:cubicBezTo>
                  <a:cubicBezTo>
                    <a:pt x="1841998" y="844035"/>
                    <a:pt x="1833193" y="861036"/>
                    <a:pt x="1820745" y="885325"/>
                  </a:cubicBezTo>
                  <a:cubicBezTo>
                    <a:pt x="1808297" y="909614"/>
                    <a:pt x="1801314" y="926616"/>
                    <a:pt x="1799796" y="936332"/>
                  </a:cubicBezTo>
                  <a:cubicBezTo>
                    <a:pt x="1791903" y="946958"/>
                    <a:pt x="1784009" y="957584"/>
                    <a:pt x="1776115" y="968210"/>
                  </a:cubicBezTo>
                  <a:cubicBezTo>
                    <a:pt x="1768221" y="978837"/>
                    <a:pt x="1763970" y="991285"/>
                    <a:pt x="1763363" y="1005554"/>
                  </a:cubicBezTo>
                  <a:lnTo>
                    <a:pt x="1748790" y="1038344"/>
                  </a:lnTo>
                  <a:cubicBezTo>
                    <a:pt x="1743553" y="1042215"/>
                    <a:pt x="1740365" y="1047225"/>
                    <a:pt x="1739226" y="1053373"/>
                  </a:cubicBezTo>
                  <a:cubicBezTo>
                    <a:pt x="1738087" y="1059521"/>
                    <a:pt x="1737632" y="1065441"/>
                    <a:pt x="1737860" y="1071134"/>
                  </a:cubicBezTo>
                  <a:cubicBezTo>
                    <a:pt x="1736038" y="1087529"/>
                    <a:pt x="1728752" y="1103924"/>
                    <a:pt x="1716000" y="1120319"/>
                  </a:cubicBezTo>
                  <a:cubicBezTo>
                    <a:pt x="1703248" y="1136714"/>
                    <a:pt x="1695962" y="1153109"/>
                    <a:pt x="1694140" y="1169504"/>
                  </a:cubicBezTo>
                  <a:lnTo>
                    <a:pt x="1654064" y="1191363"/>
                  </a:lnTo>
                  <a:lnTo>
                    <a:pt x="1650420" y="1231440"/>
                  </a:lnTo>
                  <a:lnTo>
                    <a:pt x="1624917" y="1260587"/>
                  </a:lnTo>
                  <a:cubicBezTo>
                    <a:pt x="1623855" y="1292769"/>
                    <a:pt x="1619604" y="1321308"/>
                    <a:pt x="1612166" y="1346204"/>
                  </a:cubicBezTo>
                  <a:cubicBezTo>
                    <a:pt x="1604727" y="1371100"/>
                    <a:pt x="1600477" y="1395996"/>
                    <a:pt x="1599414" y="1420892"/>
                  </a:cubicBezTo>
                  <a:cubicBezTo>
                    <a:pt x="1599869" y="1437970"/>
                    <a:pt x="1597137" y="1447534"/>
                    <a:pt x="1591217" y="1449583"/>
                  </a:cubicBezTo>
                  <a:cubicBezTo>
                    <a:pt x="1585296" y="1451633"/>
                    <a:pt x="1573455" y="1452999"/>
                    <a:pt x="1555694" y="1453682"/>
                  </a:cubicBezTo>
                  <a:cubicBezTo>
                    <a:pt x="1560476" y="1460134"/>
                    <a:pt x="1564575" y="1468179"/>
                    <a:pt x="1567991" y="1477819"/>
                  </a:cubicBezTo>
                  <a:cubicBezTo>
                    <a:pt x="1571406" y="1487458"/>
                    <a:pt x="1567308" y="1492772"/>
                    <a:pt x="1555694" y="1493758"/>
                  </a:cubicBezTo>
                  <a:cubicBezTo>
                    <a:pt x="1553341" y="1493607"/>
                    <a:pt x="1549850" y="1493910"/>
                    <a:pt x="1545220" y="1494669"/>
                  </a:cubicBezTo>
                  <a:cubicBezTo>
                    <a:pt x="1540590" y="1495428"/>
                    <a:pt x="1538009" y="1497553"/>
                    <a:pt x="1537478" y="1501045"/>
                  </a:cubicBezTo>
                  <a:cubicBezTo>
                    <a:pt x="1538768" y="1506965"/>
                    <a:pt x="1545296" y="1513341"/>
                    <a:pt x="1557060" y="1520172"/>
                  </a:cubicBezTo>
                  <a:cubicBezTo>
                    <a:pt x="1568825" y="1527004"/>
                    <a:pt x="1578086" y="1531558"/>
                    <a:pt x="1584841" y="1533835"/>
                  </a:cubicBezTo>
                  <a:cubicBezTo>
                    <a:pt x="1593873" y="1524423"/>
                    <a:pt x="1600401" y="1513189"/>
                    <a:pt x="1604424" y="1500134"/>
                  </a:cubicBezTo>
                  <a:cubicBezTo>
                    <a:pt x="1608447" y="1487079"/>
                    <a:pt x="1610420" y="1474024"/>
                    <a:pt x="1610344" y="1460969"/>
                  </a:cubicBezTo>
                  <a:cubicBezTo>
                    <a:pt x="1620667" y="1450646"/>
                    <a:pt x="1625525" y="1438502"/>
                    <a:pt x="1624917" y="1424536"/>
                  </a:cubicBezTo>
                  <a:lnTo>
                    <a:pt x="1639491" y="1391746"/>
                  </a:lnTo>
                  <a:cubicBezTo>
                    <a:pt x="1639414" y="1389545"/>
                    <a:pt x="1639566" y="1386660"/>
                    <a:pt x="1639946" y="1383093"/>
                  </a:cubicBezTo>
                  <a:cubicBezTo>
                    <a:pt x="1640325" y="1379526"/>
                    <a:pt x="1641388" y="1377552"/>
                    <a:pt x="1643134" y="1377172"/>
                  </a:cubicBezTo>
                  <a:cubicBezTo>
                    <a:pt x="1650572" y="1378463"/>
                    <a:pt x="1656644" y="1384990"/>
                    <a:pt x="1661350" y="1396755"/>
                  </a:cubicBezTo>
                  <a:cubicBezTo>
                    <a:pt x="1666056" y="1408520"/>
                    <a:pt x="1668485" y="1417780"/>
                    <a:pt x="1668637" y="1424536"/>
                  </a:cubicBezTo>
                  <a:cubicBezTo>
                    <a:pt x="1668789" y="1426585"/>
                    <a:pt x="1668485" y="1428862"/>
                    <a:pt x="1667726" y="1431367"/>
                  </a:cubicBezTo>
                  <a:cubicBezTo>
                    <a:pt x="1666967" y="1433872"/>
                    <a:pt x="1664842" y="1435238"/>
                    <a:pt x="1661350" y="1435465"/>
                  </a:cubicBezTo>
                  <a:cubicBezTo>
                    <a:pt x="1657631" y="1451253"/>
                    <a:pt x="1651407" y="1469773"/>
                    <a:pt x="1642678" y="1491026"/>
                  </a:cubicBezTo>
                  <a:cubicBezTo>
                    <a:pt x="1633950" y="1512279"/>
                    <a:pt x="1623172" y="1528977"/>
                    <a:pt x="1610344" y="1541121"/>
                  </a:cubicBezTo>
                  <a:cubicBezTo>
                    <a:pt x="1609889" y="1547953"/>
                    <a:pt x="1608067" y="1553418"/>
                    <a:pt x="1604879" y="1557516"/>
                  </a:cubicBezTo>
                  <a:cubicBezTo>
                    <a:pt x="1601691" y="1561615"/>
                    <a:pt x="1599869" y="1567080"/>
                    <a:pt x="1599414" y="1573911"/>
                  </a:cubicBezTo>
                  <a:cubicBezTo>
                    <a:pt x="1593949" y="1586891"/>
                    <a:pt x="1587573" y="1600098"/>
                    <a:pt x="1580287" y="1613532"/>
                  </a:cubicBezTo>
                  <a:cubicBezTo>
                    <a:pt x="1573000" y="1626967"/>
                    <a:pt x="1564803" y="1639263"/>
                    <a:pt x="1555694" y="1650421"/>
                  </a:cubicBezTo>
                  <a:cubicBezTo>
                    <a:pt x="1555694" y="1654368"/>
                    <a:pt x="1554784" y="1658315"/>
                    <a:pt x="1552962" y="1662262"/>
                  </a:cubicBezTo>
                  <a:cubicBezTo>
                    <a:pt x="1551140" y="1666209"/>
                    <a:pt x="1548408" y="1668334"/>
                    <a:pt x="1544764" y="1668638"/>
                  </a:cubicBezTo>
                  <a:cubicBezTo>
                    <a:pt x="1541121" y="1668182"/>
                    <a:pt x="1538389" y="1665450"/>
                    <a:pt x="1536567" y="1660440"/>
                  </a:cubicBezTo>
                  <a:cubicBezTo>
                    <a:pt x="1534745" y="1655430"/>
                    <a:pt x="1533835" y="1650876"/>
                    <a:pt x="1533835" y="1646778"/>
                  </a:cubicBezTo>
                  <a:cubicBezTo>
                    <a:pt x="1534669" y="1632660"/>
                    <a:pt x="1533910" y="1623551"/>
                    <a:pt x="1531557" y="1619453"/>
                  </a:cubicBezTo>
                  <a:cubicBezTo>
                    <a:pt x="1529204" y="1615354"/>
                    <a:pt x="1520248" y="1613532"/>
                    <a:pt x="1504688" y="1613988"/>
                  </a:cubicBezTo>
                  <a:cubicBezTo>
                    <a:pt x="1512430" y="1604500"/>
                    <a:pt x="1519717" y="1593418"/>
                    <a:pt x="1526548" y="1580743"/>
                  </a:cubicBezTo>
                  <a:cubicBezTo>
                    <a:pt x="1533379" y="1568067"/>
                    <a:pt x="1537022" y="1556074"/>
                    <a:pt x="1537478" y="1544765"/>
                  </a:cubicBezTo>
                  <a:cubicBezTo>
                    <a:pt x="1537478" y="1537478"/>
                    <a:pt x="1533835" y="1533835"/>
                    <a:pt x="1526548" y="1533835"/>
                  </a:cubicBezTo>
                  <a:lnTo>
                    <a:pt x="1504688" y="1573911"/>
                  </a:lnTo>
                  <a:cubicBezTo>
                    <a:pt x="1504688" y="1581198"/>
                    <a:pt x="1501045" y="1584841"/>
                    <a:pt x="1493758" y="1584841"/>
                  </a:cubicBezTo>
                  <a:cubicBezTo>
                    <a:pt x="1489811" y="1584538"/>
                    <a:pt x="1484954" y="1582413"/>
                    <a:pt x="1479185" y="1578465"/>
                  </a:cubicBezTo>
                  <a:cubicBezTo>
                    <a:pt x="1473416" y="1574519"/>
                    <a:pt x="1468559" y="1570572"/>
                    <a:pt x="1464611" y="1566625"/>
                  </a:cubicBezTo>
                  <a:cubicBezTo>
                    <a:pt x="1466737" y="1573380"/>
                    <a:pt x="1467040" y="1582640"/>
                    <a:pt x="1465522" y="1594405"/>
                  </a:cubicBezTo>
                  <a:cubicBezTo>
                    <a:pt x="1464004" y="1606170"/>
                    <a:pt x="1458843" y="1612697"/>
                    <a:pt x="1450038" y="1613988"/>
                  </a:cubicBezTo>
                  <a:lnTo>
                    <a:pt x="1435465" y="1639491"/>
                  </a:lnTo>
                  <a:cubicBezTo>
                    <a:pt x="1436072" y="1654672"/>
                    <a:pt x="1431215" y="1668030"/>
                    <a:pt x="1420892" y="1679567"/>
                  </a:cubicBezTo>
                  <a:lnTo>
                    <a:pt x="1406318" y="1668638"/>
                  </a:lnTo>
                  <a:lnTo>
                    <a:pt x="1391745" y="1679567"/>
                  </a:lnTo>
                  <a:cubicBezTo>
                    <a:pt x="1385901" y="1694596"/>
                    <a:pt x="1380284" y="1710991"/>
                    <a:pt x="1374895" y="1728752"/>
                  </a:cubicBezTo>
                  <a:cubicBezTo>
                    <a:pt x="1369506" y="1746513"/>
                    <a:pt x="1366622" y="1762908"/>
                    <a:pt x="1366242" y="1777937"/>
                  </a:cubicBezTo>
                  <a:lnTo>
                    <a:pt x="1377172" y="1781580"/>
                  </a:lnTo>
                  <a:cubicBezTo>
                    <a:pt x="1388709" y="1782187"/>
                    <a:pt x="1394781" y="1777330"/>
                    <a:pt x="1395389" y="1767007"/>
                  </a:cubicBezTo>
                  <a:cubicBezTo>
                    <a:pt x="1399184" y="1767007"/>
                    <a:pt x="1402523" y="1766096"/>
                    <a:pt x="1405408" y="1764274"/>
                  </a:cubicBezTo>
                  <a:cubicBezTo>
                    <a:pt x="1408292" y="1762453"/>
                    <a:pt x="1409810" y="1759720"/>
                    <a:pt x="1409962" y="1756077"/>
                  </a:cubicBezTo>
                  <a:cubicBezTo>
                    <a:pt x="1409506" y="1750536"/>
                    <a:pt x="1409506" y="1746134"/>
                    <a:pt x="1409962" y="1742870"/>
                  </a:cubicBezTo>
                  <a:cubicBezTo>
                    <a:pt x="1410417" y="1739606"/>
                    <a:pt x="1414060" y="1737936"/>
                    <a:pt x="1420892" y="1737860"/>
                  </a:cubicBezTo>
                  <a:cubicBezTo>
                    <a:pt x="1421499" y="1729359"/>
                    <a:pt x="1425750" y="1719037"/>
                    <a:pt x="1433643" y="1706892"/>
                  </a:cubicBezTo>
                  <a:cubicBezTo>
                    <a:pt x="1441537" y="1694748"/>
                    <a:pt x="1449431" y="1688069"/>
                    <a:pt x="1457325" y="1686854"/>
                  </a:cubicBezTo>
                  <a:cubicBezTo>
                    <a:pt x="1460816" y="1687082"/>
                    <a:pt x="1462941" y="1688448"/>
                    <a:pt x="1463701" y="1690953"/>
                  </a:cubicBezTo>
                  <a:cubicBezTo>
                    <a:pt x="1464460" y="1693458"/>
                    <a:pt x="1464763" y="1695735"/>
                    <a:pt x="1464611" y="1697784"/>
                  </a:cubicBezTo>
                  <a:cubicBezTo>
                    <a:pt x="1464991" y="1703401"/>
                    <a:pt x="1465143" y="1714027"/>
                    <a:pt x="1465067" y="1729663"/>
                  </a:cubicBezTo>
                  <a:cubicBezTo>
                    <a:pt x="1464991" y="1745299"/>
                    <a:pt x="1462410" y="1754104"/>
                    <a:pt x="1457325" y="1756077"/>
                  </a:cubicBezTo>
                  <a:cubicBezTo>
                    <a:pt x="1453454" y="1755773"/>
                    <a:pt x="1449355" y="1753648"/>
                    <a:pt x="1445029" y="1749701"/>
                  </a:cubicBezTo>
                  <a:cubicBezTo>
                    <a:pt x="1440702" y="1745754"/>
                    <a:pt x="1437514" y="1741807"/>
                    <a:pt x="1435465" y="1737860"/>
                  </a:cubicBezTo>
                  <a:cubicBezTo>
                    <a:pt x="1434858" y="1746665"/>
                    <a:pt x="1432429" y="1754559"/>
                    <a:pt x="1428179" y="1761542"/>
                  </a:cubicBezTo>
                  <a:cubicBezTo>
                    <a:pt x="1423928" y="1768525"/>
                    <a:pt x="1421499" y="1776419"/>
                    <a:pt x="1420892" y="1785223"/>
                  </a:cubicBezTo>
                  <a:cubicBezTo>
                    <a:pt x="1420968" y="1789019"/>
                    <a:pt x="1421727" y="1793269"/>
                    <a:pt x="1423169" y="1797975"/>
                  </a:cubicBezTo>
                  <a:cubicBezTo>
                    <a:pt x="1424611" y="1802681"/>
                    <a:pt x="1426281" y="1806932"/>
                    <a:pt x="1428179" y="1810727"/>
                  </a:cubicBezTo>
                  <a:cubicBezTo>
                    <a:pt x="1415427" y="1812093"/>
                    <a:pt x="1409051" y="1817558"/>
                    <a:pt x="1409051" y="1827121"/>
                  </a:cubicBezTo>
                  <a:cubicBezTo>
                    <a:pt x="1409051" y="1836685"/>
                    <a:pt x="1404497" y="1842150"/>
                    <a:pt x="1395389" y="1843516"/>
                  </a:cubicBezTo>
                  <a:lnTo>
                    <a:pt x="1395389" y="1883593"/>
                  </a:lnTo>
                  <a:lnTo>
                    <a:pt x="1406318" y="1869020"/>
                  </a:lnTo>
                  <a:lnTo>
                    <a:pt x="1406318" y="1843516"/>
                  </a:lnTo>
                  <a:lnTo>
                    <a:pt x="1446395" y="1843516"/>
                  </a:lnTo>
                  <a:lnTo>
                    <a:pt x="1442752" y="1858090"/>
                  </a:lnTo>
                  <a:cubicBezTo>
                    <a:pt x="1431442" y="1859001"/>
                    <a:pt x="1428558" y="1863555"/>
                    <a:pt x="1434099" y="1871752"/>
                  </a:cubicBezTo>
                  <a:cubicBezTo>
                    <a:pt x="1439640" y="1879950"/>
                    <a:pt x="1444953" y="1886325"/>
                    <a:pt x="1450038" y="1890879"/>
                  </a:cubicBezTo>
                  <a:cubicBezTo>
                    <a:pt x="1449279" y="1898242"/>
                    <a:pt x="1445332" y="1909931"/>
                    <a:pt x="1438197" y="1925947"/>
                  </a:cubicBezTo>
                  <a:cubicBezTo>
                    <a:pt x="1431063" y="1941962"/>
                    <a:pt x="1425294" y="1950919"/>
                    <a:pt x="1420892" y="1952816"/>
                  </a:cubicBezTo>
                  <a:cubicBezTo>
                    <a:pt x="1421423" y="1965188"/>
                    <a:pt x="1420360" y="1973233"/>
                    <a:pt x="1417704" y="1976953"/>
                  </a:cubicBezTo>
                  <a:cubicBezTo>
                    <a:pt x="1415047" y="1980672"/>
                    <a:pt x="1407609" y="1982342"/>
                    <a:pt x="1395389" y="1981963"/>
                  </a:cubicBezTo>
                  <a:lnTo>
                    <a:pt x="1395389" y="2022039"/>
                  </a:lnTo>
                  <a:cubicBezTo>
                    <a:pt x="1384383" y="2016346"/>
                    <a:pt x="1374515" y="2008604"/>
                    <a:pt x="1365787" y="1998813"/>
                  </a:cubicBezTo>
                  <a:cubicBezTo>
                    <a:pt x="1357058" y="1989021"/>
                    <a:pt x="1349923" y="1978547"/>
                    <a:pt x="1344382" y="1967389"/>
                  </a:cubicBezTo>
                  <a:cubicBezTo>
                    <a:pt x="1340132" y="1967997"/>
                    <a:pt x="1337703" y="1966782"/>
                    <a:pt x="1337096" y="1963746"/>
                  </a:cubicBezTo>
                  <a:cubicBezTo>
                    <a:pt x="1337096" y="1953423"/>
                    <a:pt x="1340739" y="1944922"/>
                    <a:pt x="1348026" y="1938243"/>
                  </a:cubicBezTo>
                  <a:cubicBezTo>
                    <a:pt x="1342636" y="1942189"/>
                    <a:pt x="1337020" y="1946136"/>
                    <a:pt x="1331175" y="1950083"/>
                  </a:cubicBezTo>
                  <a:cubicBezTo>
                    <a:pt x="1325331" y="1954031"/>
                    <a:pt x="1318803" y="1956155"/>
                    <a:pt x="1311592" y="1956459"/>
                  </a:cubicBezTo>
                  <a:cubicBezTo>
                    <a:pt x="1309695" y="1956232"/>
                    <a:pt x="1308025" y="1954865"/>
                    <a:pt x="1306583" y="1952360"/>
                  </a:cubicBezTo>
                  <a:cubicBezTo>
                    <a:pt x="1305141" y="1949856"/>
                    <a:pt x="1304382" y="1947579"/>
                    <a:pt x="1304306" y="1945529"/>
                  </a:cubicBezTo>
                  <a:lnTo>
                    <a:pt x="1289733" y="1952816"/>
                  </a:lnTo>
                  <a:cubicBezTo>
                    <a:pt x="1282598" y="1953043"/>
                    <a:pt x="1277740" y="1955321"/>
                    <a:pt x="1275159" y="1959647"/>
                  </a:cubicBezTo>
                  <a:cubicBezTo>
                    <a:pt x="1272579" y="1963974"/>
                    <a:pt x="1271364" y="1968983"/>
                    <a:pt x="1271516" y="1974676"/>
                  </a:cubicBezTo>
                  <a:lnTo>
                    <a:pt x="1271516" y="1981963"/>
                  </a:lnTo>
                  <a:cubicBezTo>
                    <a:pt x="1271061" y="1976573"/>
                    <a:pt x="1268328" y="1972778"/>
                    <a:pt x="1263319" y="1970577"/>
                  </a:cubicBezTo>
                  <a:cubicBezTo>
                    <a:pt x="1258309" y="1968376"/>
                    <a:pt x="1253755" y="1967313"/>
                    <a:pt x="1249656" y="1967389"/>
                  </a:cubicBezTo>
                  <a:lnTo>
                    <a:pt x="1260586" y="1981963"/>
                  </a:lnTo>
                  <a:cubicBezTo>
                    <a:pt x="1261193" y="2001621"/>
                    <a:pt x="1263622" y="2019686"/>
                    <a:pt x="1267873" y="2036156"/>
                  </a:cubicBezTo>
                  <a:cubicBezTo>
                    <a:pt x="1272123" y="2052627"/>
                    <a:pt x="1274552" y="2069782"/>
                    <a:pt x="1275159" y="2087618"/>
                  </a:cubicBezTo>
                  <a:cubicBezTo>
                    <a:pt x="1265140" y="2088529"/>
                    <a:pt x="1261497" y="2093083"/>
                    <a:pt x="1264229" y="2101281"/>
                  </a:cubicBezTo>
                  <a:cubicBezTo>
                    <a:pt x="1266962" y="2109478"/>
                    <a:pt x="1270605" y="2115854"/>
                    <a:pt x="1275159" y="2120408"/>
                  </a:cubicBezTo>
                  <a:lnTo>
                    <a:pt x="1300663" y="2131338"/>
                  </a:lnTo>
                  <a:lnTo>
                    <a:pt x="1304306" y="2098548"/>
                  </a:lnTo>
                  <a:cubicBezTo>
                    <a:pt x="1304306" y="2091110"/>
                    <a:pt x="1303395" y="2083216"/>
                    <a:pt x="1301573" y="2074867"/>
                  </a:cubicBezTo>
                  <a:cubicBezTo>
                    <a:pt x="1299752" y="2066517"/>
                    <a:pt x="1297019" y="2058624"/>
                    <a:pt x="1293376" y="2051185"/>
                  </a:cubicBezTo>
                  <a:cubicBezTo>
                    <a:pt x="1294590" y="2045948"/>
                    <a:pt x="1300359" y="2042760"/>
                    <a:pt x="1310682" y="2041622"/>
                  </a:cubicBezTo>
                  <a:cubicBezTo>
                    <a:pt x="1321004" y="2040483"/>
                    <a:pt x="1328595" y="2040028"/>
                    <a:pt x="1333452" y="2040256"/>
                  </a:cubicBezTo>
                  <a:lnTo>
                    <a:pt x="1340739" y="2000179"/>
                  </a:lnTo>
                  <a:lnTo>
                    <a:pt x="1366242" y="2036612"/>
                  </a:lnTo>
                  <a:cubicBezTo>
                    <a:pt x="1362143" y="2050654"/>
                    <a:pt x="1353035" y="2077220"/>
                    <a:pt x="1338917" y="2116310"/>
                  </a:cubicBezTo>
                  <a:cubicBezTo>
                    <a:pt x="1324799" y="2155399"/>
                    <a:pt x="1308405" y="2177411"/>
                    <a:pt x="1289733" y="2182345"/>
                  </a:cubicBezTo>
                  <a:cubicBezTo>
                    <a:pt x="1289353" y="2189403"/>
                    <a:pt x="1286469" y="2199878"/>
                    <a:pt x="1281080" y="2213768"/>
                  </a:cubicBezTo>
                  <a:cubicBezTo>
                    <a:pt x="1275691" y="2227658"/>
                    <a:pt x="1270074" y="2235400"/>
                    <a:pt x="1264229" y="2236994"/>
                  </a:cubicBezTo>
                  <a:cubicBezTo>
                    <a:pt x="1262484" y="2236767"/>
                    <a:pt x="1261421" y="2235400"/>
                    <a:pt x="1261041" y="2232896"/>
                  </a:cubicBezTo>
                  <a:cubicBezTo>
                    <a:pt x="1260662" y="2230391"/>
                    <a:pt x="1260510" y="2228114"/>
                    <a:pt x="1260586" y="2226065"/>
                  </a:cubicBezTo>
                  <a:cubicBezTo>
                    <a:pt x="1248973" y="2225305"/>
                    <a:pt x="1244874" y="2221358"/>
                    <a:pt x="1248290" y="2214223"/>
                  </a:cubicBezTo>
                  <a:cubicBezTo>
                    <a:pt x="1251705" y="2207089"/>
                    <a:pt x="1255804" y="2201320"/>
                    <a:pt x="1260586" y="2196918"/>
                  </a:cubicBezTo>
                  <a:lnTo>
                    <a:pt x="1246013" y="2164128"/>
                  </a:lnTo>
                  <a:lnTo>
                    <a:pt x="1260586" y="2134982"/>
                  </a:lnTo>
                  <a:cubicBezTo>
                    <a:pt x="1260662" y="2131187"/>
                    <a:pt x="1259599" y="2127847"/>
                    <a:pt x="1257398" y="2124963"/>
                  </a:cubicBezTo>
                  <a:cubicBezTo>
                    <a:pt x="1255197" y="2122078"/>
                    <a:pt x="1251402" y="2120560"/>
                    <a:pt x="1246013" y="2120408"/>
                  </a:cubicBezTo>
                  <a:lnTo>
                    <a:pt x="1235083" y="2124052"/>
                  </a:lnTo>
                  <a:cubicBezTo>
                    <a:pt x="1233868" y="2138018"/>
                    <a:pt x="1229011" y="2150162"/>
                    <a:pt x="1220510" y="2160485"/>
                  </a:cubicBezTo>
                  <a:cubicBezTo>
                    <a:pt x="1212009" y="2170807"/>
                    <a:pt x="1207151" y="2182952"/>
                    <a:pt x="1205936" y="2196918"/>
                  </a:cubicBezTo>
                  <a:cubicBezTo>
                    <a:pt x="1193640" y="2211871"/>
                    <a:pt x="1182710" y="2228417"/>
                    <a:pt x="1173147" y="2246558"/>
                  </a:cubicBezTo>
                  <a:cubicBezTo>
                    <a:pt x="1163583" y="2264699"/>
                    <a:pt x="1152653" y="2282156"/>
                    <a:pt x="1140357" y="2298930"/>
                  </a:cubicBezTo>
                  <a:cubicBezTo>
                    <a:pt x="1138535" y="2307887"/>
                    <a:pt x="1134892" y="2320031"/>
                    <a:pt x="1129427" y="2335364"/>
                  </a:cubicBezTo>
                  <a:cubicBezTo>
                    <a:pt x="1123962" y="2350696"/>
                    <a:pt x="1116675" y="2359197"/>
                    <a:pt x="1107567" y="2360867"/>
                  </a:cubicBezTo>
                  <a:cubicBezTo>
                    <a:pt x="1107795" y="2363675"/>
                    <a:pt x="1109161" y="2368988"/>
                    <a:pt x="1111666" y="2376807"/>
                  </a:cubicBezTo>
                  <a:cubicBezTo>
                    <a:pt x="1114170" y="2384624"/>
                    <a:pt x="1116448" y="2389027"/>
                    <a:pt x="1118497" y="2390013"/>
                  </a:cubicBezTo>
                  <a:cubicBezTo>
                    <a:pt x="1120243" y="2389558"/>
                    <a:pt x="1121305" y="2387736"/>
                    <a:pt x="1121685" y="2384548"/>
                  </a:cubicBezTo>
                  <a:cubicBezTo>
                    <a:pt x="1122064" y="2381360"/>
                    <a:pt x="1122216" y="2379539"/>
                    <a:pt x="1122140" y="2379084"/>
                  </a:cubicBezTo>
                  <a:cubicBezTo>
                    <a:pt x="1133905" y="2357375"/>
                    <a:pt x="1146808" y="2335212"/>
                    <a:pt x="1160850" y="2312593"/>
                  </a:cubicBezTo>
                  <a:cubicBezTo>
                    <a:pt x="1174892" y="2289974"/>
                    <a:pt x="1185063" y="2265989"/>
                    <a:pt x="1191363" y="2240637"/>
                  </a:cubicBezTo>
                  <a:lnTo>
                    <a:pt x="1209580" y="2240637"/>
                  </a:lnTo>
                  <a:cubicBezTo>
                    <a:pt x="1218081" y="2240182"/>
                    <a:pt x="1228403" y="2241093"/>
                    <a:pt x="1240548" y="2243370"/>
                  </a:cubicBezTo>
                  <a:cubicBezTo>
                    <a:pt x="1252692" y="2245647"/>
                    <a:pt x="1259372" y="2252023"/>
                    <a:pt x="1260586" y="2262497"/>
                  </a:cubicBezTo>
                  <a:cubicBezTo>
                    <a:pt x="1260282" y="2282308"/>
                    <a:pt x="1256336" y="2300069"/>
                    <a:pt x="1248745" y="2315781"/>
                  </a:cubicBezTo>
                  <a:cubicBezTo>
                    <a:pt x="1241155" y="2331493"/>
                    <a:pt x="1231743" y="2346521"/>
                    <a:pt x="1220510" y="2360867"/>
                  </a:cubicBezTo>
                  <a:cubicBezTo>
                    <a:pt x="1221648" y="2366484"/>
                    <a:pt x="1224836" y="2377110"/>
                    <a:pt x="1230073" y="2392746"/>
                  </a:cubicBezTo>
                  <a:cubicBezTo>
                    <a:pt x="1235311" y="2408382"/>
                    <a:pt x="1235766" y="2417187"/>
                    <a:pt x="1231440" y="2419160"/>
                  </a:cubicBezTo>
                  <a:cubicBezTo>
                    <a:pt x="1226050" y="2419008"/>
                    <a:pt x="1221344" y="2417490"/>
                    <a:pt x="1217322" y="2414606"/>
                  </a:cubicBezTo>
                  <a:cubicBezTo>
                    <a:pt x="1213299" y="2411721"/>
                    <a:pt x="1209504" y="2408382"/>
                    <a:pt x="1205936" y="2404587"/>
                  </a:cubicBezTo>
                  <a:cubicBezTo>
                    <a:pt x="1205936" y="2417945"/>
                    <a:pt x="1204115" y="2432215"/>
                    <a:pt x="1200471" y="2447396"/>
                  </a:cubicBezTo>
                  <a:cubicBezTo>
                    <a:pt x="1196828" y="2462576"/>
                    <a:pt x="1191363" y="2475024"/>
                    <a:pt x="1184076" y="2484739"/>
                  </a:cubicBezTo>
                  <a:lnTo>
                    <a:pt x="1165860" y="2455593"/>
                  </a:lnTo>
                  <a:lnTo>
                    <a:pt x="1176790" y="2419160"/>
                  </a:lnTo>
                  <a:cubicBezTo>
                    <a:pt x="1174740" y="2417338"/>
                    <a:pt x="1172463" y="2415516"/>
                    <a:pt x="1169959" y="2413695"/>
                  </a:cubicBezTo>
                  <a:cubicBezTo>
                    <a:pt x="1167454" y="2411873"/>
                    <a:pt x="1166088" y="2410052"/>
                    <a:pt x="1165860" y="2408230"/>
                  </a:cubicBezTo>
                  <a:cubicBezTo>
                    <a:pt x="1166695" y="2404739"/>
                    <a:pt x="1170490" y="2402613"/>
                    <a:pt x="1177245" y="2401854"/>
                  </a:cubicBezTo>
                  <a:cubicBezTo>
                    <a:pt x="1184001" y="2401095"/>
                    <a:pt x="1188706" y="2400792"/>
                    <a:pt x="1191363" y="2400943"/>
                  </a:cubicBezTo>
                  <a:cubicBezTo>
                    <a:pt x="1191591" y="2389862"/>
                    <a:pt x="1193868" y="2378324"/>
                    <a:pt x="1198194" y="2366332"/>
                  </a:cubicBezTo>
                  <a:cubicBezTo>
                    <a:pt x="1202521" y="2354339"/>
                    <a:pt x="1207530" y="2342802"/>
                    <a:pt x="1213223" y="2331720"/>
                  </a:cubicBezTo>
                  <a:lnTo>
                    <a:pt x="1209580" y="2317147"/>
                  </a:lnTo>
                  <a:lnTo>
                    <a:pt x="1195006" y="2298930"/>
                  </a:lnTo>
                  <a:lnTo>
                    <a:pt x="1173147" y="2317147"/>
                  </a:lnTo>
                  <a:lnTo>
                    <a:pt x="1162217" y="2400943"/>
                  </a:lnTo>
                  <a:cubicBezTo>
                    <a:pt x="1149237" y="2411418"/>
                    <a:pt x="1137852" y="2426902"/>
                    <a:pt x="1128060" y="2447396"/>
                  </a:cubicBezTo>
                  <a:cubicBezTo>
                    <a:pt x="1118269" y="2467889"/>
                    <a:pt x="1111438" y="2485195"/>
                    <a:pt x="1107567" y="2499313"/>
                  </a:cubicBezTo>
                  <a:cubicBezTo>
                    <a:pt x="1106960" y="2513810"/>
                    <a:pt x="1103620" y="2527624"/>
                    <a:pt x="1097548" y="2540755"/>
                  </a:cubicBezTo>
                  <a:cubicBezTo>
                    <a:pt x="1091476" y="2553886"/>
                    <a:pt x="1086314" y="2566790"/>
                    <a:pt x="1082064" y="2579466"/>
                  </a:cubicBezTo>
                  <a:lnTo>
                    <a:pt x="1031057" y="2634115"/>
                  </a:lnTo>
                  <a:lnTo>
                    <a:pt x="1001911" y="2714268"/>
                  </a:lnTo>
                  <a:cubicBezTo>
                    <a:pt x="999710" y="2714116"/>
                    <a:pt x="996826" y="2714420"/>
                    <a:pt x="993258" y="2715179"/>
                  </a:cubicBezTo>
                  <a:cubicBezTo>
                    <a:pt x="989691" y="2715938"/>
                    <a:pt x="987717" y="2718064"/>
                    <a:pt x="987338" y="2721555"/>
                  </a:cubicBezTo>
                  <a:cubicBezTo>
                    <a:pt x="987717" y="2725274"/>
                    <a:pt x="989691" y="2728765"/>
                    <a:pt x="993258" y="2732030"/>
                  </a:cubicBezTo>
                  <a:cubicBezTo>
                    <a:pt x="996826" y="2735293"/>
                    <a:pt x="999710" y="2737874"/>
                    <a:pt x="1001911" y="2739772"/>
                  </a:cubicBezTo>
                  <a:lnTo>
                    <a:pt x="961834" y="2761631"/>
                  </a:lnTo>
                  <a:lnTo>
                    <a:pt x="932688" y="2761631"/>
                  </a:lnTo>
                  <a:cubicBezTo>
                    <a:pt x="933447" y="2746223"/>
                    <a:pt x="935572" y="2731498"/>
                    <a:pt x="939064" y="2717456"/>
                  </a:cubicBezTo>
                  <a:cubicBezTo>
                    <a:pt x="942555" y="2703414"/>
                    <a:pt x="942859" y="2684135"/>
                    <a:pt x="939975" y="2659618"/>
                  </a:cubicBezTo>
                  <a:lnTo>
                    <a:pt x="918115" y="2696052"/>
                  </a:lnTo>
                  <a:cubicBezTo>
                    <a:pt x="912726" y="2700075"/>
                    <a:pt x="908931" y="2705691"/>
                    <a:pt x="906729" y="2712902"/>
                  </a:cubicBezTo>
                  <a:cubicBezTo>
                    <a:pt x="904528" y="2720113"/>
                    <a:pt x="903466" y="2726640"/>
                    <a:pt x="903542" y="2732485"/>
                  </a:cubicBezTo>
                  <a:lnTo>
                    <a:pt x="852535" y="2787134"/>
                  </a:lnTo>
                  <a:cubicBezTo>
                    <a:pt x="829233" y="2789108"/>
                    <a:pt x="820277" y="2797002"/>
                    <a:pt x="825666" y="2810816"/>
                  </a:cubicBezTo>
                  <a:cubicBezTo>
                    <a:pt x="831055" y="2824630"/>
                    <a:pt x="826652" y="2832524"/>
                    <a:pt x="812459" y="2834498"/>
                  </a:cubicBezTo>
                  <a:lnTo>
                    <a:pt x="801529" y="2834498"/>
                  </a:lnTo>
                  <a:cubicBezTo>
                    <a:pt x="800922" y="2844896"/>
                    <a:pt x="798493" y="2853245"/>
                    <a:pt x="794242" y="2859545"/>
                  </a:cubicBezTo>
                  <a:cubicBezTo>
                    <a:pt x="789992" y="2865845"/>
                    <a:pt x="787563" y="2873284"/>
                    <a:pt x="786955" y="2881861"/>
                  </a:cubicBezTo>
                  <a:lnTo>
                    <a:pt x="757809" y="2903720"/>
                  </a:lnTo>
                  <a:cubicBezTo>
                    <a:pt x="750598" y="2903189"/>
                    <a:pt x="745892" y="2899698"/>
                    <a:pt x="743691" y="2893246"/>
                  </a:cubicBezTo>
                  <a:cubicBezTo>
                    <a:pt x="741490" y="2886794"/>
                    <a:pt x="741338" y="2880570"/>
                    <a:pt x="743236" y="2874574"/>
                  </a:cubicBezTo>
                  <a:cubicBezTo>
                    <a:pt x="739441" y="2874422"/>
                    <a:pt x="736101" y="2872904"/>
                    <a:pt x="733217" y="2870020"/>
                  </a:cubicBezTo>
                  <a:cubicBezTo>
                    <a:pt x="730332" y="2867135"/>
                    <a:pt x="728814" y="2863796"/>
                    <a:pt x="728663" y="2860001"/>
                  </a:cubicBezTo>
                  <a:cubicBezTo>
                    <a:pt x="729877" y="2844213"/>
                    <a:pt x="734735" y="2829336"/>
                    <a:pt x="743236" y="2815370"/>
                  </a:cubicBezTo>
                  <a:cubicBezTo>
                    <a:pt x="751737" y="2801404"/>
                    <a:pt x="756595" y="2784705"/>
                    <a:pt x="757809" y="2765275"/>
                  </a:cubicBezTo>
                  <a:cubicBezTo>
                    <a:pt x="757885" y="2764971"/>
                    <a:pt x="757733" y="2763757"/>
                    <a:pt x="757354" y="2761631"/>
                  </a:cubicBezTo>
                  <a:cubicBezTo>
                    <a:pt x="756974" y="2759506"/>
                    <a:pt x="755911" y="2758291"/>
                    <a:pt x="754166" y="2757988"/>
                  </a:cubicBezTo>
                  <a:cubicBezTo>
                    <a:pt x="751965" y="2758974"/>
                    <a:pt x="749080" y="2763377"/>
                    <a:pt x="745513" y="2771195"/>
                  </a:cubicBezTo>
                  <a:cubicBezTo>
                    <a:pt x="741945" y="2779013"/>
                    <a:pt x="739972" y="2784326"/>
                    <a:pt x="739592" y="2787134"/>
                  </a:cubicBezTo>
                  <a:cubicBezTo>
                    <a:pt x="736101" y="2788956"/>
                    <a:pt x="733976" y="2790778"/>
                    <a:pt x="733217" y="2792599"/>
                  </a:cubicBezTo>
                  <a:cubicBezTo>
                    <a:pt x="732458" y="2794421"/>
                    <a:pt x="732154" y="2796243"/>
                    <a:pt x="732306" y="2798065"/>
                  </a:cubicBezTo>
                  <a:cubicBezTo>
                    <a:pt x="732609" y="2805351"/>
                    <a:pt x="732002" y="2810816"/>
                    <a:pt x="730484" y="2814459"/>
                  </a:cubicBezTo>
                  <a:cubicBezTo>
                    <a:pt x="728966" y="2818103"/>
                    <a:pt x="724716" y="2819924"/>
                    <a:pt x="717733" y="2819924"/>
                  </a:cubicBezTo>
                  <a:cubicBezTo>
                    <a:pt x="710218" y="2825313"/>
                    <a:pt x="701565" y="2829109"/>
                    <a:pt x="691774" y="2831310"/>
                  </a:cubicBezTo>
                  <a:cubicBezTo>
                    <a:pt x="681983" y="2833511"/>
                    <a:pt x="672419" y="2834573"/>
                    <a:pt x="663083" y="2834498"/>
                  </a:cubicBezTo>
                  <a:lnTo>
                    <a:pt x="648510" y="2863644"/>
                  </a:lnTo>
                  <a:lnTo>
                    <a:pt x="633936" y="2870930"/>
                  </a:lnTo>
                  <a:lnTo>
                    <a:pt x="619363" y="2889147"/>
                  </a:lnTo>
                  <a:cubicBezTo>
                    <a:pt x="615416" y="2888919"/>
                    <a:pt x="611469" y="2889375"/>
                    <a:pt x="607522" y="2890514"/>
                  </a:cubicBezTo>
                  <a:cubicBezTo>
                    <a:pt x="603575" y="2891652"/>
                    <a:pt x="601450" y="2894840"/>
                    <a:pt x="601146" y="2900077"/>
                  </a:cubicBezTo>
                  <a:lnTo>
                    <a:pt x="604790" y="2921937"/>
                  </a:lnTo>
                  <a:lnTo>
                    <a:pt x="568357" y="2918294"/>
                  </a:lnTo>
                  <a:cubicBezTo>
                    <a:pt x="569799" y="2911083"/>
                    <a:pt x="573290" y="2900001"/>
                    <a:pt x="578831" y="2885048"/>
                  </a:cubicBezTo>
                  <a:cubicBezTo>
                    <a:pt x="584372" y="2870096"/>
                    <a:pt x="583309" y="2861747"/>
                    <a:pt x="575643" y="2860001"/>
                  </a:cubicBezTo>
                  <a:cubicBezTo>
                    <a:pt x="571772" y="2860380"/>
                    <a:pt x="567674" y="2862354"/>
                    <a:pt x="563347" y="2865921"/>
                  </a:cubicBezTo>
                  <a:cubicBezTo>
                    <a:pt x="559021" y="2869489"/>
                    <a:pt x="555833" y="2872373"/>
                    <a:pt x="553784" y="2874574"/>
                  </a:cubicBezTo>
                  <a:lnTo>
                    <a:pt x="546497" y="2918294"/>
                  </a:lnTo>
                  <a:lnTo>
                    <a:pt x="528280" y="2947440"/>
                  </a:lnTo>
                  <a:cubicBezTo>
                    <a:pt x="528128" y="2958370"/>
                    <a:pt x="525700" y="2968389"/>
                    <a:pt x="520994" y="2977498"/>
                  </a:cubicBezTo>
                  <a:cubicBezTo>
                    <a:pt x="516288" y="2986606"/>
                    <a:pt x="510216" y="2994803"/>
                    <a:pt x="502777" y="3002090"/>
                  </a:cubicBezTo>
                  <a:cubicBezTo>
                    <a:pt x="502170" y="3018030"/>
                    <a:pt x="499741" y="3031692"/>
                    <a:pt x="495490" y="3043077"/>
                  </a:cubicBezTo>
                  <a:cubicBezTo>
                    <a:pt x="491240" y="3054462"/>
                    <a:pt x="488811" y="3066303"/>
                    <a:pt x="488204" y="3078599"/>
                  </a:cubicBezTo>
                  <a:cubicBezTo>
                    <a:pt x="479020" y="3077992"/>
                    <a:pt x="471885" y="3078296"/>
                    <a:pt x="466799" y="3079510"/>
                  </a:cubicBezTo>
                  <a:cubicBezTo>
                    <a:pt x="461714" y="3080725"/>
                    <a:pt x="459133" y="3086493"/>
                    <a:pt x="459057" y="3096816"/>
                  </a:cubicBezTo>
                  <a:lnTo>
                    <a:pt x="437197" y="3133249"/>
                  </a:lnTo>
                  <a:lnTo>
                    <a:pt x="418981" y="3136893"/>
                  </a:lnTo>
                  <a:cubicBezTo>
                    <a:pt x="415186" y="3136968"/>
                    <a:pt x="411846" y="3135906"/>
                    <a:pt x="408962" y="3133704"/>
                  </a:cubicBezTo>
                  <a:cubicBezTo>
                    <a:pt x="406078" y="3131503"/>
                    <a:pt x="404560" y="3127708"/>
                    <a:pt x="404408" y="3122319"/>
                  </a:cubicBezTo>
                  <a:cubicBezTo>
                    <a:pt x="416400" y="3120194"/>
                    <a:pt x="420651" y="3108960"/>
                    <a:pt x="417159" y="3088618"/>
                  </a:cubicBezTo>
                  <a:cubicBezTo>
                    <a:pt x="413668" y="3068277"/>
                    <a:pt x="417918" y="3051578"/>
                    <a:pt x="429911" y="3038523"/>
                  </a:cubicBezTo>
                  <a:cubicBezTo>
                    <a:pt x="429304" y="3026986"/>
                    <a:pt x="434161" y="3020914"/>
                    <a:pt x="444484" y="3020306"/>
                  </a:cubicBezTo>
                  <a:cubicBezTo>
                    <a:pt x="452302" y="3020914"/>
                    <a:pt x="462169" y="3020610"/>
                    <a:pt x="474086" y="3019396"/>
                  </a:cubicBezTo>
                  <a:cubicBezTo>
                    <a:pt x="486003" y="3018181"/>
                    <a:pt x="485851" y="3012412"/>
                    <a:pt x="473631" y="3002090"/>
                  </a:cubicBezTo>
                  <a:lnTo>
                    <a:pt x="488204" y="2962013"/>
                  </a:lnTo>
                  <a:lnTo>
                    <a:pt x="473631" y="2962013"/>
                  </a:lnTo>
                  <a:lnTo>
                    <a:pt x="488204" y="2943797"/>
                  </a:lnTo>
                  <a:lnTo>
                    <a:pt x="488204" y="2903720"/>
                  </a:lnTo>
                  <a:lnTo>
                    <a:pt x="513707" y="2885504"/>
                  </a:lnTo>
                  <a:lnTo>
                    <a:pt x="517350" y="2849071"/>
                  </a:lnTo>
                  <a:cubicBezTo>
                    <a:pt x="524789" y="2838520"/>
                    <a:pt x="531772" y="2828653"/>
                    <a:pt x="538299" y="2819469"/>
                  </a:cubicBezTo>
                  <a:cubicBezTo>
                    <a:pt x="544827" y="2810285"/>
                    <a:pt x="549988" y="2799506"/>
                    <a:pt x="553784" y="2787134"/>
                  </a:cubicBezTo>
                  <a:cubicBezTo>
                    <a:pt x="543537" y="2781214"/>
                    <a:pt x="539438" y="2767552"/>
                    <a:pt x="541487" y="2746147"/>
                  </a:cubicBezTo>
                  <a:cubicBezTo>
                    <a:pt x="543537" y="2724743"/>
                    <a:pt x="547635" y="2709259"/>
                    <a:pt x="553784" y="2699695"/>
                  </a:cubicBezTo>
                  <a:cubicBezTo>
                    <a:pt x="562360" y="2697949"/>
                    <a:pt x="567066" y="2689600"/>
                    <a:pt x="567901" y="2674647"/>
                  </a:cubicBezTo>
                  <a:cubicBezTo>
                    <a:pt x="568736" y="2659694"/>
                    <a:pt x="568888" y="2648613"/>
                    <a:pt x="568357" y="2641402"/>
                  </a:cubicBezTo>
                  <a:cubicBezTo>
                    <a:pt x="573746" y="2639277"/>
                    <a:pt x="577541" y="2635330"/>
                    <a:pt x="579742" y="2629561"/>
                  </a:cubicBezTo>
                  <a:cubicBezTo>
                    <a:pt x="581943" y="2623793"/>
                    <a:pt x="583006" y="2618024"/>
                    <a:pt x="582930" y="2612256"/>
                  </a:cubicBezTo>
                  <a:cubicBezTo>
                    <a:pt x="582323" y="2603679"/>
                    <a:pt x="579894" y="2597151"/>
                    <a:pt x="575643" y="2592672"/>
                  </a:cubicBezTo>
                  <a:cubicBezTo>
                    <a:pt x="571393" y="2588194"/>
                    <a:pt x="568964" y="2582578"/>
                    <a:pt x="568357" y="2575822"/>
                  </a:cubicBezTo>
                  <a:cubicBezTo>
                    <a:pt x="552797" y="2578706"/>
                    <a:pt x="545662" y="2590244"/>
                    <a:pt x="546952" y="2610434"/>
                  </a:cubicBezTo>
                  <a:cubicBezTo>
                    <a:pt x="548243" y="2630624"/>
                    <a:pt x="542019" y="2642161"/>
                    <a:pt x="528280" y="2645045"/>
                  </a:cubicBezTo>
                  <a:cubicBezTo>
                    <a:pt x="527977" y="2657872"/>
                    <a:pt x="524030" y="2669562"/>
                    <a:pt x="516440" y="2680112"/>
                  </a:cubicBezTo>
                  <a:cubicBezTo>
                    <a:pt x="508849" y="2690662"/>
                    <a:pt x="499437" y="2699619"/>
                    <a:pt x="488204" y="2706982"/>
                  </a:cubicBezTo>
                  <a:lnTo>
                    <a:pt x="488204" y="2757988"/>
                  </a:lnTo>
                  <a:cubicBezTo>
                    <a:pt x="454579" y="2772257"/>
                    <a:pt x="434389" y="2791081"/>
                    <a:pt x="427634" y="2814459"/>
                  </a:cubicBezTo>
                  <a:cubicBezTo>
                    <a:pt x="420878" y="2837837"/>
                    <a:pt x="410708" y="2867591"/>
                    <a:pt x="397121" y="2903720"/>
                  </a:cubicBezTo>
                  <a:cubicBezTo>
                    <a:pt x="383155" y="2904935"/>
                    <a:pt x="371011" y="2909793"/>
                    <a:pt x="360688" y="2918294"/>
                  </a:cubicBezTo>
                  <a:cubicBezTo>
                    <a:pt x="350365" y="2926795"/>
                    <a:pt x="338221" y="2931652"/>
                    <a:pt x="324255" y="2932867"/>
                  </a:cubicBezTo>
                  <a:lnTo>
                    <a:pt x="324255" y="2976587"/>
                  </a:lnTo>
                  <a:lnTo>
                    <a:pt x="313325" y="2976587"/>
                  </a:lnTo>
                  <a:cubicBezTo>
                    <a:pt x="304748" y="2976435"/>
                    <a:pt x="300042" y="2974006"/>
                    <a:pt x="299207" y="2969300"/>
                  </a:cubicBezTo>
                  <a:cubicBezTo>
                    <a:pt x="298372" y="2964594"/>
                    <a:pt x="298220" y="2958522"/>
                    <a:pt x="298752" y="2951084"/>
                  </a:cubicBezTo>
                  <a:lnTo>
                    <a:pt x="309682" y="2921937"/>
                  </a:lnTo>
                  <a:cubicBezTo>
                    <a:pt x="309454" y="2919129"/>
                    <a:pt x="308088" y="2913816"/>
                    <a:pt x="305583" y="2905997"/>
                  </a:cubicBezTo>
                  <a:cubicBezTo>
                    <a:pt x="303078" y="2898179"/>
                    <a:pt x="300801" y="2893777"/>
                    <a:pt x="298752" y="2892791"/>
                  </a:cubicBezTo>
                  <a:lnTo>
                    <a:pt x="298752" y="2903720"/>
                  </a:lnTo>
                  <a:cubicBezTo>
                    <a:pt x="286911" y="2904783"/>
                    <a:pt x="275070" y="2911766"/>
                    <a:pt x="263229" y="2924670"/>
                  </a:cubicBezTo>
                  <a:cubicBezTo>
                    <a:pt x="251388" y="2937573"/>
                    <a:pt x="245013" y="2950021"/>
                    <a:pt x="244102" y="2962013"/>
                  </a:cubicBezTo>
                  <a:cubicBezTo>
                    <a:pt x="238713" y="2967706"/>
                    <a:pt x="234918" y="2974537"/>
                    <a:pt x="232717" y="2982507"/>
                  </a:cubicBezTo>
                  <a:cubicBezTo>
                    <a:pt x="230515" y="2990477"/>
                    <a:pt x="229453" y="2998219"/>
                    <a:pt x="229529" y="3005733"/>
                  </a:cubicBezTo>
                  <a:lnTo>
                    <a:pt x="200382" y="3023950"/>
                  </a:lnTo>
                  <a:cubicBezTo>
                    <a:pt x="200458" y="3031540"/>
                    <a:pt x="199395" y="3039130"/>
                    <a:pt x="197194" y="3046720"/>
                  </a:cubicBezTo>
                  <a:cubicBezTo>
                    <a:pt x="194993" y="3054311"/>
                    <a:pt x="191198" y="3060079"/>
                    <a:pt x="185809" y="3064026"/>
                  </a:cubicBezTo>
                  <a:lnTo>
                    <a:pt x="185809" y="3093173"/>
                  </a:lnTo>
                  <a:lnTo>
                    <a:pt x="171236" y="3107746"/>
                  </a:lnTo>
                  <a:cubicBezTo>
                    <a:pt x="170704" y="3120573"/>
                    <a:pt x="166302" y="3132262"/>
                    <a:pt x="158029" y="3142813"/>
                  </a:cubicBezTo>
                  <a:cubicBezTo>
                    <a:pt x="149755" y="3153363"/>
                    <a:pt x="140799" y="3162320"/>
                    <a:pt x="131159" y="3169683"/>
                  </a:cubicBezTo>
                  <a:cubicBezTo>
                    <a:pt x="125011" y="3182054"/>
                    <a:pt x="115447" y="3197387"/>
                    <a:pt x="102468" y="3215679"/>
                  </a:cubicBezTo>
                  <a:cubicBezTo>
                    <a:pt x="89489" y="3233972"/>
                    <a:pt x="77193" y="3246571"/>
                    <a:pt x="65580" y="3253479"/>
                  </a:cubicBezTo>
                  <a:cubicBezTo>
                    <a:pt x="65807" y="3259323"/>
                    <a:pt x="65352" y="3265850"/>
                    <a:pt x="64213" y="3273061"/>
                  </a:cubicBezTo>
                  <a:cubicBezTo>
                    <a:pt x="63075" y="3280272"/>
                    <a:pt x="59887" y="3285889"/>
                    <a:pt x="54650" y="3289912"/>
                  </a:cubicBezTo>
                  <a:lnTo>
                    <a:pt x="47363" y="3322702"/>
                  </a:lnTo>
                  <a:lnTo>
                    <a:pt x="25503" y="3355491"/>
                  </a:lnTo>
                  <a:cubicBezTo>
                    <a:pt x="26110" y="3367028"/>
                    <a:pt x="21253" y="3373100"/>
                    <a:pt x="10930" y="3373708"/>
                  </a:cubicBezTo>
                  <a:lnTo>
                    <a:pt x="0" y="3370064"/>
                  </a:lnTo>
                  <a:cubicBezTo>
                    <a:pt x="0" y="3354884"/>
                    <a:pt x="3643" y="3341525"/>
                    <a:pt x="10930" y="3329988"/>
                  </a:cubicBezTo>
                  <a:cubicBezTo>
                    <a:pt x="11917" y="3325586"/>
                    <a:pt x="16319" y="3313441"/>
                    <a:pt x="24137" y="3293555"/>
                  </a:cubicBezTo>
                  <a:cubicBezTo>
                    <a:pt x="31955" y="3273669"/>
                    <a:pt x="37268" y="3261524"/>
                    <a:pt x="40076" y="3257122"/>
                  </a:cubicBezTo>
                  <a:cubicBezTo>
                    <a:pt x="39317" y="3248772"/>
                    <a:pt x="39014" y="3239057"/>
                    <a:pt x="39166" y="3227975"/>
                  </a:cubicBezTo>
                  <a:cubicBezTo>
                    <a:pt x="39317" y="3216894"/>
                    <a:pt x="44479" y="3210821"/>
                    <a:pt x="54650" y="3209759"/>
                  </a:cubicBezTo>
                  <a:cubicBezTo>
                    <a:pt x="56319" y="3171504"/>
                    <a:pt x="68464" y="3125052"/>
                    <a:pt x="91083" y="3070402"/>
                  </a:cubicBezTo>
                  <a:cubicBezTo>
                    <a:pt x="113702" y="3015752"/>
                    <a:pt x="136776" y="2974765"/>
                    <a:pt x="160306" y="2947440"/>
                  </a:cubicBezTo>
                  <a:cubicBezTo>
                    <a:pt x="160761" y="2934840"/>
                    <a:pt x="162583" y="2922696"/>
                    <a:pt x="165771" y="2911007"/>
                  </a:cubicBezTo>
                  <a:cubicBezTo>
                    <a:pt x="168959" y="2899318"/>
                    <a:pt x="170780" y="2887174"/>
                    <a:pt x="171236" y="2874574"/>
                  </a:cubicBezTo>
                  <a:cubicBezTo>
                    <a:pt x="176625" y="2874346"/>
                    <a:pt x="180420" y="2872069"/>
                    <a:pt x="182621" y="2867743"/>
                  </a:cubicBezTo>
                  <a:cubicBezTo>
                    <a:pt x="184822" y="2863416"/>
                    <a:pt x="185885" y="2858407"/>
                    <a:pt x="185809" y="2852714"/>
                  </a:cubicBezTo>
                  <a:cubicBezTo>
                    <a:pt x="186416" y="2842164"/>
                    <a:pt x="188845" y="2833207"/>
                    <a:pt x="193096" y="2825845"/>
                  </a:cubicBezTo>
                  <a:cubicBezTo>
                    <a:pt x="197346" y="2818482"/>
                    <a:pt x="199775" y="2810436"/>
                    <a:pt x="200382" y="2801708"/>
                  </a:cubicBezTo>
                  <a:lnTo>
                    <a:pt x="218599" y="2761631"/>
                  </a:lnTo>
                  <a:cubicBezTo>
                    <a:pt x="225733" y="2761100"/>
                    <a:pt x="230591" y="2757608"/>
                    <a:pt x="233172" y="2751157"/>
                  </a:cubicBezTo>
                  <a:cubicBezTo>
                    <a:pt x="235753" y="2744705"/>
                    <a:pt x="236967" y="2738481"/>
                    <a:pt x="236815" y="2732485"/>
                  </a:cubicBezTo>
                  <a:lnTo>
                    <a:pt x="233172" y="2714268"/>
                  </a:lnTo>
                  <a:cubicBezTo>
                    <a:pt x="241977" y="2694078"/>
                    <a:pt x="248960" y="2673433"/>
                    <a:pt x="254121" y="2652332"/>
                  </a:cubicBezTo>
                  <a:cubicBezTo>
                    <a:pt x="259282" y="2631231"/>
                    <a:pt x="264444" y="2610586"/>
                    <a:pt x="269605" y="2590396"/>
                  </a:cubicBezTo>
                  <a:cubicBezTo>
                    <a:pt x="281142" y="2582502"/>
                    <a:pt x="290858" y="2572786"/>
                    <a:pt x="298752" y="2561249"/>
                  </a:cubicBezTo>
                  <a:cubicBezTo>
                    <a:pt x="298524" y="2555480"/>
                    <a:pt x="298979" y="2548801"/>
                    <a:pt x="300118" y="2541211"/>
                  </a:cubicBezTo>
                  <a:cubicBezTo>
                    <a:pt x="301256" y="2533621"/>
                    <a:pt x="304444" y="2526942"/>
                    <a:pt x="309682" y="2521173"/>
                  </a:cubicBezTo>
                  <a:cubicBezTo>
                    <a:pt x="308922" y="2512671"/>
                    <a:pt x="308619" y="2502349"/>
                    <a:pt x="308771" y="2490204"/>
                  </a:cubicBezTo>
                  <a:cubicBezTo>
                    <a:pt x="308922" y="2478060"/>
                    <a:pt x="314084" y="2471381"/>
                    <a:pt x="324255" y="2470167"/>
                  </a:cubicBezTo>
                  <a:cubicBezTo>
                    <a:pt x="326380" y="2456884"/>
                    <a:pt x="334881" y="2438818"/>
                    <a:pt x="349758" y="2415972"/>
                  </a:cubicBezTo>
                  <a:cubicBezTo>
                    <a:pt x="364635" y="2393125"/>
                    <a:pt x="373136" y="2379614"/>
                    <a:pt x="375261" y="2375440"/>
                  </a:cubicBezTo>
                  <a:lnTo>
                    <a:pt x="389834" y="2349937"/>
                  </a:lnTo>
                  <a:cubicBezTo>
                    <a:pt x="390897" y="2325345"/>
                    <a:pt x="395148" y="2303485"/>
                    <a:pt x="402586" y="2284357"/>
                  </a:cubicBezTo>
                  <a:cubicBezTo>
                    <a:pt x="410024" y="2265230"/>
                    <a:pt x="414275" y="2243370"/>
                    <a:pt x="415338" y="2218778"/>
                  </a:cubicBezTo>
                  <a:lnTo>
                    <a:pt x="429911" y="2204204"/>
                  </a:lnTo>
                  <a:cubicBezTo>
                    <a:pt x="431733" y="2187278"/>
                    <a:pt x="439019" y="2169213"/>
                    <a:pt x="451771" y="2150010"/>
                  </a:cubicBezTo>
                  <a:cubicBezTo>
                    <a:pt x="464522" y="2130807"/>
                    <a:pt x="471809" y="2113653"/>
                    <a:pt x="473631" y="2098548"/>
                  </a:cubicBezTo>
                  <a:cubicBezTo>
                    <a:pt x="484409" y="2091793"/>
                    <a:pt x="489267" y="2080711"/>
                    <a:pt x="488204" y="2065303"/>
                  </a:cubicBezTo>
                  <a:cubicBezTo>
                    <a:pt x="487141" y="2049895"/>
                    <a:pt x="491999" y="2037902"/>
                    <a:pt x="502777" y="2029325"/>
                  </a:cubicBezTo>
                  <a:cubicBezTo>
                    <a:pt x="503519" y="2022556"/>
                    <a:pt x="508917" y="2004924"/>
                    <a:pt x="518970" y="1976430"/>
                  </a:cubicBezTo>
                  <a:cubicBezTo>
                    <a:pt x="529022" y="1947936"/>
                    <a:pt x="539278" y="1920049"/>
                    <a:pt x="549735" y="1892769"/>
                  </a:cubicBezTo>
                  <a:cubicBezTo>
                    <a:pt x="560193" y="1865489"/>
                    <a:pt x="566400" y="1850286"/>
                    <a:pt x="568357" y="1847160"/>
                  </a:cubicBezTo>
                  <a:cubicBezTo>
                    <a:pt x="567598" y="1839266"/>
                    <a:pt x="567294" y="1831372"/>
                    <a:pt x="567446" y="1823478"/>
                  </a:cubicBezTo>
                  <a:cubicBezTo>
                    <a:pt x="567598" y="1815584"/>
                    <a:pt x="572759" y="1811334"/>
                    <a:pt x="582930" y="1810727"/>
                  </a:cubicBezTo>
                  <a:cubicBezTo>
                    <a:pt x="594088" y="1787273"/>
                    <a:pt x="609116" y="1758582"/>
                    <a:pt x="628016" y="1724653"/>
                  </a:cubicBezTo>
                  <a:cubicBezTo>
                    <a:pt x="646916" y="1690725"/>
                    <a:pt x="657390" y="1661123"/>
                    <a:pt x="659439" y="1635848"/>
                  </a:cubicBezTo>
                  <a:cubicBezTo>
                    <a:pt x="661641" y="1633874"/>
                    <a:pt x="664525" y="1631445"/>
                    <a:pt x="668092" y="1628561"/>
                  </a:cubicBezTo>
                  <a:cubicBezTo>
                    <a:pt x="671660" y="1625677"/>
                    <a:pt x="673633" y="1623248"/>
                    <a:pt x="674013" y="1621274"/>
                  </a:cubicBezTo>
                  <a:cubicBezTo>
                    <a:pt x="673785" y="1617783"/>
                    <a:pt x="672419" y="1615658"/>
                    <a:pt x="669914" y="1614899"/>
                  </a:cubicBezTo>
                  <a:cubicBezTo>
                    <a:pt x="667409" y="1614139"/>
                    <a:pt x="665132" y="1613836"/>
                    <a:pt x="663083" y="1613988"/>
                  </a:cubicBezTo>
                  <a:lnTo>
                    <a:pt x="674013" y="1581198"/>
                  </a:lnTo>
                  <a:cubicBezTo>
                    <a:pt x="685550" y="1573304"/>
                    <a:pt x="695265" y="1563589"/>
                    <a:pt x="703159" y="1552051"/>
                  </a:cubicBezTo>
                  <a:lnTo>
                    <a:pt x="725019" y="1479185"/>
                  </a:lnTo>
                  <a:cubicBezTo>
                    <a:pt x="723197" y="1471595"/>
                    <a:pt x="724108" y="1464916"/>
                    <a:pt x="727752" y="1459147"/>
                  </a:cubicBezTo>
                  <a:cubicBezTo>
                    <a:pt x="731395" y="1453378"/>
                    <a:pt x="737771" y="1450342"/>
                    <a:pt x="746879" y="1450039"/>
                  </a:cubicBezTo>
                  <a:cubicBezTo>
                    <a:pt x="747335" y="1443359"/>
                    <a:pt x="749156" y="1438502"/>
                    <a:pt x="752344" y="1435465"/>
                  </a:cubicBezTo>
                  <a:cubicBezTo>
                    <a:pt x="755532" y="1432429"/>
                    <a:pt x="757354" y="1427572"/>
                    <a:pt x="757809" y="1420892"/>
                  </a:cubicBezTo>
                  <a:cubicBezTo>
                    <a:pt x="760617" y="1415958"/>
                    <a:pt x="765930" y="1401233"/>
                    <a:pt x="773748" y="1376717"/>
                  </a:cubicBezTo>
                  <a:cubicBezTo>
                    <a:pt x="781566" y="1352201"/>
                    <a:pt x="785969" y="1336565"/>
                    <a:pt x="786955" y="1329809"/>
                  </a:cubicBezTo>
                  <a:cubicBezTo>
                    <a:pt x="788018" y="1317969"/>
                    <a:pt x="792269" y="1308860"/>
                    <a:pt x="799707" y="1302485"/>
                  </a:cubicBezTo>
                  <a:cubicBezTo>
                    <a:pt x="807146" y="1296109"/>
                    <a:pt x="811396" y="1287000"/>
                    <a:pt x="812459" y="1275160"/>
                  </a:cubicBezTo>
                  <a:lnTo>
                    <a:pt x="827032" y="1246013"/>
                  </a:lnTo>
                  <a:cubicBezTo>
                    <a:pt x="827943" y="1237512"/>
                    <a:pt x="831586" y="1230833"/>
                    <a:pt x="837962" y="1225975"/>
                  </a:cubicBezTo>
                  <a:cubicBezTo>
                    <a:pt x="844338" y="1221117"/>
                    <a:pt x="847981" y="1214438"/>
                    <a:pt x="848892" y="1205937"/>
                  </a:cubicBezTo>
                  <a:cubicBezTo>
                    <a:pt x="859670" y="1204798"/>
                    <a:pt x="867260" y="1197967"/>
                    <a:pt x="871663" y="1185443"/>
                  </a:cubicBezTo>
                  <a:cubicBezTo>
                    <a:pt x="876065" y="1172919"/>
                    <a:pt x="878190" y="1161534"/>
                    <a:pt x="878038" y="1151287"/>
                  </a:cubicBezTo>
                  <a:cubicBezTo>
                    <a:pt x="892536" y="1129275"/>
                    <a:pt x="905439" y="1105897"/>
                    <a:pt x="916749" y="1081153"/>
                  </a:cubicBezTo>
                  <a:cubicBezTo>
                    <a:pt x="928058" y="1056409"/>
                    <a:pt x="938229" y="1031209"/>
                    <a:pt x="947261" y="1005554"/>
                  </a:cubicBezTo>
                  <a:cubicBezTo>
                    <a:pt x="948248" y="999634"/>
                    <a:pt x="952650" y="987793"/>
                    <a:pt x="960468" y="970032"/>
                  </a:cubicBezTo>
                  <a:cubicBezTo>
                    <a:pt x="968286" y="952271"/>
                    <a:pt x="973599" y="942252"/>
                    <a:pt x="976408" y="939975"/>
                  </a:cubicBezTo>
                  <a:cubicBezTo>
                    <a:pt x="976787" y="927451"/>
                    <a:pt x="979671" y="916066"/>
                    <a:pt x="985061" y="905819"/>
                  </a:cubicBezTo>
                  <a:cubicBezTo>
                    <a:pt x="990450" y="895572"/>
                    <a:pt x="996066" y="885097"/>
                    <a:pt x="1001911" y="874395"/>
                  </a:cubicBezTo>
                  <a:lnTo>
                    <a:pt x="1016484" y="863465"/>
                  </a:lnTo>
                  <a:cubicBezTo>
                    <a:pt x="1021797" y="854281"/>
                    <a:pt x="1025744" y="844414"/>
                    <a:pt x="1028325" y="833863"/>
                  </a:cubicBezTo>
                  <a:cubicBezTo>
                    <a:pt x="1030906" y="823313"/>
                    <a:pt x="1033031" y="812535"/>
                    <a:pt x="1034701" y="801529"/>
                  </a:cubicBezTo>
                  <a:cubicBezTo>
                    <a:pt x="1046921" y="799176"/>
                    <a:pt x="1054359" y="787487"/>
                    <a:pt x="1057016" y="766462"/>
                  </a:cubicBezTo>
                  <a:cubicBezTo>
                    <a:pt x="1059673" y="745437"/>
                    <a:pt x="1060735" y="729194"/>
                    <a:pt x="1060204" y="717733"/>
                  </a:cubicBezTo>
                  <a:cubicBezTo>
                    <a:pt x="1064151" y="717961"/>
                    <a:pt x="1068098" y="717505"/>
                    <a:pt x="1072045" y="716366"/>
                  </a:cubicBezTo>
                  <a:cubicBezTo>
                    <a:pt x="1075992" y="715228"/>
                    <a:pt x="1078117" y="712040"/>
                    <a:pt x="1078420" y="706803"/>
                  </a:cubicBezTo>
                  <a:cubicBezTo>
                    <a:pt x="1077813" y="696480"/>
                    <a:pt x="1082671" y="691622"/>
                    <a:pt x="1092994" y="692230"/>
                  </a:cubicBezTo>
                  <a:lnTo>
                    <a:pt x="1107567" y="663083"/>
                  </a:lnTo>
                  <a:lnTo>
                    <a:pt x="1122140" y="652153"/>
                  </a:lnTo>
                  <a:lnTo>
                    <a:pt x="1147643" y="604790"/>
                  </a:lnTo>
                  <a:cubicBezTo>
                    <a:pt x="1148251" y="597807"/>
                    <a:pt x="1150679" y="591735"/>
                    <a:pt x="1154930" y="586574"/>
                  </a:cubicBezTo>
                  <a:cubicBezTo>
                    <a:pt x="1159181" y="581412"/>
                    <a:pt x="1161609" y="575340"/>
                    <a:pt x="1162217" y="568357"/>
                  </a:cubicBezTo>
                  <a:cubicBezTo>
                    <a:pt x="1181344" y="542626"/>
                    <a:pt x="1199561" y="503916"/>
                    <a:pt x="1216866" y="452226"/>
                  </a:cubicBezTo>
                  <a:cubicBezTo>
                    <a:pt x="1234172" y="400537"/>
                    <a:pt x="1245102" y="359094"/>
                    <a:pt x="1249656" y="327898"/>
                  </a:cubicBezTo>
                  <a:cubicBezTo>
                    <a:pt x="1270377" y="333363"/>
                    <a:pt x="1288139" y="331542"/>
                    <a:pt x="1302940" y="322433"/>
                  </a:cubicBezTo>
                  <a:cubicBezTo>
                    <a:pt x="1317741" y="313325"/>
                    <a:pt x="1325483" y="296930"/>
                    <a:pt x="1326166" y="273248"/>
                  </a:cubicBezTo>
                  <a:lnTo>
                    <a:pt x="1344382" y="229529"/>
                  </a:lnTo>
                  <a:lnTo>
                    <a:pt x="1380815" y="225886"/>
                  </a:lnTo>
                  <a:cubicBezTo>
                    <a:pt x="1380815" y="218295"/>
                    <a:pt x="1382637" y="211616"/>
                    <a:pt x="1386280" y="205847"/>
                  </a:cubicBezTo>
                  <a:cubicBezTo>
                    <a:pt x="1389924" y="200079"/>
                    <a:pt x="1395389" y="197043"/>
                    <a:pt x="1402675" y="196739"/>
                  </a:cubicBezTo>
                  <a:lnTo>
                    <a:pt x="1406318" y="196739"/>
                  </a:lnTo>
                  <a:cubicBezTo>
                    <a:pt x="1406015" y="191046"/>
                    <a:pt x="1406622" y="186037"/>
                    <a:pt x="1408140" y="181710"/>
                  </a:cubicBezTo>
                  <a:cubicBezTo>
                    <a:pt x="1409658" y="177384"/>
                    <a:pt x="1413909" y="175107"/>
                    <a:pt x="1420892" y="174879"/>
                  </a:cubicBezTo>
                  <a:lnTo>
                    <a:pt x="1435465" y="174879"/>
                  </a:lnTo>
                  <a:lnTo>
                    <a:pt x="1435465" y="127516"/>
                  </a:lnTo>
                  <a:lnTo>
                    <a:pt x="1490115" y="94726"/>
                  </a:lnTo>
                  <a:lnTo>
                    <a:pt x="1533835" y="91083"/>
                  </a:lnTo>
                  <a:cubicBezTo>
                    <a:pt x="1537554" y="85238"/>
                    <a:pt x="1541956" y="79622"/>
                    <a:pt x="1547042" y="74233"/>
                  </a:cubicBezTo>
                  <a:cubicBezTo>
                    <a:pt x="1552127" y="68843"/>
                    <a:pt x="1557440" y="65959"/>
                    <a:pt x="1562981" y="65580"/>
                  </a:cubicBezTo>
                  <a:lnTo>
                    <a:pt x="1570268" y="69223"/>
                  </a:lnTo>
                  <a:cubicBezTo>
                    <a:pt x="1571482" y="79849"/>
                    <a:pt x="1576340" y="84100"/>
                    <a:pt x="1584841" y="81975"/>
                  </a:cubicBezTo>
                  <a:cubicBezTo>
                    <a:pt x="1593342" y="79849"/>
                    <a:pt x="1598200" y="84100"/>
                    <a:pt x="1599414" y="94726"/>
                  </a:cubicBezTo>
                  <a:lnTo>
                    <a:pt x="1610344" y="87440"/>
                  </a:lnTo>
                  <a:cubicBezTo>
                    <a:pt x="1616416" y="77876"/>
                    <a:pt x="1624310" y="63303"/>
                    <a:pt x="1634026" y="43720"/>
                  </a:cubicBezTo>
                  <a:cubicBezTo>
                    <a:pt x="1643741" y="24137"/>
                    <a:pt x="1651635" y="13207"/>
                    <a:pt x="1657707" y="10930"/>
                  </a:cubicBezTo>
                  <a:lnTo>
                    <a:pt x="1664994" y="14573"/>
                  </a:lnTo>
                  <a:cubicBezTo>
                    <a:pt x="1667119" y="27173"/>
                    <a:pt x="1676531" y="29299"/>
                    <a:pt x="1693229" y="20949"/>
                  </a:cubicBezTo>
                  <a:cubicBezTo>
                    <a:pt x="1709928" y="12600"/>
                    <a:pt x="1721161" y="5617"/>
                    <a:pt x="1726930" y="0"/>
                  </a:cubicBezTo>
                  <a:close/>
                </a:path>
              </a:pathLst>
            </a:custGeom>
            <a:grpFill/>
            <a:ln w="12700" cap="flat" cmpd="sng" algn="ctr">
              <a:noFill/>
              <a:prstDash val="solid"/>
              <a:miter lim="800000"/>
            </a:ln>
            <a:effectLst/>
          </p:spPr>
          <p:txBody>
            <a:bodyPr rtlCol="1" anchor="ctr"/>
            <a:lstStyle/>
            <a:p>
              <a:endParaRPr lang="en-US"/>
            </a:p>
          </p:txBody>
        </p:sp>
      </p:grpSp>
    </p:spTree>
    <p:extLst>
      <p:ext uri="{BB962C8B-B14F-4D97-AF65-F5344CB8AC3E}">
        <p14:creationId xmlns:p14="http://schemas.microsoft.com/office/powerpoint/2010/main" val="85637295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randombar(horizontal)">
                                      <p:cBhvr>
                                        <p:cTn id="14" dur="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animEffect transition="in" filter="fade">
                                      <p:cBhvr>
                                        <p:cTn id="21" dur="5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nodeType="click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p:val>
                                            <p:fltVal val="0"/>
                                          </p:val>
                                        </p:tav>
                                        <p:tav tm="100000">
                                          <p:val>
                                            <p:strVal val="#ppt_w"/>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Effect transition="in" filter="fade">
                                      <p:cBhvr>
                                        <p:cTn id="2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121</a:t>
            </a:fld>
            <a:endParaRPr lang="ar-EG">
              <a:solidFill>
                <a:prstClr val="black">
                  <a:tint val="75000"/>
                </a:prstClr>
              </a:solidFill>
            </a:endParaRPr>
          </a:p>
        </p:txBody>
      </p:sp>
      <p:sp>
        <p:nvSpPr>
          <p:cNvPr id="4" name="Rectangle 3"/>
          <p:cNvSpPr/>
          <p:nvPr/>
        </p:nvSpPr>
        <p:spPr>
          <a:xfrm>
            <a:off x="7261412" y="161582"/>
            <a:ext cx="4695222" cy="630942"/>
          </a:xfrm>
          <a:prstGeom prst="rect">
            <a:avLst/>
          </a:prstGeom>
        </p:spPr>
        <p:txBody>
          <a:bodyPr wrap="square">
            <a:spAutoFit/>
          </a:bodyPr>
          <a:lstStyle/>
          <a:p>
            <a:pPr algn="ctr">
              <a:lnSpc>
                <a:spcPct val="125000"/>
              </a:lnSpc>
            </a:pPr>
            <a:r>
              <a:rPr lang="ar-EG" sz="2800" b="1" dirty="0">
                <a:solidFill>
                  <a:schemeClr val="bg1"/>
                </a:solidFill>
                <a:latin typeface="Sakkal Majalla" pitchFamily="2" charset="-78"/>
                <a:cs typeface="Sakkal Majalla" pitchFamily="2" charset="-78"/>
              </a:rPr>
              <a:t>أشهر خوارزميات الذكاء الاصطناعي</a:t>
            </a:r>
          </a:p>
        </p:txBody>
      </p:sp>
      <p:grpSp>
        <p:nvGrpSpPr>
          <p:cNvPr id="5" name="Group 4"/>
          <p:cNvGrpSpPr/>
          <p:nvPr/>
        </p:nvGrpSpPr>
        <p:grpSpPr>
          <a:xfrm>
            <a:off x="2122711" y="301347"/>
            <a:ext cx="3542983" cy="1017775"/>
            <a:chOff x="0" y="0"/>
            <a:chExt cx="2858770" cy="817880"/>
          </a:xfrm>
        </p:grpSpPr>
        <p:pic>
          <p:nvPicPr>
            <p:cNvPr id="6" name="Picture 5" descr="C:\هبه\صور\صور\جديد\صور\صور\yyy_0002_Vector-Smart-Object.pn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0800000" flipV="1">
              <a:off x="0" y="0"/>
              <a:ext cx="2858770" cy="817880"/>
            </a:xfrm>
            <a:prstGeom prst="rect">
              <a:avLst/>
            </a:prstGeom>
            <a:noFill/>
            <a:ln>
              <a:noFill/>
            </a:ln>
          </p:spPr>
        </p:pic>
        <p:sp>
          <p:nvSpPr>
            <p:cNvPr id="7" name="Rectangle 6"/>
            <p:cNvSpPr/>
            <p:nvPr/>
          </p:nvSpPr>
          <p:spPr>
            <a:xfrm>
              <a:off x="204537" y="125445"/>
              <a:ext cx="1811968" cy="481263"/>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a:lnSpc>
                  <a:spcPct val="107000"/>
                </a:lnSpc>
                <a:spcAft>
                  <a:spcPts val="800"/>
                </a:spcAft>
              </a:pPr>
              <a:r>
                <a:rPr lang="ar-EG" sz="24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خوارزميات التجميع</a:t>
              </a:r>
              <a:endParaRPr lang="en-US" sz="14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8" name="Rectangle 7"/>
            <p:cNvSpPr/>
            <p:nvPr/>
          </p:nvSpPr>
          <p:spPr>
            <a:xfrm>
              <a:off x="2016498" y="97637"/>
              <a:ext cx="482583" cy="509071"/>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a:lnSpc>
                  <a:spcPct val="107000"/>
                </a:lnSpc>
                <a:spcAft>
                  <a:spcPts val="800"/>
                </a:spcAft>
              </a:pPr>
              <a:r>
                <a:rPr lang="ar-EG" sz="2400" b="1" dirty="0">
                  <a:solidFill>
                    <a:srgbClr val="FFFFFF"/>
                  </a:solidFill>
                  <a:latin typeface="Sakkal Majalla" panose="02000000000000000000" pitchFamily="2" charset="-78"/>
                  <a:ea typeface="Calibri" panose="020F0502020204030204" pitchFamily="34" charset="0"/>
                  <a:cs typeface="Sakkal Majalla" panose="02000000000000000000" pitchFamily="2" charset="-78"/>
                </a:rPr>
                <a:t>ثالثاً</a:t>
              </a:r>
              <a:endParaRPr lang="en-US" sz="14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pic>
        <p:nvPicPr>
          <p:cNvPr id="2" name="Picture 1"/>
          <p:cNvPicPr>
            <a:picLocks noChangeAspect="1"/>
          </p:cNvPicPr>
          <p:nvPr/>
        </p:nvPicPr>
        <p:blipFill>
          <a:blip r:embed="rId6"/>
          <a:stretch>
            <a:fillRect/>
          </a:stretch>
        </p:blipFill>
        <p:spPr>
          <a:xfrm>
            <a:off x="959753" y="1768349"/>
            <a:ext cx="4701949" cy="4498321"/>
          </a:xfrm>
          <a:prstGeom prst="rect">
            <a:avLst/>
          </a:prstGeom>
        </p:spPr>
      </p:pic>
      <p:sp>
        <p:nvSpPr>
          <p:cNvPr id="9" name="Rectangle 8"/>
          <p:cNvSpPr/>
          <p:nvPr/>
        </p:nvSpPr>
        <p:spPr>
          <a:xfrm>
            <a:off x="5486400" y="2608827"/>
            <a:ext cx="6451747" cy="2677656"/>
          </a:xfrm>
          <a:prstGeom prst="rect">
            <a:avLst/>
          </a:prstGeom>
        </p:spPr>
        <p:txBody>
          <a:bodyPr wrap="square">
            <a:spAutoFit/>
          </a:bodyPr>
          <a:lstStyle/>
          <a:p>
            <a:pPr algn="ctr">
              <a:lnSpc>
                <a:spcPct val="150000"/>
              </a:lnSpc>
              <a:spcAft>
                <a:spcPts val="800"/>
              </a:spcAft>
            </a:pPr>
            <a:r>
              <a:rPr lang="ar-SA" sz="2800" b="1" dirty="0">
                <a:solidFill>
                  <a:srgbClr val="002060"/>
                </a:solidFill>
                <a:latin typeface="Calibri" panose="020F0502020204030204" pitchFamily="34" charset="0"/>
                <a:ea typeface="Times New Roman" panose="02020603050405020304" pitchFamily="18" charset="0"/>
                <a:cs typeface="Sakkal Majalla" panose="02000000000000000000" pitchFamily="2" charset="-78"/>
              </a:rPr>
              <a:t>تقوم خوارزميات التجميع باكتشاف التجمع الطبيعي للبيانات بحسب ميزاتها، ثم تقوم بتفسير البيانات المُدخلة، بحيث تُستخدم عندما تُقسّم الحالات إلى مجموعات طبيعية، </a:t>
            </a:r>
            <a:r>
              <a:rPr lang="ar-SA" sz="2800" b="1" dirty="0">
                <a:solidFill>
                  <a:srgbClr val="00B0F0"/>
                </a:solidFill>
                <a:latin typeface="Calibri" panose="020F0502020204030204" pitchFamily="34" charset="0"/>
                <a:ea typeface="Times New Roman" panose="02020603050405020304" pitchFamily="18" charset="0"/>
                <a:cs typeface="Sakkal Majalla" panose="02000000000000000000" pitchFamily="2" charset="-78"/>
              </a:rPr>
              <a:t>وتُصنّف خوارزميّات التجميع إلى نوعين وهما كما يأتي:</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31267471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randombar(horizontal)">
                                      <p:cBhvr>
                                        <p:cTn id="14" dur="500"/>
                                        <p:tgtEl>
                                          <p:spTgt spid="9"/>
                                        </p:tgtEl>
                                      </p:cBhvr>
                                    </p:animEffect>
                                  </p:childTnLst>
                                </p:cTn>
                              </p:par>
                              <p:par>
                                <p:cTn id="15" presetID="14" presetClass="entr" presetSubtype="10"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randombar(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2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122</a:t>
            </a:fld>
            <a:endParaRPr lang="ar-EG">
              <a:solidFill>
                <a:prstClr val="black">
                  <a:tint val="75000"/>
                </a:prstClr>
              </a:solidFill>
            </a:endParaRPr>
          </a:p>
        </p:txBody>
      </p:sp>
      <p:sp>
        <p:nvSpPr>
          <p:cNvPr id="4" name="Rectangle 3"/>
          <p:cNvSpPr/>
          <p:nvPr/>
        </p:nvSpPr>
        <p:spPr>
          <a:xfrm>
            <a:off x="7261412" y="161582"/>
            <a:ext cx="4695222" cy="630942"/>
          </a:xfrm>
          <a:prstGeom prst="rect">
            <a:avLst/>
          </a:prstGeom>
        </p:spPr>
        <p:txBody>
          <a:bodyPr wrap="square">
            <a:spAutoFit/>
          </a:bodyPr>
          <a:lstStyle/>
          <a:p>
            <a:pPr algn="ctr">
              <a:lnSpc>
                <a:spcPct val="125000"/>
              </a:lnSpc>
            </a:pPr>
            <a:r>
              <a:rPr lang="ar-EG" sz="2800" b="1" dirty="0">
                <a:solidFill>
                  <a:schemeClr val="bg1"/>
                </a:solidFill>
                <a:latin typeface="Sakkal Majalla" pitchFamily="2" charset="-78"/>
                <a:cs typeface="Sakkal Majalla" pitchFamily="2" charset="-78"/>
              </a:rPr>
              <a:t>أشهر خوارزميات الذكاء الاصطناعي</a:t>
            </a:r>
          </a:p>
        </p:txBody>
      </p:sp>
      <p:sp>
        <p:nvSpPr>
          <p:cNvPr id="5" name="Rectangle 4"/>
          <p:cNvSpPr/>
          <p:nvPr/>
        </p:nvSpPr>
        <p:spPr>
          <a:xfrm>
            <a:off x="419101" y="1436690"/>
            <a:ext cx="11456895" cy="1477328"/>
          </a:xfrm>
          <a:prstGeom prst="rect">
            <a:avLst/>
          </a:prstGeom>
        </p:spPr>
        <p:txBody>
          <a:bodyPr wrap="square">
            <a:spAutoFit/>
          </a:bodyPr>
          <a:lstStyle/>
          <a:p>
            <a:pPr algn="justLow">
              <a:lnSpc>
                <a:spcPct val="125000"/>
              </a:lnSpc>
              <a:spcAft>
                <a:spcPts val="1000"/>
              </a:spcAft>
            </a:pPr>
            <a:r>
              <a:rPr lang="ar-SA" sz="2400" b="1" dirty="0">
                <a:latin typeface="Sakkal Majalla" panose="02000000000000000000" pitchFamily="2" charset="-78"/>
                <a:ea typeface="Calibri" panose="020F0502020204030204" pitchFamily="34" charset="0"/>
                <a:cs typeface="Sakkal Majalla" panose="02000000000000000000" pitchFamily="2" charset="-78"/>
              </a:rPr>
              <a:t> تعمل خوارزمية تعظيم التوقع على اختيار قيم عشوائية لنقاط البيانات المفقودة، وتستخدم التخمين لتقدير مجموعة جديدة من البيانات، ثم تستخدم القيم الجديدة لإعادة التخمين مرة أخرى للحصول على نتائج أفضل، وتستمر العملية حتى تقترب الخوارزمية من نقطة ثابتة، </a:t>
            </a:r>
            <a:r>
              <a:rPr lang="ar-SA" sz="2400" b="1" dirty="0">
                <a:solidFill>
                  <a:srgbClr val="0070C0"/>
                </a:solidFill>
                <a:latin typeface="Sakkal Majalla" panose="02000000000000000000" pitchFamily="2" charset="-78"/>
                <a:ea typeface="Calibri" panose="020F0502020204030204" pitchFamily="34" charset="0"/>
                <a:cs typeface="Sakkal Majalla" panose="02000000000000000000" pitchFamily="2" charset="-78"/>
              </a:rPr>
              <a:t>ومن أهمّ استخدامات خوارزمية تعظيم التوقع ما يأتي: </a:t>
            </a:r>
            <a:endParaRPr lang="en-US" sz="2400" b="1" dirty="0">
              <a:solidFill>
                <a:srgbClr val="0070C0"/>
              </a:solidFill>
              <a:latin typeface="Sakkal Majalla" panose="02000000000000000000" pitchFamily="2" charset="-78"/>
              <a:ea typeface="Calibri" panose="020F0502020204030204" pitchFamily="34" charset="0"/>
              <a:cs typeface="Sakkal Majalla" panose="02000000000000000000" pitchFamily="2" charset="-78"/>
            </a:endParaRPr>
          </a:p>
        </p:txBody>
      </p:sp>
      <p:grpSp>
        <p:nvGrpSpPr>
          <p:cNvPr id="6" name="Group 5"/>
          <p:cNvGrpSpPr/>
          <p:nvPr/>
        </p:nvGrpSpPr>
        <p:grpSpPr>
          <a:xfrm>
            <a:off x="2097741" y="371097"/>
            <a:ext cx="3370730" cy="743510"/>
            <a:chOff x="-785452" y="0"/>
            <a:chExt cx="2814277" cy="438150"/>
          </a:xfrm>
        </p:grpSpPr>
        <p:pic>
          <p:nvPicPr>
            <p:cNvPr id="7" name="Picture 6" descr="E:\الصف المقلوب\صور\16.pn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5400000">
              <a:off x="800100" y="-790575"/>
              <a:ext cx="438150" cy="2019300"/>
            </a:xfrm>
            <a:prstGeom prst="rect">
              <a:avLst/>
            </a:prstGeom>
            <a:noFill/>
            <a:ln>
              <a:noFill/>
            </a:ln>
          </p:spPr>
        </p:pic>
        <p:sp>
          <p:nvSpPr>
            <p:cNvPr id="8" name="Rectangle 7"/>
            <p:cNvSpPr/>
            <p:nvPr/>
          </p:nvSpPr>
          <p:spPr>
            <a:xfrm>
              <a:off x="-785452" y="3"/>
              <a:ext cx="2403926" cy="428625"/>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a:lnSpc>
                  <a:spcPct val="107000"/>
                </a:lnSpc>
                <a:spcAft>
                  <a:spcPts val="800"/>
                </a:spcAft>
              </a:pPr>
              <a:r>
                <a:rPr lang="ar-SA"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خوارزمية تعظيم التوقع</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9" name="Rectangle 8"/>
            <p:cNvSpPr/>
            <p:nvPr/>
          </p:nvSpPr>
          <p:spPr>
            <a:xfrm>
              <a:off x="1569294" y="47551"/>
              <a:ext cx="390371" cy="365678"/>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algn="ctr" rtl="1">
                <a:lnSpc>
                  <a:spcPct val="107000"/>
                </a:lnSpc>
                <a:spcBef>
                  <a:spcPts val="0"/>
                </a:spcBef>
                <a:spcAft>
                  <a:spcPts val="800"/>
                </a:spcAft>
              </a:pPr>
              <a:r>
                <a:rPr lang="ar-EG" sz="2800" b="1"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1</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7" name="Group 16"/>
          <p:cNvGrpSpPr/>
          <p:nvPr/>
        </p:nvGrpSpPr>
        <p:grpSpPr>
          <a:xfrm>
            <a:off x="7261413" y="2914018"/>
            <a:ext cx="4437920" cy="3078331"/>
            <a:chOff x="6342176" y="2056922"/>
            <a:chExt cx="5182734" cy="3756133"/>
          </a:xfrm>
        </p:grpSpPr>
        <p:pic>
          <p:nvPicPr>
            <p:cNvPr id="18" name="Picture 17"/>
            <p:cNvPicPr>
              <a:picLocks noChangeAspect="1"/>
            </p:cNvPicPr>
            <p:nvPr/>
          </p:nvPicPr>
          <p:blipFill>
            <a:blip r:embed="rId6"/>
            <a:stretch>
              <a:fillRect/>
            </a:stretch>
          </p:blipFill>
          <p:spPr>
            <a:xfrm>
              <a:off x="6342176" y="2056922"/>
              <a:ext cx="4420008" cy="3756133"/>
            </a:xfrm>
            <a:prstGeom prst="rect">
              <a:avLst/>
            </a:prstGeom>
          </p:spPr>
        </p:pic>
        <p:grpSp>
          <p:nvGrpSpPr>
            <p:cNvPr id="19" name="Group 18"/>
            <p:cNvGrpSpPr/>
            <p:nvPr/>
          </p:nvGrpSpPr>
          <p:grpSpPr>
            <a:xfrm>
              <a:off x="6928646" y="3358809"/>
              <a:ext cx="4596264" cy="2193384"/>
              <a:chOff x="6928646" y="3358809"/>
              <a:chExt cx="4596264" cy="2193384"/>
            </a:xfrm>
          </p:grpSpPr>
          <p:sp>
            <p:nvSpPr>
              <p:cNvPr id="20" name="Rectangle 19"/>
              <p:cNvSpPr/>
              <p:nvPr/>
            </p:nvSpPr>
            <p:spPr>
              <a:xfrm rot="20088608">
                <a:off x="7436069" y="3358809"/>
                <a:ext cx="4088841" cy="1149165"/>
              </a:xfrm>
              <a:prstGeom prst="rect">
                <a:avLst/>
              </a:prstGeom>
            </p:spPr>
            <p:txBody>
              <a:bodyPr wrap="square">
                <a:spAutoFit/>
              </a:bodyPr>
              <a:lstStyle/>
              <a:p>
                <a:pPr marL="74930" algn="ctr">
                  <a:lnSpc>
                    <a:spcPct val="115000"/>
                  </a:lnSpc>
                </a:pPr>
                <a:r>
                  <a:rPr lang="ar-EG" sz="2400" b="1" dirty="0">
                    <a:solidFill>
                      <a:srgbClr val="002060"/>
                    </a:solidFill>
                    <a:cs typeface="Sakkal Majalla" panose="02000000000000000000" pitchFamily="2" charset="-78"/>
                  </a:rPr>
                  <a:t>تُستخدم في إعادة ترميم الصور </a:t>
                </a:r>
                <a:br>
                  <a:rPr lang="ar-EG" sz="2400" b="1" dirty="0">
                    <a:solidFill>
                      <a:srgbClr val="002060"/>
                    </a:solidFill>
                    <a:cs typeface="Sakkal Majalla" panose="02000000000000000000" pitchFamily="2" charset="-78"/>
                  </a:rPr>
                </a:br>
                <a:r>
                  <a:rPr lang="ar-EG" sz="2400" b="1" dirty="0">
                    <a:solidFill>
                      <a:srgbClr val="002060"/>
                    </a:solidFill>
                    <a:cs typeface="Sakkal Majalla" panose="02000000000000000000" pitchFamily="2" charset="-78"/>
                  </a:rPr>
                  <a:t>في مجال الطب والهندسة الإنشائية</a:t>
                </a:r>
                <a:endParaRPr lang="en-US" sz="2400" dirty="0">
                  <a:effectLst/>
                </a:endParaRPr>
              </a:p>
            </p:txBody>
          </p:sp>
          <p:sp>
            <p:nvSpPr>
              <p:cNvPr id="21" name="Rectangle 20"/>
              <p:cNvSpPr/>
              <p:nvPr/>
            </p:nvSpPr>
            <p:spPr>
              <a:xfrm rot="20042693">
                <a:off x="6928646" y="4790542"/>
                <a:ext cx="673874" cy="761651"/>
              </a:xfrm>
              <a:prstGeom prst="rect">
                <a:avLst/>
              </a:prstGeom>
            </p:spPr>
            <p:txBody>
              <a:bodyPr wrap="square">
                <a:spAutoFit/>
              </a:bodyPr>
              <a:lstStyle/>
              <a:p>
                <a:pPr marL="74930" algn="ctr">
                  <a:lnSpc>
                    <a:spcPct val="115000"/>
                  </a:lnSpc>
                </a:pPr>
                <a:r>
                  <a:rPr lang="ar-EG" sz="2800" b="1" dirty="0">
                    <a:solidFill>
                      <a:schemeClr val="bg1"/>
                    </a:solidFill>
                    <a:cs typeface="Sakkal Majalla" panose="02000000000000000000" pitchFamily="2" charset="-78"/>
                  </a:rPr>
                  <a:t>1</a:t>
                </a:r>
                <a:endParaRPr lang="en-US" sz="2800" dirty="0">
                  <a:solidFill>
                    <a:schemeClr val="bg1"/>
                  </a:solidFill>
                  <a:effectLst/>
                </a:endParaRPr>
              </a:p>
            </p:txBody>
          </p:sp>
        </p:grpSp>
      </p:grpSp>
      <p:grpSp>
        <p:nvGrpSpPr>
          <p:cNvPr id="22" name="Group 21"/>
          <p:cNvGrpSpPr/>
          <p:nvPr/>
        </p:nvGrpSpPr>
        <p:grpSpPr>
          <a:xfrm>
            <a:off x="2890707" y="3501430"/>
            <a:ext cx="4612008" cy="3101735"/>
            <a:chOff x="658300" y="2182164"/>
            <a:chExt cx="5386040" cy="3784690"/>
          </a:xfrm>
        </p:grpSpPr>
        <p:pic>
          <p:nvPicPr>
            <p:cNvPr id="23" name="Picture 22"/>
            <p:cNvPicPr>
              <a:picLocks noChangeAspect="1"/>
            </p:cNvPicPr>
            <p:nvPr/>
          </p:nvPicPr>
          <p:blipFill>
            <a:blip r:embed="rId7"/>
            <a:stretch>
              <a:fillRect/>
            </a:stretch>
          </p:blipFill>
          <p:spPr>
            <a:xfrm>
              <a:off x="1661444" y="2182164"/>
              <a:ext cx="4382896" cy="3784690"/>
            </a:xfrm>
            <a:prstGeom prst="rect">
              <a:avLst/>
            </a:prstGeom>
          </p:spPr>
        </p:pic>
        <p:grpSp>
          <p:nvGrpSpPr>
            <p:cNvPr id="24" name="Group 23"/>
            <p:cNvGrpSpPr/>
            <p:nvPr/>
          </p:nvGrpSpPr>
          <p:grpSpPr>
            <a:xfrm>
              <a:off x="658300" y="2201448"/>
              <a:ext cx="4659069" cy="2466136"/>
              <a:chOff x="6058609" y="2056847"/>
              <a:chExt cx="4659069" cy="2466136"/>
            </a:xfrm>
          </p:grpSpPr>
          <p:sp>
            <p:nvSpPr>
              <p:cNvPr id="25" name="Rectangle 24"/>
              <p:cNvSpPr/>
              <p:nvPr/>
            </p:nvSpPr>
            <p:spPr>
              <a:xfrm rot="20223312">
                <a:off x="6058609" y="3373818"/>
                <a:ext cx="4140226" cy="1149165"/>
              </a:xfrm>
              <a:prstGeom prst="rect">
                <a:avLst/>
              </a:prstGeom>
            </p:spPr>
            <p:txBody>
              <a:bodyPr wrap="square">
                <a:spAutoFit/>
              </a:bodyPr>
              <a:lstStyle/>
              <a:p>
                <a:pPr marL="74930" algn="ctr">
                  <a:lnSpc>
                    <a:spcPct val="115000"/>
                  </a:lnSpc>
                </a:pPr>
                <a:r>
                  <a:rPr lang="ar-EG" sz="2400" b="1" dirty="0">
                    <a:solidFill>
                      <a:srgbClr val="002060"/>
                    </a:solidFill>
                    <a:cs typeface="Sakkal Majalla" panose="02000000000000000000" pitchFamily="2" charset="-78"/>
                  </a:rPr>
                  <a:t>تُستخدم لزيادة قدرة برامج الحاسوب على فهم لغة الإنسان كلامياً وكتابةً</a:t>
                </a:r>
                <a:endParaRPr lang="en-US" sz="2400" dirty="0">
                  <a:effectLst/>
                </a:endParaRPr>
              </a:p>
            </p:txBody>
          </p:sp>
          <p:sp>
            <p:nvSpPr>
              <p:cNvPr id="26" name="Rectangle 25"/>
              <p:cNvSpPr/>
              <p:nvPr/>
            </p:nvSpPr>
            <p:spPr>
              <a:xfrm rot="20042693">
                <a:off x="10043804" y="2056847"/>
                <a:ext cx="673874" cy="761651"/>
              </a:xfrm>
              <a:prstGeom prst="rect">
                <a:avLst/>
              </a:prstGeom>
            </p:spPr>
            <p:txBody>
              <a:bodyPr wrap="square">
                <a:spAutoFit/>
              </a:bodyPr>
              <a:lstStyle/>
              <a:p>
                <a:pPr marL="74930" algn="ctr">
                  <a:lnSpc>
                    <a:spcPct val="115000"/>
                  </a:lnSpc>
                </a:pPr>
                <a:r>
                  <a:rPr lang="ar-EG" sz="2800" b="1" dirty="0">
                    <a:solidFill>
                      <a:schemeClr val="bg1"/>
                    </a:solidFill>
                    <a:cs typeface="Sakkal Majalla" panose="02000000000000000000" pitchFamily="2" charset="-78"/>
                  </a:rPr>
                  <a:t>2</a:t>
                </a:r>
                <a:endParaRPr lang="en-US" sz="2800" dirty="0">
                  <a:solidFill>
                    <a:schemeClr val="bg1"/>
                  </a:solidFill>
                  <a:effectLst/>
                </a:endParaRPr>
              </a:p>
            </p:txBody>
          </p:sp>
        </p:grpSp>
      </p:grpSp>
      <p:pic>
        <p:nvPicPr>
          <p:cNvPr id="27" name="Picture 26"/>
          <p:cNvPicPr/>
          <p:nvPr/>
        </p:nvPicPr>
        <p:blipFill>
          <a:blip r:embed="rId8" cstate="print">
            <a:extLst>
              <a:ext uri="{28A0092B-C50C-407E-A947-70E740481C1C}">
                <a14:useLocalDpi xmlns:a14="http://schemas.microsoft.com/office/drawing/2010/main" val="0"/>
              </a:ext>
            </a:extLst>
          </a:blip>
          <a:stretch>
            <a:fillRect/>
          </a:stretch>
        </p:blipFill>
        <p:spPr bwMode="auto">
          <a:xfrm>
            <a:off x="560115" y="2813957"/>
            <a:ext cx="3702810" cy="2106005"/>
          </a:xfrm>
          <a:custGeom>
            <a:avLst/>
            <a:gdLst>
              <a:gd name="connsiteX0" fmla="*/ 6672558 w 11951120"/>
              <a:gd name="connsiteY0" fmla="*/ 6700656 h 6757249"/>
              <a:gd name="connsiteX1" fmla="*/ 6676915 w 11951120"/>
              <a:gd name="connsiteY1" fmla="*/ 6726397 h 6757249"/>
              <a:gd name="connsiteX2" fmla="*/ 6650771 w 11951120"/>
              <a:gd name="connsiteY2" fmla="*/ 6756428 h 6757249"/>
              <a:gd name="connsiteX3" fmla="*/ 6642057 w 11951120"/>
              <a:gd name="connsiteY3" fmla="*/ 6726397 h 6757249"/>
              <a:gd name="connsiteX4" fmla="*/ 6672558 w 11951120"/>
              <a:gd name="connsiteY4" fmla="*/ 6700656 h 6757249"/>
              <a:gd name="connsiteX5" fmla="*/ 4374279 w 11951120"/>
              <a:gd name="connsiteY5" fmla="*/ 6700656 h 6757249"/>
              <a:gd name="connsiteX6" fmla="*/ 4378636 w 11951120"/>
              <a:gd name="connsiteY6" fmla="*/ 6726397 h 6757249"/>
              <a:gd name="connsiteX7" fmla="*/ 4352492 w 11951120"/>
              <a:gd name="connsiteY7" fmla="*/ 6756428 h 6757249"/>
              <a:gd name="connsiteX8" fmla="*/ 4343778 w 11951120"/>
              <a:gd name="connsiteY8" fmla="*/ 6726397 h 6757249"/>
              <a:gd name="connsiteX9" fmla="*/ 4374279 w 11951120"/>
              <a:gd name="connsiteY9" fmla="*/ 6700656 h 6757249"/>
              <a:gd name="connsiteX10" fmla="*/ 6822326 w 11951120"/>
              <a:gd name="connsiteY10" fmla="*/ 6699048 h 6757249"/>
              <a:gd name="connsiteX11" fmla="*/ 6869972 w 11951120"/>
              <a:gd name="connsiteY11" fmla="*/ 6720835 h 6757249"/>
              <a:gd name="connsiteX12" fmla="*/ 6822326 w 11951120"/>
              <a:gd name="connsiteY12" fmla="*/ 6751334 h 6757249"/>
              <a:gd name="connsiteX13" fmla="*/ 6822326 w 11951120"/>
              <a:gd name="connsiteY13" fmla="*/ 6699048 h 6757249"/>
              <a:gd name="connsiteX14" fmla="*/ 4524047 w 11951120"/>
              <a:gd name="connsiteY14" fmla="*/ 6699048 h 6757249"/>
              <a:gd name="connsiteX15" fmla="*/ 4571693 w 11951120"/>
              <a:gd name="connsiteY15" fmla="*/ 6720835 h 6757249"/>
              <a:gd name="connsiteX16" fmla="*/ 4524047 w 11951120"/>
              <a:gd name="connsiteY16" fmla="*/ 6751334 h 6757249"/>
              <a:gd name="connsiteX17" fmla="*/ 4524047 w 11951120"/>
              <a:gd name="connsiteY17" fmla="*/ 6699048 h 6757249"/>
              <a:gd name="connsiteX18" fmla="*/ 6580387 w 11951120"/>
              <a:gd name="connsiteY18" fmla="*/ 6620395 h 6757249"/>
              <a:gd name="connsiteX19" fmla="*/ 6601838 w 11951120"/>
              <a:gd name="connsiteY19" fmla="*/ 6651678 h 6757249"/>
              <a:gd name="connsiteX20" fmla="*/ 6584677 w 11951120"/>
              <a:gd name="connsiteY20" fmla="*/ 6678491 h 6757249"/>
              <a:gd name="connsiteX21" fmla="*/ 6563226 w 11951120"/>
              <a:gd name="connsiteY21" fmla="*/ 6642739 h 6757249"/>
              <a:gd name="connsiteX22" fmla="*/ 6580387 w 11951120"/>
              <a:gd name="connsiteY22" fmla="*/ 6620395 h 6757249"/>
              <a:gd name="connsiteX23" fmla="*/ 4282108 w 11951120"/>
              <a:gd name="connsiteY23" fmla="*/ 6620395 h 6757249"/>
              <a:gd name="connsiteX24" fmla="*/ 4303559 w 11951120"/>
              <a:gd name="connsiteY24" fmla="*/ 6651678 h 6757249"/>
              <a:gd name="connsiteX25" fmla="*/ 4286398 w 11951120"/>
              <a:gd name="connsiteY25" fmla="*/ 6678491 h 6757249"/>
              <a:gd name="connsiteX26" fmla="*/ 4264947 w 11951120"/>
              <a:gd name="connsiteY26" fmla="*/ 6642739 h 6757249"/>
              <a:gd name="connsiteX27" fmla="*/ 4282108 w 11951120"/>
              <a:gd name="connsiteY27" fmla="*/ 6620395 h 6757249"/>
              <a:gd name="connsiteX28" fmla="*/ 6958054 w 11951120"/>
              <a:gd name="connsiteY28" fmla="*/ 6576537 h 6757249"/>
              <a:gd name="connsiteX29" fmla="*/ 6984600 w 11951120"/>
              <a:gd name="connsiteY29" fmla="*/ 6674176 h 6757249"/>
              <a:gd name="connsiteX30" fmla="*/ 6944781 w 11951120"/>
              <a:gd name="connsiteY30" fmla="*/ 6651985 h 6757249"/>
              <a:gd name="connsiteX31" fmla="*/ 6918236 w 11951120"/>
              <a:gd name="connsiteY31" fmla="*/ 6625357 h 6757249"/>
              <a:gd name="connsiteX32" fmla="*/ 6958054 w 11951120"/>
              <a:gd name="connsiteY32" fmla="*/ 6576537 h 6757249"/>
              <a:gd name="connsiteX33" fmla="*/ 4659775 w 11951120"/>
              <a:gd name="connsiteY33" fmla="*/ 6576537 h 6757249"/>
              <a:gd name="connsiteX34" fmla="*/ 4686322 w 11951120"/>
              <a:gd name="connsiteY34" fmla="*/ 6674176 h 6757249"/>
              <a:gd name="connsiteX35" fmla="*/ 4646502 w 11951120"/>
              <a:gd name="connsiteY35" fmla="*/ 6651985 h 6757249"/>
              <a:gd name="connsiteX36" fmla="*/ 4619957 w 11951120"/>
              <a:gd name="connsiteY36" fmla="*/ 6625357 h 6757249"/>
              <a:gd name="connsiteX37" fmla="*/ 4659775 w 11951120"/>
              <a:gd name="connsiteY37" fmla="*/ 6576537 h 6757249"/>
              <a:gd name="connsiteX38" fmla="*/ 6440634 w 11951120"/>
              <a:gd name="connsiteY38" fmla="*/ 6475805 h 6757249"/>
              <a:gd name="connsiteX39" fmla="*/ 6438763 w 11951120"/>
              <a:gd name="connsiteY39" fmla="*/ 6479561 h 6757249"/>
              <a:gd name="connsiteX40" fmla="*/ 6438520 w 11951120"/>
              <a:gd name="connsiteY40" fmla="*/ 6480050 h 6757249"/>
              <a:gd name="connsiteX41" fmla="*/ 6441327 w 11951120"/>
              <a:gd name="connsiteY41" fmla="*/ 6475866 h 6757249"/>
              <a:gd name="connsiteX42" fmla="*/ 4142355 w 11951120"/>
              <a:gd name="connsiteY42" fmla="*/ 6475805 h 6757249"/>
              <a:gd name="connsiteX43" fmla="*/ 4140484 w 11951120"/>
              <a:gd name="connsiteY43" fmla="*/ 6479561 h 6757249"/>
              <a:gd name="connsiteX44" fmla="*/ 4140241 w 11951120"/>
              <a:gd name="connsiteY44" fmla="*/ 6480050 h 6757249"/>
              <a:gd name="connsiteX45" fmla="*/ 4143048 w 11951120"/>
              <a:gd name="connsiteY45" fmla="*/ 6475866 h 6757249"/>
              <a:gd name="connsiteX46" fmla="*/ 8984947 w 11951120"/>
              <a:gd name="connsiteY46" fmla="*/ 6474303 h 6757249"/>
              <a:gd name="connsiteX47" fmla="*/ 8983611 w 11951120"/>
              <a:gd name="connsiteY47" fmla="*/ 6475611 h 6757249"/>
              <a:gd name="connsiteX48" fmla="*/ 8993595 w 11951120"/>
              <a:gd name="connsiteY48" fmla="*/ 6485873 h 6757249"/>
              <a:gd name="connsiteX49" fmla="*/ 1687820 w 11951120"/>
              <a:gd name="connsiteY49" fmla="*/ 6430862 h 6757249"/>
              <a:gd name="connsiteX50" fmla="*/ 1681765 w 11951120"/>
              <a:gd name="connsiteY50" fmla="*/ 6432596 h 6757249"/>
              <a:gd name="connsiteX51" fmla="*/ 1683885 w 11951120"/>
              <a:gd name="connsiteY51" fmla="*/ 6435790 h 6757249"/>
              <a:gd name="connsiteX52" fmla="*/ 1683760 w 11951120"/>
              <a:gd name="connsiteY52" fmla="*/ 6436191 h 6757249"/>
              <a:gd name="connsiteX53" fmla="*/ 1688068 w 11951120"/>
              <a:gd name="connsiteY53" fmla="*/ 6431904 h 6757249"/>
              <a:gd name="connsiteX54" fmla="*/ 9351677 w 11951120"/>
              <a:gd name="connsiteY54" fmla="*/ 6409705 h 6757249"/>
              <a:gd name="connsiteX55" fmla="*/ 9347938 w 11951120"/>
              <a:gd name="connsiteY55" fmla="*/ 6412093 h 6757249"/>
              <a:gd name="connsiteX56" fmla="*/ 9355569 w 11951120"/>
              <a:gd name="connsiteY56" fmla="*/ 6425641 h 6757249"/>
              <a:gd name="connsiteX57" fmla="*/ 9356793 w 11951120"/>
              <a:gd name="connsiteY57" fmla="*/ 6425909 h 6757249"/>
              <a:gd name="connsiteX58" fmla="*/ 9351677 w 11951120"/>
              <a:gd name="connsiteY58" fmla="*/ 6410321 h 6757249"/>
              <a:gd name="connsiteX59" fmla="*/ 7053398 w 11951120"/>
              <a:gd name="connsiteY59" fmla="*/ 6409705 h 6757249"/>
              <a:gd name="connsiteX60" fmla="*/ 7049659 w 11951120"/>
              <a:gd name="connsiteY60" fmla="*/ 6412093 h 6757249"/>
              <a:gd name="connsiteX61" fmla="*/ 7057290 w 11951120"/>
              <a:gd name="connsiteY61" fmla="*/ 6425641 h 6757249"/>
              <a:gd name="connsiteX62" fmla="*/ 7058514 w 11951120"/>
              <a:gd name="connsiteY62" fmla="*/ 6425909 h 6757249"/>
              <a:gd name="connsiteX63" fmla="*/ 7053398 w 11951120"/>
              <a:gd name="connsiteY63" fmla="*/ 6410321 h 6757249"/>
              <a:gd name="connsiteX64" fmla="*/ 9906863 w 11951120"/>
              <a:gd name="connsiteY64" fmla="*/ 6387501 h 6757249"/>
              <a:gd name="connsiteX65" fmla="*/ 9907446 w 11951120"/>
              <a:gd name="connsiteY65" fmla="*/ 6391605 h 6757249"/>
              <a:gd name="connsiteX66" fmla="*/ 9907285 w 11951120"/>
              <a:gd name="connsiteY66" fmla="*/ 6392252 h 6757249"/>
              <a:gd name="connsiteX67" fmla="*/ 9907868 w 11951120"/>
              <a:gd name="connsiteY67" fmla="*/ 6391788 h 6757249"/>
              <a:gd name="connsiteX68" fmla="*/ 9918884 w 11951120"/>
              <a:gd name="connsiteY68" fmla="*/ 6388940 h 6757249"/>
              <a:gd name="connsiteX69" fmla="*/ 7608584 w 11951120"/>
              <a:gd name="connsiteY69" fmla="*/ 6387501 h 6757249"/>
              <a:gd name="connsiteX70" fmla="*/ 7609167 w 11951120"/>
              <a:gd name="connsiteY70" fmla="*/ 6391605 h 6757249"/>
              <a:gd name="connsiteX71" fmla="*/ 7609006 w 11951120"/>
              <a:gd name="connsiteY71" fmla="*/ 6392252 h 6757249"/>
              <a:gd name="connsiteX72" fmla="*/ 7609589 w 11951120"/>
              <a:gd name="connsiteY72" fmla="*/ 6391788 h 6757249"/>
              <a:gd name="connsiteX73" fmla="*/ 7620605 w 11951120"/>
              <a:gd name="connsiteY73" fmla="*/ 6388940 h 6757249"/>
              <a:gd name="connsiteX74" fmla="*/ 1614698 w 11951120"/>
              <a:gd name="connsiteY74" fmla="*/ 6360904 h 6757249"/>
              <a:gd name="connsiteX75" fmla="*/ 1614509 w 11951120"/>
              <a:gd name="connsiteY75" fmla="*/ 6360959 h 6757249"/>
              <a:gd name="connsiteX76" fmla="*/ 1614786 w 11951120"/>
              <a:gd name="connsiteY76" fmla="*/ 6361532 h 6757249"/>
              <a:gd name="connsiteX77" fmla="*/ 3911963 w 11951120"/>
              <a:gd name="connsiteY77" fmla="*/ 6358888 h 6757249"/>
              <a:gd name="connsiteX78" fmla="*/ 3911925 w 11951120"/>
              <a:gd name="connsiteY78" fmla="*/ 6359186 h 6757249"/>
              <a:gd name="connsiteX79" fmla="*/ 3911963 w 11951120"/>
              <a:gd name="connsiteY79" fmla="*/ 6359262 h 6757249"/>
              <a:gd name="connsiteX80" fmla="*/ 1613683 w 11951120"/>
              <a:gd name="connsiteY80" fmla="*/ 6358888 h 6757249"/>
              <a:gd name="connsiteX81" fmla="*/ 1613646 w 11951120"/>
              <a:gd name="connsiteY81" fmla="*/ 6359186 h 6757249"/>
              <a:gd name="connsiteX82" fmla="*/ 1613683 w 11951120"/>
              <a:gd name="connsiteY82" fmla="*/ 6359262 h 6757249"/>
              <a:gd name="connsiteX83" fmla="*/ 3911759 w 11951120"/>
              <a:gd name="connsiteY83" fmla="*/ 6356107 h 6757249"/>
              <a:gd name="connsiteX84" fmla="*/ 3910492 w 11951120"/>
              <a:gd name="connsiteY84" fmla="*/ 6356235 h 6757249"/>
              <a:gd name="connsiteX85" fmla="*/ 3911759 w 11951120"/>
              <a:gd name="connsiteY85" fmla="*/ 6358844 h 6757249"/>
              <a:gd name="connsiteX86" fmla="*/ 1613480 w 11951120"/>
              <a:gd name="connsiteY86" fmla="*/ 6356107 h 6757249"/>
              <a:gd name="connsiteX87" fmla="*/ 1612212 w 11951120"/>
              <a:gd name="connsiteY87" fmla="*/ 6356235 h 6757249"/>
              <a:gd name="connsiteX88" fmla="*/ 1613480 w 11951120"/>
              <a:gd name="connsiteY88" fmla="*/ 6358844 h 6757249"/>
              <a:gd name="connsiteX89" fmla="*/ 8512985 w 11951120"/>
              <a:gd name="connsiteY89" fmla="*/ 6350823 h 6757249"/>
              <a:gd name="connsiteX90" fmla="*/ 8510918 w 11951120"/>
              <a:gd name="connsiteY90" fmla="*/ 6356059 h 6757249"/>
              <a:gd name="connsiteX91" fmla="*/ 8513520 w 11951120"/>
              <a:gd name="connsiteY91" fmla="*/ 6355836 h 6757249"/>
              <a:gd name="connsiteX92" fmla="*/ 8514740 w 11951120"/>
              <a:gd name="connsiteY92" fmla="*/ 6356086 h 6757249"/>
              <a:gd name="connsiteX93" fmla="*/ 6214706 w 11951120"/>
              <a:gd name="connsiteY93" fmla="*/ 6350823 h 6757249"/>
              <a:gd name="connsiteX94" fmla="*/ 6212639 w 11951120"/>
              <a:gd name="connsiteY94" fmla="*/ 6356059 h 6757249"/>
              <a:gd name="connsiteX95" fmla="*/ 6215241 w 11951120"/>
              <a:gd name="connsiteY95" fmla="*/ 6355836 h 6757249"/>
              <a:gd name="connsiteX96" fmla="*/ 6216461 w 11951120"/>
              <a:gd name="connsiteY96" fmla="*/ 6356086 h 6757249"/>
              <a:gd name="connsiteX97" fmla="*/ 4165949 w 11951120"/>
              <a:gd name="connsiteY97" fmla="*/ 6338737 h 6757249"/>
              <a:gd name="connsiteX98" fmla="*/ 4164402 w 11951120"/>
              <a:gd name="connsiteY98" fmla="*/ 6342229 h 6757249"/>
              <a:gd name="connsiteX99" fmla="*/ 4168103 w 11951120"/>
              <a:gd name="connsiteY99" fmla="*/ 6339061 h 6757249"/>
              <a:gd name="connsiteX100" fmla="*/ 4167969 w 11951120"/>
              <a:gd name="connsiteY100" fmla="*/ 6338983 h 6757249"/>
              <a:gd name="connsiteX101" fmla="*/ 4475834 w 11951120"/>
              <a:gd name="connsiteY101" fmla="*/ 6334735 h 6757249"/>
              <a:gd name="connsiteX102" fmla="*/ 4475165 w 11951120"/>
              <a:gd name="connsiteY102" fmla="*/ 6335186 h 6757249"/>
              <a:gd name="connsiteX103" fmla="*/ 4475165 w 11951120"/>
              <a:gd name="connsiteY103" fmla="*/ 6355073 h 6757249"/>
              <a:gd name="connsiteX104" fmla="*/ 4475834 w 11951120"/>
              <a:gd name="connsiteY104" fmla="*/ 6355309 h 6757249"/>
              <a:gd name="connsiteX105" fmla="*/ 4185829 w 11951120"/>
              <a:gd name="connsiteY105" fmla="*/ 6334387 h 6757249"/>
              <a:gd name="connsiteX106" fmla="*/ 4185579 w 11951120"/>
              <a:gd name="connsiteY106" fmla="*/ 6334536 h 6757249"/>
              <a:gd name="connsiteX107" fmla="*/ 4185579 w 11951120"/>
              <a:gd name="connsiteY107" fmla="*/ 6337416 h 6757249"/>
              <a:gd name="connsiteX108" fmla="*/ 4190712 w 11951120"/>
              <a:gd name="connsiteY108" fmla="*/ 6334387 h 6757249"/>
              <a:gd name="connsiteX109" fmla="*/ 8012014 w 11951120"/>
              <a:gd name="connsiteY109" fmla="*/ 6323449 h 6757249"/>
              <a:gd name="connsiteX110" fmla="*/ 8001499 w 11951120"/>
              <a:gd name="connsiteY110" fmla="*/ 6324648 h 6757249"/>
              <a:gd name="connsiteX111" fmla="*/ 8001499 w 11951120"/>
              <a:gd name="connsiteY111" fmla="*/ 6325447 h 6757249"/>
              <a:gd name="connsiteX112" fmla="*/ 8001499 w 11951120"/>
              <a:gd name="connsiteY112" fmla="*/ 6329916 h 6757249"/>
              <a:gd name="connsiteX113" fmla="*/ 8001499 w 11951120"/>
              <a:gd name="connsiteY113" fmla="*/ 6332558 h 6757249"/>
              <a:gd name="connsiteX114" fmla="*/ 8002508 w 11951120"/>
              <a:gd name="connsiteY114" fmla="*/ 6333058 h 6757249"/>
              <a:gd name="connsiteX115" fmla="*/ 5713735 w 11951120"/>
              <a:gd name="connsiteY115" fmla="*/ 6323449 h 6757249"/>
              <a:gd name="connsiteX116" fmla="*/ 5703220 w 11951120"/>
              <a:gd name="connsiteY116" fmla="*/ 6324648 h 6757249"/>
              <a:gd name="connsiteX117" fmla="*/ 5703220 w 11951120"/>
              <a:gd name="connsiteY117" fmla="*/ 6325447 h 6757249"/>
              <a:gd name="connsiteX118" fmla="*/ 5703220 w 11951120"/>
              <a:gd name="connsiteY118" fmla="*/ 6329916 h 6757249"/>
              <a:gd name="connsiteX119" fmla="*/ 5703220 w 11951120"/>
              <a:gd name="connsiteY119" fmla="*/ 6332558 h 6757249"/>
              <a:gd name="connsiteX120" fmla="*/ 5704229 w 11951120"/>
              <a:gd name="connsiteY120" fmla="*/ 6333058 h 6757249"/>
              <a:gd name="connsiteX121" fmla="*/ 8848990 w 11951120"/>
              <a:gd name="connsiteY121" fmla="*/ 6285385 h 6757249"/>
              <a:gd name="connsiteX122" fmla="*/ 8848836 w 11951120"/>
              <a:gd name="connsiteY122" fmla="*/ 6285496 h 6757249"/>
              <a:gd name="connsiteX123" fmla="*/ 8848912 w 11951120"/>
              <a:gd name="connsiteY123" fmla="*/ 6285611 h 6757249"/>
              <a:gd name="connsiteX124" fmla="*/ 8654996 w 11951120"/>
              <a:gd name="connsiteY124" fmla="*/ 6260990 h 6757249"/>
              <a:gd name="connsiteX125" fmla="*/ 8654959 w 11951120"/>
              <a:gd name="connsiteY125" fmla="*/ 6261058 h 6757249"/>
              <a:gd name="connsiteX126" fmla="*/ 8654977 w 11951120"/>
              <a:gd name="connsiteY126" fmla="*/ 6261071 h 6757249"/>
              <a:gd name="connsiteX127" fmla="*/ 8821991 w 11951120"/>
              <a:gd name="connsiteY127" fmla="*/ 6188321 h 6757249"/>
              <a:gd name="connsiteX128" fmla="*/ 8820940 w 11951120"/>
              <a:gd name="connsiteY128" fmla="*/ 6190426 h 6757249"/>
              <a:gd name="connsiteX129" fmla="*/ 8819851 w 11951120"/>
              <a:gd name="connsiteY129" fmla="*/ 6191211 h 6757249"/>
              <a:gd name="connsiteX130" fmla="*/ 8822595 w 11951120"/>
              <a:gd name="connsiteY130" fmla="*/ 6193226 h 6757249"/>
              <a:gd name="connsiteX131" fmla="*/ 8821991 w 11951120"/>
              <a:gd name="connsiteY131" fmla="*/ 6189642 h 6757249"/>
              <a:gd name="connsiteX132" fmla="*/ 8269634 w 11951120"/>
              <a:gd name="connsiteY132" fmla="*/ 6184028 h 6757249"/>
              <a:gd name="connsiteX133" fmla="*/ 8269252 w 11951120"/>
              <a:gd name="connsiteY133" fmla="*/ 6186711 h 6757249"/>
              <a:gd name="connsiteX134" fmla="*/ 8269634 w 11951120"/>
              <a:gd name="connsiteY134" fmla="*/ 6186902 h 6757249"/>
              <a:gd name="connsiteX135" fmla="*/ 7315172 w 11951120"/>
              <a:gd name="connsiteY135" fmla="*/ 6121061 h 6757249"/>
              <a:gd name="connsiteX136" fmla="*/ 7312057 w 11951120"/>
              <a:gd name="connsiteY136" fmla="*/ 6124029 h 6757249"/>
              <a:gd name="connsiteX137" fmla="*/ 7316916 w 11951120"/>
              <a:gd name="connsiteY137" fmla="*/ 6130475 h 6757249"/>
              <a:gd name="connsiteX138" fmla="*/ 7317518 w 11951120"/>
              <a:gd name="connsiteY138" fmla="*/ 6129187 h 6757249"/>
              <a:gd name="connsiteX139" fmla="*/ 9624517 w 11951120"/>
              <a:gd name="connsiteY139" fmla="*/ 6110516 h 6757249"/>
              <a:gd name="connsiteX140" fmla="*/ 9610336 w 11951120"/>
              <a:gd name="connsiteY140" fmla="*/ 6124029 h 6757249"/>
              <a:gd name="connsiteX141" fmla="*/ 9615195 w 11951120"/>
              <a:gd name="connsiteY141" fmla="*/ 6130475 h 6757249"/>
              <a:gd name="connsiteX142" fmla="*/ 2784792 w 11951120"/>
              <a:gd name="connsiteY142" fmla="*/ 6106911 h 6757249"/>
              <a:gd name="connsiteX143" fmla="*/ 2779441 w 11951120"/>
              <a:gd name="connsiteY143" fmla="*/ 6111289 h 6757249"/>
              <a:gd name="connsiteX144" fmla="*/ 2779553 w 11951120"/>
              <a:gd name="connsiteY144" fmla="*/ 6111319 h 6757249"/>
              <a:gd name="connsiteX145" fmla="*/ 2780304 w 11951120"/>
              <a:gd name="connsiteY145" fmla="*/ 6111527 h 6757249"/>
              <a:gd name="connsiteX146" fmla="*/ 2782307 w 11951120"/>
              <a:gd name="connsiteY146" fmla="*/ 6114486 h 6757249"/>
              <a:gd name="connsiteX147" fmla="*/ 2784694 w 11951120"/>
              <a:gd name="connsiteY147" fmla="*/ 6107208 h 6757249"/>
              <a:gd name="connsiteX148" fmla="*/ 486512 w 11951120"/>
              <a:gd name="connsiteY148" fmla="*/ 6106911 h 6757249"/>
              <a:gd name="connsiteX149" fmla="*/ 481161 w 11951120"/>
              <a:gd name="connsiteY149" fmla="*/ 6111289 h 6757249"/>
              <a:gd name="connsiteX150" fmla="*/ 481274 w 11951120"/>
              <a:gd name="connsiteY150" fmla="*/ 6111319 h 6757249"/>
              <a:gd name="connsiteX151" fmla="*/ 482024 w 11951120"/>
              <a:gd name="connsiteY151" fmla="*/ 6111527 h 6757249"/>
              <a:gd name="connsiteX152" fmla="*/ 484027 w 11951120"/>
              <a:gd name="connsiteY152" fmla="*/ 6114486 h 6757249"/>
              <a:gd name="connsiteX153" fmla="*/ 486414 w 11951120"/>
              <a:gd name="connsiteY153" fmla="*/ 6107208 h 6757249"/>
              <a:gd name="connsiteX154" fmla="*/ 11178700 w 11951120"/>
              <a:gd name="connsiteY154" fmla="*/ 6092678 h 6757249"/>
              <a:gd name="connsiteX155" fmla="*/ 11176844 w 11951120"/>
              <a:gd name="connsiteY155" fmla="*/ 6093262 h 6757249"/>
              <a:gd name="connsiteX156" fmla="*/ 11178700 w 11951120"/>
              <a:gd name="connsiteY156" fmla="*/ 6096068 h 6757249"/>
              <a:gd name="connsiteX157" fmla="*/ 504441 w 11951120"/>
              <a:gd name="connsiteY157" fmla="*/ 6085325 h 6757249"/>
              <a:gd name="connsiteX158" fmla="*/ 504441 w 11951120"/>
              <a:gd name="connsiteY158" fmla="*/ 6087909 h 6757249"/>
              <a:gd name="connsiteX159" fmla="*/ 504441 w 11951120"/>
              <a:gd name="connsiteY159" fmla="*/ 6091235 h 6757249"/>
              <a:gd name="connsiteX160" fmla="*/ 507449 w 11951120"/>
              <a:gd name="connsiteY160" fmla="*/ 6088789 h 6757249"/>
              <a:gd name="connsiteX161" fmla="*/ 403025 w 11951120"/>
              <a:gd name="connsiteY161" fmla="*/ 6044800 h 6757249"/>
              <a:gd name="connsiteX162" fmla="*/ 410519 w 11951120"/>
              <a:gd name="connsiteY162" fmla="*/ 6115339 h 6757249"/>
              <a:gd name="connsiteX163" fmla="*/ 411071 w 11951120"/>
              <a:gd name="connsiteY163" fmla="*/ 6111527 h 6757249"/>
              <a:gd name="connsiteX164" fmla="*/ 411178 w 11951120"/>
              <a:gd name="connsiteY164" fmla="*/ 6111499 h 6757249"/>
              <a:gd name="connsiteX165" fmla="*/ 407404 w 11951120"/>
              <a:gd name="connsiteY165" fmla="*/ 6044800 h 6757249"/>
              <a:gd name="connsiteX166" fmla="*/ 10960051 w 11951120"/>
              <a:gd name="connsiteY166" fmla="*/ 6033899 h 6757249"/>
              <a:gd name="connsiteX167" fmla="*/ 10959722 w 11951120"/>
              <a:gd name="connsiteY167" fmla="*/ 6034203 h 6757249"/>
              <a:gd name="connsiteX168" fmla="*/ 10956781 w 11951120"/>
              <a:gd name="connsiteY168" fmla="*/ 6057954 h 6757249"/>
              <a:gd name="connsiteX169" fmla="*/ 10957046 w 11951120"/>
              <a:gd name="connsiteY169" fmla="*/ 6058105 h 6757249"/>
              <a:gd name="connsiteX170" fmla="*/ 1733395 w 11951120"/>
              <a:gd name="connsiteY170" fmla="*/ 6023351 h 6757249"/>
              <a:gd name="connsiteX171" fmla="*/ 1734834 w 11951120"/>
              <a:gd name="connsiteY171" fmla="*/ 6030492 h 6757249"/>
              <a:gd name="connsiteX172" fmla="*/ 1736236 w 11951120"/>
              <a:gd name="connsiteY172" fmla="*/ 6023351 h 6757249"/>
              <a:gd name="connsiteX173" fmla="*/ 1735974 w 11951120"/>
              <a:gd name="connsiteY173" fmla="*/ 6023351 h 6757249"/>
              <a:gd name="connsiteX174" fmla="*/ 10646103 w 11951120"/>
              <a:gd name="connsiteY174" fmla="*/ 6016482 h 6757249"/>
              <a:gd name="connsiteX175" fmla="*/ 10645480 w 11951120"/>
              <a:gd name="connsiteY175" fmla="*/ 6017070 h 6757249"/>
              <a:gd name="connsiteX176" fmla="*/ 10645808 w 11951120"/>
              <a:gd name="connsiteY176" fmla="*/ 6017287 h 6757249"/>
              <a:gd name="connsiteX177" fmla="*/ 10269636 w 11951120"/>
              <a:gd name="connsiteY177" fmla="*/ 5998367 h 6757249"/>
              <a:gd name="connsiteX178" fmla="*/ 10267993 w 11951120"/>
              <a:gd name="connsiteY178" fmla="*/ 6000416 h 6757249"/>
              <a:gd name="connsiteX179" fmla="*/ 10267028 w 11951120"/>
              <a:gd name="connsiteY179" fmla="*/ 6001419 h 6757249"/>
              <a:gd name="connsiteX180" fmla="*/ 10268859 w 11951120"/>
              <a:gd name="connsiteY180" fmla="*/ 6002030 h 6757249"/>
              <a:gd name="connsiteX181" fmla="*/ 10268905 w 11951120"/>
              <a:gd name="connsiteY181" fmla="*/ 6001284 h 6757249"/>
              <a:gd name="connsiteX182" fmla="*/ 1179966 w 11951120"/>
              <a:gd name="connsiteY182" fmla="*/ 5982779 h 6757249"/>
              <a:gd name="connsiteX183" fmla="*/ 1179802 w 11951120"/>
              <a:gd name="connsiteY183" fmla="*/ 5982789 h 6757249"/>
              <a:gd name="connsiteX184" fmla="*/ 1176338 w 11951120"/>
              <a:gd name="connsiteY184" fmla="*/ 5993238 h 6757249"/>
              <a:gd name="connsiteX185" fmla="*/ 1176361 w 11951120"/>
              <a:gd name="connsiteY185" fmla="*/ 5993242 h 6757249"/>
              <a:gd name="connsiteX186" fmla="*/ 386114 w 11951120"/>
              <a:gd name="connsiteY186" fmla="*/ 5953136 h 6757249"/>
              <a:gd name="connsiteX187" fmla="*/ 382692 w 11951120"/>
              <a:gd name="connsiteY187" fmla="*/ 5955987 h 6757249"/>
              <a:gd name="connsiteX188" fmla="*/ 386114 w 11951120"/>
              <a:gd name="connsiteY188" fmla="*/ 5957416 h 6757249"/>
              <a:gd name="connsiteX189" fmla="*/ 11275420 w 11951120"/>
              <a:gd name="connsiteY189" fmla="*/ 5949757 h 6757249"/>
              <a:gd name="connsiteX190" fmla="*/ 11275420 w 11951120"/>
              <a:gd name="connsiteY190" fmla="*/ 5952832 h 6757249"/>
              <a:gd name="connsiteX191" fmla="*/ 11275232 w 11951120"/>
              <a:gd name="connsiteY191" fmla="*/ 5953423 h 6757249"/>
              <a:gd name="connsiteX192" fmla="*/ 11275930 w 11951120"/>
              <a:gd name="connsiteY192" fmla="*/ 5952689 h 6757249"/>
              <a:gd name="connsiteX193" fmla="*/ 11277325 w 11951120"/>
              <a:gd name="connsiteY193" fmla="*/ 5952559 h 6757249"/>
              <a:gd name="connsiteX194" fmla="*/ 387783 w 11951120"/>
              <a:gd name="connsiteY194" fmla="*/ 5946486 h 6757249"/>
              <a:gd name="connsiteX195" fmla="*/ 387087 w 11951120"/>
              <a:gd name="connsiteY195" fmla="*/ 5947231 h 6757249"/>
              <a:gd name="connsiteX196" fmla="*/ 386273 w 11951120"/>
              <a:gd name="connsiteY196" fmla="*/ 5948588 h 6757249"/>
              <a:gd name="connsiteX197" fmla="*/ 386273 w 11951120"/>
              <a:gd name="connsiteY197" fmla="*/ 5951114 h 6757249"/>
              <a:gd name="connsiteX198" fmla="*/ 1323505 w 11951120"/>
              <a:gd name="connsiteY198" fmla="*/ 5926141 h 6757249"/>
              <a:gd name="connsiteX199" fmla="*/ 1320340 w 11951120"/>
              <a:gd name="connsiteY199" fmla="*/ 5926198 h 6757249"/>
              <a:gd name="connsiteX200" fmla="*/ 1323014 w 11951120"/>
              <a:gd name="connsiteY200" fmla="*/ 5932098 h 6757249"/>
              <a:gd name="connsiteX201" fmla="*/ 1324287 w 11951120"/>
              <a:gd name="connsiteY201" fmla="*/ 5926438 h 6757249"/>
              <a:gd name="connsiteX202" fmla="*/ 1323916 w 11951120"/>
              <a:gd name="connsiteY202" fmla="*/ 5926821 h 6757249"/>
              <a:gd name="connsiteX203" fmla="*/ 675701 w 11951120"/>
              <a:gd name="connsiteY203" fmla="*/ 5914425 h 6757249"/>
              <a:gd name="connsiteX204" fmla="*/ 674956 w 11951120"/>
              <a:gd name="connsiteY204" fmla="*/ 5917042 h 6757249"/>
              <a:gd name="connsiteX205" fmla="*/ 673818 w 11951120"/>
              <a:gd name="connsiteY205" fmla="*/ 5917818 h 6757249"/>
              <a:gd name="connsiteX206" fmla="*/ 675701 w 11951120"/>
              <a:gd name="connsiteY206" fmla="*/ 5917886 h 6757249"/>
              <a:gd name="connsiteX207" fmla="*/ 413855 w 11951120"/>
              <a:gd name="connsiteY207" fmla="*/ 5902303 h 6757249"/>
              <a:gd name="connsiteX208" fmla="*/ 412892 w 11951120"/>
              <a:gd name="connsiteY208" fmla="*/ 5902496 h 6757249"/>
              <a:gd name="connsiteX209" fmla="*/ 412696 w 11951120"/>
              <a:gd name="connsiteY209" fmla="*/ 5903279 h 6757249"/>
              <a:gd name="connsiteX210" fmla="*/ 382863 w 11951120"/>
              <a:gd name="connsiteY210" fmla="*/ 5900344 h 6757249"/>
              <a:gd name="connsiteX211" fmla="*/ 386116 w 11951120"/>
              <a:gd name="connsiteY211" fmla="*/ 5901428 h 6757249"/>
              <a:gd name="connsiteX212" fmla="*/ 386116 w 11951120"/>
              <a:gd name="connsiteY212" fmla="*/ 5901350 h 6757249"/>
              <a:gd name="connsiteX213" fmla="*/ 385109 w 11951120"/>
              <a:gd name="connsiteY213" fmla="*/ 5900344 h 6757249"/>
              <a:gd name="connsiteX214" fmla="*/ 440413 w 11951120"/>
              <a:gd name="connsiteY214" fmla="*/ 5886602 h 6757249"/>
              <a:gd name="connsiteX215" fmla="*/ 442425 w 11951120"/>
              <a:gd name="connsiteY215" fmla="*/ 5889618 h 6757249"/>
              <a:gd name="connsiteX216" fmla="*/ 433709 w 11951120"/>
              <a:gd name="connsiteY216" fmla="*/ 5898332 h 6757249"/>
              <a:gd name="connsiteX217" fmla="*/ 431194 w 11951120"/>
              <a:gd name="connsiteY217" fmla="*/ 5898835 h 6757249"/>
              <a:gd name="connsiteX218" fmla="*/ 432888 w 11951120"/>
              <a:gd name="connsiteY218" fmla="*/ 5899243 h 6757249"/>
              <a:gd name="connsiteX219" fmla="*/ 434380 w 11951120"/>
              <a:gd name="connsiteY219" fmla="*/ 5904170 h 6757249"/>
              <a:gd name="connsiteX220" fmla="*/ 434582 w 11951120"/>
              <a:gd name="connsiteY220" fmla="*/ 5904840 h 6757249"/>
              <a:gd name="connsiteX221" fmla="*/ 445105 w 11951120"/>
              <a:gd name="connsiteY221" fmla="*/ 5894687 h 6757249"/>
              <a:gd name="connsiteX222" fmla="*/ 455830 w 11951120"/>
              <a:gd name="connsiteY222" fmla="*/ 5900680 h 6757249"/>
              <a:gd name="connsiteX223" fmla="*/ 455830 w 11951120"/>
              <a:gd name="connsiteY223" fmla="*/ 5901683 h 6757249"/>
              <a:gd name="connsiteX224" fmla="*/ 456499 w 11951120"/>
              <a:gd name="connsiteY224" fmla="*/ 5900680 h 6757249"/>
              <a:gd name="connsiteX225" fmla="*/ 457842 w 11951120"/>
              <a:gd name="connsiteY225" fmla="*/ 5900008 h 6757249"/>
              <a:gd name="connsiteX226" fmla="*/ 455829 w 11951120"/>
              <a:gd name="connsiteY226" fmla="*/ 5900008 h 6757249"/>
              <a:gd name="connsiteX227" fmla="*/ 455829 w 11951120"/>
              <a:gd name="connsiteY227" fmla="*/ 5886602 h 6757249"/>
              <a:gd name="connsiteX228" fmla="*/ 11061478 w 11951120"/>
              <a:gd name="connsiteY228" fmla="*/ 5877265 h 6757249"/>
              <a:gd name="connsiteX229" fmla="*/ 11061064 w 11951120"/>
              <a:gd name="connsiteY229" fmla="*/ 5880197 h 6757249"/>
              <a:gd name="connsiteX230" fmla="*/ 11062253 w 11951120"/>
              <a:gd name="connsiteY230" fmla="*/ 5878557 h 6757249"/>
              <a:gd name="connsiteX231" fmla="*/ 11065388 w 11951120"/>
              <a:gd name="connsiteY231" fmla="*/ 5878815 h 6757249"/>
              <a:gd name="connsiteX232" fmla="*/ 11061986 w 11951120"/>
              <a:gd name="connsiteY232" fmla="*/ 5877265 h 6757249"/>
              <a:gd name="connsiteX233" fmla="*/ 503200 w 11951120"/>
              <a:gd name="connsiteY233" fmla="*/ 5854802 h 6757249"/>
              <a:gd name="connsiteX234" fmla="*/ 503085 w 11951120"/>
              <a:gd name="connsiteY234" fmla="*/ 5855150 h 6757249"/>
              <a:gd name="connsiteX235" fmla="*/ 503200 w 11951120"/>
              <a:gd name="connsiteY235" fmla="*/ 5855171 h 6757249"/>
              <a:gd name="connsiteX236" fmla="*/ 793506 w 11951120"/>
              <a:gd name="connsiteY236" fmla="*/ 5851309 h 6757249"/>
              <a:gd name="connsiteX237" fmla="*/ 790825 w 11951120"/>
              <a:gd name="connsiteY237" fmla="*/ 5853304 h 6757249"/>
              <a:gd name="connsiteX238" fmla="*/ 793506 w 11951120"/>
              <a:gd name="connsiteY238" fmla="*/ 5854167 h 6757249"/>
              <a:gd name="connsiteX239" fmla="*/ 526775 w 11951120"/>
              <a:gd name="connsiteY239" fmla="*/ 5845158 h 6757249"/>
              <a:gd name="connsiteX240" fmla="*/ 525544 w 11951120"/>
              <a:gd name="connsiteY240" fmla="*/ 5851125 h 6757249"/>
              <a:gd name="connsiteX241" fmla="*/ 525672 w 11951120"/>
              <a:gd name="connsiteY241" fmla="*/ 5851125 h 6757249"/>
              <a:gd name="connsiteX242" fmla="*/ 526870 w 11951120"/>
              <a:gd name="connsiteY242" fmla="*/ 5845377 h 6757249"/>
              <a:gd name="connsiteX243" fmla="*/ 985923 w 11951120"/>
              <a:gd name="connsiteY243" fmla="*/ 5830294 h 6757249"/>
              <a:gd name="connsiteX244" fmla="*/ 986010 w 11951120"/>
              <a:gd name="connsiteY244" fmla="*/ 5831673 h 6757249"/>
              <a:gd name="connsiteX245" fmla="*/ 986618 w 11951120"/>
              <a:gd name="connsiteY245" fmla="*/ 5830294 h 6757249"/>
              <a:gd name="connsiteX246" fmla="*/ 481159 w 11951120"/>
              <a:gd name="connsiteY246" fmla="*/ 5826915 h 6757249"/>
              <a:gd name="connsiteX247" fmla="*/ 478180 w 11951120"/>
              <a:gd name="connsiteY247" fmla="*/ 5830668 h 6757249"/>
              <a:gd name="connsiteX248" fmla="*/ 482107 w 11951120"/>
              <a:gd name="connsiteY248" fmla="*/ 5830293 h 6757249"/>
              <a:gd name="connsiteX249" fmla="*/ 482642 w 11951120"/>
              <a:gd name="connsiteY249" fmla="*/ 5833536 h 6757249"/>
              <a:gd name="connsiteX250" fmla="*/ 482642 w 11951120"/>
              <a:gd name="connsiteY250" fmla="*/ 5830293 h 6757249"/>
              <a:gd name="connsiteX251" fmla="*/ 483206 w 11951120"/>
              <a:gd name="connsiteY251" fmla="*/ 5830293 h 6757249"/>
              <a:gd name="connsiteX252" fmla="*/ 482080 w 11951120"/>
              <a:gd name="connsiteY252" fmla="*/ 5829538 h 6757249"/>
              <a:gd name="connsiteX253" fmla="*/ 10847305 w 11951120"/>
              <a:gd name="connsiteY253" fmla="*/ 5762498 h 6757249"/>
              <a:gd name="connsiteX254" fmla="*/ 10847308 w 11951120"/>
              <a:gd name="connsiteY254" fmla="*/ 5762562 h 6757249"/>
              <a:gd name="connsiteX255" fmla="*/ 10847382 w 11951120"/>
              <a:gd name="connsiteY255" fmla="*/ 5762535 h 6757249"/>
              <a:gd name="connsiteX256" fmla="*/ 11065417 w 11951120"/>
              <a:gd name="connsiteY256" fmla="*/ 5757394 h 6757249"/>
              <a:gd name="connsiteX257" fmla="*/ 11064864 w 11951120"/>
              <a:gd name="connsiteY257" fmla="*/ 5760872 h 6757249"/>
              <a:gd name="connsiteX258" fmla="*/ 11065940 w 11951120"/>
              <a:gd name="connsiteY258" fmla="*/ 5759377 h 6757249"/>
              <a:gd name="connsiteX259" fmla="*/ 11066707 w 11951120"/>
              <a:gd name="connsiteY259" fmla="*/ 5757620 h 6757249"/>
              <a:gd name="connsiteX260" fmla="*/ 11066428 w 11951120"/>
              <a:gd name="connsiteY260" fmla="*/ 5757895 h 6757249"/>
              <a:gd name="connsiteX261" fmla="*/ 440239 w 11951120"/>
              <a:gd name="connsiteY261" fmla="*/ 5756554 h 6757249"/>
              <a:gd name="connsiteX262" fmla="*/ 435062 w 11951120"/>
              <a:gd name="connsiteY262" fmla="*/ 5757573 h 6757249"/>
              <a:gd name="connsiteX263" fmla="*/ 435018 w 11951120"/>
              <a:gd name="connsiteY263" fmla="*/ 5757661 h 6757249"/>
              <a:gd name="connsiteX264" fmla="*/ 434702 w 11951120"/>
              <a:gd name="connsiteY264" fmla="*/ 5757644 h 6757249"/>
              <a:gd name="connsiteX265" fmla="*/ 433937 w 11951120"/>
              <a:gd name="connsiteY265" fmla="*/ 5757794 h 6757249"/>
              <a:gd name="connsiteX266" fmla="*/ 435378 w 11951120"/>
              <a:gd name="connsiteY266" fmla="*/ 5766276 h 6757249"/>
              <a:gd name="connsiteX267" fmla="*/ 438133 w 11951120"/>
              <a:gd name="connsiteY267" fmla="*/ 5758676 h 6757249"/>
              <a:gd name="connsiteX268" fmla="*/ 438905 w 11951120"/>
              <a:gd name="connsiteY268" fmla="*/ 5757897 h 6757249"/>
              <a:gd name="connsiteX269" fmla="*/ 434898 w 11951120"/>
              <a:gd name="connsiteY269" fmla="*/ 5757897 h 6757249"/>
              <a:gd name="connsiteX270" fmla="*/ 435018 w 11951120"/>
              <a:gd name="connsiteY270" fmla="*/ 5757661 h 6757249"/>
              <a:gd name="connsiteX271" fmla="*/ 438925 w 11951120"/>
              <a:gd name="connsiteY271" fmla="*/ 5757877 h 6757249"/>
              <a:gd name="connsiteX272" fmla="*/ 456435 w 11951120"/>
              <a:gd name="connsiteY272" fmla="*/ 5752247 h 6757249"/>
              <a:gd name="connsiteX273" fmla="*/ 456123 w 11951120"/>
              <a:gd name="connsiteY273" fmla="*/ 5752641 h 6757249"/>
              <a:gd name="connsiteX274" fmla="*/ 456325 w 11951120"/>
              <a:gd name="connsiteY274" fmla="*/ 5752703 h 6757249"/>
              <a:gd name="connsiteX275" fmla="*/ 11516742 w 11951120"/>
              <a:gd name="connsiteY275" fmla="*/ 5655347 h 6757249"/>
              <a:gd name="connsiteX276" fmla="*/ 11516742 w 11951120"/>
              <a:gd name="connsiteY276" fmla="*/ 5657013 h 6757249"/>
              <a:gd name="connsiteX277" fmla="*/ 11515329 w 11951120"/>
              <a:gd name="connsiteY277" fmla="*/ 5657790 h 6757249"/>
              <a:gd name="connsiteX278" fmla="*/ 11516788 w 11951120"/>
              <a:gd name="connsiteY278" fmla="*/ 5659166 h 6757249"/>
              <a:gd name="connsiteX279" fmla="*/ 11517075 w 11951120"/>
              <a:gd name="connsiteY279" fmla="*/ 5657883 h 6757249"/>
              <a:gd name="connsiteX280" fmla="*/ 10439906 w 11951120"/>
              <a:gd name="connsiteY280" fmla="*/ 5648132 h 6757249"/>
              <a:gd name="connsiteX281" fmla="*/ 10439166 w 11951120"/>
              <a:gd name="connsiteY281" fmla="*/ 5649044 h 6757249"/>
              <a:gd name="connsiteX282" fmla="*/ 10432795 w 11951120"/>
              <a:gd name="connsiteY282" fmla="*/ 5661826 h 6757249"/>
              <a:gd name="connsiteX283" fmla="*/ 10433479 w 11951120"/>
              <a:gd name="connsiteY283" fmla="*/ 5661369 h 6757249"/>
              <a:gd name="connsiteX284" fmla="*/ 10432812 w 11951120"/>
              <a:gd name="connsiteY284" fmla="*/ 5663402 h 6757249"/>
              <a:gd name="connsiteX285" fmla="*/ 10436193 w 11951120"/>
              <a:gd name="connsiteY285" fmla="*/ 5658881 h 6757249"/>
              <a:gd name="connsiteX286" fmla="*/ 10433479 w 11951120"/>
              <a:gd name="connsiteY286" fmla="*/ 5661369 h 6757249"/>
              <a:gd name="connsiteX287" fmla="*/ 11374235 w 11951120"/>
              <a:gd name="connsiteY287" fmla="*/ 5580423 h 6757249"/>
              <a:gd name="connsiteX288" fmla="*/ 11372843 w 11951120"/>
              <a:gd name="connsiteY288" fmla="*/ 5581920 h 6757249"/>
              <a:gd name="connsiteX289" fmla="*/ 11371681 w 11951120"/>
              <a:gd name="connsiteY289" fmla="*/ 5582148 h 6757249"/>
              <a:gd name="connsiteX290" fmla="*/ 11373775 w 11951120"/>
              <a:gd name="connsiteY290" fmla="*/ 5582884 h 6757249"/>
              <a:gd name="connsiteX291" fmla="*/ 1542350 w 11951120"/>
              <a:gd name="connsiteY291" fmla="*/ 5539696 h 6757249"/>
              <a:gd name="connsiteX292" fmla="*/ 1540212 w 11951120"/>
              <a:gd name="connsiteY292" fmla="*/ 5541658 h 6757249"/>
              <a:gd name="connsiteX293" fmla="*/ 1547285 w 11951120"/>
              <a:gd name="connsiteY293" fmla="*/ 5552362 h 6757249"/>
              <a:gd name="connsiteX294" fmla="*/ 580162 w 11951120"/>
              <a:gd name="connsiteY294" fmla="*/ 5511565 h 6757249"/>
              <a:gd name="connsiteX295" fmla="*/ 579520 w 11951120"/>
              <a:gd name="connsiteY295" fmla="*/ 5511702 h 6757249"/>
              <a:gd name="connsiteX296" fmla="*/ 579510 w 11951120"/>
              <a:gd name="connsiteY296" fmla="*/ 5511707 h 6757249"/>
              <a:gd name="connsiteX297" fmla="*/ 579880 w 11951120"/>
              <a:gd name="connsiteY297" fmla="*/ 5511972 h 6757249"/>
              <a:gd name="connsiteX298" fmla="*/ 11373929 w 11951120"/>
              <a:gd name="connsiteY298" fmla="*/ 5464554 h 6757249"/>
              <a:gd name="connsiteX299" fmla="*/ 11371948 w 11951120"/>
              <a:gd name="connsiteY299" fmla="*/ 5468525 h 6757249"/>
              <a:gd name="connsiteX300" fmla="*/ 11371723 w 11951120"/>
              <a:gd name="connsiteY300" fmla="*/ 5468751 h 6757249"/>
              <a:gd name="connsiteX301" fmla="*/ 11371370 w 11951120"/>
              <a:gd name="connsiteY301" fmla="*/ 5469440 h 6757249"/>
              <a:gd name="connsiteX302" fmla="*/ 11372843 w 11951120"/>
              <a:gd name="connsiteY302" fmla="*/ 5468310 h 6757249"/>
              <a:gd name="connsiteX303" fmla="*/ 11381628 w 11951120"/>
              <a:gd name="connsiteY303" fmla="*/ 5468310 h 6757249"/>
              <a:gd name="connsiteX304" fmla="*/ 262189 w 11951120"/>
              <a:gd name="connsiteY304" fmla="*/ 5464072 h 6757249"/>
              <a:gd name="connsiteX305" fmla="*/ 262189 w 11951120"/>
              <a:gd name="connsiteY305" fmla="*/ 5464768 h 6757249"/>
              <a:gd name="connsiteX306" fmla="*/ 263463 w 11951120"/>
              <a:gd name="connsiteY306" fmla="*/ 5467947 h 6757249"/>
              <a:gd name="connsiteX307" fmla="*/ 263463 w 11951120"/>
              <a:gd name="connsiteY307" fmla="*/ 5465437 h 6757249"/>
              <a:gd name="connsiteX308" fmla="*/ 265297 w 11951120"/>
              <a:gd name="connsiteY308" fmla="*/ 5464485 h 6757249"/>
              <a:gd name="connsiteX309" fmla="*/ 9832971 w 11951120"/>
              <a:gd name="connsiteY309" fmla="*/ 5463969 h 6757249"/>
              <a:gd name="connsiteX310" fmla="*/ 9825829 w 11951120"/>
              <a:gd name="connsiteY310" fmla="*/ 5470695 h 6757249"/>
              <a:gd name="connsiteX311" fmla="*/ 9831333 w 11951120"/>
              <a:gd name="connsiteY311" fmla="*/ 5468542 h 6757249"/>
              <a:gd name="connsiteX312" fmla="*/ 1421113 w 11951120"/>
              <a:gd name="connsiteY312" fmla="*/ 5366999 h 6757249"/>
              <a:gd name="connsiteX313" fmla="*/ 1413564 w 11951120"/>
              <a:gd name="connsiteY313" fmla="*/ 5374597 h 6757249"/>
              <a:gd name="connsiteX314" fmla="*/ 1415421 w 11951120"/>
              <a:gd name="connsiteY314" fmla="*/ 5373905 h 6757249"/>
              <a:gd name="connsiteX315" fmla="*/ 1421113 w 11951120"/>
              <a:gd name="connsiteY315" fmla="*/ 5370086 h 6757249"/>
              <a:gd name="connsiteX316" fmla="*/ 10125627 w 11951120"/>
              <a:gd name="connsiteY316" fmla="*/ 5342587 h 6757249"/>
              <a:gd name="connsiteX317" fmla="*/ 10123134 w 11951120"/>
              <a:gd name="connsiteY317" fmla="*/ 5344453 h 6757249"/>
              <a:gd name="connsiteX318" fmla="*/ 10119403 w 11951120"/>
              <a:gd name="connsiteY318" fmla="*/ 5350069 h 6757249"/>
              <a:gd name="connsiteX319" fmla="*/ 10116957 w 11951120"/>
              <a:gd name="connsiteY319" fmla="*/ 5352929 h 6757249"/>
              <a:gd name="connsiteX320" fmla="*/ 10113033 w 11951120"/>
              <a:gd name="connsiteY320" fmla="*/ 5358619 h 6757249"/>
              <a:gd name="connsiteX321" fmla="*/ 10123783 w 11951120"/>
              <a:gd name="connsiteY321" fmla="*/ 5345673 h 6757249"/>
              <a:gd name="connsiteX322" fmla="*/ 578477 w 11951120"/>
              <a:gd name="connsiteY322" fmla="*/ 5325100 h 6757249"/>
              <a:gd name="connsiteX323" fmla="*/ 574600 w 11951120"/>
              <a:gd name="connsiteY323" fmla="*/ 5327112 h 6757249"/>
              <a:gd name="connsiteX324" fmla="*/ 576911 w 11951120"/>
              <a:gd name="connsiteY324" fmla="*/ 5332723 h 6757249"/>
              <a:gd name="connsiteX325" fmla="*/ 1853244 w 11951120"/>
              <a:gd name="connsiteY325" fmla="*/ 5247996 h 6757249"/>
              <a:gd name="connsiteX326" fmla="*/ 1853244 w 11951120"/>
              <a:gd name="connsiteY326" fmla="*/ 5248739 h 6757249"/>
              <a:gd name="connsiteX327" fmla="*/ 1854163 w 11951120"/>
              <a:gd name="connsiteY327" fmla="*/ 5249614 h 6757249"/>
              <a:gd name="connsiteX328" fmla="*/ 11512844 w 11951120"/>
              <a:gd name="connsiteY328" fmla="*/ 5243760 h 6757249"/>
              <a:gd name="connsiteX329" fmla="*/ 11511827 w 11951120"/>
              <a:gd name="connsiteY329" fmla="*/ 5249171 h 6757249"/>
              <a:gd name="connsiteX330" fmla="*/ 11511744 w 11951120"/>
              <a:gd name="connsiteY330" fmla="*/ 5249458 h 6757249"/>
              <a:gd name="connsiteX331" fmla="*/ 11512354 w 11951120"/>
              <a:gd name="connsiteY331" fmla="*/ 5248930 h 6757249"/>
              <a:gd name="connsiteX332" fmla="*/ 11517599 w 11951120"/>
              <a:gd name="connsiteY332" fmla="*/ 5247737 h 6757249"/>
              <a:gd name="connsiteX333" fmla="*/ 11517607 w 11951120"/>
              <a:gd name="connsiteY333" fmla="*/ 5102588 h 6757249"/>
              <a:gd name="connsiteX334" fmla="*/ 11516536 w 11951120"/>
              <a:gd name="connsiteY334" fmla="*/ 5103649 h 6757249"/>
              <a:gd name="connsiteX335" fmla="*/ 11514915 w 11951120"/>
              <a:gd name="connsiteY335" fmla="*/ 5103649 h 6757249"/>
              <a:gd name="connsiteX336" fmla="*/ 11516220 w 11951120"/>
              <a:gd name="connsiteY336" fmla="*/ 5104379 h 6757249"/>
              <a:gd name="connsiteX337" fmla="*/ 11519619 w 11951120"/>
              <a:gd name="connsiteY337" fmla="*/ 5106075 h 6757249"/>
              <a:gd name="connsiteX338" fmla="*/ 11520394 w 11951120"/>
              <a:gd name="connsiteY338" fmla="*/ 5104475 h 6757249"/>
              <a:gd name="connsiteX339" fmla="*/ 11180501 w 11951120"/>
              <a:gd name="connsiteY339" fmla="*/ 5066210 h 6757249"/>
              <a:gd name="connsiteX340" fmla="*/ 11180354 w 11951120"/>
              <a:gd name="connsiteY340" fmla="*/ 5067835 h 6757249"/>
              <a:gd name="connsiteX341" fmla="*/ 11180501 w 11951120"/>
              <a:gd name="connsiteY341" fmla="*/ 5067835 h 6757249"/>
              <a:gd name="connsiteX342" fmla="*/ 864008 w 11951120"/>
              <a:gd name="connsiteY342" fmla="*/ 4958856 h 6757249"/>
              <a:gd name="connsiteX343" fmla="*/ 868756 w 11951120"/>
              <a:gd name="connsiteY343" fmla="*/ 4967163 h 6757249"/>
              <a:gd name="connsiteX344" fmla="*/ 868756 w 11951120"/>
              <a:gd name="connsiteY344" fmla="*/ 4958856 h 6757249"/>
              <a:gd name="connsiteX345" fmla="*/ 868666 w 11951120"/>
              <a:gd name="connsiteY345" fmla="*/ 4958856 h 6757249"/>
              <a:gd name="connsiteX346" fmla="*/ 1246333 w 11951120"/>
              <a:gd name="connsiteY346" fmla="*/ 4937404 h 6757249"/>
              <a:gd name="connsiteX347" fmla="*/ 1247534 w 11951120"/>
              <a:gd name="connsiteY347" fmla="*/ 4943936 h 6757249"/>
              <a:gd name="connsiteX348" fmla="*/ 1252608 w 11951120"/>
              <a:gd name="connsiteY348" fmla="*/ 4937404 h 6757249"/>
              <a:gd name="connsiteX349" fmla="*/ 573880 w 11951120"/>
              <a:gd name="connsiteY349" fmla="*/ 4884823 h 6757249"/>
              <a:gd name="connsiteX350" fmla="*/ 570705 w 11951120"/>
              <a:gd name="connsiteY350" fmla="*/ 4885466 h 6757249"/>
              <a:gd name="connsiteX351" fmla="*/ 574026 w 11951120"/>
              <a:gd name="connsiteY351" fmla="*/ 4886552 h 6757249"/>
              <a:gd name="connsiteX352" fmla="*/ 11447026 w 11951120"/>
              <a:gd name="connsiteY352" fmla="*/ 4813892 h 6757249"/>
              <a:gd name="connsiteX353" fmla="*/ 11446835 w 11951120"/>
              <a:gd name="connsiteY353" fmla="*/ 4814064 h 6757249"/>
              <a:gd name="connsiteX354" fmla="*/ 11445837 w 11951120"/>
              <a:gd name="connsiteY354" fmla="*/ 4814064 h 6757249"/>
              <a:gd name="connsiteX355" fmla="*/ 11447026 w 11951120"/>
              <a:gd name="connsiteY355" fmla="*/ 4816466 h 6757249"/>
              <a:gd name="connsiteX356" fmla="*/ 870457 w 11951120"/>
              <a:gd name="connsiteY356" fmla="*/ 4810340 h 6757249"/>
              <a:gd name="connsiteX357" fmla="*/ 867053 w 11951120"/>
              <a:gd name="connsiteY357" fmla="*/ 4813795 h 6757249"/>
              <a:gd name="connsiteX358" fmla="*/ 866830 w 11951120"/>
              <a:gd name="connsiteY358" fmla="*/ 4816457 h 6757249"/>
              <a:gd name="connsiteX359" fmla="*/ 868666 w 11951120"/>
              <a:gd name="connsiteY359" fmla="*/ 4813593 h 6757249"/>
              <a:gd name="connsiteX360" fmla="*/ 1061813 w 11951120"/>
              <a:gd name="connsiteY360" fmla="*/ 4764502 h 6757249"/>
              <a:gd name="connsiteX361" fmla="*/ 1061365 w 11951120"/>
              <a:gd name="connsiteY361" fmla="*/ 4764953 h 6757249"/>
              <a:gd name="connsiteX362" fmla="*/ 1053747 w 11951120"/>
              <a:gd name="connsiteY362" fmla="*/ 4767982 h 6757249"/>
              <a:gd name="connsiteX363" fmla="*/ 1054577 w 11951120"/>
              <a:gd name="connsiteY363" fmla="*/ 4773470 h 6757249"/>
              <a:gd name="connsiteX364" fmla="*/ 1060473 w 11951120"/>
              <a:gd name="connsiteY364" fmla="*/ 4766499 h 6757249"/>
              <a:gd name="connsiteX365" fmla="*/ 1061813 w 11951120"/>
              <a:gd name="connsiteY365" fmla="*/ 4765746 h 6757249"/>
              <a:gd name="connsiteX366" fmla="*/ 1063578 w 11951120"/>
              <a:gd name="connsiteY366" fmla="*/ 4693945 h 6757249"/>
              <a:gd name="connsiteX367" fmla="*/ 1062020 w 11951120"/>
              <a:gd name="connsiteY367" fmla="*/ 4694737 h 6757249"/>
              <a:gd name="connsiteX368" fmla="*/ 1062145 w 11951120"/>
              <a:gd name="connsiteY368" fmla="*/ 4695681 h 6757249"/>
              <a:gd name="connsiteX369" fmla="*/ 551905 w 11951120"/>
              <a:gd name="connsiteY369" fmla="*/ 4690180 h 6757249"/>
              <a:gd name="connsiteX370" fmla="*/ 550688 w 11951120"/>
              <a:gd name="connsiteY370" fmla="*/ 4690291 h 6757249"/>
              <a:gd name="connsiteX371" fmla="*/ 556367 w 11951120"/>
              <a:gd name="connsiteY371" fmla="*/ 4698294 h 6757249"/>
              <a:gd name="connsiteX372" fmla="*/ 556745 w 11951120"/>
              <a:gd name="connsiteY372" fmla="*/ 4696419 h 6757249"/>
              <a:gd name="connsiteX373" fmla="*/ 558509 w 11951120"/>
              <a:gd name="connsiteY373" fmla="*/ 4696002 h 6757249"/>
              <a:gd name="connsiteX374" fmla="*/ 557124 w 11951120"/>
              <a:gd name="connsiteY374" fmla="*/ 4695340 h 6757249"/>
              <a:gd name="connsiteX375" fmla="*/ 1777970 w 11951120"/>
              <a:gd name="connsiteY375" fmla="*/ 4650028 h 6757249"/>
              <a:gd name="connsiteX376" fmla="*/ 1777170 w 11951120"/>
              <a:gd name="connsiteY376" fmla="*/ 4650864 h 6757249"/>
              <a:gd name="connsiteX377" fmla="*/ 1778047 w 11951120"/>
              <a:gd name="connsiteY377" fmla="*/ 4650150 h 6757249"/>
              <a:gd name="connsiteX378" fmla="*/ 11495650 w 11951120"/>
              <a:gd name="connsiteY378" fmla="*/ 4554954 h 6757249"/>
              <a:gd name="connsiteX379" fmla="*/ 11496175 w 11951120"/>
              <a:gd name="connsiteY379" fmla="*/ 4556624 h 6757249"/>
              <a:gd name="connsiteX380" fmla="*/ 11496148 w 11951120"/>
              <a:gd name="connsiteY380" fmla="*/ 4554954 h 6757249"/>
              <a:gd name="connsiteX381" fmla="*/ 11709774 w 11951120"/>
              <a:gd name="connsiteY381" fmla="*/ 4550056 h 6757249"/>
              <a:gd name="connsiteX382" fmla="*/ 11709439 w 11951120"/>
              <a:gd name="connsiteY382" fmla="*/ 4551415 h 6757249"/>
              <a:gd name="connsiteX383" fmla="*/ 11709797 w 11951120"/>
              <a:gd name="connsiteY383" fmla="*/ 4551292 h 6757249"/>
              <a:gd name="connsiteX384" fmla="*/ 11709544 w 11951120"/>
              <a:gd name="connsiteY384" fmla="*/ 4552025 h 6757249"/>
              <a:gd name="connsiteX385" fmla="*/ 11710316 w 11951120"/>
              <a:gd name="connsiteY385" fmla="*/ 4551099 h 6757249"/>
              <a:gd name="connsiteX386" fmla="*/ 11711019 w 11951120"/>
              <a:gd name="connsiteY386" fmla="*/ 4550694 h 6757249"/>
              <a:gd name="connsiteX387" fmla="*/ 797528 w 11951120"/>
              <a:gd name="connsiteY387" fmla="*/ 4501923 h 6757249"/>
              <a:gd name="connsiteX388" fmla="*/ 797798 w 11951120"/>
              <a:gd name="connsiteY388" fmla="*/ 4502508 h 6757249"/>
              <a:gd name="connsiteX389" fmla="*/ 797935 w 11951120"/>
              <a:gd name="connsiteY389" fmla="*/ 4502335 h 6757249"/>
              <a:gd name="connsiteX390" fmla="*/ 11583001 w 11951120"/>
              <a:gd name="connsiteY390" fmla="*/ 4495768 h 6757249"/>
              <a:gd name="connsiteX391" fmla="*/ 11582652 w 11951120"/>
              <a:gd name="connsiteY391" fmla="*/ 4496672 h 6757249"/>
              <a:gd name="connsiteX392" fmla="*/ 11582909 w 11951120"/>
              <a:gd name="connsiteY392" fmla="*/ 4496719 h 6757249"/>
              <a:gd name="connsiteX393" fmla="*/ 11583106 w 11951120"/>
              <a:gd name="connsiteY393" fmla="*/ 4496748 h 6757249"/>
              <a:gd name="connsiteX394" fmla="*/ 11442720 w 11951120"/>
              <a:gd name="connsiteY394" fmla="*/ 4482344 h 6757249"/>
              <a:gd name="connsiteX395" fmla="*/ 11440315 w 11951120"/>
              <a:gd name="connsiteY395" fmla="*/ 4501378 h 6757249"/>
              <a:gd name="connsiteX396" fmla="*/ 11446083 w 11951120"/>
              <a:gd name="connsiteY396" fmla="*/ 4502334 h 6757249"/>
              <a:gd name="connsiteX397" fmla="*/ 888945 w 11951120"/>
              <a:gd name="connsiteY397" fmla="*/ 4453782 h 6757249"/>
              <a:gd name="connsiteX398" fmla="*/ 889252 w 11951120"/>
              <a:gd name="connsiteY398" fmla="*/ 4454235 h 6757249"/>
              <a:gd name="connsiteX399" fmla="*/ 889469 w 11951120"/>
              <a:gd name="connsiteY399" fmla="*/ 4453882 h 6757249"/>
              <a:gd name="connsiteX400" fmla="*/ 892853 w 11951120"/>
              <a:gd name="connsiteY400" fmla="*/ 4265588 h 6757249"/>
              <a:gd name="connsiteX401" fmla="*/ 892889 w 11951120"/>
              <a:gd name="connsiteY401" fmla="*/ 4265808 h 6757249"/>
              <a:gd name="connsiteX402" fmla="*/ 892554 w 11951120"/>
              <a:gd name="connsiteY402" fmla="*/ 4267510 h 6757249"/>
              <a:gd name="connsiteX403" fmla="*/ 893401 w 11951120"/>
              <a:gd name="connsiteY403" fmla="*/ 4266032 h 6757249"/>
              <a:gd name="connsiteX404" fmla="*/ 11490245 w 11951120"/>
              <a:gd name="connsiteY404" fmla="*/ 4209885 h 6757249"/>
              <a:gd name="connsiteX405" fmla="*/ 11487753 w 11951120"/>
              <a:gd name="connsiteY405" fmla="*/ 4217675 h 6757249"/>
              <a:gd name="connsiteX406" fmla="*/ 11490707 w 11951120"/>
              <a:gd name="connsiteY406" fmla="*/ 4218792 h 6757249"/>
              <a:gd name="connsiteX407" fmla="*/ 11490442 w 11951120"/>
              <a:gd name="connsiteY407" fmla="*/ 4213024 h 6757249"/>
              <a:gd name="connsiteX408" fmla="*/ 11492197 w 11951120"/>
              <a:gd name="connsiteY408" fmla="*/ 4212281 h 6757249"/>
              <a:gd name="connsiteX409" fmla="*/ 11490408 w 11951120"/>
              <a:gd name="connsiteY409" fmla="*/ 4212281 h 6757249"/>
              <a:gd name="connsiteX410" fmla="*/ 11490442 w 11951120"/>
              <a:gd name="connsiteY410" fmla="*/ 4213024 h 6757249"/>
              <a:gd name="connsiteX411" fmla="*/ 11490245 w 11951120"/>
              <a:gd name="connsiteY411" fmla="*/ 4213106 h 6757249"/>
              <a:gd name="connsiteX412" fmla="*/ 11490245 w 11951120"/>
              <a:gd name="connsiteY412" fmla="*/ 4212281 h 6757249"/>
              <a:gd name="connsiteX413" fmla="*/ 11489929 w 11951120"/>
              <a:gd name="connsiteY413" fmla="*/ 4212281 h 6757249"/>
              <a:gd name="connsiteX414" fmla="*/ 11490245 w 11951120"/>
              <a:gd name="connsiteY414" fmla="*/ 4210671 h 6757249"/>
              <a:gd name="connsiteX415" fmla="*/ 11490643 w 11951120"/>
              <a:gd name="connsiteY415" fmla="*/ 4208637 h 6757249"/>
              <a:gd name="connsiteX416" fmla="*/ 11490290 w 11951120"/>
              <a:gd name="connsiteY416" fmla="*/ 4209742 h 6757249"/>
              <a:gd name="connsiteX417" fmla="*/ 11490316 w 11951120"/>
              <a:gd name="connsiteY417" fmla="*/ 4210306 h 6757249"/>
              <a:gd name="connsiteX418" fmla="*/ 11065417 w 11951120"/>
              <a:gd name="connsiteY418" fmla="*/ 4195294 h 6757249"/>
              <a:gd name="connsiteX419" fmla="*/ 11064864 w 11951120"/>
              <a:gd name="connsiteY419" fmla="*/ 4198772 h 6757249"/>
              <a:gd name="connsiteX420" fmla="*/ 11065940 w 11951120"/>
              <a:gd name="connsiteY420" fmla="*/ 4197277 h 6757249"/>
              <a:gd name="connsiteX421" fmla="*/ 11066707 w 11951120"/>
              <a:gd name="connsiteY421" fmla="*/ 4195520 h 6757249"/>
              <a:gd name="connsiteX422" fmla="*/ 11066428 w 11951120"/>
              <a:gd name="connsiteY422" fmla="*/ 4195795 h 6757249"/>
              <a:gd name="connsiteX423" fmla="*/ 1013288 w 11951120"/>
              <a:gd name="connsiteY423" fmla="*/ 4183503 h 6757249"/>
              <a:gd name="connsiteX424" fmla="*/ 1013013 w 11951120"/>
              <a:gd name="connsiteY424" fmla="*/ 4185325 h 6757249"/>
              <a:gd name="connsiteX425" fmla="*/ 1012966 w 11951120"/>
              <a:gd name="connsiteY425" fmla="*/ 4185530 h 6757249"/>
              <a:gd name="connsiteX426" fmla="*/ 1014170 w 11951120"/>
              <a:gd name="connsiteY426" fmla="*/ 4184568 h 6757249"/>
              <a:gd name="connsiteX427" fmla="*/ 486513 w 11951120"/>
              <a:gd name="connsiteY427" fmla="*/ 4182861 h 6757249"/>
              <a:gd name="connsiteX428" fmla="*/ 481162 w 11951120"/>
              <a:gd name="connsiteY428" fmla="*/ 4187239 h 6757249"/>
              <a:gd name="connsiteX429" fmla="*/ 481275 w 11951120"/>
              <a:gd name="connsiteY429" fmla="*/ 4187269 h 6757249"/>
              <a:gd name="connsiteX430" fmla="*/ 482025 w 11951120"/>
              <a:gd name="connsiteY430" fmla="*/ 4187477 h 6757249"/>
              <a:gd name="connsiteX431" fmla="*/ 484028 w 11951120"/>
              <a:gd name="connsiteY431" fmla="*/ 4190436 h 6757249"/>
              <a:gd name="connsiteX432" fmla="*/ 486415 w 11951120"/>
              <a:gd name="connsiteY432" fmla="*/ 4183158 h 6757249"/>
              <a:gd name="connsiteX433" fmla="*/ 504442 w 11951120"/>
              <a:gd name="connsiteY433" fmla="*/ 4161275 h 6757249"/>
              <a:gd name="connsiteX434" fmla="*/ 504442 w 11951120"/>
              <a:gd name="connsiteY434" fmla="*/ 4163859 h 6757249"/>
              <a:gd name="connsiteX435" fmla="*/ 504442 w 11951120"/>
              <a:gd name="connsiteY435" fmla="*/ 4167185 h 6757249"/>
              <a:gd name="connsiteX436" fmla="*/ 507450 w 11951120"/>
              <a:gd name="connsiteY436" fmla="*/ 4164739 h 6757249"/>
              <a:gd name="connsiteX437" fmla="*/ 11584464 w 11951120"/>
              <a:gd name="connsiteY437" fmla="*/ 4139851 h 6757249"/>
              <a:gd name="connsiteX438" fmla="*/ 11587070 w 11951120"/>
              <a:gd name="connsiteY438" fmla="*/ 4141476 h 6757249"/>
              <a:gd name="connsiteX439" fmla="*/ 11587192 w 11951120"/>
              <a:gd name="connsiteY439" fmla="*/ 4140029 h 6757249"/>
              <a:gd name="connsiteX440" fmla="*/ 11688314 w 11951120"/>
              <a:gd name="connsiteY440" fmla="*/ 4136544 h 6757249"/>
              <a:gd name="connsiteX441" fmla="*/ 11687860 w 11951120"/>
              <a:gd name="connsiteY441" fmla="*/ 4137470 h 6757249"/>
              <a:gd name="connsiteX442" fmla="*/ 11687711 w 11951120"/>
              <a:gd name="connsiteY442" fmla="*/ 4138380 h 6757249"/>
              <a:gd name="connsiteX443" fmla="*/ 11688990 w 11951120"/>
              <a:gd name="connsiteY443" fmla="*/ 4138458 h 6757249"/>
              <a:gd name="connsiteX444" fmla="*/ 403026 w 11951120"/>
              <a:gd name="connsiteY444" fmla="*/ 4120750 h 6757249"/>
              <a:gd name="connsiteX445" fmla="*/ 410520 w 11951120"/>
              <a:gd name="connsiteY445" fmla="*/ 4191289 h 6757249"/>
              <a:gd name="connsiteX446" fmla="*/ 411072 w 11951120"/>
              <a:gd name="connsiteY446" fmla="*/ 4187477 h 6757249"/>
              <a:gd name="connsiteX447" fmla="*/ 411179 w 11951120"/>
              <a:gd name="connsiteY447" fmla="*/ 4187449 h 6757249"/>
              <a:gd name="connsiteX448" fmla="*/ 407405 w 11951120"/>
              <a:gd name="connsiteY448" fmla="*/ 4120750 h 6757249"/>
              <a:gd name="connsiteX449" fmla="*/ 386115 w 11951120"/>
              <a:gd name="connsiteY449" fmla="*/ 4029086 h 6757249"/>
              <a:gd name="connsiteX450" fmla="*/ 382693 w 11951120"/>
              <a:gd name="connsiteY450" fmla="*/ 4031937 h 6757249"/>
              <a:gd name="connsiteX451" fmla="*/ 386115 w 11951120"/>
              <a:gd name="connsiteY451" fmla="*/ 4033366 h 6757249"/>
              <a:gd name="connsiteX452" fmla="*/ 387784 w 11951120"/>
              <a:gd name="connsiteY452" fmla="*/ 4022436 h 6757249"/>
              <a:gd name="connsiteX453" fmla="*/ 387088 w 11951120"/>
              <a:gd name="connsiteY453" fmla="*/ 4023181 h 6757249"/>
              <a:gd name="connsiteX454" fmla="*/ 386274 w 11951120"/>
              <a:gd name="connsiteY454" fmla="*/ 4024538 h 6757249"/>
              <a:gd name="connsiteX455" fmla="*/ 386274 w 11951120"/>
              <a:gd name="connsiteY455" fmla="*/ 4027064 h 6757249"/>
              <a:gd name="connsiteX456" fmla="*/ 675702 w 11951120"/>
              <a:gd name="connsiteY456" fmla="*/ 3990375 h 6757249"/>
              <a:gd name="connsiteX457" fmla="*/ 674957 w 11951120"/>
              <a:gd name="connsiteY457" fmla="*/ 3992992 h 6757249"/>
              <a:gd name="connsiteX458" fmla="*/ 673819 w 11951120"/>
              <a:gd name="connsiteY458" fmla="*/ 3993768 h 6757249"/>
              <a:gd name="connsiteX459" fmla="*/ 675702 w 11951120"/>
              <a:gd name="connsiteY459" fmla="*/ 3993836 h 6757249"/>
              <a:gd name="connsiteX460" fmla="*/ 413856 w 11951120"/>
              <a:gd name="connsiteY460" fmla="*/ 3978253 h 6757249"/>
              <a:gd name="connsiteX461" fmla="*/ 412893 w 11951120"/>
              <a:gd name="connsiteY461" fmla="*/ 3978446 h 6757249"/>
              <a:gd name="connsiteX462" fmla="*/ 412697 w 11951120"/>
              <a:gd name="connsiteY462" fmla="*/ 3979229 h 6757249"/>
              <a:gd name="connsiteX463" fmla="*/ 382864 w 11951120"/>
              <a:gd name="connsiteY463" fmla="*/ 3976294 h 6757249"/>
              <a:gd name="connsiteX464" fmla="*/ 386117 w 11951120"/>
              <a:gd name="connsiteY464" fmla="*/ 3977378 h 6757249"/>
              <a:gd name="connsiteX465" fmla="*/ 386117 w 11951120"/>
              <a:gd name="connsiteY465" fmla="*/ 3977300 h 6757249"/>
              <a:gd name="connsiteX466" fmla="*/ 385110 w 11951120"/>
              <a:gd name="connsiteY466" fmla="*/ 3976294 h 6757249"/>
              <a:gd name="connsiteX467" fmla="*/ 440414 w 11951120"/>
              <a:gd name="connsiteY467" fmla="*/ 3962552 h 6757249"/>
              <a:gd name="connsiteX468" fmla="*/ 442426 w 11951120"/>
              <a:gd name="connsiteY468" fmla="*/ 3965568 h 6757249"/>
              <a:gd name="connsiteX469" fmla="*/ 433710 w 11951120"/>
              <a:gd name="connsiteY469" fmla="*/ 3974282 h 6757249"/>
              <a:gd name="connsiteX470" fmla="*/ 431195 w 11951120"/>
              <a:gd name="connsiteY470" fmla="*/ 3974785 h 6757249"/>
              <a:gd name="connsiteX471" fmla="*/ 432889 w 11951120"/>
              <a:gd name="connsiteY471" fmla="*/ 3975193 h 6757249"/>
              <a:gd name="connsiteX472" fmla="*/ 434381 w 11951120"/>
              <a:gd name="connsiteY472" fmla="*/ 3980120 h 6757249"/>
              <a:gd name="connsiteX473" fmla="*/ 434583 w 11951120"/>
              <a:gd name="connsiteY473" fmla="*/ 3980790 h 6757249"/>
              <a:gd name="connsiteX474" fmla="*/ 445106 w 11951120"/>
              <a:gd name="connsiteY474" fmla="*/ 3970637 h 6757249"/>
              <a:gd name="connsiteX475" fmla="*/ 455831 w 11951120"/>
              <a:gd name="connsiteY475" fmla="*/ 3976630 h 6757249"/>
              <a:gd name="connsiteX476" fmla="*/ 455831 w 11951120"/>
              <a:gd name="connsiteY476" fmla="*/ 3977633 h 6757249"/>
              <a:gd name="connsiteX477" fmla="*/ 456500 w 11951120"/>
              <a:gd name="connsiteY477" fmla="*/ 3976630 h 6757249"/>
              <a:gd name="connsiteX478" fmla="*/ 457843 w 11951120"/>
              <a:gd name="connsiteY478" fmla="*/ 3975958 h 6757249"/>
              <a:gd name="connsiteX479" fmla="*/ 455830 w 11951120"/>
              <a:gd name="connsiteY479" fmla="*/ 3975958 h 6757249"/>
              <a:gd name="connsiteX480" fmla="*/ 455830 w 11951120"/>
              <a:gd name="connsiteY480" fmla="*/ 3962552 h 6757249"/>
              <a:gd name="connsiteX481" fmla="*/ 503201 w 11951120"/>
              <a:gd name="connsiteY481" fmla="*/ 3930752 h 6757249"/>
              <a:gd name="connsiteX482" fmla="*/ 503086 w 11951120"/>
              <a:gd name="connsiteY482" fmla="*/ 3931100 h 6757249"/>
              <a:gd name="connsiteX483" fmla="*/ 503201 w 11951120"/>
              <a:gd name="connsiteY483" fmla="*/ 3931121 h 6757249"/>
              <a:gd name="connsiteX484" fmla="*/ 793507 w 11951120"/>
              <a:gd name="connsiteY484" fmla="*/ 3927259 h 6757249"/>
              <a:gd name="connsiteX485" fmla="*/ 790826 w 11951120"/>
              <a:gd name="connsiteY485" fmla="*/ 3929254 h 6757249"/>
              <a:gd name="connsiteX486" fmla="*/ 793507 w 11951120"/>
              <a:gd name="connsiteY486" fmla="*/ 3930117 h 6757249"/>
              <a:gd name="connsiteX487" fmla="*/ 526776 w 11951120"/>
              <a:gd name="connsiteY487" fmla="*/ 3921108 h 6757249"/>
              <a:gd name="connsiteX488" fmla="*/ 525545 w 11951120"/>
              <a:gd name="connsiteY488" fmla="*/ 3927075 h 6757249"/>
              <a:gd name="connsiteX489" fmla="*/ 525673 w 11951120"/>
              <a:gd name="connsiteY489" fmla="*/ 3927075 h 6757249"/>
              <a:gd name="connsiteX490" fmla="*/ 526871 w 11951120"/>
              <a:gd name="connsiteY490" fmla="*/ 3921327 h 6757249"/>
              <a:gd name="connsiteX491" fmla="*/ 985924 w 11951120"/>
              <a:gd name="connsiteY491" fmla="*/ 3906244 h 6757249"/>
              <a:gd name="connsiteX492" fmla="*/ 986011 w 11951120"/>
              <a:gd name="connsiteY492" fmla="*/ 3907623 h 6757249"/>
              <a:gd name="connsiteX493" fmla="*/ 986619 w 11951120"/>
              <a:gd name="connsiteY493" fmla="*/ 3906244 h 6757249"/>
              <a:gd name="connsiteX494" fmla="*/ 481160 w 11951120"/>
              <a:gd name="connsiteY494" fmla="*/ 3902865 h 6757249"/>
              <a:gd name="connsiteX495" fmla="*/ 478181 w 11951120"/>
              <a:gd name="connsiteY495" fmla="*/ 3906618 h 6757249"/>
              <a:gd name="connsiteX496" fmla="*/ 482108 w 11951120"/>
              <a:gd name="connsiteY496" fmla="*/ 3906243 h 6757249"/>
              <a:gd name="connsiteX497" fmla="*/ 482643 w 11951120"/>
              <a:gd name="connsiteY497" fmla="*/ 3909486 h 6757249"/>
              <a:gd name="connsiteX498" fmla="*/ 482643 w 11951120"/>
              <a:gd name="connsiteY498" fmla="*/ 3906243 h 6757249"/>
              <a:gd name="connsiteX499" fmla="*/ 483207 w 11951120"/>
              <a:gd name="connsiteY499" fmla="*/ 3906243 h 6757249"/>
              <a:gd name="connsiteX500" fmla="*/ 482081 w 11951120"/>
              <a:gd name="connsiteY500" fmla="*/ 3905488 h 6757249"/>
              <a:gd name="connsiteX501" fmla="*/ 11373929 w 11951120"/>
              <a:gd name="connsiteY501" fmla="*/ 3902454 h 6757249"/>
              <a:gd name="connsiteX502" fmla="*/ 11371948 w 11951120"/>
              <a:gd name="connsiteY502" fmla="*/ 3906425 h 6757249"/>
              <a:gd name="connsiteX503" fmla="*/ 11371723 w 11951120"/>
              <a:gd name="connsiteY503" fmla="*/ 3906651 h 6757249"/>
              <a:gd name="connsiteX504" fmla="*/ 11371370 w 11951120"/>
              <a:gd name="connsiteY504" fmla="*/ 3907340 h 6757249"/>
              <a:gd name="connsiteX505" fmla="*/ 11372843 w 11951120"/>
              <a:gd name="connsiteY505" fmla="*/ 3906210 h 6757249"/>
              <a:gd name="connsiteX506" fmla="*/ 11381628 w 11951120"/>
              <a:gd name="connsiteY506" fmla="*/ 3906210 h 6757249"/>
              <a:gd name="connsiteX507" fmla="*/ 440240 w 11951120"/>
              <a:gd name="connsiteY507" fmla="*/ 3832504 h 6757249"/>
              <a:gd name="connsiteX508" fmla="*/ 435063 w 11951120"/>
              <a:gd name="connsiteY508" fmla="*/ 3833523 h 6757249"/>
              <a:gd name="connsiteX509" fmla="*/ 435019 w 11951120"/>
              <a:gd name="connsiteY509" fmla="*/ 3833611 h 6757249"/>
              <a:gd name="connsiteX510" fmla="*/ 434703 w 11951120"/>
              <a:gd name="connsiteY510" fmla="*/ 3833594 h 6757249"/>
              <a:gd name="connsiteX511" fmla="*/ 433938 w 11951120"/>
              <a:gd name="connsiteY511" fmla="*/ 3833744 h 6757249"/>
              <a:gd name="connsiteX512" fmla="*/ 435379 w 11951120"/>
              <a:gd name="connsiteY512" fmla="*/ 3842226 h 6757249"/>
              <a:gd name="connsiteX513" fmla="*/ 438134 w 11951120"/>
              <a:gd name="connsiteY513" fmla="*/ 3834626 h 6757249"/>
              <a:gd name="connsiteX514" fmla="*/ 438906 w 11951120"/>
              <a:gd name="connsiteY514" fmla="*/ 3833847 h 6757249"/>
              <a:gd name="connsiteX515" fmla="*/ 434899 w 11951120"/>
              <a:gd name="connsiteY515" fmla="*/ 3833847 h 6757249"/>
              <a:gd name="connsiteX516" fmla="*/ 435019 w 11951120"/>
              <a:gd name="connsiteY516" fmla="*/ 3833611 h 6757249"/>
              <a:gd name="connsiteX517" fmla="*/ 438926 w 11951120"/>
              <a:gd name="connsiteY517" fmla="*/ 3833827 h 6757249"/>
              <a:gd name="connsiteX518" fmla="*/ 456436 w 11951120"/>
              <a:gd name="connsiteY518" fmla="*/ 3828197 h 6757249"/>
              <a:gd name="connsiteX519" fmla="*/ 456124 w 11951120"/>
              <a:gd name="connsiteY519" fmla="*/ 3828591 h 6757249"/>
              <a:gd name="connsiteX520" fmla="*/ 456326 w 11951120"/>
              <a:gd name="connsiteY520" fmla="*/ 3828653 h 6757249"/>
              <a:gd name="connsiteX521" fmla="*/ 10125627 w 11951120"/>
              <a:gd name="connsiteY521" fmla="*/ 3780487 h 6757249"/>
              <a:gd name="connsiteX522" fmla="*/ 10123134 w 11951120"/>
              <a:gd name="connsiteY522" fmla="*/ 3782353 h 6757249"/>
              <a:gd name="connsiteX523" fmla="*/ 10119403 w 11951120"/>
              <a:gd name="connsiteY523" fmla="*/ 3787969 h 6757249"/>
              <a:gd name="connsiteX524" fmla="*/ 10116957 w 11951120"/>
              <a:gd name="connsiteY524" fmla="*/ 3790829 h 6757249"/>
              <a:gd name="connsiteX525" fmla="*/ 10113033 w 11951120"/>
              <a:gd name="connsiteY525" fmla="*/ 3796519 h 6757249"/>
              <a:gd name="connsiteX526" fmla="*/ 10123783 w 11951120"/>
              <a:gd name="connsiteY526" fmla="*/ 3783573 h 6757249"/>
              <a:gd name="connsiteX527" fmla="*/ 11512844 w 11951120"/>
              <a:gd name="connsiteY527" fmla="*/ 3681660 h 6757249"/>
              <a:gd name="connsiteX528" fmla="*/ 11511827 w 11951120"/>
              <a:gd name="connsiteY528" fmla="*/ 3687071 h 6757249"/>
              <a:gd name="connsiteX529" fmla="*/ 11511744 w 11951120"/>
              <a:gd name="connsiteY529" fmla="*/ 3687358 h 6757249"/>
              <a:gd name="connsiteX530" fmla="*/ 11512354 w 11951120"/>
              <a:gd name="connsiteY530" fmla="*/ 3686830 h 6757249"/>
              <a:gd name="connsiteX531" fmla="*/ 11517599 w 11951120"/>
              <a:gd name="connsiteY531" fmla="*/ 3685637 h 6757249"/>
              <a:gd name="connsiteX532" fmla="*/ 1542351 w 11951120"/>
              <a:gd name="connsiteY532" fmla="*/ 3615646 h 6757249"/>
              <a:gd name="connsiteX533" fmla="*/ 1540213 w 11951120"/>
              <a:gd name="connsiteY533" fmla="*/ 3617608 h 6757249"/>
              <a:gd name="connsiteX534" fmla="*/ 1547286 w 11951120"/>
              <a:gd name="connsiteY534" fmla="*/ 3628312 h 6757249"/>
              <a:gd name="connsiteX535" fmla="*/ 580163 w 11951120"/>
              <a:gd name="connsiteY535" fmla="*/ 3587515 h 6757249"/>
              <a:gd name="connsiteX536" fmla="*/ 579521 w 11951120"/>
              <a:gd name="connsiteY536" fmla="*/ 3587652 h 6757249"/>
              <a:gd name="connsiteX537" fmla="*/ 579511 w 11951120"/>
              <a:gd name="connsiteY537" fmla="*/ 3587657 h 6757249"/>
              <a:gd name="connsiteX538" fmla="*/ 579881 w 11951120"/>
              <a:gd name="connsiteY538" fmla="*/ 3587922 h 6757249"/>
              <a:gd name="connsiteX539" fmla="*/ 11517607 w 11951120"/>
              <a:gd name="connsiteY539" fmla="*/ 3540488 h 6757249"/>
              <a:gd name="connsiteX540" fmla="*/ 11516536 w 11951120"/>
              <a:gd name="connsiteY540" fmla="*/ 3541549 h 6757249"/>
              <a:gd name="connsiteX541" fmla="*/ 11514915 w 11951120"/>
              <a:gd name="connsiteY541" fmla="*/ 3541549 h 6757249"/>
              <a:gd name="connsiteX542" fmla="*/ 11516220 w 11951120"/>
              <a:gd name="connsiteY542" fmla="*/ 3542279 h 6757249"/>
              <a:gd name="connsiteX543" fmla="*/ 11519619 w 11951120"/>
              <a:gd name="connsiteY543" fmla="*/ 3543975 h 6757249"/>
              <a:gd name="connsiteX544" fmla="*/ 11520394 w 11951120"/>
              <a:gd name="connsiteY544" fmla="*/ 3542375 h 6757249"/>
              <a:gd name="connsiteX545" fmla="*/ 262190 w 11951120"/>
              <a:gd name="connsiteY545" fmla="*/ 3540022 h 6757249"/>
              <a:gd name="connsiteX546" fmla="*/ 262190 w 11951120"/>
              <a:gd name="connsiteY546" fmla="*/ 3540718 h 6757249"/>
              <a:gd name="connsiteX547" fmla="*/ 263464 w 11951120"/>
              <a:gd name="connsiteY547" fmla="*/ 3543897 h 6757249"/>
              <a:gd name="connsiteX548" fmla="*/ 263464 w 11951120"/>
              <a:gd name="connsiteY548" fmla="*/ 3541387 h 6757249"/>
              <a:gd name="connsiteX549" fmla="*/ 265298 w 11951120"/>
              <a:gd name="connsiteY549" fmla="*/ 3540435 h 6757249"/>
              <a:gd name="connsiteX550" fmla="*/ 11180501 w 11951120"/>
              <a:gd name="connsiteY550" fmla="*/ 3504110 h 6757249"/>
              <a:gd name="connsiteX551" fmla="*/ 11180354 w 11951120"/>
              <a:gd name="connsiteY551" fmla="*/ 3505735 h 6757249"/>
              <a:gd name="connsiteX552" fmla="*/ 11180501 w 11951120"/>
              <a:gd name="connsiteY552" fmla="*/ 3505735 h 6757249"/>
              <a:gd name="connsiteX553" fmla="*/ 1421114 w 11951120"/>
              <a:gd name="connsiteY553" fmla="*/ 3442949 h 6757249"/>
              <a:gd name="connsiteX554" fmla="*/ 1413565 w 11951120"/>
              <a:gd name="connsiteY554" fmla="*/ 3450547 h 6757249"/>
              <a:gd name="connsiteX555" fmla="*/ 1415422 w 11951120"/>
              <a:gd name="connsiteY555" fmla="*/ 3449855 h 6757249"/>
              <a:gd name="connsiteX556" fmla="*/ 1421114 w 11951120"/>
              <a:gd name="connsiteY556" fmla="*/ 3446036 h 6757249"/>
              <a:gd name="connsiteX557" fmla="*/ 578478 w 11951120"/>
              <a:gd name="connsiteY557" fmla="*/ 3401050 h 6757249"/>
              <a:gd name="connsiteX558" fmla="*/ 574601 w 11951120"/>
              <a:gd name="connsiteY558" fmla="*/ 3403062 h 6757249"/>
              <a:gd name="connsiteX559" fmla="*/ 576912 w 11951120"/>
              <a:gd name="connsiteY559" fmla="*/ 3408673 h 6757249"/>
              <a:gd name="connsiteX560" fmla="*/ 1853245 w 11951120"/>
              <a:gd name="connsiteY560" fmla="*/ 3323946 h 6757249"/>
              <a:gd name="connsiteX561" fmla="*/ 1853245 w 11951120"/>
              <a:gd name="connsiteY561" fmla="*/ 3324689 h 6757249"/>
              <a:gd name="connsiteX562" fmla="*/ 1854164 w 11951120"/>
              <a:gd name="connsiteY562" fmla="*/ 3325564 h 6757249"/>
              <a:gd name="connsiteX563" fmla="*/ 11447026 w 11951120"/>
              <a:gd name="connsiteY563" fmla="*/ 3251792 h 6757249"/>
              <a:gd name="connsiteX564" fmla="*/ 11446835 w 11951120"/>
              <a:gd name="connsiteY564" fmla="*/ 3251964 h 6757249"/>
              <a:gd name="connsiteX565" fmla="*/ 11445837 w 11951120"/>
              <a:gd name="connsiteY565" fmla="*/ 3251964 h 6757249"/>
              <a:gd name="connsiteX566" fmla="*/ 11447026 w 11951120"/>
              <a:gd name="connsiteY566" fmla="*/ 3254366 h 6757249"/>
              <a:gd name="connsiteX567" fmla="*/ 864009 w 11951120"/>
              <a:gd name="connsiteY567" fmla="*/ 3034806 h 6757249"/>
              <a:gd name="connsiteX568" fmla="*/ 868757 w 11951120"/>
              <a:gd name="connsiteY568" fmla="*/ 3043113 h 6757249"/>
              <a:gd name="connsiteX569" fmla="*/ 868757 w 11951120"/>
              <a:gd name="connsiteY569" fmla="*/ 3034806 h 6757249"/>
              <a:gd name="connsiteX570" fmla="*/ 868667 w 11951120"/>
              <a:gd name="connsiteY570" fmla="*/ 3034806 h 6757249"/>
              <a:gd name="connsiteX571" fmla="*/ 1246334 w 11951120"/>
              <a:gd name="connsiteY571" fmla="*/ 3013354 h 6757249"/>
              <a:gd name="connsiteX572" fmla="*/ 1247535 w 11951120"/>
              <a:gd name="connsiteY572" fmla="*/ 3019886 h 6757249"/>
              <a:gd name="connsiteX573" fmla="*/ 1252609 w 11951120"/>
              <a:gd name="connsiteY573" fmla="*/ 3013354 h 6757249"/>
              <a:gd name="connsiteX574" fmla="*/ 10891872 w 11951120"/>
              <a:gd name="connsiteY574" fmla="*/ 3003900 h 6757249"/>
              <a:gd name="connsiteX575" fmla="*/ 10890350 w 11951120"/>
              <a:gd name="connsiteY575" fmla="*/ 3009152 h 6757249"/>
              <a:gd name="connsiteX576" fmla="*/ 10890698 w 11951120"/>
              <a:gd name="connsiteY576" fmla="*/ 3010563 h 6757249"/>
              <a:gd name="connsiteX577" fmla="*/ 10894679 w 11951120"/>
              <a:gd name="connsiteY577" fmla="*/ 3006582 h 6757249"/>
              <a:gd name="connsiteX578" fmla="*/ 11495650 w 11951120"/>
              <a:gd name="connsiteY578" fmla="*/ 2992854 h 6757249"/>
              <a:gd name="connsiteX579" fmla="*/ 11496175 w 11951120"/>
              <a:gd name="connsiteY579" fmla="*/ 2994524 h 6757249"/>
              <a:gd name="connsiteX580" fmla="*/ 11496148 w 11951120"/>
              <a:gd name="connsiteY580" fmla="*/ 2992854 h 6757249"/>
              <a:gd name="connsiteX581" fmla="*/ 11709774 w 11951120"/>
              <a:gd name="connsiteY581" fmla="*/ 2987956 h 6757249"/>
              <a:gd name="connsiteX582" fmla="*/ 11709439 w 11951120"/>
              <a:gd name="connsiteY582" fmla="*/ 2989315 h 6757249"/>
              <a:gd name="connsiteX583" fmla="*/ 11709797 w 11951120"/>
              <a:gd name="connsiteY583" fmla="*/ 2989192 h 6757249"/>
              <a:gd name="connsiteX584" fmla="*/ 11709544 w 11951120"/>
              <a:gd name="connsiteY584" fmla="*/ 2989925 h 6757249"/>
              <a:gd name="connsiteX585" fmla="*/ 11710316 w 11951120"/>
              <a:gd name="connsiteY585" fmla="*/ 2988999 h 6757249"/>
              <a:gd name="connsiteX586" fmla="*/ 11711019 w 11951120"/>
              <a:gd name="connsiteY586" fmla="*/ 2988594 h 6757249"/>
              <a:gd name="connsiteX587" fmla="*/ 573881 w 11951120"/>
              <a:gd name="connsiteY587" fmla="*/ 2960773 h 6757249"/>
              <a:gd name="connsiteX588" fmla="*/ 570706 w 11951120"/>
              <a:gd name="connsiteY588" fmla="*/ 2961416 h 6757249"/>
              <a:gd name="connsiteX589" fmla="*/ 574027 w 11951120"/>
              <a:gd name="connsiteY589" fmla="*/ 2962502 h 6757249"/>
              <a:gd name="connsiteX590" fmla="*/ 11583001 w 11951120"/>
              <a:gd name="connsiteY590" fmla="*/ 2933668 h 6757249"/>
              <a:gd name="connsiteX591" fmla="*/ 11582652 w 11951120"/>
              <a:gd name="connsiteY591" fmla="*/ 2934572 h 6757249"/>
              <a:gd name="connsiteX592" fmla="*/ 11582909 w 11951120"/>
              <a:gd name="connsiteY592" fmla="*/ 2934619 h 6757249"/>
              <a:gd name="connsiteX593" fmla="*/ 11583106 w 11951120"/>
              <a:gd name="connsiteY593" fmla="*/ 2934648 h 6757249"/>
              <a:gd name="connsiteX594" fmla="*/ 11442720 w 11951120"/>
              <a:gd name="connsiteY594" fmla="*/ 2920244 h 6757249"/>
              <a:gd name="connsiteX595" fmla="*/ 11440315 w 11951120"/>
              <a:gd name="connsiteY595" fmla="*/ 2939278 h 6757249"/>
              <a:gd name="connsiteX596" fmla="*/ 11446083 w 11951120"/>
              <a:gd name="connsiteY596" fmla="*/ 2940234 h 6757249"/>
              <a:gd name="connsiteX597" fmla="*/ 870458 w 11951120"/>
              <a:gd name="connsiteY597" fmla="*/ 2886290 h 6757249"/>
              <a:gd name="connsiteX598" fmla="*/ 867054 w 11951120"/>
              <a:gd name="connsiteY598" fmla="*/ 2889745 h 6757249"/>
              <a:gd name="connsiteX599" fmla="*/ 866831 w 11951120"/>
              <a:gd name="connsiteY599" fmla="*/ 2892407 h 6757249"/>
              <a:gd name="connsiteX600" fmla="*/ 868667 w 11951120"/>
              <a:gd name="connsiteY600" fmla="*/ 2889543 h 6757249"/>
              <a:gd name="connsiteX601" fmla="*/ 11269302 w 11951120"/>
              <a:gd name="connsiteY601" fmla="*/ 2880025 h 6757249"/>
              <a:gd name="connsiteX602" fmla="*/ 11276347 w 11951120"/>
              <a:gd name="connsiteY602" fmla="*/ 2896935 h 6757249"/>
              <a:gd name="connsiteX603" fmla="*/ 11276698 w 11951120"/>
              <a:gd name="connsiteY603" fmla="*/ 2896547 h 6757249"/>
              <a:gd name="connsiteX604" fmla="*/ 11280620 w 11951120"/>
              <a:gd name="connsiteY604" fmla="*/ 2888694 h 6757249"/>
              <a:gd name="connsiteX605" fmla="*/ 1061814 w 11951120"/>
              <a:gd name="connsiteY605" fmla="*/ 2840452 h 6757249"/>
              <a:gd name="connsiteX606" fmla="*/ 1061366 w 11951120"/>
              <a:gd name="connsiteY606" fmla="*/ 2840903 h 6757249"/>
              <a:gd name="connsiteX607" fmla="*/ 1053748 w 11951120"/>
              <a:gd name="connsiteY607" fmla="*/ 2843932 h 6757249"/>
              <a:gd name="connsiteX608" fmla="*/ 1054578 w 11951120"/>
              <a:gd name="connsiteY608" fmla="*/ 2849420 h 6757249"/>
              <a:gd name="connsiteX609" fmla="*/ 1060474 w 11951120"/>
              <a:gd name="connsiteY609" fmla="*/ 2842450 h 6757249"/>
              <a:gd name="connsiteX610" fmla="*/ 1061814 w 11951120"/>
              <a:gd name="connsiteY610" fmla="*/ 2841696 h 6757249"/>
              <a:gd name="connsiteX611" fmla="*/ 551906 w 11951120"/>
              <a:gd name="connsiteY611" fmla="*/ 2766130 h 6757249"/>
              <a:gd name="connsiteX612" fmla="*/ 550689 w 11951120"/>
              <a:gd name="connsiteY612" fmla="*/ 2766241 h 6757249"/>
              <a:gd name="connsiteX613" fmla="*/ 556368 w 11951120"/>
              <a:gd name="connsiteY613" fmla="*/ 2774244 h 6757249"/>
              <a:gd name="connsiteX614" fmla="*/ 556746 w 11951120"/>
              <a:gd name="connsiteY614" fmla="*/ 2772369 h 6757249"/>
              <a:gd name="connsiteX615" fmla="*/ 558510 w 11951120"/>
              <a:gd name="connsiteY615" fmla="*/ 2771952 h 6757249"/>
              <a:gd name="connsiteX616" fmla="*/ 557125 w 11951120"/>
              <a:gd name="connsiteY616" fmla="*/ 2771290 h 6757249"/>
              <a:gd name="connsiteX617" fmla="*/ 11160690 w 11951120"/>
              <a:gd name="connsiteY617" fmla="*/ 2747790 h 6757249"/>
              <a:gd name="connsiteX618" fmla="*/ 11160704 w 11951120"/>
              <a:gd name="connsiteY618" fmla="*/ 2747871 h 6757249"/>
              <a:gd name="connsiteX619" fmla="*/ 11161112 w 11951120"/>
              <a:gd name="connsiteY619" fmla="*/ 2747871 h 6757249"/>
              <a:gd name="connsiteX620" fmla="*/ 11181864 w 11951120"/>
              <a:gd name="connsiteY620" fmla="*/ 2730942 h 6757249"/>
              <a:gd name="connsiteX621" fmla="*/ 11175991 w 11951120"/>
              <a:gd name="connsiteY621" fmla="*/ 2747871 h 6757249"/>
              <a:gd name="connsiteX622" fmla="*/ 11178403 w 11951120"/>
              <a:gd name="connsiteY622" fmla="*/ 2747871 h 6757249"/>
              <a:gd name="connsiteX623" fmla="*/ 11186056 w 11951120"/>
              <a:gd name="connsiteY623" fmla="*/ 2755470 h 6757249"/>
              <a:gd name="connsiteX624" fmla="*/ 11188002 w 11951120"/>
              <a:gd name="connsiteY624" fmla="*/ 2751011 h 6757249"/>
              <a:gd name="connsiteX625" fmla="*/ 11187666 w 11951120"/>
              <a:gd name="connsiteY625" fmla="*/ 2750551 h 6757249"/>
              <a:gd name="connsiteX626" fmla="*/ 11178891 w 11951120"/>
              <a:gd name="connsiteY626" fmla="*/ 2746082 h 6757249"/>
              <a:gd name="connsiteX627" fmla="*/ 11156674 w 11951120"/>
              <a:gd name="connsiteY627" fmla="*/ 2688078 h 6757249"/>
              <a:gd name="connsiteX628" fmla="*/ 11118431 w 11951120"/>
              <a:gd name="connsiteY628" fmla="*/ 2723738 h 6757249"/>
              <a:gd name="connsiteX629" fmla="*/ 11156674 w 11951120"/>
              <a:gd name="connsiteY629" fmla="*/ 2723738 h 6757249"/>
              <a:gd name="connsiteX630" fmla="*/ 11490245 w 11951120"/>
              <a:gd name="connsiteY630" fmla="*/ 2647785 h 6757249"/>
              <a:gd name="connsiteX631" fmla="*/ 11487753 w 11951120"/>
              <a:gd name="connsiteY631" fmla="*/ 2655575 h 6757249"/>
              <a:gd name="connsiteX632" fmla="*/ 11490707 w 11951120"/>
              <a:gd name="connsiteY632" fmla="*/ 2656692 h 6757249"/>
              <a:gd name="connsiteX633" fmla="*/ 11490442 w 11951120"/>
              <a:gd name="connsiteY633" fmla="*/ 2650924 h 6757249"/>
              <a:gd name="connsiteX634" fmla="*/ 11492197 w 11951120"/>
              <a:gd name="connsiteY634" fmla="*/ 2650181 h 6757249"/>
              <a:gd name="connsiteX635" fmla="*/ 11490408 w 11951120"/>
              <a:gd name="connsiteY635" fmla="*/ 2650181 h 6757249"/>
              <a:gd name="connsiteX636" fmla="*/ 11490442 w 11951120"/>
              <a:gd name="connsiteY636" fmla="*/ 2650924 h 6757249"/>
              <a:gd name="connsiteX637" fmla="*/ 11490245 w 11951120"/>
              <a:gd name="connsiteY637" fmla="*/ 2651006 h 6757249"/>
              <a:gd name="connsiteX638" fmla="*/ 11490245 w 11951120"/>
              <a:gd name="connsiteY638" fmla="*/ 2650181 h 6757249"/>
              <a:gd name="connsiteX639" fmla="*/ 11489929 w 11951120"/>
              <a:gd name="connsiteY639" fmla="*/ 2650181 h 6757249"/>
              <a:gd name="connsiteX640" fmla="*/ 11490245 w 11951120"/>
              <a:gd name="connsiteY640" fmla="*/ 2648571 h 6757249"/>
              <a:gd name="connsiteX641" fmla="*/ 11490643 w 11951120"/>
              <a:gd name="connsiteY641" fmla="*/ 2646537 h 6757249"/>
              <a:gd name="connsiteX642" fmla="*/ 11490290 w 11951120"/>
              <a:gd name="connsiteY642" fmla="*/ 2647642 h 6757249"/>
              <a:gd name="connsiteX643" fmla="*/ 11490316 w 11951120"/>
              <a:gd name="connsiteY643" fmla="*/ 2648206 h 6757249"/>
              <a:gd name="connsiteX644" fmla="*/ 11584464 w 11951120"/>
              <a:gd name="connsiteY644" fmla="*/ 2577751 h 6757249"/>
              <a:gd name="connsiteX645" fmla="*/ 11587070 w 11951120"/>
              <a:gd name="connsiteY645" fmla="*/ 2579376 h 6757249"/>
              <a:gd name="connsiteX646" fmla="*/ 11587192 w 11951120"/>
              <a:gd name="connsiteY646" fmla="*/ 2577929 h 6757249"/>
              <a:gd name="connsiteX647" fmla="*/ 11688314 w 11951120"/>
              <a:gd name="connsiteY647" fmla="*/ 2574444 h 6757249"/>
              <a:gd name="connsiteX648" fmla="*/ 11687860 w 11951120"/>
              <a:gd name="connsiteY648" fmla="*/ 2575370 h 6757249"/>
              <a:gd name="connsiteX649" fmla="*/ 11687711 w 11951120"/>
              <a:gd name="connsiteY649" fmla="*/ 2576280 h 6757249"/>
              <a:gd name="connsiteX650" fmla="*/ 11688990 w 11951120"/>
              <a:gd name="connsiteY650" fmla="*/ 2576358 h 6757249"/>
              <a:gd name="connsiteX651" fmla="*/ 386116 w 11951120"/>
              <a:gd name="connsiteY651" fmla="*/ 2524136 h 6757249"/>
              <a:gd name="connsiteX652" fmla="*/ 382694 w 11951120"/>
              <a:gd name="connsiteY652" fmla="*/ 2526987 h 6757249"/>
              <a:gd name="connsiteX653" fmla="*/ 386116 w 11951120"/>
              <a:gd name="connsiteY653" fmla="*/ 2528416 h 6757249"/>
              <a:gd name="connsiteX654" fmla="*/ 387785 w 11951120"/>
              <a:gd name="connsiteY654" fmla="*/ 2517486 h 6757249"/>
              <a:gd name="connsiteX655" fmla="*/ 387089 w 11951120"/>
              <a:gd name="connsiteY655" fmla="*/ 2518231 h 6757249"/>
              <a:gd name="connsiteX656" fmla="*/ 386275 w 11951120"/>
              <a:gd name="connsiteY656" fmla="*/ 2519588 h 6757249"/>
              <a:gd name="connsiteX657" fmla="*/ 386275 w 11951120"/>
              <a:gd name="connsiteY657" fmla="*/ 2522114 h 6757249"/>
              <a:gd name="connsiteX658" fmla="*/ 413857 w 11951120"/>
              <a:gd name="connsiteY658" fmla="*/ 2473303 h 6757249"/>
              <a:gd name="connsiteX659" fmla="*/ 412894 w 11951120"/>
              <a:gd name="connsiteY659" fmla="*/ 2473496 h 6757249"/>
              <a:gd name="connsiteX660" fmla="*/ 412698 w 11951120"/>
              <a:gd name="connsiteY660" fmla="*/ 2474279 h 6757249"/>
              <a:gd name="connsiteX661" fmla="*/ 382865 w 11951120"/>
              <a:gd name="connsiteY661" fmla="*/ 2471344 h 6757249"/>
              <a:gd name="connsiteX662" fmla="*/ 386118 w 11951120"/>
              <a:gd name="connsiteY662" fmla="*/ 2472428 h 6757249"/>
              <a:gd name="connsiteX663" fmla="*/ 386118 w 11951120"/>
              <a:gd name="connsiteY663" fmla="*/ 2472350 h 6757249"/>
              <a:gd name="connsiteX664" fmla="*/ 385111 w 11951120"/>
              <a:gd name="connsiteY664" fmla="*/ 2471344 h 6757249"/>
              <a:gd name="connsiteX665" fmla="*/ 440415 w 11951120"/>
              <a:gd name="connsiteY665" fmla="*/ 2457602 h 6757249"/>
              <a:gd name="connsiteX666" fmla="*/ 442427 w 11951120"/>
              <a:gd name="connsiteY666" fmla="*/ 2460618 h 6757249"/>
              <a:gd name="connsiteX667" fmla="*/ 433711 w 11951120"/>
              <a:gd name="connsiteY667" fmla="*/ 2469332 h 6757249"/>
              <a:gd name="connsiteX668" fmla="*/ 431196 w 11951120"/>
              <a:gd name="connsiteY668" fmla="*/ 2469835 h 6757249"/>
              <a:gd name="connsiteX669" fmla="*/ 432890 w 11951120"/>
              <a:gd name="connsiteY669" fmla="*/ 2470243 h 6757249"/>
              <a:gd name="connsiteX670" fmla="*/ 434382 w 11951120"/>
              <a:gd name="connsiteY670" fmla="*/ 2475170 h 6757249"/>
              <a:gd name="connsiteX671" fmla="*/ 434584 w 11951120"/>
              <a:gd name="connsiteY671" fmla="*/ 2475840 h 6757249"/>
              <a:gd name="connsiteX672" fmla="*/ 445107 w 11951120"/>
              <a:gd name="connsiteY672" fmla="*/ 2465687 h 6757249"/>
              <a:gd name="connsiteX673" fmla="*/ 455832 w 11951120"/>
              <a:gd name="connsiteY673" fmla="*/ 2471680 h 6757249"/>
              <a:gd name="connsiteX674" fmla="*/ 455832 w 11951120"/>
              <a:gd name="connsiteY674" fmla="*/ 2472683 h 6757249"/>
              <a:gd name="connsiteX675" fmla="*/ 456501 w 11951120"/>
              <a:gd name="connsiteY675" fmla="*/ 2471680 h 6757249"/>
              <a:gd name="connsiteX676" fmla="*/ 457844 w 11951120"/>
              <a:gd name="connsiteY676" fmla="*/ 2471008 h 6757249"/>
              <a:gd name="connsiteX677" fmla="*/ 455831 w 11951120"/>
              <a:gd name="connsiteY677" fmla="*/ 2471008 h 6757249"/>
              <a:gd name="connsiteX678" fmla="*/ 455831 w 11951120"/>
              <a:gd name="connsiteY678" fmla="*/ 2457602 h 6757249"/>
              <a:gd name="connsiteX679" fmla="*/ 11061478 w 11951120"/>
              <a:gd name="connsiteY679" fmla="*/ 2448265 h 6757249"/>
              <a:gd name="connsiteX680" fmla="*/ 11061064 w 11951120"/>
              <a:gd name="connsiteY680" fmla="*/ 2451197 h 6757249"/>
              <a:gd name="connsiteX681" fmla="*/ 11062253 w 11951120"/>
              <a:gd name="connsiteY681" fmla="*/ 2449557 h 6757249"/>
              <a:gd name="connsiteX682" fmla="*/ 11065388 w 11951120"/>
              <a:gd name="connsiteY682" fmla="*/ 2449815 h 6757249"/>
              <a:gd name="connsiteX683" fmla="*/ 11061986 w 11951120"/>
              <a:gd name="connsiteY683" fmla="*/ 2448265 h 6757249"/>
              <a:gd name="connsiteX684" fmla="*/ 503202 w 11951120"/>
              <a:gd name="connsiteY684" fmla="*/ 2425802 h 6757249"/>
              <a:gd name="connsiteX685" fmla="*/ 503087 w 11951120"/>
              <a:gd name="connsiteY685" fmla="*/ 2426150 h 6757249"/>
              <a:gd name="connsiteX686" fmla="*/ 503202 w 11951120"/>
              <a:gd name="connsiteY686" fmla="*/ 2426171 h 6757249"/>
              <a:gd name="connsiteX687" fmla="*/ 526777 w 11951120"/>
              <a:gd name="connsiteY687" fmla="*/ 2416158 h 6757249"/>
              <a:gd name="connsiteX688" fmla="*/ 525546 w 11951120"/>
              <a:gd name="connsiteY688" fmla="*/ 2422125 h 6757249"/>
              <a:gd name="connsiteX689" fmla="*/ 525674 w 11951120"/>
              <a:gd name="connsiteY689" fmla="*/ 2422125 h 6757249"/>
              <a:gd name="connsiteX690" fmla="*/ 526872 w 11951120"/>
              <a:gd name="connsiteY690" fmla="*/ 2416377 h 6757249"/>
              <a:gd name="connsiteX691" fmla="*/ 481161 w 11951120"/>
              <a:gd name="connsiteY691" fmla="*/ 2397915 h 6757249"/>
              <a:gd name="connsiteX692" fmla="*/ 478182 w 11951120"/>
              <a:gd name="connsiteY692" fmla="*/ 2401668 h 6757249"/>
              <a:gd name="connsiteX693" fmla="*/ 482109 w 11951120"/>
              <a:gd name="connsiteY693" fmla="*/ 2401293 h 6757249"/>
              <a:gd name="connsiteX694" fmla="*/ 482644 w 11951120"/>
              <a:gd name="connsiteY694" fmla="*/ 2404536 h 6757249"/>
              <a:gd name="connsiteX695" fmla="*/ 482644 w 11951120"/>
              <a:gd name="connsiteY695" fmla="*/ 2401293 h 6757249"/>
              <a:gd name="connsiteX696" fmla="*/ 483208 w 11951120"/>
              <a:gd name="connsiteY696" fmla="*/ 2401293 h 6757249"/>
              <a:gd name="connsiteX697" fmla="*/ 482082 w 11951120"/>
              <a:gd name="connsiteY697" fmla="*/ 2400538 h 6757249"/>
              <a:gd name="connsiteX698" fmla="*/ 10847305 w 11951120"/>
              <a:gd name="connsiteY698" fmla="*/ 2333498 h 6757249"/>
              <a:gd name="connsiteX699" fmla="*/ 10847308 w 11951120"/>
              <a:gd name="connsiteY699" fmla="*/ 2333562 h 6757249"/>
              <a:gd name="connsiteX700" fmla="*/ 10847382 w 11951120"/>
              <a:gd name="connsiteY700" fmla="*/ 2333535 h 6757249"/>
              <a:gd name="connsiteX701" fmla="*/ 11065417 w 11951120"/>
              <a:gd name="connsiteY701" fmla="*/ 2328394 h 6757249"/>
              <a:gd name="connsiteX702" fmla="*/ 11064864 w 11951120"/>
              <a:gd name="connsiteY702" fmla="*/ 2331872 h 6757249"/>
              <a:gd name="connsiteX703" fmla="*/ 11065940 w 11951120"/>
              <a:gd name="connsiteY703" fmla="*/ 2330377 h 6757249"/>
              <a:gd name="connsiteX704" fmla="*/ 11066707 w 11951120"/>
              <a:gd name="connsiteY704" fmla="*/ 2328620 h 6757249"/>
              <a:gd name="connsiteX705" fmla="*/ 11066428 w 11951120"/>
              <a:gd name="connsiteY705" fmla="*/ 2328895 h 6757249"/>
              <a:gd name="connsiteX706" fmla="*/ 440241 w 11951120"/>
              <a:gd name="connsiteY706" fmla="*/ 2327554 h 6757249"/>
              <a:gd name="connsiteX707" fmla="*/ 435064 w 11951120"/>
              <a:gd name="connsiteY707" fmla="*/ 2328573 h 6757249"/>
              <a:gd name="connsiteX708" fmla="*/ 435020 w 11951120"/>
              <a:gd name="connsiteY708" fmla="*/ 2328661 h 6757249"/>
              <a:gd name="connsiteX709" fmla="*/ 434704 w 11951120"/>
              <a:gd name="connsiteY709" fmla="*/ 2328644 h 6757249"/>
              <a:gd name="connsiteX710" fmla="*/ 433939 w 11951120"/>
              <a:gd name="connsiteY710" fmla="*/ 2328794 h 6757249"/>
              <a:gd name="connsiteX711" fmla="*/ 435380 w 11951120"/>
              <a:gd name="connsiteY711" fmla="*/ 2337276 h 6757249"/>
              <a:gd name="connsiteX712" fmla="*/ 438135 w 11951120"/>
              <a:gd name="connsiteY712" fmla="*/ 2329676 h 6757249"/>
              <a:gd name="connsiteX713" fmla="*/ 438907 w 11951120"/>
              <a:gd name="connsiteY713" fmla="*/ 2328897 h 6757249"/>
              <a:gd name="connsiteX714" fmla="*/ 434900 w 11951120"/>
              <a:gd name="connsiteY714" fmla="*/ 2328897 h 6757249"/>
              <a:gd name="connsiteX715" fmla="*/ 435020 w 11951120"/>
              <a:gd name="connsiteY715" fmla="*/ 2328661 h 6757249"/>
              <a:gd name="connsiteX716" fmla="*/ 438927 w 11951120"/>
              <a:gd name="connsiteY716" fmla="*/ 2328877 h 6757249"/>
              <a:gd name="connsiteX717" fmla="*/ 456437 w 11951120"/>
              <a:gd name="connsiteY717" fmla="*/ 2323247 h 6757249"/>
              <a:gd name="connsiteX718" fmla="*/ 456125 w 11951120"/>
              <a:gd name="connsiteY718" fmla="*/ 2323641 h 6757249"/>
              <a:gd name="connsiteX719" fmla="*/ 456327 w 11951120"/>
              <a:gd name="connsiteY719" fmla="*/ 2323703 h 6757249"/>
              <a:gd name="connsiteX720" fmla="*/ 11516742 w 11951120"/>
              <a:gd name="connsiteY720" fmla="*/ 2226347 h 6757249"/>
              <a:gd name="connsiteX721" fmla="*/ 11516742 w 11951120"/>
              <a:gd name="connsiteY721" fmla="*/ 2228013 h 6757249"/>
              <a:gd name="connsiteX722" fmla="*/ 11515329 w 11951120"/>
              <a:gd name="connsiteY722" fmla="*/ 2228790 h 6757249"/>
              <a:gd name="connsiteX723" fmla="*/ 11516788 w 11951120"/>
              <a:gd name="connsiteY723" fmla="*/ 2230166 h 6757249"/>
              <a:gd name="connsiteX724" fmla="*/ 11517075 w 11951120"/>
              <a:gd name="connsiteY724" fmla="*/ 2228883 h 6757249"/>
              <a:gd name="connsiteX725" fmla="*/ 10439906 w 11951120"/>
              <a:gd name="connsiteY725" fmla="*/ 2219132 h 6757249"/>
              <a:gd name="connsiteX726" fmla="*/ 10439166 w 11951120"/>
              <a:gd name="connsiteY726" fmla="*/ 2220044 h 6757249"/>
              <a:gd name="connsiteX727" fmla="*/ 10432795 w 11951120"/>
              <a:gd name="connsiteY727" fmla="*/ 2232826 h 6757249"/>
              <a:gd name="connsiteX728" fmla="*/ 10433479 w 11951120"/>
              <a:gd name="connsiteY728" fmla="*/ 2232369 h 6757249"/>
              <a:gd name="connsiteX729" fmla="*/ 10432812 w 11951120"/>
              <a:gd name="connsiteY729" fmla="*/ 2234402 h 6757249"/>
              <a:gd name="connsiteX730" fmla="*/ 10436193 w 11951120"/>
              <a:gd name="connsiteY730" fmla="*/ 2229881 h 6757249"/>
              <a:gd name="connsiteX731" fmla="*/ 10433479 w 11951120"/>
              <a:gd name="connsiteY731" fmla="*/ 2232369 h 6757249"/>
              <a:gd name="connsiteX732" fmla="*/ 11374235 w 11951120"/>
              <a:gd name="connsiteY732" fmla="*/ 2151423 h 6757249"/>
              <a:gd name="connsiteX733" fmla="*/ 11372843 w 11951120"/>
              <a:gd name="connsiteY733" fmla="*/ 2152920 h 6757249"/>
              <a:gd name="connsiteX734" fmla="*/ 11371681 w 11951120"/>
              <a:gd name="connsiteY734" fmla="*/ 2153148 h 6757249"/>
              <a:gd name="connsiteX735" fmla="*/ 11373775 w 11951120"/>
              <a:gd name="connsiteY735" fmla="*/ 2153884 h 6757249"/>
              <a:gd name="connsiteX736" fmla="*/ 580164 w 11951120"/>
              <a:gd name="connsiteY736" fmla="*/ 2082565 h 6757249"/>
              <a:gd name="connsiteX737" fmla="*/ 579522 w 11951120"/>
              <a:gd name="connsiteY737" fmla="*/ 2082702 h 6757249"/>
              <a:gd name="connsiteX738" fmla="*/ 579512 w 11951120"/>
              <a:gd name="connsiteY738" fmla="*/ 2082707 h 6757249"/>
              <a:gd name="connsiteX739" fmla="*/ 579882 w 11951120"/>
              <a:gd name="connsiteY739" fmla="*/ 2082972 h 6757249"/>
              <a:gd name="connsiteX740" fmla="*/ 11373929 w 11951120"/>
              <a:gd name="connsiteY740" fmla="*/ 2035554 h 6757249"/>
              <a:gd name="connsiteX741" fmla="*/ 11371948 w 11951120"/>
              <a:gd name="connsiteY741" fmla="*/ 2039525 h 6757249"/>
              <a:gd name="connsiteX742" fmla="*/ 11371723 w 11951120"/>
              <a:gd name="connsiteY742" fmla="*/ 2039751 h 6757249"/>
              <a:gd name="connsiteX743" fmla="*/ 11371370 w 11951120"/>
              <a:gd name="connsiteY743" fmla="*/ 2040440 h 6757249"/>
              <a:gd name="connsiteX744" fmla="*/ 11372843 w 11951120"/>
              <a:gd name="connsiteY744" fmla="*/ 2039310 h 6757249"/>
              <a:gd name="connsiteX745" fmla="*/ 11381628 w 11951120"/>
              <a:gd name="connsiteY745" fmla="*/ 2039310 h 6757249"/>
              <a:gd name="connsiteX746" fmla="*/ 262191 w 11951120"/>
              <a:gd name="connsiteY746" fmla="*/ 2035072 h 6757249"/>
              <a:gd name="connsiteX747" fmla="*/ 262191 w 11951120"/>
              <a:gd name="connsiteY747" fmla="*/ 2035768 h 6757249"/>
              <a:gd name="connsiteX748" fmla="*/ 263465 w 11951120"/>
              <a:gd name="connsiteY748" fmla="*/ 2038947 h 6757249"/>
              <a:gd name="connsiteX749" fmla="*/ 263465 w 11951120"/>
              <a:gd name="connsiteY749" fmla="*/ 2036437 h 6757249"/>
              <a:gd name="connsiteX750" fmla="*/ 265299 w 11951120"/>
              <a:gd name="connsiteY750" fmla="*/ 2035485 h 6757249"/>
              <a:gd name="connsiteX751" fmla="*/ 9832971 w 11951120"/>
              <a:gd name="connsiteY751" fmla="*/ 2034969 h 6757249"/>
              <a:gd name="connsiteX752" fmla="*/ 9825829 w 11951120"/>
              <a:gd name="connsiteY752" fmla="*/ 2041695 h 6757249"/>
              <a:gd name="connsiteX753" fmla="*/ 9831333 w 11951120"/>
              <a:gd name="connsiteY753" fmla="*/ 2039542 h 6757249"/>
              <a:gd name="connsiteX754" fmla="*/ 10125627 w 11951120"/>
              <a:gd name="connsiteY754" fmla="*/ 1913587 h 6757249"/>
              <a:gd name="connsiteX755" fmla="*/ 10123134 w 11951120"/>
              <a:gd name="connsiteY755" fmla="*/ 1915454 h 6757249"/>
              <a:gd name="connsiteX756" fmla="*/ 10119403 w 11951120"/>
              <a:gd name="connsiteY756" fmla="*/ 1921070 h 6757249"/>
              <a:gd name="connsiteX757" fmla="*/ 10116957 w 11951120"/>
              <a:gd name="connsiteY757" fmla="*/ 1923930 h 6757249"/>
              <a:gd name="connsiteX758" fmla="*/ 10113033 w 11951120"/>
              <a:gd name="connsiteY758" fmla="*/ 1929619 h 6757249"/>
              <a:gd name="connsiteX759" fmla="*/ 10123783 w 11951120"/>
              <a:gd name="connsiteY759" fmla="*/ 1916673 h 6757249"/>
              <a:gd name="connsiteX760" fmla="*/ 578479 w 11951120"/>
              <a:gd name="connsiteY760" fmla="*/ 1896101 h 6757249"/>
              <a:gd name="connsiteX761" fmla="*/ 574602 w 11951120"/>
              <a:gd name="connsiteY761" fmla="*/ 1898112 h 6757249"/>
              <a:gd name="connsiteX762" fmla="*/ 576913 w 11951120"/>
              <a:gd name="connsiteY762" fmla="*/ 1903723 h 6757249"/>
              <a:gd name="connsiteX763" fmla="*/ 1853246 w 11951120"/>
              <a:gd name="connsiteY763" fmla="*/ 1818997 h 6757249"/>
              <a:gd name="connsiteX764" fmla="*/ 1853246 w 11951120"/>
              <a:gd name="connsiteY764" fmla="*/ 1819739 h 6757249"/>
              <a:gd name="connsiteX765" fmla="*/ 1854165 w 11951120"/>
              <a:gd name="connsiteY765" fmla="*/ 1820615 h 6757249"/>
              <a:gd name="connsiteX766" fmla="*/ 11512844 w 11951120"/>
              <a:gd name="connsiteY766" fmla="*/ 1814760 h 6757249"/>
              <a:gd name="connsiteX767" fmla="*/ 11511827 w 11951120"/>
              <a:gd name="connsiteY767" fmla="*/ 1820172 h 6757249"/>
              <a:gd name="connsiteX768" fmla="*/ 11511744 w 11951120"/>
              <a:gd name="connsiteY768" fmla="*/ 1820458 h 6757249"/>
              <a:gd name="connsiteX769" fmla="*/ 11512354 w 11951120"/>
              <a:gd name="connsiteY769" fmla="*/ 1819930 h 6757249"/>
              <a:gd name="connsiteX770" fmla="*/ 11517599 w 11951120"/>
              <a:gd name="connsiteY770" fmla="*/ 1818738 h 6757249"/>
              <a:gd name="connsiteX771" fmla="*/ 11517607 w 11951120"/>
              <a:gd name="connsiteY771" fmla="*/ 1673589 h 6757249"/>
              <a:gd name="connsiteX772" fmla="*/ 11516536 w 11951120"/>
              <a:gd name="connsiteY772" fmla="*/ 1674649 h 6757249"/>
              <a:gd name="connsiteX773" fmla="*/ 11514915 w 11951120"/>
              <a:gd name="connsiteY773" fmla="*/ 1674649 h 6757249"/>
              <a:gd name="connsiteX774" fmla="*/ 11516220 w 11951120"/>
              <a:gd name="connsiteY774" fmla="*/ 1675379 h 6757249"/>
              <a:gd name="connsiteX775" fmla="*/ 11519619 w 11951120"/>
              <a:gd name="connsiteY775" fmla="*/ 1677075 h 6757249"/>
              <a:gd name="connsiteX776" fmla="*/ 11520394 w 11951120"/>
              <a:gd name="connsiteY776" fmla="*/ 1675475 h 6757249"/>
              <a:gd name="connsiteX777" fmla="*/ 11180501 w 11951120"/>
              <a:gd name="connsiteY777" fmla="*/ 1637210 h 6757249"/>
              <a:gd name="connsiteX778" fmla="*/ 11180354 w 11951120"/>
              <a:gd name="connsiteY778" fmla="*/ 1638835 h 6757249"/>
              <a:gd name="connsiteX779" fmla="*/ 11180501 w 11951120"/>
              <a:gd name="connsiteY779" fmla="*/ 1638835 h 6757249"/>
              <a:gd name="connsiteX780" fmla="*/ 864010 w 11951120"/>
              <a:gd name="connsiteY780" fmla="*/ 1529856 h 6757249"/>
              <a:gd name="connsiteX781" fmla="*/ 868758 w 11951120"/>
              <a:gd name="connsiteY781" fmla="*/ 1538164 h 6757249"/>
              <a:gd name="connsiteX782" fmla="*/ 868758 w 11951120"/>
              <a:gd name="connsiteY782" fmla="*/ 1529856 h 6757249"/>
              <a:gd name="connsiteX783" fmla="*/ 868668 w 11951120"/>
              <a:gd name="connsiteY783" fmla="*/ 1529856 h 6757249"/>
              <a:gd name="connsiteX784" fmla="*/ 1246335 w 11951120"/>
              <a:gd name="connsiteY784" fmla="*/ 1508405 h 6757249"/>
              <a:gd name="connsiteX785" fmla="*/ 1247536 w 11951120"/>
              <a:gd name="connsiteY785" fmla="*/ 1514937 h 6757249"/>
              <a:gd name="connsiteX786" fmla="*/ 1252610 w 11951120"/>
              <a:gd name="connsiteY786" fmla="*/ 1508405 h 6757249"/>
              <a:gd name="connsiteX787" fmla="*/ 573882 w 11951120"/>
              <a:gd name="connsiteY787" fmla="*/ 1455824 h 6757249"/>
              <a:gd name="connsiteX788" fmla="*/ 570707 w 11951120"/>
              <a:gd name="connsiteY788" fmla="*/ 1456466 h 6757249"/>
              <a:gd name="connsiteX789" fmla="*/ 574028 w 11951120"/>
              <a:gd name="connsiteY789" fmla="*/ 1457552 h 6757249"/>
              <a:gd name="connsiteX790" fmla="*/ 11447026 w 11951120"/>
              <a:gd name="connsiteY790" fmla="*/ 1384892 h 6757249"/>
              <a:gd name="connsiteX791" fmla="*/ 11446835 w 11951120"/>
              <a:gd name="connsiteY791" fmla="*/ 1385064 h 6757249"/>
              <a:gd name="connsiteX792" fmla="*/ 11445837 w 11951120"/>
              <a:gd name="connsiteY792" fmla="*/ 1385064 h 6757249"/>
              <a:gd name="connsiteX793" fmla="*/ 11447026 w 11951120"/>
              <a:gd name="connsiteY793" fmla="*/ 1387466 h 6757249"/>
              <a:gd name="connsiteX794" fmla="*/ 870459 w 11951120"/>
              <a:gd name="connsiteY794" fmla="*/ 1381340 h 6757249"/>
              <a:gd name="connsiteX795" fmla="*/ 867055 w 11951120"/>
              <a:gd name="connsiteY795" fmla="*/ 1384795 h 6757249"/>
              <a:gd name="connsiteX796" fmla="*/ 866832 w 11951120"/>
              <a:gd name="connsiteY796" fmla="*/ 1387458 h 6757249"/>
              <a:gd name="connsiteX797" fmla="*/ 868668 w 11951120"/>
              <a:gd name="connsiteY797" fmla="*/ 1384593 h 6757249"/>
              <a:gd name="connsiteX798" fmla="*/ 1061815 w 11951120"/>
              <a:gd name="connsiteY798" fmla="*/ 1335502 h 6757249"/>
              <a:gd name="connsiteX799" fmla="*/ 1061367 w 11951120"/>
              <a:gd name="connsiteY799" fmla="*/ 1335953 h 6757249"/>
              <a:gd name="connsiteX800" fmla="*/ 1053749 w 11951120"/>
              <a:gd name="connsiteY800" fmla="*/ 1338982 h 6757249"/>
              <a:gd name="connsiteX801" fmla="*/ 1054579 w 11951120"/>
              <a:gd name="connsiteY801" fmla="*/ 1344470 h 6757249"/>
              <a:gd name="connsiteX802" fmla="*/ 1060475 w 11951120"/>
              <a:gd name="connsiteY802" fmla="*/ 1337499 h 6757249"/>
              <a:gd name="connsiteX803" fmla="*/ 1061815 w 11951120"/>
              <a:gd name="connsiteY803" fmla="*/ 1336746 h 6757249"/>
              <a:gd name="connsiteX804" fmla="*/ 1063580 w 11951120"/>
              <a:gd name="connsiteY804" fmla="*/ 1264945 h 6757249"/>
              <a:gd name="connsiteX805" fmla="*/ 1062022 w 11951120"/>
              <a:gd name="connsiteY805" fmla="*/ 1265738 h 6757249"/>
              <a:gd name="connsiteX806" fmla="*/ 1062147 w 11951120"/>
              <a:gd name="connsiteY806" fmla="*/ 1266681 h 6757249"/>
              <a:gd name="connsiteX807" fmla="*/ 551907 w 11951120"/>
              <a:gd name="connsiteY807" fmla="*/ 1261181 h 6757249"/>
              <a:gd name="connsiteX808" fmla="*/ 550690 w 11951120"/>
              <a:gd name="connsiteY808" fmla="*/ 1261291 h 6757249"/>
              <a:gd name="connsiteX809" fmla="*/ 556369 w 11951120"/>
              <a:gd name="connsiteY809" fmla="*/ 1269294 h 6757249"/>
              <a:gd name="connsiteX810" fmla="*/ 556747 w 11951120"/>
              <a:gd name="connsiteY810" fmla="*/ 1267419 h 6757249"/>
              <a:gd name="connsiteX811" fmla="*/ 558511 w 11951120"/>
              <a:gd name="connsiteY811" fmla="*/ 1267002 h 6757249"/>
              <a:gd name="connsiteX812" fmla="*/ 557126 w 11951120"/>
              <a:gd name="connsiteY812" fmla="*/ 1266340 h 6757249"/>
              <a:gd name="connsiteX813" fmla="*/ 1777972 w 11951120"/>
              <a:gd name="connsiteY813" fmla="*/ 1221028 h 6757249"/>
              <a:gd name="connsiteX814" fmla="*/ 1777172 w 11951120"/>
              <a:gd name="connsiteY814" fmla="*/ 1221864 h 6757249"/>
              <a:gd name="connsiteX815" fmla="*/ 1778049 w 11951120"/>
              <a:gd name="connsiteY815" fmla="*/ 1221150 h 6757249"/>
              <a:gd name="connsiteX816" fmla="*/ 10891872 w 11951120"/>
              <a:gd name="connsiteY816" fmla="*/ 1137000 h 6757249"/>
              <a:gd name="connsiteX817" fmla="*/ 10890350 w 11951120"/>
              <a:gd name="connsiteY817" fmla="*/ 1142251 h 6757249"/>
              <a:gd name="connsiteX818" fmla="*/ 10890698 w 11951120"/>
              <a:gd name="connsiteY818" fmla="*/ 1143663 h 6757249"/>
              <a:gd name="connsiteX819" fmla="*/ 10894679 w 11951120"/>
              <a:gd name="connsiteY819" fmla="*/ 1139682 h 6757249"/>
              <a:gd name="connsiteX820" fmla="*/ 11495650 w 11951120"/>
              <a:gd name="connsiteY820" fmla="*/ 1125954 h 6757249"/>
              <a:gd name="connsiteX821" fmla="*/ 11496175 w 11951120"/>
              <a:gd name="connsiteY821" fmla="*/ 1127624 h 6757249"/>
              <a:gd name="connsiteX822" fmla="*/ 11496148 w 11951120"/>
              <a:gd name="connsiteY822" fmla="*/ 1125954 h 6757249"/>
              <a:gd name="connsiteX823" fmla="*/ 11709774 w 11951120"/>
              <a:gd name="connsiteY823" fmla="*/ 1121056 h 6757249"/>
              <a:gd name="connsiteX824" fmla="*/ 11709439 w 11951120"/>
              <a:gd name="connsiteY824" fmla="*/ 1122415 h 6757249"/>
              <a:gd name="connsiteX825" fmla="*/ 11709797 w 11951120"/>
              <a:gd name="connsiteY825" fmla="*/ 1122292 h 6757249"/>
              <a:gd name="connsiteX826" fmla="*/ 11709544 w 11951120"/>
              <a:gd name="connsiteY826" fmla="*/ 1123025 h 6757249"/>
              <a:gd name="connsiteX827" fmla="*/ 11710316 w 11951120"/>
              <a:gd name="connsiteY827" fmla="*/ 1122099 h 6757249"/>
              <a:gd name="connsiteX828" fmla="*/ 11711019 w 11951120"/>
              <a:gd name="connsiteY828" fmla="*/ 1121694 h 6757249"/>
              <a:gd name="connsiteX829" fmla="*/ 1536207 w 11951120"/>
              <a:gd name="connsiteY829" fmla="*/ 1096166 h 6757249"/>
              <a:gd name="connsiteX830" fmla="*/ 1536033 w 11951120"/>
              <a:gd name="connsiteY830" fmla="*/ 1096267 h 6757249"/>
              <a:gd name="connsiteX831" fmla="*/ 1536295 w 11951120"/>
              <a:gd name="connsiteY831" fmla="*/ 1096256 h 6757249"/>
              <a:gd name="connsiteX832" fmla="*/ 797530 w 11951120"/>
              <a:gd name="connsiteY832" fmla="*/ 1072923 h 6757249"/>
              <a:gd name="connsiteX833" fmla="*/ 797800 w 11951120"/>
              <a:gd name="connsiteY833" fmla="*/ 1073508 h 6757249"/>
              <a:gd name="connsiteX834" fmla="*/ 797937 w 11951120"/>
              <a:gd name="connsiteY834" fmla="*/ 1073335 h 6757249"/>
              <a:gd name="connsiteX835" fmla="*/ 11583001 w 11951120"/>
              <a:gd name="connsiteY835" fmla="*/ 1066768 h 6757249"/>
              <a:gd name="connsiteX836" fmla="*/ 11582652 w 11951120"/>
              <a:gd name="connsiteY836" fmla="*/ 1067672 h 6757249"/>
              <a:gd name="connsiteX837" fmla="*/ 11582909 w 11951120"/>
              <a:gd name="connsiteY837" fmla="*/ 1067719 h 6757249"/>
              <a:gd name="connsiteX838" fmla="*/ 11583106 w 11951120"/>
              <a:gd name="connsiteY838" fmla="*/ 1067748 h 6757249"/>
              <a:gd name="connsiteX839" fmla="*/ 11442720 w 11951120"/>
              <a:gd name="connsiteY839" fmla="*/ 1053344 h 6757249"/>
              <a:gd name="connsiteX840" fmla="*/ 11440315 w 11951120"/>
              <a:gd name="connsiteY840" fmla="*/ 1072378 h 6757249"/>
              <a:gd name="connsiteX841" fmla="*/ 11446083 w 11951120"/>
              <a:gd name="connsiteY841" fmla="*/ 1073334 h 6757249"/>
              <a:gd name="connsiteX842" fmla="*/ 888947 w 11951120"/>
              <a:gd name="connsiteY842" fmla="*/ 1024783 h 6757249"/>
              <a:gd name="connsiteX843" fmla="*/ 889254 w 11951120"/>
              <a:gd name="connsiteY843" fmla="*/ 1025236 h 6757249"/>
              <a:gd name="connsiteX844" fmla="*/ 889471 w 11951120"/>
              <a:gd name="connsiteY844" fmla="*/ 1024882 h 6757249"/>
              <a:gd name="connsiteX845" fmla="*/ 11269302 w 11951120"/>
              <a:gd name="connsiteY845" fmla="*/ 1013125 h 6757249"/>
              <a:gd name="connsiteX846" fmla="*/ 11276347 w 11951120"/>
              <a:gd name="connsiteY846" fmla="*/ 1030035 h 6757249"/>
              <a:gd name="connsiteX847" fmla="*/ 11276698 w 11951120"/>
              <a:gd name="connsiteY847" fmla="*/ 1029647 h 6757249"/>
              <a:gd name="connsiteX848" fmla="*/ 11280620 w 11951120"/>
              <a:gd name="connsiteY848" fmla="*/ 1021794 h 6757249"/>
              <a:gd name="connsiteX849" fmla="*/ 1517452 w 11951120"/>
              <a:gd name="connsiteY849" fmla="*/ 998261 h 6757249"/>
              <a:gd name="connsiteX850" fmla="*/ 1517140 w 11951120"/>
              <a:gd name="connsiteY850" fmla="*/ 998950 h 6757249"/>
              <a:gd name="connsiteX851" fmla="*/ 1515907 w 11951120"/>
              <a:gd name="connsiteY851" fmla="*/ 1000391 h 6757249"/>
              <a:gd name="connsiteX852" fmla="*/ 1516045 w 11951120"/>
              <a:gd name="connsiteY852" fmla="*/ 1000898 h 6757249"/>
              <a:gd name="connsiteX853" fmla="*/ 1517432 w 11951120"/>
              <a:gd name="connsiteY853" fmla="*/ 998831 h 6757249"/>
              <a:gd name="connsiteX854" fmla="*/ 11160690 w 11951120"/>
              <a:gd name="connsiteY854" fmla="*/ 880890 h 6757249"/>
              <a:gd name="connsiteX855" fmla="*/ 11160704 w 11951120"/>
              <a:gd name="connsiteY855" fmla="*/ 880971 h 6757249"/>
              <a:gd name="connsiteX856" fmla="*/ 11161112 w 11951120"/>
              <a:gd name="connsiteY856" fmla="*/ 880971 h 6757249"/>
              <a:gd name="connsiteX857" fmla="*/ 11181864 w 11951120"/>
              <a:gd name="connsiteY857" fmla="*/ 864042 h 6757249"/>
              <a:gd name="connsiteX858" fmla="*/ 11175991 w 11951120"/>
              <a:gd name="connsiteY858" fmla="*/ 880971 h 6757249"/>
              <a:gd name="connsiteX859" fmla="*/ 11178403 w 11951120"/>
              <a:gd name="connsiteY859" fmla="*/ 880971 h 6757249"/>
              <a:gd name="connsiteX860" fmla="*/ 11186056 w 11951120"/>
              <a:gd name="connsiteY860" fmla="*/ 888570 h 6757249"/>
              <a:gd name="connsiteX861" fmla="*/ 11188002 w 11951120"/>
              <a:gd name="connsiteY861" fmla="*/ 884111 h 6757249"/>
              <a:gd name="connsiteX862" fmla="*/ 11187666 w 11951120"/>
              <a:gd name="connsiteY862" fmla="*/ 883651 h 6757249"/>
              <a:gd name="connsiteX863" fmla="*/ 11178891 w 11951120"/>
              <a:gd name="connsiteY863" fmla="*/ 879182 h 6757249"/>
              <a:gd name="connsiteX864" fmla="*/ 892855 w 11951120"/>
              <a:gd name="connsiteY864" fmla="*/ 836588 h 6757249"/>
              <a:gd name="connsiteX865" fmla="*/ 892891 w 11951120"/>
              <a:gd name="connsiteY865" fmla="*/ 836808 h 6757249"/>
              <a:gd name="connsiteX866" fmla="*/ 892556 w 11951120"/>
              <a:gd name="connsiteY866" fmla="*/ 838510 h 6757249"/>
              <a:gd name="connsiteX867" fmla="*/ 893403 w 11951120"/>
              <a:gd name="connsiteY867" fmla="*/ 837032 h 6757249"/>
              <a:gd name="connsiteX868" fmla="*/ 11490245 w 11951120"/>
              <a:gd name="connsiteY868" fmla="*/ 780885 h 6757249"/>
              <a:gd name="connsiteX869" fmla="*/ 11487753 w 11951120"/>
              <a:gd name="connsiteY869" fmla="*/ 788675 h 6757249"/>
              <a:gd name="connsiteX870" fmla="*/ 11490707 w 11951120"/>
              <a:gd name="connsiteY870" fmla="*/ 789792 h 6757249"/>
              <a:gd name="connsiteX871" fmla="*/ 11490442 w 11951120"/>
              <a:gd name="connsiteY871" fmla="*/ 784024 h 6757249"/>
              <a:gd name="connsiteX872" fmla="*/ 11492197 w 11951120"/>
              <a:gd name="connsiteY872" fmla="*/ 783281 h 6757249"/>
              <a:gd name="connsiteX873" fmla="*/ 11490408 w 11951120"/>
              <a:gd name="connsiteY873" fmla="*/ 783281 h 6757249"/>
              <a:gd name="connsiteX874" fmla="*/ 11490442 w 11951120"/>
              <a:gd name="connsiteY874" fmla="*/ 784024 h 6757249"/>
              <a:gd name="connsiteX875" fmla="*/ 11490245 w 11951120"/>
              <a:gd name="connsiteY875" fmla="*/ 784106 h 6757249"/>
              <a:gd name="connsiteX876" fmla="*/ 11490245 w 11951120"/>
              <a:gd name="connsiteY876" fmla="*/ 783281 h 6757249"/>
              <a:gd name="connsiteX877" fmla="*/ 11489929 w 11951120"/>
              <a:gd name="connsiteY877" fmla="*/ 783281 h 6757249"/>
              <a:gd name="connsiteX878" fmla="*/ 11490245 w 11951120"/>
              <a:gd name="connsiteY878" fmla="*/ 781671 h 6757249"/>
              <a:gd name="connsiteX879" fmla="*/ 11490643 w 11951120"/>
              <a:gd name="connsiteY879" fmla="*/ 779637 h 6757249"/>
              <a:gd name="connsiteX880" fmla="*/ 11490290 w 11951120"/>
              <a:gd name="connsiteY880" fmla="*/ 780742 h 6757249"/>
              <a:gd name="connsiteX881" fmla="*/ 11490316 w 11951120"/>
              <a:gd name="connsiteY881" fmla="*/ 781306 h 6757249"/>
              <a:gd name="connsiteX882" fmla="*/ 1013290 w 11951120"/>
              <a:gd name="connsiteY882" fmla="*/ 754503 h 6757249"/>
              <a:gd name="connsiteX883" fmla="*/ 1013015 w 11951120"/>
              <a:gd name="connsiteY883" fmla="*/ 756325 h 6757249"/>
              <a:gd name="connsiteX884" fmla="*/ 1012968 w 11951120"/>
              <a:gd name="connsiteY884" fmla="*/ 756530 h 6757249"/>
              <a:gd name="connsiteX885" fmla="*/ 1014172 w 11951120"/>
              <a:gd name="connsiteY885" fmla="*/ 755568 h 6757249"/>
              <a:gd name="connsiteX886" fmla="*/ 11584464 w 11951120"/>
              <a:gd name="connsiteY886" fmla="*/ 710851 h 6757249"/>
              <a:gd name="connsiteX887" fmla="*/ 11587070 w 11951120"/>
              <a:gd name="connsiteY887" fmla="*/ 712476 h 6757249"/>
              <a:gd name="connsiteX888" fmla="*/ 11587192 w 11951120"/>
              <a:gd name="connsiteY888" fmla="*/ 711029 h 6757249"/>
              <a:gd name="connsiteX889" fmla="*/ 11688314 w 11951120"/>
              <a:gd name="connsiteY889" fmla="*/ 707544 h 6757249"/>
              <a:gd name="connsiteX890" fmla="*/ 11687860 w 11951120"/>
              <a:gd name="connsiteY890" fmla="*/ 708470 h 6757249"/>
              <a:gd name="connsiteX891" fmla="*/ 11687711 w 11951120"/>
              <a:gd name="connsiteY891" fmla="*/ 709380 h 6757249"/>
              <a:gd name="connsiteX892" fmla="*/ 11688990 w 11951120"/>
              <a:gd name="connsiteY892" fmla="*/ 709458 h 6757249"/>
              <a:gd name="connsiteX893" fmla="*/ 1999412 w 11951120"/>
              <a:gd name="connsiteY893" fmla="*/ 692378 h 6757249"/>
              <a:gd name="connsiteX894" fmla="*/ 1999626 w 11951120"/>
              <a:gd name="connsiteY894" fmla="*/ 694089 h 6757249"/>
              <a:gd name="connsiteX895" fmla="*/ 2002074 w 11951120"/>
              <a:gd name="connsiteY895" fmla="*/ 692912 h 6757249"/>
              <a:gd name="connsiteX896" fmla="*/ 1448682 w 11951120"/>
              <a:gd name="connsiteY896" fmla="*/ 615753 h 6757249"/>
              <a:gd name="connsiteX897" fmla="*/ 1448874 w 11951120"/>
              <a:gd name="connsiteY897" fmla="*/ 616166 h 6757249"/>
              <a:gd name="connsiteX898" fmla="*/ 1449428 w 11951120"/>
              <a:gd name="connsiteY898" fmla="*/ 616166 h 6757249"/>
              <a:gd name="connsiteX899" fmla="*/ 1494262 w 11951120"/>
              <a:gd name="connsiteY899" fmla="*/ 615652 h 6757249"/>
              <a:gd name="connsiteX900" fmla="*/ 1496444 w 11951120"/>
              <a:gd name="connsiteY900" fmla="*/ 616861 h 6757249"/>
              <a:gd name="connsiteX901" fmla="*/ 1497935 w 11951120"/>
              <a:gd name="connsiteY901" fmla="*/ 616718 h 6757249"/>
              <a:gd name="connsiteX902" fmla="*/ 1495763 w 11951120"/>
              <a:gd name="connsiteY902" fmla="*/ 615652 h 6757249"/>
              <a:gd name="connsiteX903" fmla="*/ 2192448 w 11951120"/>
              <a:gd name="connsiteY903" fmla="*/ 541683 h 6757249"/>
              <a:gd name="connsiteX904" fmla="*/ 2192448 w 11951120"/>
              <a:gd name="connsiteY904" fmla="*/ 544863 h 6757249"/>
              <a:gd name="connsiteX905" fmla="*/ 2192535 w 11951120"/>
              <a:gd name="connsiteY905" fmla="*/ 545235 h 6757249"/>
              <a:gd name="connsiteX906" fmla="*/ 2195083 w 11951120"/>
              <a:gd name="connsiteY906" fmla="*/ 544316 h 6757249"/>
              <a:gd name="connsiteX907" fmla="*/ 5932207 w 11951120"/>
              <a:gd name="connsiteY907" fmla="*/ 526076 h 6757249"/>
              <a:gd name="connsiteX908" fmla="*/ 5931838 w 11951120"/>
              <a:gd name="connsiteY908" fmla="*/ 526420 h 6757249"/>
              <a:gd name="connsiteX909" fmla="*/ 5931838 w 11951120"/>
              <a:gd name="connsiteY909" fmla="*/ 540439 h 6757249"/>
              <a:gd name="connsiteX910" fmla="*/ 5932207 w 11951120"/>
              <a:gd name="connsiteY910" fmla="*/ 540439 h 6757249"/>
              <a:gd name="connsiteX911" fmla="*/ 9745508 w 11951120"/>
              <a:gd name="connsiteY911" fmla="*/ 522164 h 6757249"/>
              <a:gd name="connsiteX912" fmla="*/ 9741647 w 11951120"/>
              <a:gd name="connsiteY912" fmla="*/ 522814 h 6757249"/>
              <a:gd name="connsiteX913" fmla="*/ 9741691 w 11951120"/>
              <a:gd name="connsiteY913" fmla="*/ 523113 h 6757249"/>
              <a:gd name="connsiteX914" fmla="*/ 9741685 w 11951120"/>
              <a:gd name="connsiteY914" fmla="*/ 523117 h 6757249"/>
              <a:gd name="connsiteX915" fmla="*/ 9304253 w 11951120"/>
              <a:gd name="connsiteY915" fmla="*/ 520125 h 6757249"/>
              <a:gd name="connsiteX916" fmla="*/ 9301000 w 11951120"/>
              <a:gd name="connsiteY916" fmla="*/ 522351 h 6757249"/>
              <a:gd name="connsiteX917" fmla="*/ 9307186 w 11951120"/>
              <a:gd name="connsiteY917" fmla="*/ 523400 h 6757249"/>
              <a:gd name="connsiteX918" fmla="*/ 9308163 w 11951120"/>
              <a:gd name="connsiteY918" fmla="*/ 524394 h 6757249"/>
              <a:gd name="connsiteX919" fmla="*/ 9308080 w 11951120"/>
              <a:gd name="connsiteY919" fmla="*/ 523981 h 6757249"/>
              <a:gd name="connsiteX920" fmla="*/ 9544722 w 11951120"/>
              <a:gd name="connsiteY920" fmla="*/ 496953 h 6757249"/>
              <a:gd name="connsiteX921" fmla="*/ 9545149 w 11951120"/>
              <a:gd name="connsiteY921" fmla="*/ 497952 h 6757249"/>
              <a:gd name="connsiteX922" fmla="*/ 9545143 w 11951120"/>
              <a:gd name="connsiteY922" fmla="*/ 498056 h 6757249"/>
              <a:gd name="connsiteX923" fmla="*/ 9545357 w 11951120"/>
              <a:gd name="connsiteY923" fmla="*/ 497697 h 6757249"/>
              <a:gd name="connsiteX924" fmla="*/ 9545906 w 11951120"/>
              <a:gd name="connsiteY924" fmla="*/ 496975 h 6757249"/>
              <a:gd name="connsiteX925" fmla="*/ 1951575 w 11951120"/>
              <a:gd name="connsiteY925" fmla="*/ 469023 h 6757249"/>
              <a:gd name="connsiteX926" fmla="*/ 1945498 w 11951120"/>
              <a:gd name="connsiteY926" fmla="*/ 472065 h 6757249"/>
              <a:gd name="connsiteX927" fmla="*/ 1951425 w 11951120"/>
              <a:gd name="connsiteY927" fmla="*/ 472065 h 6757249"/>
              <a:gd name="connsiteX928" fmla="*/ 1951575 w 11951120"/>
              <a:gd name="connsiteY928" fmla="*/ 470312 h 6757249"/>
              <a:gd name="connsiteX929" fmla="*/ 1639882 w 11951120"/>
              <a:gd name="connsiteY929" fmla="*/ 464002 h 6757249"/>
              <a:gd name="connsiteX930" fmla="*/ 1634702 w 11951120"/>
              <a:gd name="connsiteY930" fmla="*/ 470839 h 6757249"/>
              <a:gd name="connsiteX931" fmla="*/ 1632009 w 11951120"/>
              <a:gd name="connsiteY931" fmla="*/ 478899 h 6757249"/>
              <a:gd name="connsiteX932" fmla="*/ 1638304 w 11951120"/>
              <a:gd name="connsiteY932" fmla="*/ 476087 h 6757249"/>
              <a:gd name="connsiteX933" fmla="*/ 1638304 w 11951120"/>
              <a:gd name="connsiteY933" fmla="*/ 478842 h 6757249"/>
              <a:gd name="connsiteX934" fmla="*/ 1639684 w 11951120"/>
              <a:gd name="connsiteY934" fmla="*/ 476310 h 6757249"/>
              <a:gd name="connsiteX935" fmla="*/ 1638762 w 11951120"/>
              <a:gd name="connsiteY935" fmla="*/ 475776 h 6757249"/>
              <a:gd name="connsiteX936" fmla="*/ 1638977 w 11951120"/>
              <a:gd name="connsiteY936" fmla="*/ 473513 h 6757249"/>
              <a:gd name="connsiteX937" fmla="*/ 1636046 w 11951120"/>
              <a:gd name="connsiteY937" fmla="*/ 470583 h 6757249"/>
              <a:gd name="connsiteX938" fmla="*/ 1639194 w 11951120"/>
              <a:gd name="connsiteY938" fmla="*/ 471233 h 6757249"/>
              <a:gd name="connsiteX939" fmla="*/ 8906130 w 11951120"/>
              <a:gd name="connsiteY939" fmla="*/ 451199 h 6757249"/>
              <a:gd name="connsiteX940" fmla="*/ 8899536 w 11951120"/>
              <a:gd name="connsiteY940" fmla="*/ 457671 h 6757249"/>
              <a:gd name="connsiteX941" fmla="*/ 8899495 w 11951120"/>
              <a:gd name="connsiteY941" fmla="*/ 458582 h 6757249"/>
              <a:gd name="connsiteX942" fmla="*/ 8903223 w 11951120"/>
              <a:gd name="connsiteY942" fmla="*/ 454339 h 6757249"/>
              <a:gd name="connsiteX943" fmla="*/ 8906657 w 11951120"/>
              <a:gd name="connsiteY943" fmla="*/ 451299 h 6757249"/>
              <a:gd name="connsiteX944" fmla="*/ 2501951 w 11951120"/>
              <a:gd name="connsiteY944" fmla="*/ 422681 h 6757249"/>
              <a:gd name="connsiteX945" fmla="*/ 2501804 w 11951120"/>
              <a:gd name="connsiteY945" fmla="*/ 423823 h 6757249"/>
              <a:gd name="connsiteX946" fmla="*/ 2502241 w 11951120"/>
              <a:gd name="connsiteY946" fmla="*/ 423382 h 6757249"/>
              <a:gd name="connsiteX947" fmla="*/ 2769832 w 11951120"/>
              <a:gd name="connsiteY947" fmla="*/ 421860 h 6757249"/>
              <a:gd name="connsiteX948" fmla="*/ 2769832 w 11951120"/>
              <a:gd name="connsiteY948" fmla="*/ 422078 h 6757249"/>
              <a:gd name="connsiteX949" fmla="*/ 2769457 w 11951120"/>
              <a:gd name="connsiteY949" fmla="*/ 422703 h 6757249"/>
              <a:gd name="connsiteX950" fmla="*/ 2769474 w 11951120"/>
              <a:gd name="connsiteY950" fmla="*/ 422698 h 6757249"/>
              <a:gd name="connsiteX951" fmla="*/ 2770453 w 11951120"/>
              <a:gd name="connsiteY951" fmla="*/ 422217 h 6757249"/>
              <a:gd name="connsiteX952" fmla="*/ 7208837 w 11951120"/>
              <a:gd name="connsiteY952" fmla="*/ 419290 h 6757249"/>
              <a:gd name="connsiteX953" fmla="*/ 7208019 w 11951120"/>
              <a:gd name="connsiteY953" fmla="*/ 419530 h 6757249"/>
              <a:gd name="connsiteX954" fmla="*/ 7211299 w 11951120"/>
              <a:gd name="connsiteY954" fmla="*/ 426193 h 6757249"/>
              <a:gd name="connsiteX955" fmla="*/ 7212024 w 11951120"/>
              <a:gd name="connsiteY955" fmla="*/ 422507 h 6757249"/>
              <a:gd name="connsiteX956" fmla="*/ 4260661 w 11951120"/>
              <a:gd name="connsiteY956" fmla="*/ 396172 h 6757249"/>
              <a:gd name="connsiteX957" fmla="*/ 4260661 w 11951120"/>
              <a:gd name="connsiteY957" fmla="*/ 404681 h 6757249"/>
              <a:gd name="connsiteX958" fmla="*/ 4272748 w 11951120"/>
              <a:gd name="connsiteY958" fmla="*/ 396973 h 6757249"/>
              <a:gd name="connsiteX959" fmla="*/ 2674514 w 11951120"/>
              <a:gd name="connsiteY959" fmla="*/ 391911 h 6757249"/>
              <a:gd name="connsiteX960" fmla="*/ 2673303 w 11951120"/>
              <a:gd name="connsiteY960" fmla="*/ 392733 h 6757249"/>
              <a:gd name="connsiteX961" fmla="*/ 2673303 w 11951120"/>
              <a:gd name="connsiteY961" fmla="*/ 398059 h 6757249"/>
              <a:gd name="connsiteX962" fmla="*/ 2674514 w 11951120"/>
              <a:gd name="connsiteY962" fmla="*/ 396942 h 6757249"/>
              <a:gd name="connsiteX963" fmla="*/ 6315958 w 11951120"/>
              <a:gd name="connsiteY963" fmla="*/ 375089 h 6757249"/>
              <a:gd name="connsiteX964" fmla="*/ 6315735 w 11951120"/>
              <a:gd name="connsiteY964" fmla="*/ 376471 h 6757249"/>
              <a:gd name="connsiteX965" fmla="*/ 6317034 w 11951120"/>
              <a:gd name="connsiteY965" fmla="*/ 375089 h 6757249"/>
              <a:gd name="connsiteX966" fmla="*/ 4311805 w 11951120"/>
              <a:gd name="connsiteY966" fmla="*/ 369570 h 6757249"/>
              <a:gd name="connsiteX967" fmla="*/ 4309189 w 11951120"/>
              <a:gd name="connsiteY967" fmla="*/ 373899 h 6757249"/>
              <a:gd name="connsiteX968" fmla="*/ 4308944 w 11951120"/>
              <a:gd name="connsiteY968" fmla="*/ 374196 h 6757249"/>
              <a:gd name="connsiteX969" fmla="*/ 4312742 w 11951120"/>
              <a:gd name="connsiteY969" fmla="*/ 374196 h 6757249"/>
              <a:gd name="connsiteX970" fmla="*/ 3007558 w 11951120"/>
              <a:gd name="connsiteY970" fmla="*/ 351560 h 6757249"/>
              <a:gd name="connsiteX971" fmla="*/ 3007104 w 11951120"/>
              <a:gd name="connsiteY971" fmla="*/ 352899 h 6757249"/>
              <a:gd name="connsiteX972" fmla="*/ 3009722 w 11951120"/>
              <a:gd name="connsiteY972" fmla="*/ 353558 h 6757249"/>
              <a:gd name="connsiteX973" fmla="*/ 5305835 w 11951120"/>
              <a:gd name="connsiteY973" fmla="*/ 351560 h 6757249"/>
              <a:gd name="connsiteX974" fmla="*/ 5305381 w 11951120"/>
              <a:gd name="connsiteY974" fmla="*/ 352899 h 6757249"/>
              <a:gd name="connsiteX975" fmla="*/ 5307999 w 11951120"/>
              <a:gd name="connsiteY975" fmla="*/ 353558 h 6757249"/>
              <a:gd name="connsiteX976" fmla="*/ 5752296 w 11951120"/>
              <a:gd name="connsiteY976" fmla="*/ 350600 h 6757249"/>
              <a:gd name="connsiteX977" fmla="*/ 5722911 w 11951120"/>
              <a:gd name="connsiteY977" fmla="*/ 355834 h 6757249"/>
              <a:gd name="connsiteX978" fmla="*/ 5692272 w 11951120"/>
              <a:gd name="connsiteY978" fmla="*/ 368872 h 6757249"/>
              <a:gd name="connsiteX979" fmla="*/ 5692255 w 11951120"/>
              <a:gd name="connsiteY979" fmla="*/ 368906 h 6757249"/>
              <a:gd name="connsiteX980" fmla="*/ 5665788 w 11951120"/>
              <a:gd name="connsiteY980" fmla="*/ 395353 h 6757249"/>
              <a:gd name="connsiteX981" fmla="*/ 5665511 w 11951120"/>
              <a:gd name="connsiteY981" fmla="*/ 396343 h 6757249"/>
              <a:gd name="connsiteX982" fmla="*/ 5672046 w 11951120"/>
              <a:gd name="connsiteY982" fmla="*/ 409139 h 6757249"/>
              <a:gd name="connsiteX983" fmla="*/ 5750479 w 11951120"/>
              <a:gd name="connsiteY983" fmla="*/ 373576 h 6757249"/>
              <a:gd name="connsiteX984" fmla="*/ 5750479 w 11951120"/>
              <a:gd name="connsiteY984" fmla="*/ 351575 h 6757249"/>
              <a:gd name="connsiteX985" fmla="*/ 3153124 w 11951120"/>
              <a:gd name="connsiteY985" fmla="*/ 342577 h 6757249"/>
              <a:gd name="connsiteX986" fmla="*/ 3152929 w 11951120"/>
              <a:gd name="connsiteY986" fmla="*/ 342726 h 6757249"/>
              <a:gd name="connsiteX987" fmla="*/ 3153091 w 11951120"/>
              <a:gd name="connsiteY987" fmla="*/ 342739 h 6757249"/>
              <a:gd name="connsiteX988" fmla="*/ 5451401 w 11951120"/>
              <a:gd name="connsiteY988" fmla="*/ 342577 h 6757249"/>
              <a:gd name="connsiteX989" fmla="*/ 5451206 w 11951120"/>
              <a:gd name="connsiteY989" fmla="*/ 342726 h 6757249"/>
              <a:gd name="connsiteX990" fmla="*/ 5451369 w 11951120"/>
              <a:gd name="connsiteY990" fmla="*/ 342739 h 6757249"/>
              <a:gd name="connsiteX991" fmla="*/ 4335495 w 11951120"/>
              <a:gd name="connsiteY991" fmla="*/ 325648 h 6757249"/>
              <a:gd name="connsiteX992" fmla="*/ 4335736 w 11951120"/>
              <a:gd name="connsiteY992" fmla="*/ 329953 h 6757249"/>
              <a:gd name="connsiteX993" fmla="*/ 4335259 w 11951120"/>
              <a:gd name="connsiteY993" fmla="*/ 330740 h 6757249"/>
              <a:gd name="connsiteX994" fmla="*/ 4336290 w 11951120"/>
              <a:gd name="connsiteY994" fmla="*/ 330088 h 6757249"/>
              <a:gd name="connsiteX995" fmla="*/ 4340427 w 11951120"/>
              <a:gd name="connsiteY995" fmla="*/ 327141 h 6757249"/>
              <a:gd name="connsiteX996" fmla="*/ 3084284 w 11951120"/>
              <a:gd name="connsiteY996" fmla="*/ 268278 h 6757249"/>
              <a:gd name="connsiteX997" fmla="*/ 3080467 w 11951120"/>
              <a:gd name="connsiteY997" fmla="*/ 276708 h 6757249"/>
              <a:gd name="connsiteX998" fmla="*/ 3082082 w 11951120"/>
              <a:gd name="connsiteY998" fmla="*/ 277742 h 6757249"/>
              <a:gd name="connsiteX999" fmla="*/ 3087164 w 11951120"/>
              <a:gd name="connsiteY999" fmla="*/ 277044 h 6757249"/>
              <a:gd name="connsiteX1000" fmla="*/ 5382561 w 11951120"/>
              <a:gd name="connsiteY1000" fmla="*/ 268278 h 6757249"/>
              <a:gd name="connsiteX1001" fmla="*/ 5378745 w 11951120"/>
              <a:gd name="connsiteY1001" fmla="*/ 276708 h 6757249"/>
              <a:gd name="connsiteX1002" fmla="*/ 5380359 w 11951120"/>
              <a:gd name="connsiteY1002" fmla="*/ 277742 h 6757249"/>
              <a:gd name="connsiteX1003" fmla="*/ 5385441 w 11951120"/>
              <a:gd name="connsiteY1003" fmla="*/ 277044 h 6757249"/>
              <a:gd name="connsiteX1004" fmla="*/ 2598226 w 11951120"/>
              <a:gd name="connsiteY1004" fmla="*/ 132875 h 6757249"/>
              <a:gd name="connsiteX1005" fmla="*/ 2646490 w 11951120"/>
              <a:gd name="connsiteY1005" fmla="*/ 132875 h 6757249"/>
              <a:gd name="connsiteX1006" fmla="*/ 2604808 w 11951120"/>
              <a:gd name="connsiteY1006" fmla="*/ 177536 h 6757249"/>
              <a:gd name="connsiteX1007" fmla="*/ 2558000 w 11951120"/>
              <a:gd name="connsiteY1007" fmla="*/ 198918 h 6757249"/>
              <a:gd name="connsiteX1008" fmla="*/ 2556218 w 11951120"/>
              <a:gd name="connsiteY1008" fmla="*/ 201980 h 6757249"/>
              <a:gd name="connsiteX1009" fmla="*/ 2551749 w 11951120"/>
              <a:gd name="connsiteY1009" fmla="*/ 203078 h 6757249"/>
              <a:gd name="connsiteX1010" fmla="*/ 2453433 w 11951120"/>
              <a:gd name="connsiteY1010" fmla="*/ 277667 h 6757249"/>
              <a:gd name="connsiteX1011" fmla="*/ 2453433 w 11951120"/>
              <a:gd name="connsiteY1011" fmla="*/ 229403 h 6757249"/>
              <a:gd name="connsiteX1012" fmla="*/ 2480247 w 11951120"/>
              <a:gd name="connsiteY1012" fmla="*/ 225015 h 6757249"/>
              <a:gd name="connsiteX1013" fmla="*/ 2549962 w 11951120"/>
              <a:gd name="connsiteY1013" fmla="*/ 182235 h 6757249"/>
              <a:gd name="connsiteX1014" fmla="*/ 2549962 w 11951120"/>
              <a:gd name="connsiteY1014" fmla="*/ 180803 h 6757249"/>
              <a:gd name="connsiteX1015" fmla="*/ 2598226 w 11951120"/>
              <a:gd name="connsiteY1015" fmla="*/ 132875 h 6757249"/>
              <a:gd name="connsiteX1016" fmla="*/ 4896503 w 11951120"/>
              <a:gd name="connsiteY1016" fmla="*/ 132875 h 6757249"/>
              <a:gd name="connsiteX1017" fmla="*/ 4944767 w 11951120"/>
              <a:gd name="connsiteY1017" fmla="*/ 132875 h 6757249"/>
              <a:gd name="connsiteX1018" fmla="*/ 4903085 w 11951120"/>
              <a:gd name="connsiteY1018" fmla="*/ 177536 h 6757249"/>
              <a:gd name="connsiteX1019" fmla="*/ 4856278 w 11951120"/>
              <a:gd name="connsiteY1019" fmla="*/ 198918 h 6757249"/>
              <a:gd name="connsiteX1020" fmla="*/ 4854496 w 11951120"/>
              <a:gd name="connsiteY1020" fmla="*/ 201980 h 6757249"/>
              <a:gd name="connsiteX1021" fmla="*/ 4850026 w 11951120"/>
              <a:gd name="connsiteY1021" fmla="*/ 203078 h 6757249"/>
              <a:gd name="connsiteX1022" fmla="*/ 4751710 w 11951120"/>
              <a:gd name="connsiteY1022" fmla="*/ 277667 h 6757249"/>
              <a:gd name="connsiteX1023" fmla="*/ 4751710 w 11951120"/>
              <a:gd name="connsiteY1023" fmla="*/ 229403 h 6757249"/>
              <a:gd name="connsiteX1024" fmla="*/ 4778524 w 11951120"/>
              <a:gd name="connsiteY1024" fmla="*/ 225015 h 6757249"/>
              <a:gd name="connsiteX1025" fmla="*/ 4848239 w 11951120"/>
              <a:gd name="connsiteY1025" fmla="*/ 182235 h 6757249"/>
              <a:gd name="connsiteX1026" fmla="*/ 4848239 w 11951120"/>
              <a:gd name="connsiteY1026" fmla="*/ 180803 h 6757249"/>
              <a:gd name="connsiteX1027" fmla="*/ 4896503 w 11951120"/>
              <a:gd name="connsiteY1027" fmla="*/ 132875 h 6757249"/>
              <a:gd name="connsiteX1028" fmla="*/ 5353337 w 11951120"/>
              <a:gd name="connsiteY1028" fmla="*/ 559 h 6757249"/>
              <a:gd name="connsiteX1029" fmla="*/ 5427409 w 11951120"/>
              <a:gd name="connsiteY1029" fmla="*/ 58209 h 6757249"/>
              <a:gd name="connsiteX1030" fmla="*/ 5427403 w 11951120"/>
              <a:gd name="connsiteY1030" fmla="*/ 58216 h 6757249"/>
              <a:gd name="connsiteX1031" fmla="*/ 5428481 w 11951120"/>
              <a:gd name="connsiteY1031" fmla="*/ 57797 h 6757249"/>
              <a:gd name="connsiteX1032" fmla="*/ 5357386 w 11951120"/>
              <a:gd name="connsiteY1032" fmla="*/ 133768 h 6757249"/>
              <a:gd name="connsiteX1033" fmla="*/ 5356690 w 11951120"/>
              <a:gd name="connsiteY1033" fmla="*/ 133069 h 6757249"/>
              <a:gd name="connsiteX1034" fmla="*/ 5350514 w 11951120"/>
              <a:gd name="connsiteY1034" fmla="*/ 159280 h 6757249"/>
              <a:gd name="connsiteX1035" fmla="*/ 5330939 w 11951120"/>
              <a:gd name="connsiteY1035" fmla="*/ 180322 h 6757249"/>
              <a:gd name="connsiteX1036" fmla="*/ 5329956 w 11951120"/>
              <a:gd name="connsiteY1036" fmla="*/ 181757 h 6757249"/>
              <a:gd name="connsiteX1037" fmla="*/ 5331552 w 11951120"/>
              <a:gd name="connsiteY1037" fmla="*/ 181139 h 6757249"/>
              <a:gd name="connsiteX1038" fmla="*/ 5357218 w 11951120"/>
              <a:gd name="connsiteY1038" fmla="*/ 224091 h 6757249"/>
              <a:gd name="connsiteX1039" fmla="*/ 5400595 w 11951120"/>
              <a:gd name="connsiteY1039" fmla="*/ 228446 h 6757249"/>
              <a:gd name="connsiteX1040" fmla="*/ 5399490 w 11951120"/>
              <a:gd name="connsiteY1040" fmla="*/ 230888 h 6757249"/>
              <a:gd name="connsiteX1041" fmla="*/ 5401532 w 11951120"/>
              <a:gd name="connsiteY1041" fmla="*/ 229074 h 6757249"/>
              <a:gd name="connsiteX1042" fmla="*/ 5633874 w 11951120"/>
              <a:gd name="connsiteY1042" fmla="*/ 84611 h 6757249"/>
              <a:gd name="connsiteX1043" fmla="*/ 5476057 w 11951120"/>
              <a:gd name="connsiteY1043" fmla="*/ 229074 h 6757249"/>
              <a:gd name="connsiteX1044" fmla="*/ 5475966 w 11951120"/>
              <a:gd name="connsiteY1044" fmla="*/ 229576 h 6757249"/>
              <a:gd name="connsiteX1045" fmla="*/ 5476078 w 11951120"/>
              <a:gd name="connsiteY1045" fmla="*/ 229403 h 6757249"/>
              <a:gd name="connsiteX1046" fmla="*/ 5497833 w 11951120"/>
              <a:gd name="connsiteY1046" fmla="*/ 229403 h 6757249"/>
              <a:gd name="connsiteX1047" fmla="*/ 5498885 w 11951120"/>
              <a:gd name="connsiteY1047" fmla="*/ 231871 h 6757249"/>
              <a:gd name="connsiteX1048" fmla="*/ 5499268 w 11951120"/>
              <a:gd name="connsiteY1048" fmla="*/ 229594 h 6757249"/>
              <a:gd name="connsiteX1049" fmla="*/ 5595789 w 11951120"/>
              <a:gd name="connsiteY1049" fmla="*/ 247964 h 6757249"/>
              <a:gd name="connsiteX1050" fmla="*/ 5595628 w 11951120"/>
              <a:gd name="connsiteY1050" fmla="*/ 276646 h 6757249"/>
              <a:gd name="connsiteX1051" fmla="*/ 5617197 w 11951120"/>
              <a:gd name="connsiteY1051" fmla="*/ 292185 h 6757249"/>
              <a:gd name="connsiteX1052" fmla="*/ 5654958 w 11951120"/>
              <a:gd name="connsiteY1052" fmla="*/ 297608 h 6757249"/>
              <a:gd name="connsiteX1053" fmla="*/ 5690806 w 11951120"/>
              <a:gd name="connsiteY1053" fmla="*/ 298353 h 6757249"/>
              <a:gd name="connsiteX1054" fmla="*/ 5712927 w 11951120"/>
              <a:gd name="connsiteY1054" fmla="*/ 282248 h 6757249"/>
              <a:gd name="connsiteX1055" fmla="*/ 5787820 w 11951120"/>
              <a:gd name="connsiteY1055" fmla="*/ 276636 h 6757249"/>
              <a:gd name="connsiteX1056" fmla="*/ 5793007 w 11951120"/>
              <a:gd name="connsiteY1056" fmla="*/ 318798 h 6757249"/>
              <a:gd name="connsiteX1057" fmla="*/ 5779707 w 11951120"/>
              <a:gd name="connsiteY1057" fmla="*/ 339343 h 6757249"/>
              <a:gd name="connsiteX1058" fmla="*/ 5798409 w 11951120"/>
              <a:gd name="connsiteY1058" fmla="*/ 347175 h 6757249"/>
              <a:gd name="connsiteX1059" fmla="*/ 5798409 w 11951120"/>
              <a:gd name="connsiteY1059" fmla="*/ 395577 h 6757249"/>
              <a:gd name="connsiteX1060" fmla="*/ 5799751 w 11951120"/>
              <a:gd name="connsiteY1060" fmla="*/ 400543 h 6757249"/>
              <a:gd name="connsiteX1061" fmla="*/ 5799751 w 11951120"/>
              <a:gd name="connsiteY1061" fmla="*/ 395263 h 6757249"/>
              <a:gd name="connsiteX1062" fmla="*/ 5896662 w 11951120"/>
              <a:gd name="connsiteY1062" fmla="*/ 368833 h 6757249"/>
              <a:gd name="connsiteX1063" fmla="*/ 5896846 w 11951120"/>
              <a:gd name="connsiteY1063" fmla="*/ 369355 h 6757249"/>
              <a:gd name="connsiteX1064" fmla="*/ 5932028 w 11951120"/>
              <a:gd name="connsiteY1064" fmla="*/ 339339 h 6757249"/>
              <a:gd name="connsiteX1065" fmla="*/ 5939291 w 11951120"/>
              <a:gd name="connsiteY1065" fmla="*/ 393261 h 6757249"/>
              <a:gd name="connsiteX1066" fmla="*/ 5923950 w 11951120"/>
              <a:gd name="connsiteY1066" fmla="*/ 441230 h 6757249"/>
              <a:gd name="connsiteX1067" fmla="*/ 5926783 w 11951120"/>
              <a:gd name="connsiteY1067" fmla="*/ 441230 h 6757249"/>
              <a:gd name="connsiteX1068" fmla="*/ 5931129 w 11951120"/>
              <a:gd name="connsiteY1068" fmla="*/ 445470 h 6757249"/>
              <a:gd name="connsiteX1069" fmla="*/ 5928820 w 11951120"/>
              <a:gd name="connsiteY1069" fmla="*/ 439523 h 6757249"/>
              <a:gd name="connsiteX1070" fmla="*/ 5946947 w 11951120"/>
              <a:gd name="connsiteY1070" fmla="*/ 409358 h 6757249"/>
              <a:gd name="connsiteX1071" fmla="*/ 5979842 w 11951120"/>
              <a:gd name="connsiteY1071" fmla="*/ 396324 h 6757249"/>
              <a:gd name="connsiteX1072" fmla="*/ 5979766 w 11951120"/>
              <a:gd name="connsiteY1072" fmla="*/ 396071 h 6757249"/>
              <a:gd name="connsiteX1073" fmla="*/ 6005983 w 11951120"/>
              <a:gd name="connsiteY1073" fmla="*/ 374196 h 6757249"/>
              <a:gd name="connsiteX1074" fmla="*/ 6097745 w 11951120"/>
              <a:gd name="connsiteY1074" fmla="*/ 396071 h 6757249"/>
              <a:gd name="connsiteX1075" fmla="*/ 6097745 w 11951120"/>
              <a:gd name="connsiteY1075" fmla="*/ 407260 h 6757249"/>
              <a:gd name="connsiteX1076" fmla="*/ 6098559 w 11951120"/>
              <a:gd name="connsiteY1076" fmla="*/ 406000 h 6757249"/>
              <a:gd name="connsiteX1077" fmla="*/ 6098559 w 11951120"/>
              <a:gd name="connsiteY1077" fmla="*/ 395539 h 6757249"/>
              <a:gd name="connsiteX1078" fmla="*/ 6124709 w 11951120"/>
              <a:gd name="connsiteY1078" fmla="*/ 347952 h 6757249"/>
              <a:gd name="connsiteX1079" fmla="*/ 6124559 w 11951120"/>
              <a:gd name="connsiteY1079" fmla="*/ 347871 h 6757249"/>
              <a:gd name="connsiteX1080" fmla="*/ 6124987 w 11951120"/>
              <a:gd name="connsiteY1080" fmla="*/ 347443 h 6757249"/>
              <a:gd name="connsiteX1081" fmla="*/ 6125139 w 11951120"/>
              <a:gd name="connsiteY1081" fmla="*/ 347166 h 6757249"/>
              <a:gd name="connsiteX1082" fmla="*/ 6125269 w 11951120"/>
              <a:gd name="connsiteY1082" fmla="*/ 347165 h 6757249"/>
              <a:gd name="connsiteX1083" fmla="*/ 6146680 w 11951120"/>
              <a:gd name="connsiteY1083" fmla="*/ 325932 h 6757249"/>
              <a:gd name="connsiteX1084" fmla="*/ 6146999 w 11951120"/>
              <a:gd name="connsiteY1084" fmla="*/ 325932 h 6757249"/>
              <a:gd name="connsiteX1085" fmla="*/ 6146009 w 11951120"/>
              <a:gd name="connsiteY1085" fmla="*/ 325232 h 6757249"/>
              <a:gd name="connsiteX1086" fmla="*/ 6269351 w 11951120"/>
              <a:gd name="connsiteY1086" fmla="*/ 254352 h 6757249"/>
              <a:gd name="connsiteX1087" fmla="*/ 6269351 w 11951120"/>
              <a:gd name="connsiteY1087" fmla="*/ 260531 h 6757249"/>
              <a:gd name="connsiteX1088" fmla="*/ 6270080 w 11951120"/>
              <a:gd name="connsiteY1088" fmla="*/ 255323 h 6757249"/>
              <a:gd name="connsiteX1089" fmla="*/ 6340284 w 11951120"/>
              <a:gd name="connsiteY1089" fmla="*/ 197227 h 6757249"/>
              <a:gd name="connsiteX1090" fmla="*/ 6340409 w 11951120"/>
              <a:gd name="connsiteY1090" fmla="*/ 197322 h 6757249"/>
              <a:gd name="connsiteX1091" fmla="*/ 6365315 w 11951120"/>
              <a:gd name="connsiteY1091" fmla="*/ 176506 h 6757249"/>
              <a:gd name="connsiteX1092" fmla="*/ 6366459 w 11951120"/>
              <a:gd name="connsiteY1092" fmla="*/ 176645 h 6757249"/>
              <a:gd name="connsiteX1093" fmla="*/ 6414250 w 11951120"/>
              <a:gd name="connsiteY1093" fmla="*/ 132875 h 6757249"/>
              <a:gd name="connsiteX1094" fmla="*/ 6436238 w 11951120"/>
              <a:gd name="connsiteY1094" fmla="*/ 203755 h 6757249"/>
              <a:gd name="connsiteX1095" fmla="*/ 6436263 w 11951120"/>
              <a:gd name="connsiteY1095" fmla="*/ 204809 h 6757249"/>
              <a:gd name="connsiteX1096" fmla="*/ 6437543 w 11951120"/>
              <a:gd name="connsiteY1096" fmla="*/ 203260 h 6757249"/>
              <a:gd name="connsiteX1097" fmla="*/ 6529452 w 11951120"/>
              <a:gd name="connsiteY1097" fmla="*/ 181195 h 6757249"/>
              <a:gd name="connsiteX1098" fmla="*/ 6529440 w 11951120"/>
              <a:gd name="connsiteY1098" fmla="*/ 181139 h 6757249"/>
              <a:gd name="connsiteX1099" fmla="*/ 6563459 w 11951120"/>
              <a:gd name="connsiteY1099" fmla="*/ 150036 h 6757249"/>
              <a:gd name="connsiteX1100" fmla="*/ 6606136 w 11951120"/>
              <a:gd name="connsiteY1100" fmla="*/ 151081 h 6757249"/>
              <a:gd name="connsiteX1101" fmla="*/ 6607288 w 11951120"/>
              <a:gd name="connsiteY1101" fmla="*/ 150353 h 6757249"/>
              <a:gd name="connsiteX1102" fmla="*/ 6655465 w 11951120"/>
              <a:gd name="connsiteY1102" fmla="*/ 180940 h 6757249"/>
              <a:gd name="connsiteX1103" fmla="*/ 6655196 w 11951120"/>
              <a:gd name="connsiteY1103" fmla="*/ 181208 h 6757249"/>
              <a:gd name="connsiteX1104" fmla="*/ 6655799 w 11951120"/>
              <a:gd name="connsiteY1104" fmla="*/ 181197 h 6757249"/>
              <a:gd name="connsiteX1105" fmla="*/ 6725514 w 11951120"/>
              <a:gd name="connsiteY1105" fmla="*/ 132875 h 6757249"/>
              <a:gd name="connsiteX1106" fmla="*/ 6799585 w 11951120"/>
              <a:gd name="connsiteY1106" fmla="*/ 229518 h 6757249"/>
              <a:gd name="connsiteX1107" fmla="*/ 6799293 w 11951120"/>
              <a:gd name="connsiteY1107" fmla="*/ 230405 h 6757249"/>
              <a:gd name="connsiteX1108" fmla="*/ 6800592 w 11951120"/>
              <a:gd name="connsiteY1108" fmla="*/ 229087 h 6757249"/>
              <a:gd name="connsiteX1109" fmla="*/ 6861593 w 11951120"/>
              <a:gd name="connsiteY1109" fmla="*/ 277667 h 6757249"/>
              <a:gd name="connsiteX1110" fmla="*/ 6918236 w 11951120"/>
              <a:gd name="connsiteY1110" fmla="*/ 326248 h 6757249"/>
              <a:gd name="connsiteX1111" fmla="*/ 6917922 w 11951120"/>
              <a:gd name="connsiteY1111" fmla="*/ 326536 h 6757249"/>
              <a:gd name="connsiteX1112" fmla="*/ 6918846 w 11951120"/>
              <a:gd name="connsiteY1112" fmla="*/ 326170 h 6757249"/>
              <a:gd name="connsiteX1113" fmla="*/ 6971387 w 11951120"/>
              <a:gd name="connsiteY1113" fmla="*/ 282076 h 6757249"/>
              <a:gd name="connsiteX1114" fmla="*/ 7076058 w 11951120"/>
              <a:gd name="connsiteY1114" fmla="*/ 295718 h 6757249"/>
              <a:gd name="connsiteX1115" fmla="*/ 7111332 w 11951120"/>
              <a:gd name="connsiteY1115" fmla="*/ 277750 h 6757249"/>
              <a:gd name="connsiteX1116" fmla="*/ 7111293 w 11951120"/>
              <a:gd name="connsiteY1116" fmla="*/ 277725 h 6757249"/>
              <a:gd name="connsiteX1117" fmla="*/ 7207821 w 11951120"/>
              <a:gd name="connsiteY1117" fmla="*/ 229403 h 6757249"/>
              <a:gd name="connsiteX1118" fmla="*/ 7209115 w 11951120"/>
              <a:gd name="connsiteY1118" fmla="*/ 231570 h 6757249"/>
              <a:gd name="connsiteX1119" fmla="*/ 7209250 w 11951120"/>
              <a:gd name="connsiteY1119" fmla="*/ 229224 h 6757249"/>
              <a:gd name="connsiteX1120" fmla="*/ 7269415 w 11951120"/>
              <a:gd name="connsiteY1120" fmla="*/ 284593 h 6757249"/>
              <a:gd name="connsiteX1121" fmla="*/ 7266779 w 11951120"/>
              <a:gd name="connsiteY1121" fmla="*/ 308716 h 6757249"/>
              <a:gd name="connsiteX1122" fmla="*/ 7274524 w 11951120"/>
              <a:gd name="connsiteY1122" fmla="*/ 305763 h 6757249"/>
              <a:gd name="connsiteX1123" fmla="*/ 7319256 w 11951120"/>
              <a:gd name="connsiteY1123" fmla="*/ 299949 h 6757249"/>
              <a:gd name="connsiteX1124" fmla="*/ 7348573 w 11951120"/>
              <a:gd name="connsiteY1124" fmla="*/ 299424 h 6757249"/>
              <a:gd name="connsiteX1125" fmla="*/ 7369038 w 11951120"/>
              <a:gd name="connsiteY1125" fmla="*/ 285711 h 6757249"/>
              <a:gd name="connsiteX1126" fmla="*/ 7371216 w 11951120"/>
              <a:gd name="connsiteY1126" fmla="*/ 332791 h 6757249"/>
              <a:gd name="connsiteX1127" fmla="*/ 7373278 w 11951120"/>
              <a:gd name="connsiteY1127" fmla="*/ 371133 h 6757249"/>
              <a:gd name="connsiteX1128" fmla="*/ 7382262 w 11951120"/>
              <a:gd name="connsiteY1128" fmla="*/ 367839 h 6757249"/>
              <a:gd name="connsiteX1129" fmla="*/ 7400108 w 11951120"/>
              <a:gd name="connsiteY1129" fmla="*/ 353123 h 6757249"/>
              <a:gd name="connsiteX1130" fmla="*/ 7399804 w 11951120"/>
              <a:gd name="connsiteY1130" fmla="*/ 351566 h 6757249"/>
              <a:gd name="connsiteX1131" fmla="*/ 7465285 w 11951120"/>
              <a:gd name="connsiteY1131" fmla="*/ 309996 h 6757249"/>
              <a:gd name="connsiteX1132" fmla="*/ 7479974 w 11951120"/>
              <a:gd name="connsiteY1132" fmla="*/ 322345 h 6757249"/>
              <a:gd name="connsiteX1133" fmla="*/ 7481203 w 11951120"/>
              <a:gd name="connsiteY1133" fmla="*/ 327908 h 6757249"/>
              <a:gd name="connsiteX1134" fmla="*/ 7489079 w 11951120"/>
              <a:gd name="connsiteY1134" fmla="*/ 332213 h 6757249"/>
              <a:gd name="connsiteX1135" fmla="*/ 7509343 w 11951120"/>
              <a:gd name="connsiteY1135" fmla="*/ 348870 h 6757249"/>
              <a:gd name="connsiteX1136" fmla="*/ 7515578 w 11951120"/>
              <a:gd name="connsiteY1136" fmla="*/ 381507 h 6757249"/>
              <a:gd name="connsiteX1137" fmla="*/ 7532307 w 11951120"/>
              <a:gd name="connsiteY1137" fmla="*/ 408600 h 6757249"/>
              <a:gd name="connsiteX1138" fmla="*/ 7540308 w 11951120"/>
              <a:gd name="connsiteY1138" fmla="*/ 402744 h 6757249"/>
              <a:gd name="connsiteX1139" fmla="*/ 7620748 w 11951120"/>
              <a:gd name="connsiteY1139" fmla="*/ 418021 h 6757249"/>
              <a:gd name="connsiteX1140" fmla="*/ 7620228 w 11951120"/>
              <a:gd name="connsiteY1140" fmla="*/ 418780 h 6757249"/>
              <a:gd name="connsiteX1141" fmla="*/ 7667482 w 11951120"/>
              <a:gd name="connsiteY1141" fmla="*/ 418780 h 6757249"/>
              <a:gd name="connsiteX1142" fmla="*/ 7668025 w 11951120"/>
              <a:gd name="connsiteY1142" fmla="*/ 418231 h 6757249"/>
              <a:gd name="connsiteX1143" fmla="*/ 7707398 w 11951120"/>
              <a:gd name="connsiteY1143" fmla="*/ 338409 h 6757249"/>
              <a:gd name="connsiteX1144" fmla="*/ 7735834 w 11951120"/>
              <a:gd name="connsiteY1144" fmla="*/ 357257 h 6757249"/>
              <a:gd name="connsiteX1145" fmla="*/ 7738018 w 11951120"/>
              <a:gd name="connsiteY1145" fmla="*/ 395976 h 6757249"/>
              <a:gd name="connsiteX1146" fmla="*/ 7738961 w 11951120"/>
              <a:gd name="connsiteY1146" fmla="*/ 395647 h 6757249"/>
              <a:gd name="connsiteX1147" fmla="*/ 7765541 w 11951120"/>
              <a:gd name="connsiteY1147" fmla="*/ 448201 h 6757249"/>
              <a:gd name="connsiteX1148" fmla="*/ 7763702 w 11951120"/>
              <a:gd name="connsiteY1148" fmla="*/ 449503 h 6757249"/>
              <a:gd name="connsiteX1149" fmla="*/ 7764725 w 11951120"/>
              <a:gd name="connsiteY1149" fmla="*/ 449334 h 6757249"/>
              <a:gd name="connsiteX1150" fmla="*/ 7786681 w 11951120"/>
              <a:gd name="connsiteY1150" fmla="*/ 449334 h 6757249"/>
              <a:gd name="connsiteX1151" fmla="*/ 7843767 w 11951120"/>
              <a:gd name="connsiteY1151" fmla="*/ 462430 h 6757249"/>
              <a:gd name="connsiteX1152" fmla="*/ 7846066 w 11951120"/>
              <a:gd name="connsiteY1152" fmla="*/ 465478 h 6757249"/>
              <a:gd name="connsiteX1153" fmla="*/ 8048757 w 11951120"/>
              <a:gd name="connsiteY1153" fmla="*/ 373576 h 6757249"/>
              <a:gd name="connsiteX1154" fmla="*/ 8048757 w 11951120"/>
              <a:gd name="connsiteY1154" fmla="*/ 351575 h 6757249"/>
              <a:gd name="connsiteX1155" fmla="*/ 8074356 w 11951120"/>
              <a:gd name="connsiteY1155" fmla="*/ 337824 h 6757249"/>
              <a:gd name="connsiteX1156" fmla="*/ 8096687 w 11951120"/>
              <a:gd name="connsiteY1156" fmla="*/ 347175 h 6757249"/>
              <a:gd name="connsiteX1157" fmla="*/ 8096687 w 11951120"/>
              <a:gd name="connsiteY1157" fmla="*/ 395577 h 6757249"/>
              <a:gd name="connsiteX1158" fmla="*/ 8098028 w 11951120"/>
              <a:gd name="connsiteY1158" fmla="*/ 400543 h 6757249"/>
              <a:gd name="connsiteX1159" fmla="*/ 8098028 w 11951120"/>
              <a:gd name="connsiteY1159" fmla="*/ 395263 h 6757249"/>
              <a:gd name="connsiteX1160" fmla="*/ 8178991 w 11951120"/>
              <a:gd name="connsiteY1160" fmla="*/ 373183 h 6757249"/>
              <a:gd name="connsiteX1161" fmla="*/ 8183265 w 11951120"/>
              <a:gd name="connsiteY1161" fmla="*/ 368833 h 6757249"/>
              <a:gd name="connsiteX1162" fmla="*/ 8186459 w 11951120"/>
              <a:gd name="connsiteY1162" fmla="*/ 371146 h 6757249"/>
              <a:gd name="connsiteX1163" fmla="*/ 8194940 w 11951120"/>
              <a:gd name="connsiteY1163" fmla="*/ 368833 h 6757249"/>
              <a:gd name="connsiteX1164" fmla="*/ 8195124 w 11951120"/>
              <a:gd name="connsiteY1164" fmla="*/ 369355 h 6757249"/>
              <a:gd name="connsiteX1165" fmla="*/ 8230306 w 11951120"/>
              <a:gd name="connsiteY1165" fmla="*/ 339339 h 6757249"/>
              <a:gd name="connsiteX1166" fmla="*/ 8237569 w 11951120"/>
              <a:gd name="connsiteY1166" fmla="*/ 393261 h 6757249"/>
              <a:gd name="connsiteX1167" fmla="*/ 8231321 w 11951120"/>
              <a:gd name="connsiteY1167" fmla="*/ 412796 h 6757249"/>
              <a:gd name="connsiteX1168" fmla="*/ 8242801 w 11951120"/>
              <a:gd name="connsiteY1168" fmla="*/ 432204 h 6757249"/>
              <a:gd name="connsiteX1169" fmla="*/ 8253081 w 11951120"/>
              <a:gd name="connsiteY1169" fmla="*/ 514806 h 6757249"/>
              <a:gd name="connsiteX1170" fmla="*/ 8254011 w 11951120"/>
              <a:gd name="connsiteY1170" fmla="*/ 514997 h 6757249"/>
              <a:gd name="connsiteX1171" fmla="*/ 8268851 w 11951120"/>
              <a:gd name="connsiteY1171" fmla="*/ 535156 h 6757249"/>
              <a:gd name="connsiteX1172" fmla="*/ 8279822 w 11951120"/>
              <a:gd name="connsiteY1172" fmla="*/ 518120 h 6757249"/>
              <a:gd name="connsiteX1173" fmla="*/ 8316235 w 11951120"/>
              <a:gd name="connsiteY1173" fmla="*/ 500678 h 6757249"/>
              <a:gd name="connsiteX1174" fmla="*/ 8324574 w 11951120"/>
              <a:gd name="connsiteY1174" fmla="*/ 483696 h 6757249"/>
              <a:gd name="connsiteX1175" fmla="*/ 8344435 w 11951120"/>
              <a:gd name="connsiteY1175" fmla="*/ 468929 h 6757249"/>
              <a:gd name="connsiteX1176" fmla="*/ 8353809 w 11951120"/>
              <a:gd name="connsiteY1176" fmla="*/ 448033 h 6757249"/>
              <a:gd name="connsiteX1177" fmla="*/ 8386846 w 11951120"/>
              <a:gd name="connsiteY1177" fmla="*/ 417098 h 6757249"/>
              <a:gd name="connsiteX1178" fmla="*/ 8388694 w 11951120"/>
              <a:gd name="connsiteY1178" fmla="*/ 418604 h 6757249"/>
              <a:gd name="connsiteX1179" fmla="*/ 8421292 w 11951120"/>
              <a:gd name="connsiteY1179" fmla="*/ 368147 h 6757249"/>
              <a:gd name="connsiteX1180" fmla="*/ 8468550 w 11951120"/>
              <a:gd name="connsiteY1180" fmla="*/ 351838 h 6757249"/>
              <a:gd name="connsiteX1181" fmla="*/ 8505926 w 11951120"/>
              <a:gd name="connsiteY1181" fmla="*/ 366474 h 6757249"/>
              <a:gd name="connsiteX1182" fmla="*/ 8501569 w 11951120"/>
              <a:gd name="connsiteY1182" fmla="*/ 485203 h 6757249"/>
              <a:gd name="connsiteX1183" fmla="*/ 8462500 w 11951120"/>
              <a:gd name="connsiteY1183" fmla="*/ 542160 h 6757249"/>
              <a:gd name="connsiteX1184" fmla="*/ 8487019 w 11951120"/>
              <a:gd name="connsiteY1184" fmla="*/ 567033 h 6757249"/>
              <a:gd name="connsiteX1185" fmla="*/ 8488254 w 11951120"/>
              <a:gd name="connsiteY1185" fmla="*/ 568156 h 6757249"/>
              <a:gd name="connsiteX1186" fmla="*/ 8488251 w 11951120"/>
              <a:gd name="connsiteY1186" fmla="*/ 568148 h 6757249"/>
              <a:gd name="connsiteX1187" fmla="*/ 8522741 w 11951120"/>
              <a:gd name="connsiteY1187" fmla="*/ 515712 h 6757249"/>
              <a:gd name="connsiteX1188" fmla="*/ 8579540 w 11951120"/>
              <a:gd name="connsiteY1188" fmla="*/ 489805 h 6757249"/>
              <a:gd name="connsiteX1189" fmla="*/ 8579774 w 11951120"/>
              <a:gd name="connsiteY1189" fmla="*/ 488275 h 6757249"/>
              <a:gd name="connsiteX1190" fmla="*/ 8606588 w 11951120"/>
              <a:gd name="connsiteY1190" fmla="*/ 470724 h 6757249"/>
              <a:gd name="connsiteX1191" fmla="*/ 8606699 w 11951120"/>
              <a:gd name="connsiteY1191" fmla="*/ 471184 h 6757249"/>
              <a:gd name="connsiteX1192" fmla="*/ 8606995 w 11951120"/>
              <a:gd name="connsiteY1192" fmla="*/ 470409 h 6757249"/>
              <a:gd name="connsiteX1193" fmla="*/ 8606995 w 11951120"/>
              <a:gd name="connsiteY1193" fmla="*/ 444497 h 6757249"/>
              <a:gd name="connsiteX1194" fmla="*/ 8580670 w 11951120"/>
              <a:gd name="connsiteY1194" fmla="*/ 444497 h 6757249"/>
              <a:gd name="connsiteX1195" fmla="*/ 8642097 w 11951120"/>
              <a:gd name="connsiteY1195" fmla="*/ 422293 h 6757249"/>
              <a:gd name="connsiteX1196" fmla="*/ 8685424 w 11951120"/>
              <a:gd name="connsiteY1196" fmla="*/ 437281 h 6757249"/>
              <a:gd name="connsiteX1197" fmla="*/ 8723665 w 11951120"/>
              <a:gd name="connsiteY1197" fmla="*/ 422965 h 6757249"/>
              <a:gd name="connsiteX1198" fmla="*/ 8723518 w 11951120"/>
              <a:gd name="connsiteY1198" fmla="*/ 421889 h 6757249"/>
              <a:gd name="connsiteX1199" fmla="*/ 8723518 w 11951120"/>
              <a:gd name="connsiteY1199" fmla="*/ 395532 h 6757249"/>
              <a:gd name="connsiteX1200" fmla="*/ 8850863 w 11951120"/>
              <a:gd name="connsiteY1200" fmla="*/ 364781 h 6757249"/>
              <a:gd name="connsiteX1201" fmla="*/ 8951861 w 11951120"/>
              <a:gd name="connsiteY1201" fmla="*/ 314813 h 6757249"/>
              <a:gd name="connsiteX1202" fmla="*/ 9013338 w 11951120"/>
              <a:gd name="connsiteY1202" fmla="*/ 399925 h 6757249"/>
              <a:gd name="connsiteX1203" fmla="*/ 9013117 w 11951120"/>
              <a:gd name="connsiteY1203" fmla="*/ 401692 h 6757249"/>
              <a:gd name="connsiteX1204" fmla="*/ 9013833 w 11951120"/>
              <a:gd name="connsiteY1204" fmla="*/ 401269 h 6757249"/>
              <a:gd name="connsiteX1205" fmla="*/ 9084257 w 11951120"/>
              <a:gd name="connsiteY1205" fmla="*/ 352745 h 6757249"/>
              <a:gd name="connsiteX1206" fmla="*/ 9086169 w 11951120"/>
              <a:gd name="connsiteY1206" fmla="*/ 354108 h 6757249"/>
              <a:gd name="connsiteX1207" fmla="*/ 9084762 w 11951120"/>
              <a:gd name="connsiteY1207" fmla="*/ 351404 h 6757249"/>
              <a:gd name="connsiteX1208" fmla="*/ 9154759 w 11951120"/>
              <a:gd name="connsiteY1208" fmla="*/ 360214 h 6757249"/>
              <a:gd name="connsiteX1209" fmla="*/ 9160229 w 11951120"/>
              <a:gd name="connsiteY1209" fmla="*/ 403715 h 6757249"/>
              <a:gd name="connsiteX1210" fmla="*/ 9133353 w 11951120"/>
              <a:gd name="connsiteY1210" fmla="*/ 443224 h 6757249"/>
              <a:gd name="connsiteX1211" fmla="*/ 9133109 w 11951120"/>
              <a:gd name="connsiteY1211" fmla="*/ 443999 h 6757249"/>
              <a:gd name="connsiteX1212" fmla="*/ 9133270 w 11951120"/>
              <a:gd name="connsiteY1212" fmla="*/ 443911 h 6757249"/>
              <a:gd name="connsiteX1213" fmla="*/ 9159595 w 11951120"/>
              <a:gd name="connsiteY1213" fmla="*/ 492312 h 6757249"/>
              <a:gd name="connsiteX1214" fmla="*/ 9160791 w 11951120"/>
              <a:gd name="connsiteY1214" fmla="*/ 491913 h 6757249"/>
              <a:gd name="connsiteX1215" fmla="*/ 9189405 w 11951120"/>
              <a:gd name="connsiteY1215" fmla="*/ 449934 h 6757249"/>
              <a:gd name="connsiteX1216" fmla="*/ 9302398 w 11951120"/>
              <a:gd name="connsiteY1216" fmla="*/ 471137 h 6757249"/>
              <a:gd name="connsiteX1217" fmla="*/ 9303161 w 11951120"/>
              <a:gd name="connsiteY1217" fmla="*/ 475062 h 6757249"/>
              <a:gd name="connsiteX1218" fmla="*/ 9303685 w 11951120"/>
              <a:gd name="connsiteY1218" fmla="*/ 469876 h 6757249"/>
              <a:gd name="connsiteX1219" fmla="*/ 9374348 w 11951120"/>
              <a:gd name="connsiteY1219" fmla="*/ 469876 h 6757249"/>
              <a:gd name="connsiteX1220" fmla="*/ 9372594 w 11951120"/>
              <a:gd name="connsiteY1220" fmla="*/ 471319 h 6757249"/>
              <a:gd name="connsiteX1221" fmla="*/ 9374155 w 11951120"/>
              <a:gd name="connsiteY1221" fmla="*/ 470724 h 6757249"/>
              <a:gd name="connsiteX1222" fmla="*/ 9400070 w 11951120"/>
              <a:gd name="connsiteY1222" fmla="*/ 470724 h 6757249"/>
              <a:gd name="connsiteX1223" fmla="*/ 9400110 w 11951120"/>
              <a:gd name="connsiteY1223" fmla="*/ 470265 h 6757249"/>
              <a:gd name="connsiteX1224" fmla="*/ 9422260 w 11951120"/>
              <a:gd name="connsiteY1224" fmla="*/ 374196 h 6757249"/>
              <a:gd name="connsiteX1225" fmla="*/ 9470991 w 11951120"/>
              <a:gd name="connsiteY1225" fmla="*/ 448431 h 6757249"/>
              <a:gd name="connsiteX1226" fmla="*/ 9471308 w 11951120"/>
              <a:gd name="connsiteY1226" fmla="*/ 448796 h 6757249"/>
              <a:gd name="connsiteX1227" fmla="*/ 9516963 w 11951120"/>
              <a:gd name="connsiteY1227" fmla="*/ 436317 h 6757249"/>
              <a:gd name="connsiteX1228" fmla="*/ 9517179 w 11951120"/>
              <a:gd name="connsiteY1228" fmla="*/ 435101 h 6757249"/>
              <a:gd name="connsiteX1229" fmla="*/ 9512745 w 11951120"/>
              <a:gd name="connsiteY1229" fmla="*/ 430696 h 6757249"/>
              <a:gd name="connsiteX1230" fmla="*/ 9513609 w 11951120"/>
              <a:gd name="connsiteY1230" fmla="*/ 429392 h 6757249"/>
              <a:gd name="connsiteX1231" fmla="*/ 9497228 w 11951120"/>
              <a:gd name="connsiteY1231" fmla="*/ 393245 h 6757249"/>
              <a:gd name="connsiteX1232" fmla="*/ 9496701 w 11951120"/>
              <a:gd name="connsiteY1232" fmla="*/ 354079 h 6757249"/>
              <a:gd name="connsiteX1233" fmla="*/ 9495007 w 11951120"/>
              <a:gd name="connsiteY1233" fmla="*/ 352279 h 6757249"/>
              <a:gd name="connsiteX1234" fmla="*/ 9663933 w 11951120"/>
              <a:gd name="connsiteY1234" fmla="*/ 299118 h 6757249"/>
              <a:gd name="connsiteX1235" fmla="*/ 9663933 w 11951120"/>
              <a:gd name="connsiteY1235" fmla="*/ 373777 h 6757249"/>
              <a:gd name="connsiteX1236" fmla="*/ 9664159 w 11951120"/>
              <a:gd name="connsiteY1236" fmla="*/ 373845 h 6757249"/>
              <a:gd name="connsiteX1237" fmla="*/ 9720199 w 11951120"/>
              <a:gd name="connsiteY1237" fmla="*/ 353296 h 6757249"/>
              <a:gd name="connsiteX1238" fmla="*/ 9720871 w 11951120"/>
              <a:gd name="connsiteY1238" fmla="*/ 344501 h 6757249"/>
              <a:gd name="connsiteX1239" fmla="*/ 9765873 w 11951120"/>
              <a:gd name="connsiteY1239" fmla="*/ 320469 h 6757249"/>
              <a:gd name="connsiteX1240" fmla="*/ 9807621 w 11951120"/>
              <a:gd name="connsiteY1240" fmla="*/ 348870 h 6757249"/>
              <a:gd name="connsiteX1241" fmla="*/ 9831478 w 11951120"/>
              <a:gd name="connsiteY1241" fmla="*/ 410046 h 6757249"/>
              <a:gd name="connsiteX1242" fmla="*/ 9854817 w 11951120"/>
              <a:gd name="connsiteY1242" fmla="*/ 469898 h 6757249"/>
              <a:gd name="connsiteX1243" fmla="*/ 9855648 w 11951120"/>
              <a:gd name="connsiteY1243" fmla="*/ 469767 h 6757249"/>
              <a:gd name="connsiteX1244" fmla="*/ 9855648 w 11951120"/>
              <a:gd name="connsiteY1244" fmla="*/ 491792 h 6757249"/>
              <a:gd name="connsiteX1245" fmla="*/ 9857683 w 11951120"/>
              <a:gd name="connsiteY1245" fmla="*/ 492640 h 6757249"/>
              <a:gd name="connsiteX1246" fmla="*/ 9880411 w 11951120"/>
              <a:gd name="connsiteY1246" fmla="*/ 489390 h 6757249"/>
              <a:gd name="connsiteX1247" fmla="*/ 9917469 w 11951120"/>
              <a:gd name="connsiteY1247" fmla="*/ 435866 h 6757249"/>
              <a:gd name="connsiteX1248" fmla="*/ 9908829 w 11951120"/>
              <a:gd name="connsiteY1248" fmla="*/ 518989 h 6757249"/>
              <a:gd name="connsiteX1249" fmla="*/ 9907816 w 11951120"/>
              <a:gd name="connsiteY1249" fmla="*/ 518818 h 6757249"/>
              <a:gd name="connsiteX1250" fmla="*/ 9903588 w 11951120"/>
              <a:gd name="connsiteY1250" fmla="*/ 540191 h 6757249"/>
              <a:gd name="connsiteX1251" fmla="*/ 9903633 w 11951120"/>
              <a:gd name="connsiteY1251" fmla="*/ 540194 h 6757249"/>
              <a:gd name="connsiteX1252" fmla="*/ 9991665 w 11951120"/>
              <a:gd name="connsiteY1252" fmla="*/ 566520 h 6757249"/>
              <a:gd name="connsiteX1253" fmla="*/ 10022475 w 11951120"/>
              <a:gd name="connsiteY1253" fmla="*/ 601621 h 6757249"/>
              <a:gd name="connsiteX1254" fmla="*/ 10020207 w 11951120"/>
              <a:gd name="connsiteY1254" fmla="*/ 604030 h 6757249"/>
              <a:gd name="connsiteX1255" fmla="*/ 10022713 w 11951120"/>
              <a:gd name="connsiteY1255" fmla="*/ 603934 h 6757249"/>
              <a:gd name="connsiteX1256" fmla="*/ 10077922 w 11951120"/>
              <a:gd name="connsiteY1256" fmla="*/ 572396 h 6757249"/>
              <a:gd name="connsiteX1257" fmla="*/ 10093294 w 11951120"/>
              <a:gd name="connsiteY1257" fmla="*/ 586344 h 6757249"/>
              <a:gd name="connsiteX1258" fmla="*/ 10027124 w 11951120"/>
              <a:gd name="connsiteY1258" fmla="*/ 691882 h 6757249"/>
              <a:gd name="connsiteX1259" fmla="*/ 10026908 w 11951120"/>
              <a:gd name="connsiteY1259" fmla="*/ 691750 h 6757249"/>
              <a:gd name="connsiteX1260" fmla="*/ 10026908 w 11951120"/>
              <a:gd name="connsiteY1260" fmla="*/ 707681 h 6757249"/>
              <a:gd name="connsiteX1261" fmla="*/ 10027298 w 11951120"/>
              <a:gd name="connsiteY1261" fmla="*/ 708270 h 6757249"/>
              <a:gd name="connsiteX1262" fmla="*/ 10081084 w 11951120"/>
              <a:gd name="connsiteY1262" fmla="*/ 699035 h 6757249"/>
              <a:gd name="connsiteX1263" fmla="*/ 10215941 w 11951120"/>
              <a:gd name="connsiteY1263" fmla="*/ 616257 h 6757249"/>
              <a:gd name="connsiteX1264" fmla="*/ 10218318 w 11951120"/>
              <a:gd name="connsiteY1264" fmla="*/ 616715 h 6757249"/>
              <a:gd name="connsiteX1265" fmla="*/ 10216289 w 11951120"/>
              <a:gd name="connsiteY1265" fmla="*/ 614892 h 6757249"/>
              <a:gd name="connsiteX1266" fmla="*/ 10264411 w 11951120"/>
              <a:gd name="connsiteY1266" fmla="*/ 540439 h 6757249"/>
              <a:gd name="connsiteX1267" fmla="*/ 10264559 w 11951120"/>
              <a:gd name="connsiteY1267" fmla="*/ 540534 h 6757249"/>
              <a:gd name="connsiteX1268" fmla="*/ 10276465 w 11951120"/>
              <a:gd name="connsiteY1268" fmla="*/ 512994 h 6757249"/>
              <a:gd name="connsiteX1269" fmla="*/ 10336951 w 11951120"/>
              <a:gd name="connsiteY1269" fmla="*/ 518559 h 6757249"/>
              <a:gd name="connsiteX1270" fmla="*/ 10336921 w 11951120"/>
              <a:gd name="connsiteY1270" fmla="*/ 518664 h 6757249"/>
              <a:gd name="connsiteX1271" fmla="*/ 10337743 w 11951120"/>
              <a:gd name="connsiteY1271" fmla="*/ 518022 h 6757249"/>
              <a:gd name="connsiteX1272" fmla="*/ 10381439 w 11951120"/>
              <a:gd name="connsiteY1272" fmla="*/ 513626 h 6757249"/>
              <a:gd name="connsiteX1273" fmla="*/ 10382938 w 11951120"/>
              <a:gd name="connsiteY1273" fmla="*/ 514703 h 6757249"/>
              <a:gd name="connsiteX1274" fmla="*/ 10400459 w 11951120"/>
              <a:gd name="connsiteY1274" fmla="*/ 464043 h 6757249"/>
              <a:gd name="connsiteX1275" fmla="*/ 10434679 w 11951120"/>
              <a:gd name="connsiteY1275" fmla="*/ 418829 h 6757249"/>
              <a:gd name="connsiteX1276" fmla="*/ 10433477 w 11951120"/>
              <a:gd name="connsiteY1276" fmla="*/ 417751 h 6757249"/>
              <a:gd name="connsiteX1277" fmla="*/ 10481543 w 11951120"/>
              <a:gd name="connsiteY1277" fmla="*/ 368833 h 6757249"/>
              <a:gd name="connsiteX1278" fmla="*/ 10541079 w 11951120"/>
              <a:gd name="connsiteY1278" fmla="*/ 432204 h 6757249"/>
              <a:gd name="connsiteX1279" fmla="*/ 10551359 w 11951120"/>
              <a:gd name="connsiteY1279" fmla="*/ 514806 h 6757249"/>
              <a:gd name="connsiteX1280" fmla="*/ 10552289 w 11951120"/>
              <a:gd name="connsiteY1280" fmla="*/ 514997 h 6757249"/>
              <a:gd name="connsiteX1281" fmla="*/ 10578363 w 11951120"/>
              <a:gd name="connsiteY1281" fmla="*/ 550416 h 6757249"/>
              <a:gd name="connsiteX1282" fmla="*/ 10578589 w 11951120"/>
              <a:gd name="connsiteY1282" fmla="*/ 550552 h 6757249"/>
              <a:gd name="connsiteX1283" fmla="*/ 10578270 w 11951120"/>
              <a:gd name="connsiteY1283" fmla="*/ 549927 h 6757249"/>
              <a:gd name="connsiteX1284" fmla="*/ 10604897 w 11951120"/>
              <a:gd name="connsiteY1284" fmla="*/ 519607 h 6757249"/>
              <a:gd name="connsiteX1285" fmla="*/ 10605215 w 11951120"/>
              <a:gd name="connsiteY1285" fmla="*/ 519614 h 6757249"/>
              <a:gd name="connsiteX1286" fmla="*/ 10622852 w 11951120"/>
              <a:gd name="connsiteY1286" fmla="*/ 483696 h 6757249"/>
              <a:gd name="connsiteX1287" fmla="*/ 10722727 w 11951120"/>
              <a:gd name="connsiteY1287" fmla="*/ 445598 h 6757249"/>
              <a:gd name="connsiteX1288" fmla="*/ 10744513 w 11951120"/>
              <a:gd name="connsiteY1288" fmla="*/ 471815 h 6757249"/>
              <a:gd name="connsiteX1289" fmla="*/ 10727084 w 11951120"/>
              <a:gd name="connsiteY1289" fmla="*/ 537360 h 6757249"/>
              <a:gd name="connsiteX1290" fmla="*/ 10722727 w 11951120"/>
              <a:gd name="connsiteY1290" fmla="*/ 541730 h 6757249"/>
              <a:gd name="connsiteX1291" fmla="*/ 10718749 w 11951120"/>
              <a:gd name="connsiteY1291" fmla="*/ 545719 h 6757249"/>
              <a:gd name="connsiteX1292" fmla="*/ 10718827 w 11951120"/>
              <a:gd name="connsiteY1292" fmla="*/ 548217 h 6757249"/>
              <a:gd name="connsiteX1293" fmla="*/ 10729219 w 11951120"/>
              <a:gd name="connsiteY1293" fmla="*/ 537757 h 6757249"/>
              <a:gd name="connsiteX1294" fmla="*/ 10774007 w 11951120"/>
              <a:gd name="connsiteY1294" fmla="*/ 597672 h 6757249"/>
              <a:gd name="connsiteX1295" fmla="*/ 10772948 w 11951120"/>
              <a:gd name="connsiteY1295" fmla="*/ 671784 h 6757249"/>
              <a:gd name="connsiteX1296" fmla="*/ 10792778 w 11951120"/>
              <a:gd name="connsiteY1296" fmla="*/ 663781 h 6757249"/>
              <a:gd name="connsiteX1297" fmla="*/ 10793984 w 11951120"/>
              <a:gd name="connsiteY1297" fmla="*/ 664757 h 6757249"/>
              <a:gd name="connsiteX1298" fmla="*/ 10824261 w 11951120"/>
              <a:gd name="connsiteY1298" fmla="*/ 630914 h 6757249"/>
              <a:gd name="connsiteX1299" fmla="*/ 10868374 w 11951120"/>
              <a:gd name="connsiteY1299" fmla="*/ 612835 h 6757249"/>
              <a:gd name="connsiteX1300" fmla="*/ 10884632 w 11951120"/>
              <a:gd name="connsiteY1300" fmla="*/ 637064 h 6757249"/>
              <a:gd name="connsiteX1301" fmla="*/ 10885256 w 11951120"/>
              <a:gd name="connsiteY1301" fmla="*/ 636573 h 6757249"/>
              <a:gd name="connsiteX1302" fmla="*/ 10867855 w 11951120"/>
              <a:gd name="connsiteY1302" fmla="*/ 610718 h 6757249"/>
              <a:gd name="connsiteX1303" fmla="*/ 10942933 w 11951120"/>
              <a:gd name="connsiteY1303" fmla="*/ 610718 h 6757249"/>
              <a:gd name="connsiteX1304" fmla="*/ 10939909 w 11951120"/>
              <a:gd name="connsiteY1304" fmla="*/ 613257 h 6757249"/>
              <a:gd name="connsiteX1305" fmla="*/ 10942788 w 11951120"/>
              <a:gd name="connsiteY1305" fmla="*/ 612835 h 6757249"/>
              <a:gd name="connsiteX1306" fmla="*/ 10983755 w 11951120"/>
              <a:gd name="connsiteY1306" fmla="*/ 742644 h 6757249"/>
              <a:gd name="connsiteX1307" fmla="*/ 11032943 w 11951120"/>
              <a:gd name="connsiteY1307" fmla="*/ 761835 h 6757249"/>
              <a:gd name="connsiteX1308" fmla="*/ 11035232 w 11951120"/>
              <a:gd name="connsiteY1308" fmla="*/ 760310 h 6757249"/>
              <a:gd name="connsiteX1309" fmla="*/ 11086886 w 11951120"/>
              <a:gd name="connsiteY1309" fmla="*/ 797100 h 6757249"/>
              <a:gd name="connsiteX1310" fmla="*/ 11109136 w 11951120"/>
              <a:gd name="connsiteY1310" fmla="*/ 856838 h 6757249"/>
              <a:gd name="connsiteX1311" fmla="*/ 11156674 w 11951120"/>
              <a:gd name="connsiteY1311" fmla="*/ 856838 h 6757249"/>
              <a:gd name="connsiteX1312" fmla="*/ 11156674 w 11951120"/>
              <a:gd name="connsiteY1312" fmla="*/ 808574 h 6757249"/>
              <a:gd name="connsiteX1313" fmla="*/ 11157907 w 11951120"/>
              <a:gd name="connsiteY1313" fmla="*/ 810748 h 6757249"/>
              <a:gd name="connsiteX1314" fmla="*/ 11157440 w 11951120"/>
              <a:gd name="connsiteY1314" fmla="*/ 809702 h 6757249"/>
              <a:gd name="connsiteX1315" fmla="*/ 11172524 w 11951120"/>
              <a:gd name="connsiteY1315" fmla="*/ 787827 h 6757249"/>
              <a:gd name="connsiteX1316" fmla="*/ 11197248 w 11951120"/>
              <a:gd name="connsiteY1316" fmla="*/ 779222 h 6757249"/>
              <a:gd name="connsiteX1317" fmla="*/ 11197248 w 11951120"/>
              <a:gd name="connsiteY1317" fmla="*/ 761997 h 6757249"/>
              <a:gd name="connsiteX1318" fmla="*/ 11198123 w 11951120"/>
              <a:gd name="connsiteY1318" fmla="*/ 762019 h 6757249"/>
              <a:gd name="connsiteX1319" fmla="*/ 11196601 w 11951120"/>
              <a:gd name="connsiteY1319" fmla="*/ 761039 h 6757249"/>
              <a:gd name="connsiteX1320" fmla="*/ 11178891 w 11951120"/>
              <a:gd name="connsiteY1320" fmla="*/ 739102 h 6757249"/>
              <a:gd name="connsiteX1321" fmla="*/ 11179335 w 11951120"/>
              <a:gd name="connsiteY1321" fmla="*/ 738786 h 6757249"/>
              <a:gd name="connsiteX1322" fmla="*/ 11178891 w 11951120"/>
              <a:gd name="connsiteY1322" fmla="*/ 738859 h 6757249"/>
              <a:gd name="connsiteX1323" fmla="*/ 11248606 w 11951120"/>
              <a:gd name="connsiteY1323" fmla="*/ 687019 h 6757249"/>
              <a:gd name="connsiteX1324" fmla="*/ 11248537 w 11951120"/>
              <a:gd name="connsiteY1324" fmla="*/ 687379 h 6757249"/>
              <a:gd name="connsiteX1325" fmla="*/ 11249729 w 11951120"/>
              <a:gd name="connsiteY1325" fmla="*/ 686450 h 6757249"/>
              <a:gd name="connsiteX1326" fmla="*/ 11250753 w 11951120"/>
              <a:gd name="connsiteY1326" fmla="*/ 686029 h 6757249"/>
              <a:gd name="connsiteX1327" fmla="*/ 11248606 w 11951120"/>
              <a:gd name="connsiteY1327" fmla="*/ 685066 h 6757249"/>
              <a:gd name="connsiteX1328" fmla="*/ 11323268 w 11951120"/>
              <a:gd name="connsiteY1328" fmla="*/ 588758 h 6757249"/>
              <a:gd name="connsiteX1329" fmla="*/ 11380363 w 11951120"/>
              <a:gd name="connsiteY1329" fmla="*/ 553735 h 6757249"/>
              <a:gd name="connsiteX1330" fmla="*/ 11464906 w 11951120"/>
              <a:gd name="connsiteY1330" fmla="*/ 530205 h 6757249"/>
              <a:gd name="connsiteX1331" fmla="*/ 11490158 w 11951120"/>
              <a:gd name="connsiteY1331" fmla="*/ 615024 h 6757249"/>
              <a:gd name="connsiteX1332" fmla="*/ 11487380 w 11951120"/>
              <a:gd name="connsiteY1332" fmla="*/ 615946 h 6757249"/>
              <a:gd name="connsiteX1333" fmla="*/ 11491091 w 11951120"/>
              <a:gd name="connsiteY1333" fmla="*/ 615946 h 6757249"/>
              <a:gd name="connsiteX1334" fmla="*/ 11582459 w 11951120"/>
              <a:gd name="connsiteY1334" fmla="*/ 563177 h 6757249"/>
              <a:gd name="connsiteX1335" fmla="*/ 11582914 w 11951120"/>
              <a:gd name="connsiteY1335" fmla="*/ 563868 h 6757249"/>
              <a:gd name="connsiteX1336" fmla="*/ 11582670 w 11951120"/>
              <a:gd name="connsiteY1336" fmla="*/ 562412 h 6757249"/>
              <a:gd name="connsiteX1337" fmla="*/ 11613585 w 11951120"/>
              <a:gd name="connsiteY1337" fmla="*/ 562412 h 6757249"/>
              <a:gd name="connsiteX1338" fmla="*/ 11613923 w 11951120"/>
              <a:gd name="connsiteY1338" fmla="*/ 562422 h 6757249"/>
              <a:gd name="connsiteX1339" fmla="*/ 11648600 w 11951120"/>
              <a:gd name="connsiteY1339" fmla="*/ 543233 h 6757249"/>
              <a:gd name="connsiteX1340" fmla="*/ 11683930 w 11951120"/>
              <a:gd name="connsiteY1340" fmla="*/ 540439 h 6757249"/>
              <a:gd name="connsiteX1341" fmla="*/ 11688238 w 11951120"/>
              <a:gd name="connsiteY1341" fmla="*/ 562233 h 6757249"/>
              <a:gd name="connsiteX1342" fmla="*/ 11688662 w 11951120"/>
              <a:gd name="connsiteY1342" fmla="*/ 562412 h 6757249"/>
              <a:gd name="connsiteX1343" fmla="*/ 11688336 w 11951120"/>
              <a:gd name="connsiteY1343" fmla="*/ 562735 h 6757249"/>
              <a:gd name="connsiteX1344" fmla="*/ 11688347 w 11951120"/>
              <a:gd name="connsiteY1344" fmla="*/ 562784 h 6757249"/>
              <a:gd name="connsiteX1345" fmla="*/ 11688279 w 11951120"/>
              <a:gd name="connsiteY1345" fmla="*/ 562792 h 6757249"/>
              <a:gd name="connsiteX1346" fmla="*/ 11684246 w 11951120"/>
              <a:gd name="connsiteY1346" fmla="*/ 566805 h 6757249"/>
              <a:gd name="connsiteX1347" fmla="*/ 11684335 w 11951120"/>
              <a:gd name="connsiteY1347" fmla="*/ 567253 h 6757249"/>
              <a:gd name="connsiteX1348" fmla="*/ 11731767 w 11951120"/>
              <a:gd name="connsiteY1348" fmla="*/ 567253 h 6757249"/>
              <a:gd name="connsiteX1349" fmla="*/ 11732143 w 11951120"/>
              <a:gd name="connsiteY1349" fmla="*/ 567253 h 6757249"/>
              <a:gd name="connsiteX1350" fmla="*/ 11732040 w 11951120"/>
              <a:gd name="connsiteY1350" fmla="*/ 567695 h 6757249"/>
              <a:gd name="connsiteX1351" fmla="*/ 11772312 w 11951120"/>
              <a:gd name="connsiteY1351" fmla="*/ 632875 h 6757249"/>
              <a:gd name="connsiteX1352" fmla="*/ 11757715 w 11951120"/>
              <a:gd name="connsiteY1352" fmla="*/ 711621 h 6757249"/>
              <a:gd name="connsiteX1353" fmla="*/ 11754270 w 11951120"/>
              <a:gd name="connsiteY1353" fmla="*/ 713395 h 6757249"/>
              <a:gd name="connsiteX1354" fmla="*/ 11758957 w 11951120"/>
              <a:gd name="connsiteY1354" fmla="*/ 713679 h 6757249"/>
              <a:gd name="connsiteX1355" fmla="*/ 11732143 w 11951120"/>
              <a:gd name="connsiteY1355" fmla="*/ 808576 h 6757249"/>
              <a:gd name="connsiteX1356" fmla="*/ 11729436 w 11951120"/>
              <a:gd name="connsiteY1356" fmla="*/ 808576 h 6757249"/>
              <a:gd name="connsiteX1357" fmla="*/ 11730927 w 11951120"/>
              <a:gd name="connsiteY1357" fmla="*/ 809352 h 6757249"/>
              <a:gd name="connsiteX1358" fmla="*/ 11752913 w 11951120"/>
              <a:gd name="connsiteY1358" fmla="*/ 831410 h 6757249"/>
              <a:gd name="connsiteX1359" fmla="*/ 11752331 w 11951120"/>
              <a:gd name="connsiteY1359" fmla="*/ 834144 h 6757249"/>
              <a:gd name="connsiteX1360" fmla="*/ 11754406 w 11951120"/>
              <a:gd name="connsiteY1360" fmla="*/ 831825 h 6757249"/>
              <a:gd name="connsiteX1361" fmla="*/ 11780732 w 11951120"/>
              <a:gd name="connsiteY1361" fmla="*/ 805598 h 6757249"/>
              <a:gd name="connsiteX1362" fmla="*/ 11782909 w 11951120"/>
              <a:gd name="connsiteY1362" fmla="*/ 805564 h 6757249"/>
              <a:gd name="connsiteX1363" fmla="*/ 11779514 w 11951120"/>
              <a:gd name="connsiteY1363" fmla="*/ 803699 h 6757249"/>
              <a:gd name="connsiteX1364" fmla="*/ 11792585 w 11951120"/>
              <a:gd name="connsiteY1364" fmla="*/ 751047 h 6757249"/>
              <a:gd name="connsiteX1365" fmla="*/ 11849229 w 11951120"/>
              <a:gd name="connsiteY1365" fmla="*/ 781760 h 6757249"/>
              <a:gd name="connsiteX1366" fmla="*/ 11848200 w 11951120"/>
              <a:gd name="connsiteY1366" fmla="*/ 784041 h 6757249"/>
              <a:gd name="connsiteX1367" fmla="*/ 11850234 w 11951120"/>
              <a:gd name="connsiteY1367" fmla="*/ 782311 h 6757249"/>
              <a:gd name="connsiteX1368" fmla="*/ 11854590 w 11951120"/>
              <a:gd name="connsiteY1368" fmla="*/ 760310 h 6757249"/>
              <a:gd name="connsiteX1369" fmla="*/ 11855980 w 11951120"/>
              <a:gd name="connsiteY1369" fmla="*/ 762961 h 6757249"/>
              <a:gd name="connsiteX1370" fmla="*/ 11855867 w 11951120"/>
              <a:gd name="connsiteY1370" fmla="*/ 761179 h 6757249"/>
              <a:gd name="connsiteX1371" fmla="*/ 11877573 w 11951120"/>
              <a:gd name="connsiteY1371" fmla="*/ 704654 h 6757249"/>
              <a:gd name="connsiteX1372" fmla="*/ 11925327 w 11951120"/>
              <a:gd name="connsiteY1372" fmla="*/ 756830 h 6757249"/>
              <a:gd name="connsiteX1373" fmla="*/ 11925004 w 11951120"/>
              <a:gd name="connsiteY1373" fmla="*/ 759004 h 6757249"/>
              <a:gd name="connsiteX1374" fmla="*/ 11948328 w 11951120"/>
              <a:gd name="connsiteY1374" fmla="*/ 805007 h 6757249"/>
              <a:gd name="connsiteX1375" fmla="*/ 11943790 w 11951120"/>
              <a:gd name="connsiteY1375" fmla="*/ 822907 h 6757249"/>
              <a:gd name="connsiteX1376" fmla="*/ 11904131 w 11951120"/>
              <a:gd name="connsiteY1376" fmla="*/ 829656 h 6757249"/>
              <a:gd name="connsiteX1377" fmla="*/ 11903621 w 11951120"/>
              <a:gd name="connsiteY1377" fmla="*/ 830749 h 6757249"/>
              <a:gd name="connsiteX1378" fmla="*/ 11881913 w 11951120"/>
              <a:gd name="connsiteY1378" fmla="*/ 856838 h 6757249"/>
              <a:gd name="connsiteX1379" fmla="*/ 11880645 w 11951120"/>
              <a:gd name="connsiteY1379" fmla="*/ 854357 h 6757249"/>
              <a:gd name="connsiteX1380" fmla="*/ 11880735 w 11951120"/>
              <a:gd name="connsiteY1380" fmla="*/ 857113 h 6757249"/>
              <a:gd name="connsiteX1381" fmla="*/ 11876389 w 11951120"/>
              <a:gd name="connsiteY1381" fmla="*/ 927330 h 6757249"/>
              <a:gd name="connsiteX1382" fmla="*/ 11876414 w 11951120"/>
              <a:gd name="connsiteY1382" fmla="*/ 927342 h 6757249"/>
              <a:gd name="connsiteX1383" fmla="*/ 11951120 w 11951120"/>
              <a:gd name="connsiteY1383" fmla="*/ 953841 h 6757249"/>
              <a:gd name="connsiteX1384" fmla="*/ 11854441 w 11951120"/>
              <a:gd name="connsiteY1384" fmla="*/ 1143743 h 6757249"/>
              <a:gd name="connsiteX1385" fmla="*/ 11854088 w 11951120"/>
              <a:gd name="connsiteY1385" fmla="*/ 1143663 h 6757249"/>
              <a:gd name="connsiteX1386" fmla="*/ 11828486 w 11951120"/>
              <a:gd name="connsiteY1386" fmla="*/ 1217111 h 6757249"/>
              <a:gd name="connsiteX1387" fmla="*/ 11827146 w 11951120"/>
              <a:gd name="connsiteY1387" fmla="*/ 1216638 h 6757249"/>
              <a:gd name="connsiteX1388" fmla="*/ 11827776 w 11951120"/>
              <a:gd name="connsiteY1388" fmla="*/ 1217525 h 6757249"/>
              <a:gd name="connsiteX1389" fmla="*/ 11805900 w 11951120"/>
              <a:gd name="connsiteY1389" fmla="*/ 1288336 h 6757249"/>
              <a:gd name="connsiteX1390" fmla="*/ 11806326 w 11951120"/>
              <a:gd name="connsiteY1390" fmla="*/ 1288723 h 6757249"/>
              <a:gd name="connsiteX1391" fmla="*/ 11640753 w 11951120"/>
              <a:gd name="connsiteY1391" fmla="*/ 1555953 h 6757249"/>
              <a:gd name="connsiteX1392" fmla="*/ 11639711 w 11951120"/>
              <a:gd name="connsiteY1392" fmla="*/ 1556496 h 6757249"/>
              <a:gd name="connsiteX1393" fmla="*/ 11640084 w 11951120"/>
              <a:gd name="connsiteY1393" fmla="*/ 1556496 h 6757249"/>
              <a:gd name="connsiteX1394" fmla="*/ 11592283 w 11951120"/>
              <a:gd name="connsiteY1394" fmla="*/ 1680012 h 6757249"/>
              <a:gd name="connsiteX1395" fmla="*/ 11590715 w 11951120"/>
              <a:gd name="connsiteY1395" fmla="*/ 1680012 h 6757249"/>
              <a:gd name="connsiteX1396" fmla="*/ 11590985 w 11951120"/>
              <a:gd name="connsiteY1396" fmla="*/ 1708877 h 6757249"/>
              <a:gd name="connsiteX1397" fmla="*/ 11647805 w 11951120"/>
              <a:gd name="connsiteY1397" fmla="*/ 1710109 h 6757249"/>
              <a:gd name="connsiteX1398" fmla="*/ 11731250 w 11951120"/>
              <a:gd name="connsiteY1398" fmla="*/ 1749508 h 6757249"/>
              <a:gd name="connsiteX1399" fmla="*/ 11682940 w 11951120"/>
              <a:gd name="connsiteY1399" fmla="*/ 1867707 h 6757249"/>
              <a:gd name="connsiteX1400" fmla="*/ 11682908 w 11951120"/>
              <a:gd name="connsiteY1400" fmla="*/ 1867686 h 6757249"/>
              <a:gd name="connsiteX1401" fmla="*/ 11639535 w 11951120"/>
              <a:gd name="connsiteY1401" fmla="*/ 1915936 h 6757249"/>
              <a:gd name="connsiteX1402" fmla="*/ 11640084 w 11951120"/>
              <a:gd name="connsiteY1402" fmla="*/ 1916624 h 6757249"/>
              <a:gd name="connsiteX1403" fmla="*/ 11635671 w 11951120"/>
              <a:gd name="connsiteY1403" fmla="*/ 1964822 h 6757249"/>
              <a:gd name="connsiteX1404" fmla="*/ 11635578 w 11951120"/>
              <a:gd name="connsiteY1404" fmla="*/ 1965107 h 6757249"/>
              <a:gd name="connsiteX1405" fmla="*/ 11655046 w 11951120"/>
              <a:gd name="connsiteY1405" fmla="*/ 2018326 h 6757249"/>
              <a:gd name="connsiteX1406" fmla="*/ 11565390 w 11951120"/>
              <a:gd name="connsiteY1406" fmla="*/ 2109027 h 6757249"/>
              <a:gd name="connsiteX1407" fmla="*/ 11565006 w 11951120"/>
              <a:gd name="connsiteY1407" fmla="*/ 2108562 h 6757249"/>
              <a:gd name="connsiteX1408" fmla="*/ 11565006 w 11951120"/>
              <a:gd name="connsiteY1408" fmla="*/ 2110535 h 6757249"/>
              <a:gd name="connsiteX1409" fmla="*/ 11539266 w 11951120"/>
              <a:gd name="connsiteY1409" fmla="*/ 2133160 h 6757249"/>
              <a:gd name="connsiteX1410" fmla="*/ 11539029 w 11951120"/>
              <a:gd name="connsiteY1410" fmla="*/ 2132219 h 6757249"/>
              <a:gd name="connsiteX1411" fmla="*/ 11538789 w 11951120"/>
              <a:gd name="connsiteY1411" fmla="*/ 2132861 h 6757249"/>
              <a:gd name="connsiteX1412" fmla="*/ 11538789 w 11951120"/>
              <a:gd name="connsiteY1412" fmla="*/ 2158073 h 6757249"/>
              <a:gd name="connsiteX1413" fmla="*/ 11538862 w 11951120"/>
              <a:gd name="connsiteY1413" fmla="*/ 2158095 h 6757249"/>
              <a:gd name="connsiteX1414" fmla="*/ 11565005 w 11951120"/>
              <a:gd name="connsiteY1414" fmla="*/ 2277549 h 6757249"/>
              <a:gd name="connsiteX1415" fmla="*/ 11495290 w 11951120"/>
              <a:gd name="connsiteY1415" fmla="*/ 2326215 h 6757249"/>
              <a:gd name="connsiteX1416" fmla="*/ 11495916 w 11951120"/>
              <a:gd name="connsiteY1416" fmla="*/ 2323418 h 6757249"/>
              <a:gd name="connsiteX1417" fmla="*/ 11494423 w 11951120"/>
              <a:gd name="connsiteY1417" fmla="*/ 2325727 h 6757249"/>
              <a:gd name="connsiteX1418" fmla="*/ 11446277 w 11951120"/>
              <a:gd name="connsiteY1418" fmla="*/ 2373991 h 6757249"/>
              <a:gd name="connsiteX1419" fmla="*/ 11424393 w 11951120"/>
              <a:gd name="connsiteY1419" fmla="*/ 2400318 h 6757249"/>
              <a:gd name="connsiteX1420" fmla="*/ 11418907 w 11951120"/>
              <a:gd name="connsiteY1420" fmla="*/ 2403679 h 6757249"/>
              <a:gd name="connsiteX1421" fmla="*/ 11427163 w 11951120"/>
              <a:gd name="connsiteY1421" fmla="*/ 2400047 h 6757249"/>
              <a:gd name="connsiteX1422" fmla="*/ 11464906 w 11951120"/>
              <a:gd name="connsiteY1422" fmla="*/ 2397105 h 6757249"/>
              <a:gd name="connsiteX1423" fmla="*/ 11490158 w 11951120"/>
              <a:gd name="connsiteY1423" fmla="*/ 2481924 h 6757249"/>
              <a:gd name="connsiteX1424" fmla="*/ 11487380 w 11951120"/>
              <a:gd name="connsiteY1424" fmla="*/ 2482846 h 6757249"/>
              <a:gd name="connsiteX1425" fmla="*/ 11491091 w 11951120"/>
              <a:gd name="connsiteY1425" fmla="*/ 2482846 h 6757249"/>
              <a:gd name="connsiteX1426" fmla="*/ 11582459 w 11951120"/>
              <a:gd name="connsiteY1426" fmla="*/ 2430077 h 6757249"/>
              <a:gd name="connsiteX1427" fmla="*/ 11582914 w 11951120"/>
              <a:gd name="connsiteY1427" fmla="*/ 2430768 h 6757249"/>
              <a:gd name="connsiteX1428" fmla="*/ 11582670 w 11951120"/>
              <a:gd name="connsiteY1428" fmla="*/ 2429312 h 6757249"/>
              <a:gd name="connsiteX1429" fmla="*/ 11613585 w 11951120"/>
              <a:gd name="connsiteY1429" fmla="*/ 2429312 h 6757249"/>
              <a:gd name="connsiteX1430" fmla="*/ 11613923 w 11951120"/>
              <a:gd name="connsiteY1430" fmla="*/ 2429322 h 6757249"/>
              <a:gd name="connsiteX1431" fmla="*/ 11648600 w 11951120"/>
              <a:gd name="connsiteY1431" fmla="*/ 2410133 h 6757249"/>
              <a:gd name="connsiteX1432" fmla="*/ 11683930 w 11951120"/>
              <a:gd name="connsiteY1432" fmla="*/ 2407339 h 6757249"/>
              <a:gd name="connsiteX1433" fmla="*/ 11688238 w 11951120"/>
              <a:gd name="connsiteY1433" fmla="*/ 2429133 h 6757249"/>
              <a:gd name="connsiteX1434" fmla="*/ 11688662 w 11951120"/>
              <a:gd name="connsiteY1434" fmla="*/ 2429312 h 6757249"/>
              <a:gd name="connsiteX1435" fmla="*/ 11688336 w 11951120"/>
              <a:gd name="connsiteY1435" fmla="*/ 2429635 h 6757249"/>
              <a:gd name="connsiteX1436" fmla="*/ 11688347 w 11951120"/>
              <a:gd name="connsiteY1436" fmla="*/ 2429684 h 6757249"/>
              <a:gd name="connsiteX1437" fmla="*/ 11688279 w 11951120"/>
              <a:gd name="connsiteY1437" fmla="*/ 2429692 h 6757249"/>
              <a:gd name="connsiteX1438" fmla="*/ 11684246 w 11951120"/>
              <a:gd name="connsiteY1438" fmla="*/ 2433705 h 6757249"/>
              <a:gd name="connsiteX1439" fmla="*/ 11684335 w 11951120"/>
              <a:gd name="connsiteY1439" fmla="*/ 2434153 h 6757249"/>
              <a:gd name="connsiteX1440" fmla="*/ 11731767 w 11951120"/>
              <a:gd name="connsiteY1440" fmla="*/ 2434153 h 6757249"/>
              <a:gd name="connsiteX1441" fmla="*/ 11732143 w 11951120"/>
              <a:gd name="connsiteY1441" fmla="*/ 2434153 h 6757249"/>
              <a:gd name="connsiteX1442" fmla="*/ 11732040 w 11951120"/>
              <a:gd name="connsiteY1442" fmla="*/ 2434595 h 6757249"/>
              <a:gd name="connsiteX1443" fmla="*/ 11772312 w 11951120"/>
              <a:gd name="connsiteY1443" fmla="*/ 2499775 h 6757249"/>
              <a:gd name="connsiteX1444" fmla="*/ 11757715 w 11951120"/>
              <a:gd name="connsiteY1444" fmla="*/ 2578521 h 6757249"/>
              <a:gd name="connsiteX1445" fmla="*/ 11754270 w 11951120"/>
              <a:gd name="connsiteY1445" fmla="*/ 2580295 h 6757249"/>
              <a:gd name="connsiteX1446" fmla="*/ 11758957 w 11951120"/>
              <a:gd name="connsiteY1446" fmla="*/ 2580579 h 6757249"/>
              <a:gd name="connsiteX1447" fmla="*/ 11732143 w 11951120"/>
              <a:gd name="connsiteY1447" fmla="*/ 2675476 h 6757249"/>
              <a:gd name="connsiteX1448" fmla="*/ 11729436 w 11951120"/>
              <a:gd name="connsiteY1448" fmla="*/ 2675476 h 6757249"/>
              <a:gd name="connsiteX1449" fmla="*/ 11730927 w 11951120"/>
              <a:gd name="connsiteY1449" fmla="*/ 2676252 h 6757249"/>
              <a:gd name="connsiteX1450" fmla="*/ 11752913 w 11951120"/>
              <a:gd name="connsiteY1450" fmla="*/ 2698310 h 6757249"/>
              <a:gd name="connsiteX1451" fmla="*/ 11752331 w 11951120"/>
              <a:gd name="connsiteY1451" fmla="*/ 2701044 h 6757249"/>
              <a:gd name="connsiteX1452" fmla="*/ 11754406 w 11951120"/>
              <a:gd name="connsiteY1452" fmla="*/ 2698725 h 6757249"/>
              <a:gd name="connsiteX1453" fmla="*/ 11780732 w 11951120"/>
              <a:gd name="connsiteY1453" fmla="*/ 2672498 h 6757249"/>
              <a:gd name="connsiteX1454" fmla="*/ 11782909 w 11951120"/>
              <a:gd name="connsiteY1454" fmla="*/ 2672464 h 6757249"/>
              <a:gd name="connsiteX1455" fmla="*/ 11779514 w 11951120"/>
              <a:gd name="connsiteY1455" fmla="*/ 2670599 h 6757249"/>
              <a:gd name="connsiteX1456" fmla="*/ 11792585 w 11951120"/>
              <a:gd name="connsiteY1456" fmla="*/ 2617947 h 6757249"/>
              <a:gd name="connsiteX1457" fmla="*/ 11849229 w 11951120"/>
              <a:gd name="connsiteY1457" fmla="*/ 2648660 h 6757249"/>
              <a:gd name="connsiteX1458" fmla="*/ 11848200 w 11951120"/>
              <a:gd name="connsiteY1458" fmla="*/ 2650941 h 6757249"/>
              <a:gd name="connsiteX1459" fmla="*/ 11850234 w 11951120"/>
              <a:gd name="connsiteY1459" fmla="*/ 2649211 h 6757249"/>
              <a:gd name="connsiteX1460" fmla="*/ 11854590 w 11951120"/>
              <a:gd name="connsiteY1460" fmla="*/ 2627210 h 6757249"/>
              <a:gd name="connsiteX1461" fmla="*/ 11855980 w 11951120"/>
              <a:gd name="connsiteY1461" fmla="*/ 2629861 h 6757249"/>
              <a:gd name="connsiteX1462" fmla="*/ 11855867 w 11951120"/>
              <a:gd name="connsiteY1462" fmla="*/ 2628079 h 6757249"/>
              <a:gd name="connsiteX1463" fmla="*/ 11877573 w 11951120"/>
              <a:gd name="connsiteY1463" fmla="*/ 2571554 h 6757249"/>
              <a:gd name="connsiteX1464" fmla="*/ 11925327 w 11951120"/>
              <a:gd name="connsiteY1464" fmla="*/ 2623730 h 6757249"/>
              <a:gd name="connsiteX1465" fmla="*/ 11925004 w 11951120"/>
              <a:gd name="connsiteY1465" fmla="*/ 2625904 h 6757249"/>
              <a:gd name="connsiteX1466" fmla="*/ 11948328 w 11951120"/>
              <a:gd name="connsiteY1466" fmla="*/ 2671907 h 6757249"/>
              <a:gd name="connsiteX1467" fmla="*/ 11943790 w 11951120"/>
              <a:gd name="connsiteY1467" fmla="*/ 2689807 h 6757249"/>
              <a:gd name="connsiteX1468" fmla="*/ 11904131 w 11951120"/>
              <a:gd name="connsiteY1468" fmla="*/ 2696556 h 6757249"/>
              <a:gd name="connsiteX1469" fmla="*/ 11903621 w 11951120"/>
              <a:gd name="connsiteY1469" fmla="*/ 2697649 h 6757249"/>
              <a:gd name="connsiteX1470" fmla="*/ 11881913 w 11951120"/>
              <a:gd name="connsiteY1470" fmla="*/ 2723738 h 6757249"/>
              <a:gd name="connsiteX1471" fmla="*/ 11880645 w 11951120"/>
              <a:gd name="connsiteY1471" fmla="*/ 2721257 h 6757249"/>
              <a:gd name="connsiteX1472" fmla="*/ 11880735 w 11951120"/>
              <a:gd name="connsiteY1472" fmla="*/ 2724013 h 6757249"/>
              <a:gd name="connsiteX1473" fmla="*/ 11876389 w 11951120"/>
              <a:gd name="connsiteY1473" fmla="*/ 2794230 h 6757249"/>
              <a:gd name="connsiteX1474" fmla="*/ 11876414 w 11951120"/>
              <a:gd name="connsiteY1474" fmla="*/ 2794242 h 6757249"/>
              <a:gd name="connsiteX1475" fmla="*/ 11951120 w 11951120"/>
              <a:gd name="connsiteY1475" fmla="*/ 2820741 h 6757249"/>
              <a:gd name="connsiteX1476" fmla="*/ 11854441 w 11951120"/>
              <a:gd name="connsiteY1476" fmla="*/ 3010643 h 6757249"/>
              <a:gd name="connsiteX1477" fmla="*/ 11854088 w 11951120"/>
              <a:gd name="connsiteY1477" fmla="*/ 3010563 h 6757249"/>
              <a:gd name="connsiteX1478" fmla="*/ 11828486 w 11951120"/>
              <a:gd name="connsiteY1478" fmla="*/ 3084011 h 6757249"/>
              <a:gd name="connsiteX1479" fmla="*/ 11827146 w 11951120"/>
              <a:gd name="connsiteY1479" fmla="*/ 3083538 h 6757249"/>
              <a:gd name="connsiteX1480" fmla="*/ 11827776 w 11951120"/>
              <a:gd name="connsiteY1480" fmla="*/ 3084425 h 6757249"/>
              <a:gd name="connsiteX1481" fmla="*/ 11805900 w 11951120"/>
              <a:gd name="connsiteY1481" fmla="*/ 3155236 h 6757249"/>
              <a:gd name="connsiteX1482" fmla="*/ 11806326 w 11951120"/>
              <a:gd name="connsiteY1482" fmla="*/ 3155623 h 6757249"/>
              <a:gd name="connsiteX1483" fmla="*/ 11640753 w 11951120"/>
              <a:gd name="connsiteY1483" fmla="*/ 3422852 h 6757249"/>
              <a:gd name="connsiteX1484" fmla="*/ 11639711 w 11951120"/>
              <a:gd name="connsiteY1484" fmla="*/ 3423396 h 6757249"/>
              <a:gd name="connsiteX1485" fmla="*/ 11640084 w 11951120"/>
              <a:gd name="connsiteY1485" fmla="*/ 3423396 h 6757249"/>
              <a:gd name="connsiteX1486" fmla="*/ 11592283 w 11951120"/>
              <a:gd name="connsiteY1486" fmla="*/ 3546912 h 6757249"/>
              <a:gd name="connsiteX1487" fmla="*/ 11590715 w 11951120"/>
              <a:gd name="connsiteY1487" fmla="*/ 3546912 h 6757249"/>
              <a:gd name="connsiteX1488" fmla="*/ 11590985 w 11951120"/>
              <a:gd name="connsiteY1488" fmla="*/ 3575777 h 6757249"/>
              <a:gd name="connsiteX1489" fmla="*/ 11647805 w 11951120"/>
              <a:gd name="connsiteY1489" fmla="*/ 3577009 h 6757249"/>
              <a:gd name="connsiteX1490" fmla="*/ 11731250 w 11951120"/>
              <a:gd name="connsiteY1490" fmla="*/ 3616407 h 6757249"/>
              <a:gd name="connsiteX1491" fmla="*/ 11682940 w 11951120"/>
              <a:gd name="connsiteY1491" fmla="*/ 3734606 h 6757249"/>
              <a:gd name="connsiteX1492" fmla="*/ 11682908 w 11951120"/>
              <a:gd name="connsiteY1492" fmla="*/ 3734586 h 6757249"/>
              <a:gd name="connsiteX1493" fmla="*/ 11639535 w 11951120"/>
              <a:gd name="connsiteY1493" fmla="*/ 3782836 h 6757249"/>
              <a:gd name="connsiteX1494" fmla="*/ 11640084 w 11951120"/>
              <a:gd name="connsiteY1494" fmla="*/ 3783524 h 6757249"/>
              <a:gd name="connsiteX1495" fmla="*/ 11635671 w 11951120"/>
              <a:gd name="connsiteY1495" fmla="*/ 3831722 h 6757249"/>
              <a:gd name="connsiteX1496" fmla="*/ 11635578 w 11951120"/>
              <a:gd name="connsiteY1496" fmla="*/ 3832006 h 6757249"/>
              <a:gd name="connsiteX1497" fmla="*/ 11655046 w 11951120"/>
              <a:gd name="connsiteY1497" fmla="*/ 3885226 h 6757249"/>
              <a:gd name="connsiteX1498" fmla="*/ 11565390 w 11951120"/>
              <a:gd name="connsiteY1498" fmla="*/ 3975927 h 6757249"/>
              <a:gd name="connsiteX1499" fmla="*/ 11565006 w 11951120"/>
              <a:gd name="connsiteY1499" fmla="*/ 3975462 h 6757249"/>
              <a:gd name="connsiteX1500" fmla="*/ 11565006 w 11951120"/>
              <a:gd name="connsiteY1500" fmla="*/ 3977435 h 6757249"/>
              <a:gd name="connsiteX1501" fmla="*/ 11554287 w 11951120"/>
              <a:gd name="connsiteY1501" fmla="*/ 3986857 h 6757249"/>
              <a:gd name="connsiteX1502" fmla="*/ 11563900 w 11951120"/>
              <a:gd name="connsiteY1502" fmla="*/ 3985607 h 6757249"/>
              <a:gd name="connsiteX1503" fmla="*/ 11582459 w 11951120"/>
              <a:gd name="connsiteY1503" fmla="*/ 3992177 h 6757249"/>
              <a:gd name="connsiteX1504" fmla="*/ 11582914 w 11951120"/>
              <a:gd name="connsiteY1504" fmla="*/ 3992868 h 6757249"/>
              <a:gd name="connsiteX1505" fmla="*/ 11582670 w 11951120"/>
              <a:gd name="connsiteY1505" fmla="*/ 3991412 h 6757249"/>
              <a:gd name="connsiteX1506" fmla="*/ 11613585 w 11951120"/>
              <a:gd name="connsiteY1506" fmla="*/ 3991412 h 6757249"/>
              <a:gd name="connsiteX1507" fmla="*/ 11613923 w 11951120"/>
              <a:gd name="connsiteY1507" fmla="*/ 3991422 h 6757249"/>
              <a:gd name="connsiteX1508" fmla="*/ 11648600 w 11951120"/>
              <a:gd name="connsiteY1508" fmla="*/ 3972233 h 6757249"/>
              <a:gd name="connsiteX1509" fmla="*/ 11683930 w 11951120"/>
              <a:gd name="connsiteY1509" fmla="*/ 3969439 h 6757249"/>
              <a:gd name="connsiteX1510" fmla="*/ 11688238 w 11951120"/>
              <a:gd name="connsiteY1510" fmla="*/ 3991233 h 6757249"/>
              <a:gd name="connsiteX1511" fmla="*/ 11688662 w 11951120"/>
              <a:gd name="connsiteY1511" fmla="*/ 3991412 h 6757249"/>
              <a:gd name="connsiteX1512" fmla="*/ 11688336 w 11951120"/>
              <a:gd name="connsiteY1512" fmla="*/ 3991735 h 6757249"/>
              <a:gd name="connsiteX1513" fmla="*/ 11688347 w 11951120"/>
              <a:gd name="connsiteY1513" fmla="*/ 3991784 h 6757249"/>
              <a:gd name="connsiteX1514" fmla="*/ 11688279 w 11951120"/>
              <a:gd name="connsiteY1514" fmla="*/ 3991792 h 6757249"/>
              <a:gd name="connsiteX1515" fmla="*/ 11684246 w 11951120"/>
              <a:gd name="connsiteY1515" fmla="*/ 3995805 h 6757249"/>
              <a:gd name="connsiteX1516" fmla="*/ 11684335 w 11951120"/>
              <a:gd name="connsiteY1516" fmla="*/ 3996253 h 6757249"/>
              <a:gd name="connsiteX1517" fmla="*/ 11731767 w 11951120"/>
              <a:gd name="connsiteY1517" fmla="*/ 3996253 h 6757249"/>
              <a:gd name="connsiteX1518" fmla="*/ 11732143 w 11951120"/>
              <a:gd name="connsiteY1518" fmla="*/ 3996253 h 6757249"/>
              <a:gd name="connsiteX1519" fmla="*/ 11732040 w 11951120"/>
              <a:gd name="connsiteY1519" fmla="*/ 3996695 h 6757249"/>
              <a:gd name="connsiteX1520" fmla="*/ 11772312 w 11951120"/>
              <a:gd name="connsiteY1520" fmla="*/ 4061875 h 6757249"/>
              <a:gd name="connsiteX1521" fmla="*/ 11757715 w 11951120"/>
              <a:gd name="connsiteY1521" fmla="*/ 4140621 h 6757249"/>
              <a:gd name="connsiteX1522" fmla="*/ 11754270 w 11951120"/>
              <a:gd name="connsiteY1522" fmla="*/ 4142395 h 6757249"/>
              <a:gd name="connsiteX1523" fmla="*/ 11758957 w 11951120"/>
              <a:gd name="connsiteY1523" fmla="*/ 4142679 h 6757249"/>
              <a:gd name="connsiteX1524" fmla="*/ 11732143 w 11951120"/>
              <a:gd name="connsiteY1524" fmla="*/ 4237576 h 6757249"/>
              <a:gd name="connsiteX1525" fmla="*/ 11729436 w 11951120"/>
              <a:gd name="connsiteY1525" fmla="*/ 4237576 h 6757249"/>
              <a:gd name="connsiteX1526" fmla="*/ 11730927 w 11951120"/>
              <a:gd name="connsiteY1526" fmla="*/ 4238352 h 6757249"/>
              <a:gd name="connsiteX1527" fmla="*/ 11752913 w 11951120"/>
              <a:gd name="connsiteY1527" fmla="*/ 4260410 h 6757249"/>
              <a:gd name="connsiteX1528" fmla="*/ 11752331 w 11951120"/>
              <a:gd name="connsiteY1528" fmla="*/ 4263144 h 6757249"/>
              <a:gd name="connsiteX1529" fmla="*/ 11754406 w 11951120"/>
              <a:gd name="connsiteY1529" fmla="*/ 4260825 h 6757249"/>
              <a:gd name="connsiteX1530" fmla="*/ 11780732 w 11951120"/>
              <a:gd name="connsiteY1530" fmla="*/ 4234598 h 6757249"/>
              <a:gd name="connsiteX1531" fmla="*/ 11782909 w 11951120"/>
              <a:gd name="connsiteY1531" fmla="*/ 4234564 h 6757249"/>
              <a:gd name="connsiteX1532" fmla="*/ 11779514 w 11951120"/>
              <a:gd name="connsiteY1532" fmla="*/ 4232699 h 6757249"/>
              <a:gd name="connsiteX1533" fmla="*/ 11792585 w 11951120"/>
              <a:gd name="connsiteY1533" fmla="*/ 4180047 h 6757249"/>
              <a:gd name="connsiteX1534" fmla="*/ 11849229 w 11951120"/>
              <a:gd name="connsiteY1534" fmla="*/ 4210760 h 6757249"/>
              <a:gd name="connsiteX1535" fmla="*/ 11848200 w 11951120"/>
              <a:gd name="connsiteY1535" fmla="*/ 4213041 h 6757249"/>
              <a:gd name="connsiteX1536" fmla="*/ 11850234 w 11951120"/>
              <a:gd name="connsiteY1536" fmla="*/ 4211311 h 6757249"/>
              <a:gd name="connsiteX1537" fmla="*/ 11854590 w 11951120"/>
              <a:gd name="connsiteY1537" fmla="*/ 4189310 h 6757249"/>
              <a:gd name="connsiteX1538" fmla="*/ 11855980 w 11951120"/>
              <a:gd name="connsiteY1538" fmla="*/ 4191961 h 6757249"/>
              <a:gd name="connsiteX1539" fmla="*/ 11855867 w 11951120"/>
              <a:gd name="connsiteY1539" fmla="*/ 4190179 h 6757249"/>
              <a:gd name="connsiteX1540" fmla="*/ 11877573 w 11951120"/>
              <a:gd name="connsiteY1540" fmla="*/ 4133654 h 6757249"/>
              <a:gd name="connsiteX1541" fmla="*/ 11925327 w 11951120"/>
              <a:gd name="connsiteY1541" fmla="*/ 4185830 h 6757249"/>
              <a:gd name="connsiteX1542" fmla="*/ 11925004 w 11951120"/>
              <a:gd name="connsiteY1542" fmla="*/ 4188004 h 6757249"/>
              <a:gd name="connsiteX1543" fmla="*/ 11948328 w 11951120"/>
              <a:gd name="connsiteY1543" fmla="*/ 4234007 h 6757249"/>
              <a:gd name="connsiteX1544" fmla="*/ 11943790 w 11951120"/>
              <a:gd name="connsiteY1544" fmla="*/ 4251907 h 6757249"/>
              <a:gd name="connsiteX1545" fmla="*/ 11904131 w 11951120"/>
              <a:gd name="connsiteY1545" fmla="*/ 4258656 h 6757249"/>
              <a:gd name="connsiteX1546" fmla="*/ 11903621 w 11951120"/>
              <a:gd name="connsiteY1546" fmla="*/ 4259749 h 6757249"/>
              <a:gd name="connsiteX1547" fmla="*/ 11881913 w 11951120"/>
              <a:gd name="connsiteY1547" fmla="*/ 4285838 h 6757249"/>
              <a:gd name="connsiteX1548" fmla="*/ 11880645 w 11951120"/>
              <a:gd name="connsiteY1548" fmla="*/ 4283357 h 6757249"/>
              <a:gd name="connsiteX1549" fmla="*/ 11880735 w 11951120"/>
              <a:gd name="connsiteY1549" fmla="*/ 4286113 h 6757249"/>
              <a:gd name="connsiteX1550" fmla="*/ 11876389 w 11951120"/>
              <a:gd name="connsiteY1550" fmla="*/ 4356330 h 6757249"/>
              <a:gd name="connsiteX1551" fmla="*/ 11876414 w 11951120"/>
              <a:gd name="connsiteY1551" fmla="*/ 4356342 h 6757249"/>
              <a:gd name="connsiteX1552" fmla="*/ 11951120 w 11951120"/>
              <a:gd name="connsiteY1552" fmla="*/ 4382841 h 6757249"/>
              <a:gd name="connsiteX1553" fmla="*/ 11854441 w 11951120"/>
              <a:gd name="connsiteY1553" fmla="*/ 4572743 h 6757249"/>
              <a:gd name="connsiteX1554" fmla="*/ 11854088 w 11951120"/>
              <a:gd name="connsiteY1554" fmla="*/ 4572663 h 6757249"/>
              <a:gd name="connsiteX1555" fmla="*/ 11828486 w 11951120"/>
              <a:gd name="connsiteY1555" fmla="*/ 4646111 h 6757249"/>
              <a:gd name="connsiteX1556" fmla="*/ 11827146 w 11951120"/>
              <a:gd name="connsiteY1556" fmla="*/ 4645638 h 6757249"/>
              <a:gd name="connsiteX1557" fmla="*/ 11827776 w 11951120"/>
              <a:gd name="connsiteY1557" fmla="*/ 4646525 h 6757249"/>
              <a:gd name="connsiteX1558" fmla="*/ 11805900 w 11951120"/>
              <a:gd name="connsiteY1558" fmla="*/ 4717336 h 6757249"/>
              <a:gd name="connsiteX1559" fmla="*/ 11806326 w 11951120"/>
              <a:gd name="connsiteY1559" fmla="*/ 4717723 h 6757249"/>
              <a:gd name="connsiteX1560" fmla="*/ 11640753 w 11951120"/>
              <a:gd name="connsiteY1560" fmla="*/ 4984952 h 6757249"/>
              <a:gd name="connsiteX1561" fmla="*/ 11639711 w 11951120"/>
              <a:gd name="connsiteY1561" fmla="*/ 4985496 h 6757249"/>
              <a:gd name="connsiteX1562" fmla="*/ 11640084 w 11951120"/>
              <a:gd name="connsiteY1562" fmla="*/ 4985496 h 6757249"/>
              <a:gd name="connsiteX1563" fmla="*/ 11592283 w 11951120"/>
              <a:gd name="connsiteY1563" fmla="*/ 5109012 h 6757249"/>
              <a:gd name="connsiteX1564" fmla="*/ 11590715 w 11951120"/>
              <a:gd name="connsiteY1564" fmla="*/ 5109012 h 6757249"/>
              <a:gd name="connsiteX1565" fmla="*/ 11590985 w 11951120"/>
              <a:gd name="connsiteY1565" fmla="*/ 5137877 h 6757249"/>
              <a:gd name="connsiteX1566" fmla="*/ 11647805 w 11951120"/>
              <a:gd name="connsiteY1566" fmla="*/ 5139109 h 6757249"/>
              <a:gd name="connsiteX1567" fmla="*/ 11731250 w 11951120"/>
              <a:gd name="connsiteY1567" fmla="*/ 5178507 h 6757249"/>
              <a:gd name="connsiteX1568" fmla="*/ 11682940 w 11951120"/>
              <a:gd name="connsiteY1568" fmla="*/ 5296706 h 6757249"/>
              <a:gd name="connsiteX1569" fmla="*/ 11682908 w 11951120"/>
              <a:gd name="connsiteY1569" fmla="*/ 5296686 h 6757249"/>
              <a:gd name="connsiteX1570" fmla="*/ 11639535 w 11951120"/>
              <a:gd name="connsiteY1570" fmla="*/ 5344936 h 6757249"/>
              <a:gd name="connsiteX1571" fmla="*/ 11640084 w 11951120"/>
              <a:gd name="connsiteY1571" fmla="*/ 5345624 h 6757249"/>
              <a:gd name="connsiteX1572" fmla="*/ 11635671 w 11951120"/>
              <a:gd name="connsiteY1572" fmla="*/ 5393822 h 6757249"/>
              <a:gd name="connsiteX1573" fmla="*/ 11635578 w 11951120"/>
              <a:gd name="connsiteY1573" fmla="*/ 5394106 h 6757249"/>
              <a:gd name="connsiteX1574" fmla="*/ 11655046 w 11951120"/>
              <a:gd name="connsiteY1574" fmla="*/ 5447326 h 6757249"/>
              <a:gd name="connsiteX1575" fmla="*/ 11565390 w 11951120"/>
              <a:gd name="connsiteY1575" fmla="*/ 5538027 h 6757249"/>
              <a:gd name="connsiteX1576" fmla="*/ 11565006 w 11951120"/>
              <a:gd name="connsiteY1576" fmla="*/ 5537562 h 6757249"/>
              <a:gd name="connsiteX1577" fmla="*/ 11565006 w 11951120"/>
              <a:gd name="connsiteY1577" fmla="*/ 5539535 h 6757249"/>
              <a:gd name="connsiteX1578" fmla="*/ 11539266 w 11951120"/>
              <a:gd name="connsiteY1578" fmla="*/ 5562160 h 6757249"/>
              <a:gd name="connsiteX1579" fmla="*/ 11539029 w 11951120"/>
              <a:gd name="connsiteY1579" fmla="*/ 5561219 h 6757249"/>
              <a:gd name="connsiteX1580" fmla="*/ 11538789 w 11951120"/>
              <a:gd name="connsiteY1580" fmla="*/ 5561861 h 6757249"/>
              <a:gd name="connsiteX1581" fmla="*/ 11538789 w 11951120"/>
              <a:gd name="connsiteY1581" fmla="*/ 5587073 h 6757249"/>
              <a:gd name="connsiteX1582" fmla="*/ 11538862 w 11951120"/>
              <a:gd name="connsiteY1582" fmla="*/ 5587095 h 6757249"/>
              <a:gd name="connsiteX1583" fmla="*/ 11565005 w 11951120"/>
              <a:gd name="connsiteY1583" fmla="*/ 5706549 h 6757249"/>
              <a:gd name="connsiteX1584" fmla="*/ 11495290 w 11951120"/>
              <a:gd name="connsiteY1584" fmla="*/ 5755215 h 6757249"/>
              <a:gd name="connsiteX1585" fmla="*/ 11495916 w 11951120"/>
              <a:gd name="connsiteY1585" fmla="*/ 5752418 h 6757249"/>
              <a:gd name="connsiteX1586" fmla="*/ 11494423 w 11951120"/>
              <a:gd name="connsiteY1586" fmla="*/ 5754727 h 6757249"/>
              <a:gd name="connsiteX1587" fmla="*/ 11446277 w 11951120"/>
              <a:gd name="connsiteY1587" fmla="*/ 5802991 h 6757249"/>
              <a:gd name="connsiteX1588" fmla="*/ 11424393 w 11951120"/>
              <a:gd name="connsiteY1588" fmla="*/ 5829318 h 6757249"/>
              <a:gd name="connsiteX1589" fmla="*/ 11345609 w 11951120"/>
              <a:gd name="connsiteY1589" fmla="*/ 5877582 h 6757249"/>
              <a:gd name="connsiteX1590" fmla="*/ 11344055 w 11951120"/>
              <a:gd name="connsiteY1590" fmla="*/ 5878981 h 6757249"/>
              <a:gd name="connsiteX1591" fmla="*/ 11345136 w 11951120"/>
              <a:gd name="connsiteY1591" fmla="*/ 5878557 h 6757249"/>
              <a:gd name="connsiteX1592" fmla="*/ 11323261 w 11951120"/>
              <a:gd name="connsiteY1592" fmla="*/ 5947199 h 6757249"/>
              <a:gd name="connsiteX1593" fmla="*/ 11321398 w 11951120"/>
              <a:gd name="connsiteY1593" fmla="*/ 5948483 h 6757249"/>
              <a:gd name="connsiteX1594" fmla="*/ 11323684 w 11951120"/>
              <a:gd name="connsiteY1594" fmla="*/ 5948272 h 6757249"/>
              <a:gd name="connsiteX1595" fmla="*/ 11323684 w 11951120"/>
              <a:gd name="connsiteY1595" fmla="*/ 5973831 h 6757249"/>
              <a:gd name="connsiteX1596" fmla="*/ 11324069 w 11951120"/>
              <a:gd name="connsiteY1596" fmla="*/ 5973905 h 6757249"/>
              <a:gd name="connsiteX1597" fmla="*/ 11350499 w 11951120"/>
              <a:gd name="connsiteY1597" fmla="*/ 5995892 h 6757249"/>
              <a:gd name="connsiteX1598" fmla="*/ 11271207 w 11951120"/>
              <a:gd name="connsiteY1598" fmla="*/ 6105827 h 6757249"/>
              <a:gd name="connsiteX1599" fmla="*/ 11178700 w 11951120"/>
              <a:gd name="connsiteY1599" fmla="*/ 6097032 h 6757249"/>
              <a:gd name="connsiteX1600" fmla="*/ 11178700 w 11951120"/>
              <a:gd name="connsiteY1600" fmla="*/ 6096539 h 6757249"/>
              <a:gd name="connsiteX1601" fmla="*/ 11111747 w 11951120"/>
              <a:gd name="connsiteY1601" fmla="*/ 6158971 h 6757249"/>
              <a:gd name="connsiteX1602" fmla="*/ 10859432 w 11951120"/>
              <a:gd name="connsiteY1602" fmla="*/ 6211099 h 6757249"/>
              <a:gd name="connsiteX1603" fmla="*/ 10723772 w 11951120"/>
              <a:gd name="connsiteY1603" fmla="*/ 6237578 h 6757249"/>
              <a:gd name="connsiteX1604" fmla="*/ 10724152 w 11951120"/>
              <a:gd name="connsiteY1604" fmla="*/ 6234315 h 6757249"/>
              <a:gd name="connsiteX1605" fmla="*/ 10723063 w 11951120"/>
              <a:gd name="connsiteY1605" fmla="*/ 6237857 h 6757249"/>
              <a:gd name="connsiteX1606" fmla="*/ 10650130 w 11951120"/>
              <a:gd name="connsiteY1606" fmla="*/ 6189927 h 6757249"/>
              <a:gd name="connsiteX1607" fmla="*/ 10693032 w 11951120"/>
              <a:gd name="connsiteY1607" fmla="*/ 6133284 h 6757249"/>
              <a:gd name="connsiteX1608" fmla="*/ 10708956 w 11951120"/>
              <a:gd name="connsiteY1608" fmla="*/ 6138108 h 6757249"/>
              <a:gd name="connsiteX1609" fmla="*/ 10742909 w 11951120"/>
              <a:gd name="connsiteY1609" fmla="*/ 6100682 h 6757249"/>
              <a:gd name="connsiteX1610" fmla="*/ 10793296 w 11951120"/>
              <a:gd name="connsiteY1610" fmla="*/ 6072080 h 6757249"/>
              <a:gd name="connsiteX1611" fmla="*/ 10793408 w 11951120"/>
              <a:gd name="connsiteY1611" fmla="*/ 6071701 h 6757249"/>
              <a:gd name="connsiteX1612" fmla="*/ 10793544 w 11951120"/>
              <a:gd name="connsiteY1612" fmla="*/ 6071452 h 6757249"/>
              <a:gd name="connsiteX1613" fmla="*/ 10793544 w 11951120"/>
              <a:gd name="connsiteY1613" fmla="*/ 6050156 h 6757249"/>
              <a:gd name="connsiteX1614" fmla="*/ 10723628 w 11951120"/>
              <a:gd name="connsiteY1614" fmla="*/ 6045797 h 6757249"/>
              <a:gd name="connsiteX1615" fmla="*/ 10706508 w 11951120"/>
              <a:gd name="connsiteY1615" fmla="*/ 6071923 h 6757249"/>
              <a:gd name="connsiteX1616" fmla="*/ 10654079 w 11951120"/>
              <a:gd name="connsiteY1616" fmla="*/ 6023015 h 6757249"/>
              <a:gd name="connsiteX1617" fmla="*/ 10653226 w 11951120"/>
              <a:gd name="connsiteY1617" fmla="*/ 6022591 h 6757249"/>
              <a:gd name="connsiteX1618" fmla="*/ 10627321 w 11951120"/>
              <a:gd name="connsiteY1618" fmla="*/ 6081078 h 6757249"/>
              <a:gd name="connsiteX1619" fmla="*/ 10578037 w 11951120"/>
              <a:gd name="connsiteY1619" fmla="*/ 6119880 h 6757249"/>
              <a:gd name="connsiteX1620" fmla="*/ 10556183 w 11951120"/>
              <a:gd name="connsiteY1620" fmla="*/ 6098003 h 6757249"/>
              <a:gd name="connsiteX1621" fmla="*/ 10524423 w 11951120"/>
              <a:gd name="connsiteY1621" fmla="*/ 6110217 h 6757249"/>
              <a:gd name="connsiteX1622" fmla="*/ 10420643 w 11951120"/>
              <a:gd name="connsiteY1622" fmla="*/ 6150044 h 6757249"/>
              <a:gd name="connsiteX1623" fmla="*/ 10359141 w 11951120"/>
              <a:gd name="connsiteY1623" fmla="*/ 6119543 h 6757249"/>
              <a:gd name="connsiteX1624" fmla="*/ 10358791 w 11951120"/>
              <a:gd name="connsiteY1624" fmla="*/ 6118851 h 6757249"/>
              <a:gd name="connsiteX1625" fmla="*/ 10331132 w 11951120"/>
              <a:gd name="connsiteY1625" fmla="*/ 6100192 h 6757249"/>
              <a:gd name="connsiteX1626" fmla="*/ 10311860 w 11951120"/>
              <a:gd name="connsiteY1626" fmla="*/ 6067381 h 6757249"/>
              <a:gd name="connsiteX1627" fmla="*/ 10311905 w 11951120"/>
              <a:gd name="connsiteY1627" fmla="*/ 6067266 h 6757249"/>
              <a:gd name="connsiteX1628" fmla="*/ 10264553 w 11951120"/>
              <a:gd name="connsiteY1628" fmla="*/ 6071614 h 6757249"/>
              <a:gd name="connsiteX1629" fmla="*/ 10264883 w 11951120"/>
              <a:gd name="connsiteY1629" fmla="*/ 6066293 h 6757249"/>
              <a:gd name="connsiteX1630" fmla="*/ 10264011 w 11951120"/>
              <a:gd name="connsiteY1630" fmla="*/ 6070639 h 6757249"/>
              <a:gd name="connsiteX1631" fmla="*/ 10264011 w 11951120"/>
              <a:gd name="connsiteY1631" fmla="*/ 6088190 h 6757249"/>
              <a:gd name="connsiteX1632" fmla="*/ 10261693 w 11951120"/>
              <a:gd name="connsiteY1632" fmla="*/ 6090435 h 6757249"/>
              <a:gd name="connsiteX1633" fmla="*/ 10272874 w 11951120"/>
              <a:gd name="connsiteY1633" fmla="*/ 6091906 h 6757249"/>
              <a:gd name="connsiteX1634" fmla="*/ 10281628 w 11951120"/>
              <a:gd name="connsiteY1634" fmla="*/ 6127131 h 6757249"/>
              <a:gd name="connsiteX1635" fmla="*/ 9988405 w 11951120"/>
              <a:gd name="connsiteY1635" fmla="*/ 6492584 h 6757249"/>
              <a:gd name="connsiteX1636" fmla="*/ 9953395 w 11951120"/>
              <a:gd name="connsiteY1636" fmla="*/ 6479376 h 6757249"/>
              <a:gd name="connsiteX1637" fmla="*/ 9931511 w 11951120"/>
              <a:gd name="connsiteY1637" fmla="*/ 6479376 h 6757249"/>
              <a:gd name="connsiteX1638" fmla="*/ 9930071 w 11951120"/>
              <a:gd name="connsiteY1638" fmla="*/ 6477927 h 6757249"/>
              <a:gd name="connsiteX1639" fmla="*/ 9929777 w 11951120"/>
              <a:gd name="connsiteY1639" fmla="*/ 6479178 h 6757249"/>
              <a:gd name="connsiteX1640" fmla="*/ 9883207 w 11951120"/>
              <a:gd name="connsiteY1640" fmla="*/ 6479178 h 6757249"/>
              <a:gd name="connsiteX1641" fmla="*/ 9883036 w 11951120"/>
              <a:gd name="connsiteY1641" fmla="*/ 6479715 h 6757249"/>
              <a:gd name="connsiteX1642" fmla="*/ 9785281 w 11951120"/>
              <a:gd name="connsiteY1642" fmla="*/ 6527750 h 6757249"/>
              <a:gd name="connsiteX1643" fmla="*/ 9785035 w 11951120"/>
              <a:gd name="connsiteY1643" fmla="*/ 6527142 h 6757249"/>
              <a:gd name="connsiteX1644" fmla="*/ 9734024 w 11951120"/>
              <a:gd name="connsiteY1644" fmla="*/ 6501137 h 6757249"/>
              <a:gd name="connsiteX1645" fmla="*/ 9733916 w 11951120"/>
              <a:gd name="connsiteY1645" fmla="*/ 6501794 h 6757249"/>
              <a:gd name="connsiteX1646" fmla="*/ 9690121 w 11951120"/>
              <a:gd name="connsiteY1646" fmla="*/ 6532805 h 6757249"/>
              <a:gd name="connsiteX1647" fmla="*/ 9687768 w 11951120"/>
              <a:gd name="connsiteY1647" fmla="*/ 6531966 h 6757249"/>
              <a:gd name="connsiteX1648" fmla="*/ 9662535 w 11951120"/>
              <a:gd name="connsiteY1648" fmla="*/ 6574823 h 6757249"/>
              <a:gd name="connsiteX1649" fmla="*/ 9663933 w 11951120"/>
              <a:gd name="connsiteY1649" fmla="*/ 6576195 h 6757249"/>
              <a:gd name="connsiteX1650" fmla="*/ 9663933 w 11951120"/>
              <a:gd name="connsiteY1650" fmla="*/ 6624459 h 6757249"/>
              <a:gd name="connsiteX1651" fmla="*/ 9641587 w 11951120"/>
              <a:gd name="connsiteY1651" fmla="*/ 6650784 h 6757249"/>
              <a:gd name="connsiteX1652" fmla="*/ 9626505 w 11951120"/>
              <a:gd name="connsiteY1652" fmla="*/ 6600875 h 6757249"/>
              <a:gd name="connsiteX1653" fmla="*/ 9641237 w 11951120"/>
              <a:gd name="connsiteY1653" fmla="*/ 6555338 h 6757249"/>
              <a:gd name="connsiteX1654" fmla="*/ 9640309 w 11951120"/>
              <a:gd name="connsiteY1654" fmla="*/ 6553585 h 6757249"/>
              <a:gd name="connsiteX1655" fmla="*/ 9597942 w 11951120"/>
              <a:gd name="connsiteY1655" fmla="*/ 6553585 h 6757249"/>
              <a:gd name="connsiteX1656" fmla="*/ 9596898 w 11951120"/>
              <a:gd name="connsiteY1656" fmla="*/ 6554639 h 6757249"/>
              <a:gd name="connsiteX1657" fmla="*/ 9543271 w 11951120"/>
              <a:gd name="connsiteY1657" fmla="*/ 6554639 h 6757249"/>
              <a:gd name="connsiteX1658" fmla="*/ 9543499 w 11951120"/>
              <a:gd name="connsiteY1658" fmla="*/ 6554173 h 6757249"/>
              <a:gd name="connsiteX1659" fmla="*/ 9517890 w 11951120"/>
              <a:gd name="connsiteY1659" fmla="*/ 6549927 h 6757249"/>
              <a:gd name="connsiteX1660" fmla="*/ 9521291 w 11951120"/>
              <a:gd name="connsiteY1660" fmla="*/ 6556985 h 6757249"/>
              <a:gd name="connsiteX1661" fmla="*/ 9521822 w 11951120"/>
              <a:gd name="connsiteY1661" fmla="*/ 6558086 h 6757249"/>
              <a:gd name="connsiteX1662" fmla="*/ 9470875 w 11951120"/>
              <a:gd name="connsiteY1662" fmla="*/ 6575707 h 6757249"/>
              <a:gd name="connsiteX1663" fmla="*/ 9470875 w 11951120"/>
              <a:gd name="connsiteY1663" fmla="*/ 6529577 h 6757249"/>
              <a:gd name="connsiteX1664" fmla="*/ 9470387 w 11951120"/>
              <a:gd name="connsiteY1664" fmla="*/ 6529373 h 6757249"/>
              <a:gd name="connsiteX1665" fmla="*/ 9444063 w 11951120"/>
              <a:gd name="connsiteY1665" fmla="*/ 6454616 h 6757249"/>
              <a:gd name="connsiteX1666" fmla="*/ 9445093 w 11951120"/>
              <a:gd name="connsiteY1666" fmla="*/ 6454013 h 6757249"/>
              <a:gd name="connsiteX1667" fmla="*/ 9443817 w 11951120"/>
              <a:gd name="connsiteY1667" fmla="*/ 6454295 h 6757249"/>
              <a:gd name="connsiteX1668" fmla="*/ 9435041 w 11951120"/>
              <a:gd name="connsiteY1668" fmla="*/ 6454295 h 6757249"/>
              <a:gd name="connsiteX1669" fmla="*/ 9426267 w 11951120"/>
              <a:gd name="connsiteY1669" fmla="*/ 6458693 h 6757249"/>
              <a:gd name="connsiteX1670" fmla="*/ 9425267 w 11951120"/>
              <a:gd name="connsiteY1670" fmla="*/ 6458155 h 6757249"/>
              <a:gd name="connsiteX1671" fmla="*/ 9425292 w 11951120"/>
              <a:gd name="connsiteY1671" fmla="*/ 6458187 h 6757249"/>
              <a:gd name="connsiteX1672" fmla="*/ 9377028 w 11951120"/>
              <a:gd name="connsiteY1672" fmla="*/ 6554256 h 6757249"/>
              <a:gd name="connsiteX1673" fmla="*/ 9376471 w 11951120"/>
              <a:gd name="connsiteY1673" fmla="*/ 6553616 h 6757249"/>
              <a:gd name="connsiteX1674" fmla="*/ 9377028 w 11951120"/>
              <a:gd name="connsiteY1674" fmla="*/ 6555374 h 6757249"/>
              <a:gd name="connsiteX1675" fmla="*/ 9276112 w 11951120"/>
              <a:gd name="connsiteY1675" fmla="*/ 6572952 h 6757249"/>
              <a:gd name="connsiteX1676" fmla="*/ 9227847 w 11951120"/>
              <a:gd name="connsiteY1676" fmla="*/ 6485063 h 6757249"/>
              <a:gd name="connsiteX1677" fmla="*/ 9231972 w 11951120"/>
              <a:gd name="connsiteY1677" fmla="*/ 6483401 h 6757249"/>
              <a:gd name="connsiteX1678" fmla="*/ 9229818 w 11951120"/>
              <a:gd name="connsiteY1678" fmla="*/ 6483163 h 6757249"/>
              <a:gd name="connsiteX1679" fmla="*/ 9084762 w 11951120"/>
              <a:gd name="connsiteY1679" fmla="*/ 6500629 h 6757249"/>
              <a:gd name="connsiteX1680" fmla="*/ 9084801 w 11951120"/>
              <a:gd name="connsiteY1680" fmla="*/ 6500511 h 6757249"/>
              <a:gd name="connsiteX1681" fmla="*/ 9083306 w 11951120"/>
              <a:gd name="connsiteY1681" fmla="*/ 6502198 h 6757249"/>
              <a:gd name="connsiteX1682" fmla="*/ 9083306 w 11951120"/>
              <a:gd name="connsiteY1682" fmla="*/ 6550398 h 6757249"/>
              <a:gd name="connsiteX1683" fmla="*/ 9030906 w 11951120"/>
              <a:gd name="connsiteY1683" fmla="*/ 6528489 h 6757249"/>
              <a:gd name="connsiteX1684" fmla="*/ 8995971 w 11951120"/>
              <a:gd name="connsiteY1684" fmla="*/ 6489054 h 6757249"/>
              <a:gd name="connsiteX1685" fmla="*/ 8995819 w 11951120"/>
              <a:gd name="connsiteY1685" fmla="*/ 6488850 h 6757249"/>
              <a:gd name="connsiteX1686" fmla="*/ 8952693 w 11951120"/>
              <a:gd name="connsiteY1686" fmla="*/ 6509167 h 6757249"/>
              <a:gd name="connsiteX1687" fmla="*/ 8816172 w 11951120"/>
              <a:gd name="connsiteY1687" fmla="*/ 6502181 h 6757249"/>
              <a:gd name="connsiteX1688" fmla="*/ 8804090 w 11951120"/>
              <a:gd name="connsiteY1688" fmla="*/ 6479601 h 6757249"/>
              <a:gd name="connsiteX1689" fmla="*/ 8824739 w 11951120"/>
              <a:gd name="connsiteY1689" fmla="*/ 6457256 h 6757249"/>
              <a:gd name="connsiteX1690" fmla="*/ 8824671 w 11951120"/>
              <a:gd name="connsiteY1690" fmla="*/ 6457190 h 6757249"/>
              <a:gd name="connsiteX1691" fmla="*/ 8864374 w 11951120"/>
              <a:gd name="connsiteY1691" fmla="*/ 6402138 h 6757249"/>
              <a:gd name="connsiteX1692" fmla="*/ 8864556 w 11951120"/>
              <a:gd name="connsiteY1692" fmla="*/ 6400444 h 6757249"/>
              <a:gd name="connsiteX1693" fmla="*/ 8868905 w 11951120"/>
              <a:gd name="connsiteY1693" fmla="*/ 6361027 h 6757249"/>
              <a:gd name="connsiteX1694" fmla="*/ 8839685 w 11951120"/>
              <a:gd name="connsiteY1694" fmla="*/ 6382102 h 6757249"/>
              <a:gd name="connsiteX1695" fmla="*/ 8746227 w 11951120"/>
              <a:gd name="connsiteY1695" fmla="*/ 6372254 h 6757249"/>
              <a:gd name="connsiteX1696" fmla="*/ 8703844 w 11951120"/>
              <a:gd name="connsiteY1696" fmla="*/ 6364943 h 6757249"/>
              <a:gd name="connsiteX1697" fmla="*/ 8629420 w 11951120"/>
              <a:gd name="connsiteY1697" fmla="*/ 6440746 h 6757249"/>
              <a:gd name="connsiteX1698" fmla="*/ 8572382 w 11951120"/>
              <a:gd name="connsiteY1698" fmla="*/ 6440746 h 6757249"/>
              <a:gd name="connsiteX1699" fmla="*/ 8603095 w 11951120"/>
              <a:gd name="connsiteY1699" fmla="*/ 6382650 h 6757249"/>
              <a:gd name="connsiteX1700" fmla="*/ 8603293 w 11951120"/>
              <a:gd name="connsiteY1700" fmla="*/ 6382420 h 6757249"/>
              <a:gd name="connsiteX1701" fmla="*/ 8602607 w 11951120"/>
              <a:gd name="connsiteY1701" fmla="*/ 6382650 h 6757249"/>
              <a:gd name="connsiteX1702" fmla="*/ 8580847 w 11951120"/>
              <a:gd name="connsiteY1702" fmla="*/ 6334521 h 6757249"/>
              <a:gd name="connsiteX1703" fmla="*/ 8536809 w 11951120"/>
              <a:gd name="connsiteY1703" fmla="*/ 6360560 h 6757249"/>
              <a:gd name="connsiteX1704" fmla="*/ 8534191 w 11951120"/>
              <a:gd name="connsiteY1704" fmla="*/ 6361794 h 6757249"/>
              <a:gd name="connsiteX1705" fmla="*/ 8506511 w 11951120"/>
              <a:gd name="connsiteY1705" fmla="*/ 6409386 h 6757249"/>
              <a:gd name="connsiteX1706" fmla="*/ 8461758 w 11951120"/>
              <a:gd name="connsiteY1706" fmla="*/ 6422082 h 6757249"/>
              <a:gd name="connsiteX1707" fmla="*/ 8453669 w 11951120"/>
              <a:gd name="connsiteY1707" fmla="*/ 6397792 h 6757249"/>
              <a:gd name="connsiteX1708" fmla="*/ 8461530 w 11951120"/>
              <a:gd name="connsiteY1708" fmla="*/ 6361307 h 6757249"/>
              <a:gd name="connsiteX1709" fmla="*/ 8461471 w 11951120"/>
              <a:gd name="connsiteY1709" fmla="*/ 6361275 h 6757249"/>
              <a:gd name="connsiteX1710" fmla="*/ 8447211 w 11951120"/>
              <a:gd name="connsiteY1710" fmla="*/ 6325172 h 6757249"/>
              <a:gd name="connsiteX1711" fmla="*/ 8413538 w 11951120"/>
              <a:gd name="connsiteY1711" fmla="*/ 6312523 h 6757249"/>
              <a:gd name="connsiteX1712" fmla="*/ 8387302 w 11951120"/>
              <a:gd name="connsiteY1712" fmla="*/ 6334385 h 6757249"/>
              <a:gd name="connsiteX1713" fmla="*/ 8386902 w 11951120"/>
              <a:gd name="connsiteY1713" fmla="*/ 6333985 h 6757249"/>
              <a:gd name="connsiteX1714" fmla="*/ 8386914 w 11951120"/>
              <a:gd name="connsiteY1714" fmla="*/ 6334521 h 6757249"/>
              <a:gd name="connsiteX1715" fmla="*/ 8194556 w 11951120"/>
              <a:gd name="connsiteY1715" fmla="*/ 6312399 h 6757249"/>
              <a:gd name="connsiteX1716" fmla="*/ 8194556 w 11951120"/>
              <a:gd name="connsiteY1716" fmla="*/ 6311002 h 6757249"/>
              <a:gd name="connsiteX1717" fmla="*/ 8193318 w 11951120"/>
              <a:gd name="connsiteY1717" fmla="*/ 6312876 h 6757249"/>
              <a:gd name="connsiteX1718" fmla="*/ 8076369 w 11951120"/>
              <a:gd name="connsiteY1718" fmla="*/ 6430914 h 6757249"/>
              <a:gd name="connsiteX1719" fmla="*/ 8076270 w 11951120"/>
              <a:gd name="connsiteY1719" fmla="*/ 6430856 h 6757249"/>
              <a:gd name="connsiteX1720" fmla="*/ 8076577 w 11951120"/>
              <a:gd name="connsiteY1720" fmla="*/ 6431110 h 6757249"/>
              <a:gd name="connsiteX1721" fmla="*/ 7953235 w 11951120"/>
              <a:gd name="connsiteY1721" fmla="*/ 6479308 h 6757249"/>
              <a:gd name="connsiteX1722" fmla="*/ 7953598 w 11951120"/>
              <a:gd name="connsiteY1722" fmla="*/ 6478947 h 6757249"/>
              <a:gd name="connsiteX1723" fmla="*/ 7883596 w 11951120"/>
              <a:gd name="connsiteY1723" fmla="*/ 6409386 h 6757249"/>
              <a:gd name="connsiteX1724" fmla="*/ 7862129 w 11951120"/>
              <a:gd name="connsiteY1724" fmla="*/ 6405082 h 6757249"/>
              <a:gd name="connsiteX1725" fmla="*/ 7861527 w 11951120"/>
              <a:gd name="connsiteY1725" fmla="*/ 6404938 h 6757249"/>
              <a:gd name="connsiteX1726" fmla="*/ 7862069 w 11951120"/>
              <a:gd name="connsiteY1726" fmla="*/ 6405318 h 6757249"/>
              <a:gd name="connsiteX1727" fmla="*/ 7817906 w 11951120"/>
              <a:gd name="connsiteY1727" fmla="*/ 6414094 h 6757249"/>
              <a:gd name="connsiteX1728" fmla="*/ 7815195 w 11951120"/>
              <a:gd name="connsiteY1728" fmla="*/ 6412622 h 6757249"/>
              <a:gd name="connsiteX1729" fmla="*/ 7816487 w 11951120"/>
              <a:gd name="connsiteY1729" fmla="*/ 6414316 h 6757249"/>
              <a:gd name="connsiteX1730" fmla="*/ 7756305 w 11951120"/>
              <a:gd name="connsiteY1730" fmla="*/ 6449045 h 6757249"/>
              <a:gd name="connsiteX1731" fmla="*/ 7738879 w 11951120"/>
              <a:gd name="connsiteY1731" fmla="*/ 6451209 h 6757249"/>
              <a:gd name="connsiteX1732" fmla="*/ 7690126 w 11951120"/>
              <a:gd name="connsiteY1732" fmla="*/ 6492584 h 6757249"/>
              <a:gd name="connsiteX1733" fmla="*/ 7655116 w 11951120"/>
              <a:gd name="connsiteY1733" fmla="*/ 6479376 h 6757249"/>
              <a:gd name="connsiteX1734" fmla="*/ 7633232 w 11951120"/>
              <a:gd name="connsiteY1734" fmla="*/ 6479376 h 6757249"/>
              <a:gd name="connsiteX1735" fmla="*/ 7631792 w 11951120"/>
              <a:gd name="connsiteY1735" fmla="*/ 6477927 h 6757249"/>
              <a:gd name="connsiteX1736" fmla="*/ 7631498 w 11951120"/>
              <a:gd name="connsiteY1736" fmla="*/ 6479178 h 6757249"/>
              <a:gd name="connsiteX1737" fmla="*/ 7584928 w 11951120"/>
              <a:gd name="connsiteY1737" fmla="*/ 6479178 h 6757249"/>
              <a:gd name="connsiteX1738" fmla="*/ 7584757 w 11951120"/>
              <a:gd name="connsiteY1738" fmla="*/ 6479715 h 6757249"/>
              <a:gd name="connsiteX1739" fmla="*/ 7487002 w 11951120"/>
              <a:gd name="connsiteY1739" fmla="*/ 6527750 h 6757249"/>
              <a:gd name="connsiteX1740" fmla="*/ 7486756 w 11951120"/>
              <a:gd name="connsiteY1740" fmla="*/ 6527142 h 6757249"/>
              <a:gd name="connsiteX1741" fmla="*/ 7435745 w 11951120"/>
              <a:gd name="connsiteY1741" fmla="*/ 6501137 h 6757249"/>
              <a:gd name="connsiteX1742" fmla="*/ 7435637 w 11951120"/>
              <a:gd name="connsiteY1742" fmla="*/ 6501794 h 6757249"/>
              <a:gd name="connsiteX1743" fmla="*/ 7391842 w 11951120"/>
              <a:gd name="connsiteY1743" fmla="*/ 6532805 h 6757249"/>
              <a:gd name="connsiteX1744" fmla="*/ 7389489 w 11951120"/>
              <a:gd name="connsiteY1744" fmla="*/ 6531966 h 6757249"/>
              <a:gd name="connsiteX1745" fmla="*/ 7364256 w 11951120"/>
              <a:gd name="connsiteY1745" fmla="*/ 6574823 h 6757249"/>
              <a:gd name="connsiteX1746" fmla="*/ 7365654 w 11951120"/>
              <a:gd name="connsiteY1746" fmla="*/ 6576195 h 6757249"/>
              <a:gd name="connsiteX1747" fmla="*/ 7365654 w 11951120"/>
              <a:gd name="connsiteY1747" fmla="*/ 6624459 h 6757249"/>
              <a:gd name="connsiteX1748" fmla="*/ 7343308 w 11951120"/>
              <a:gd name="connsiteY1748" fmla="*/ 6650784 h 6757249"/>
              <a:gd name="connsiteX1749" fmla="*/ 7328226 w 11951120"/>
              <a:gd name="connsiteY1749" fmla="*/ 6600875 h 6757249"/>
              <a:gd name="connsiteX1750" fmla="*/ 7342958 w 11951120"/>
              <a:gd name="connsiteY1750" fmla="*/ 6555338 h 6757249"/>
              <a:gd name="connsiteX1751" fmla="*/ 7342030 w 11951120"/>
              <a:gd name="connsiteY1751" fmla="*/ 6553585 h 6757249"/>
              <a:gd name="connsiteX1752" fmla="*/ 7299663 w 11951120"/>
              <a:gd name="connsiteY1752" fmla="*/ 6553585 h 6757249"/>
              <a:gd name="connsiteX1753" fmla="*/ 7298619 w 11951120"/>
              <a:gd name="connsiteY1753" fmla="*/ 6554639 h 6757249"/>
              <a:gd name="connsiteX1754" fmla="*/ 7244992 w 11951120"/>
              <a:gd name="connsiteY1754" fmla="*/ 6554639 h 6757249"/>
              <a:gd name="connsiteX1755" fmla="*/ 7245220 w 11951120"/>
              <a:gd name="connsiteY1755" fmla="*/ 6554173 h 6757249"/>
              <a:gd name="connsiteX1756" fmla="*/ 7219611 w 11951120"/>
              <a:gd name="connsiteY1756" fmla="*/ 6549927 h 6757249"/>
              <a:gd name="connsiteX1757" fmla="*/ 7223012 w 11951120"/>
              <a:gd name="connsiteY1757" fmla="*/ 6556985 h 6757249"/>
              <a:gd name="connsiteX1758" fmla="*/ 7223543 w 11951120"/>
              <a:gd name="connsiteY1758" fmla="*/ 6558086 h 6757249"/>
              <a:gd name="connsiteX1759" fmla="*/ 7172596 w 11951120"/>
              <a:gd name="connsiteY1759" fmla="*/ 6575707 h 6757249"/>
              <a:gd name="connsiteX1760" fmla="*/ 7172596 w 11951120"/>
              <a:gd name="connsiteY1760" fmla="*/ 6529577 h 6757249"/>
              <a:gd name="connsiteX1761" fmla="*/ 7172108 w 11951120"/>
              <a:gd name="connsiteY1761" fmla="*/ 6529373 h 6757249"/>
              <a:gd name="connsiteX1762" fmla="*/ 7145784 w 11951120"/>
              <a:gd name="connsiteY1762" fmla="*/ 6454616 h 6757249"/>
              <a:gd name="connsiteX1763" fmla="*/ 7146814 w 11951120"/>
              <a:gd name="connsiteY1763" fmla="*/ 6454013 h 6757249"/>
              <a:gd name="connsiteX1764" fmla="*/ 7145538 w 11951120"/>
              <a:gd name="connsiteY1764" fmla="*/ 6454295 h 6757249"/>
              <a:gd name="connsiteX1765" fmla="*/ 7136762 w 11951120"/>
              <a:gd name="connsiteY1765" fmla="*/ 6454295 h 6757249"/>
              <a:gd name="connsiteX1766" fmla="*/ 7127988 w 11951120"/>
              <a:gd name="connsiteY1766" fmla="*/ 6458693 h 6757249"/>
              <a:gd name="connsiteX1767" fmla="*/ 7126988 w 11951120"/>
              <a:gd name="connsiteY1767" fmla="*/ 6458155 h 6757249"/>
              <a:gd name="connsiteX1768" fmla="*/ 7127013 w 11951120"/>
              <a:gd name="connsiteY1768" fmla="*/ 6458187 h 6757249"/>
              <a:gd name="connsiteX1769" fmla="*/ 7078749 w 11951120"/>
              <a:gd name="connsiteY1769" fmla="*/ 6554256 h 6757249"/>
              <a:gd name="connsiteX1770" fmla="*/ 7078192 w 11951120"/>
              <a:gd name="connsiteY1770" fmla="*/ 6553616 h 6757249"/>
              <a:gd name="connsiteX1771" fmla="*/ 7078749 w 11951120"/>
              <a:gd name="connsiteY1771" fmla="*/ 6555374 h 6757249"/>
              <a:gd name="connsiteX1772" fmla="*/ 6977833 w 11951120"/>
              <a:gd name="connsiteY1772" fmla="*/ 6572952 h 6757249"/>
              <a:gd name="connsiteX1773" fmla="*/ 6929568 w 11951120"/>
              <a:gd name="connsiteY1773" fmla="*/ 6485063 h 6757249"/>
              <a:gd name="connsiteX1774" fmla="*/ 6933693 w 11951120"/>
              <a:gd name="connsiteY1774" fmla="*/ 6483401 h 6757249"/>
              <a:gd name="connsiteX1775" fmla="*/ 6931539 w 11951120"/>
              <a:gd name="connsiteY1775" fmla="*/ 6483163 h 6757249"/>
              <a:gd name="connsiteX1776" fmla="*/ 6786483 w 11951120"/>
              <a:gd name="connsiteY1776" fmla="*/ 6500629 h 6757249"/>
              <a:gd name="connsiteX1777" fmla="*/ 6786522 w 11951120"/>
              <a:gd name="connsiteY1777" fmla="*/ 6500511 h 6757249"/>
              <a:gd name="connsiteX1778" fmla="*/ 6785027 w 11951120"/>
              <a:gd name="connsiteY1778" fmla="*/ 6502198 h 6757249"/>
              <a:gd name="connsiteX1779" fmla="*/ 6785027 w 11951120"/>
              <a:gd name="connsiteY1779" fmla="*/ 6550398 h 6757249"/>
              <a:gd name="connsiteX1780" fmla="*/ 6732627 w 11951120"/>
              <a:gd name="connsiteY1780" fmla="*/ 6528489 h 6757249"/>
              <a:gd name="connsiteX1781" fmla="*/ 6732675 w 11951120"/>
              <a:gd name="connsiteY1781" fmla="*/ 6513808 h 6757249"/>
              <a:gd name="connsiteX1782" fmla="*/ 6723529 w 11951120"/>
              <a:gd name="connsiteY1782" fmla="*/ 6517592 h 6757249"/>
              <a:gd name="connsiteX1783" fmla="*/ 6674302 w 11951120"/>
              <a:gd name="connsiteY1783" fmla="*/ 6508759 h 6757249"/>
              <a:gd name="connsiteX1784" fmla="*/ 6669289 w 11951120"/>
              <a:gd name="connsiteY1784" fmla="*/ 6502160 h 6757249"/>
              <a:gd name="connsiteX1785" fmla="*/ 6654414 w 11951120"/>
              <a:gd name="connsiteY1785" fmla="*/ 6509167 h 6757249"/>
              <a:gd name="connsiteX1786" fmla="*/ 6586849 w 11951120"/>
              <a:gd name="connsiteY1786" fmla="*/ 6517343 h 6757249"/>
              <a:gd name="connsiteX1787" fmla="*/ 6540846 w 11951120"/>
              <a:gd name="connsiteY1787" fmla="*/ 6507228 h 6757249"/>
              <a:gd name="connsiteX1788" fmla="*/ 6490780 w 11951120"/>
              <a:gd name="connsiteY1788" fmla="*/ 6529871 h 6757249"/>
              <a:gd name="connsiteX1789" fmla="*/ 6440003 w 11951120"/>
              <a:gd name="connsiteY1789" fmla="*/ 6567663 h 6757249"/>
              <a:gd name="connsiteX1790" fmla="*/ 6437798 w 11951120"/>
              <a:gd name="connsiteY1790" fmla="*/ 6519465 h 6757249"/>
              <a:gd name="connsiteX1791" fmla="*/ 6435625 w 11951120"/>
              <a:gd name="connsiteY1791" fmla="*/ 6484914 h 6757249"/>
              <a:gd name="connsiteX1792" fmla="*/ 6414630 w 11951120"/>
              <a:gd name="connsiteY1792" fmla="*/ 6505991 h 6757249"/>
              <a:gd name="connsiteX1793" fmla="*/ 6411735 w 11951120"/>
              <a:gd name="connsiteY1793" fmla="*/ 6474018 h 6757249"/>
              <a:gd name="connsiteX1794" fmla="*/ 6411542 w 11951120"/>
              <a:gd name="connsiteY1794" fmla="*/ 6474486 h 6757249"/>
              <a:gd name="connsiteX1795" fmla="*/ 6413670 w 11951120"/>
              <a:gd name="connsiteY1795" fmla="*/ 6506885 h 6757249"/>
              <a:gd name="connsiteX1796" fmla="*/ 6392576 w 11951120"/>
              <a:gd name="connsiteY1796" fmla="*/ 6529022 h 6757249"/>
              <a:gd name="connsiteX1797" fmla="*/ 6392576 w 11951120"/>
              <a:gd name="connsiteY1797" fmla="*/ 6574826 h 6757249"/>
              <a:gd name="connsiteX1798" fmla="*/ 6353754 w 11951120"/>
              <a:gd name="connsiteY1798" fmla="*/ 6592801 h 6757249"/>
              <a:gd name="connsiteX1799" fmla="*/ 6332725 w 11951120"/>
              <a:gd name="connsiteY1799" fmla="*/ 6579728 h 6757249"/>
              <a:gd name="connsiteX1800" fmla="*/ 6340811 w 11951120"/>
              <a:gd name="connsiteY1800" fmla="*/ 6553594 h 6757249"/>
              <a:gd name="connsiteX1801" fmla="*/ 6340442 w 11951120"/>
              <a:gd name="connsiteY1801" fmla="*/ 6553569 h 6757249"/>
              <a:gd name="connsiteX1802" fmla="*/ 6269712 w 11951120"/>
              <a:gd name="connsiteY1802" fmla="*/ 6431297 h 6757249"/>
              <a:gd name="connsiteX1803" fmla="*/ 6270376 w 11951120"/>
              <a:gd name="connsiteY1803" fmla="*/ 6430914 h 6757249"/>
              <a:gd name="connsiteX1804" fmla="*/ 6269351 w 11951120"/>
              <a:gd name="connsiteY1804" fmla="*/ 6430914 h 6757249"/>
              <a:gd name="connsiteX1805" fmla="*/ 6269351 w 11951120"/>
              <a:gd name="connsiteY1805" fmla="*/ 6409365 h 6757249"/>
              <a:gd name="connsiteX1806" fmla="*/ 6268863 w 11951120"/>
              <a:gd name="connsiteY1806" fmla="*/ 6409465 h 6757249"/>
              <a:gd name="connsiteX1807" fmla="*/ 6230471 w 11951120"/>
              <a:gd name="connsiteY1807" fmla="*/ 6412257 h 6757249"/>
              <a:gd name="connsiteX1808" fmla="*/ 6199582 w 11951120"/>
              <a:gd name="connsiteY1808" fmla="*/ 6431242 h 6757249"/>
              <a:gd name="connsiteX1809" fmla="*/ 6199636 w 11951120"/>
              <a:gd name="connsiteY1809" fmla="*/ 6431250 h 6757249"/>
              <a:gd name="connsiteX1810" fmla="*/ 6095063 w 11951120"/>
              <a:gd name="connsiteY1810" fmla="*/ 6479178 h 6757249"/>
              <a:gd name="connsiteX1811" fmla="*/ 6114669 w 11951120"/>
              <a:gd name="connsiteY1811" fmla="*/ 6432883 h 6757249"/>
              <a:gd name="connsiteX1812" fmla="*/ 6146155 w 11951120"/>
              <a:gd name="connsiteY1812" fmla="*/ 6410319 h 6757249"/>
              <a:gd name="connsiteX1813" fmla="*/ 6146009 w 11951120"/>
              <a:gd name="connsiteY1813" fmla="*/ 6409465 h 6757249"/>
              <a:gd name="connsiteX1814" fmla="*/ 6155566 w 11951120"/>
              <a:gd name="connsiteY1814" fmla="*/ 6396976 h 6757249"/>
              <a:gd name="connsiteX1815" fmla="*/ 6163251 w 11951120"/>
              <a:gd name="connsiteY1815" fmla="*/ 6361307 h 6757249"/>
              <a:gd name="connsiteX1816" fmla="*/ 6163192 w 11951120"/>
              <a:gd name="connsiteY1816" fmla="*/ 6361275 h 6757249"/>
              <a:gd name="connsiteX1817" fmla="*/ 6150099 w 11951120"/>
              <a:gd name="connsiteY1817" fmla="*/ 6328126 h 6757249"/>
              <a:gd name="connsiteX1818" fmla="*/ 6138298 w 11951120"/>
              <a:gd name="connsiteY1818" fmla="*/ 6340350 h 6757249"/>
              <a:gd name="connsiteX1819" fmla="*/ 6085956 w 11951120"/>
              <a:gd name="connsiteY1819" fmla="*/ 6355836 h 6757249"/>
              <a:gd name="connsiteX1820" fmla="*/ 6086108 w 11951120"/>
              <a:gd name="connsiteY1820" fmla="*/ 6337310 h 6757249"/>
              <a:gd name="connsiteX1821" fmla="*/ 6061542 w 11951120"/>
              <a:gd name="connsiteY1821" fmla="*/ 6364419 h 6757249"/>
              <a:gd name="connsiteX1822" fmla="*/ 5896277 w 11951120"/>
              <a:gd name="connsiteY1822" fmla="*/ 6312399 h 6757249"/>
              <a:gd name="connsiteX1823" fmla="*/ 5896277 w 11951120"/>
              <a:gd name="connsiteY1823" fmla="*/ 6311002 h 6757249"/>
              <a:gd name="connsiteX1824" fmla="*/ 5895039 w 11951120"/>
              <a:gd name="connsiteY1824" fmla="*/ 6312876 h 6757249"/>
              <a:gd name="connsiteX1825" fmla="*/ 5886696 w 11951120"/>
              <a:gd name="connsiteY1825" fmla="*/ 6323084 h 6757249"/>
              <a:gd name="connsiteX1826" fmla="*/ 5884195 w 11951120"/>
              <a:gd name="connsiteY1826" fmla="*/ 6338039 h 6757249"/>
              <a:gd name="connsiteX1827" fmla="*/ 5875851 w 11951120"/>
              <a:gd name="connsiteY1827" fmla="*/ 6336351 h 6757249"/>
              <a:gd name="connsiteX1828" fmla="*/ 5841438 w 11951120"/>
              <a:gd name="connsiteY1828" fmla="*/ 6378453 h 6757249"/>
              <a:gd name="connsiteX1829" fmla="*/ 5778090 w 11951120"/>
              <a:gd name="connsiteY1829" fmla="*/ 6430914 h 6757249"/>
              <a:gd name="connsiteX1830" fmla="*/ 5777991 w 11951120"/>
              <a:gd name="connsiteY1830" fmla="*/ 6430856 h 6757249"/>
              <a:gd name="connsiteX1831" fmla="*/ 5778298 w 11951120"/>
              <a:gd name="connsiteY1831" fmla="*/ 6431110 h 6757249"/>
              <a:gd name="connsiteX1832" fmla="*/ 5654957 w 11951120"/>
              <a:gd name="connsiteY1832" fmla="*/ 6479308 h 6757249"/>
              <a:gd name="connsiteX1833" fmla="*/ 5655319 w 11951120"/>
              <a:gd name="connsiteY1833" fmla="*/ 6478947 h 6757249"/>
              <a:gd name="connsiteX1834" fmla="*/ 5585317 w 11951120"/>
              <a:gd name="connsiteY1834" fmla="*/ 6409386 h 6757249"/>
              <a:gd name="connsiteX1835" fmla="*/ 5563850 w 11951120"/>
              <a:gd name="connsiteY1835" fmla="*/ 6405082 h 6757249"/>
              <a:gd name="connsiteX1836" fmla="*/ 5563248 w 11951120"/>
              <a:gd name="connsiteY1836" fmla="*/ 6404938 h 6757249"/>
              <a:gd name="connsiteX1837" fmla="*/ 5563790 w 11951120"/>
              <a:gd name="connsiteY1837" fmla="*/ 6405318 h 6757249"/>
              <a:gd name="connsiteX1838" fmla="*/ 5519628 w 11951120"/>
              <a:gd name="connsiteY1838" fmla="*/ 6414094 h 6757249"/>
              <a:gd name="connsiteX1839" fmla="*/ 5516917 w 11951120"/>
              <a:gd name="connsiteY1839" fmla="*/ 6412622 h 6757249"/>
              <a:gd name="connsiteX1840" fmla="*/ 5518208 w 11951120"/>
              <a:gd name="connsiteY1840" fmla="*/ 6414316 h 6757249"/>
              <a:gd name="connsiteX1841" fmla="*/ 5388083 w 11951120"/>
              <a:gd name="connsiteY1841" fmla="*/ 6457728 h 6757249"/>
              <a:gd name="connsiteX1842" fmla="*/ 5414108 w 11951120"/>
              <a:gd name="connsiteY1842" fmla="*/ 6383927 h 6757249"/>
              <a:gd name="connsiteX1843" fmla="*/ 5414370 w 11951120"/>
              <a:gd name="connsiteY1843" fmla="*/ 6383900 h 6757249"/>
              <a:gd name="connsiteX1844" fmla="*/ 5413635 w 11951120"/>
              <a:gd name="connsiteY1844" fmla="*/ 6383381 h 6757249"/>
              <a:gd name="connsiteX1845" fmla="*/ 5413635 w 11951120"/>
              <a:gd name="connsiteY1845" fmla="*/ 6361442 h 6757249"/>
              <a:gd name="connsiteX1846" fmla="*/ 5414436 w 11951120"/>
              <a:gd name="connsiteY1846" fmla="*/ 6360434 h 6757249"/>
              <a:gd name="connsiteX1847" fmla="*/ 5413328 w 11951120"/>
              <a:gd name="connsiteY1847" fmla="*/ 6361199 h 6757249"/>
              <a:gd name="connsiteX1848" fmla="*/ 5380863 w 11951120"/>
              <a:gd name="connsiteY1848" fmla="*/ 6313199 h 6757249"/>
              <a:gd name="connsiteX1849" fmla="*/ 5331774 w 11951120"/>
              <a:gd name="connsiteY1849" fmla="*/ 6335318 h 6757249"/>
              <a:gd name="connsiteX1850" fmla="*/ 5330808 w 11951120"/>
              <a:gd name="connsiteY1850" fmla="*/ 6335228 h 6757249"/>
              <a:gd name="connsiteX1851" fmla="*/ 5319169 w 11951120"/>
              <a:gd name="connsiteY1851" fmla="*/ 6369244 h 6757249"/>
              <a:gd name="connsiteX1852" fmla="*/ 5288293 w 11951120"/>
              <a:gd name="connsiteY1852" fmla="*/ 6370347 h 6757249"/>
              <a:gd name="connsiteX1853" fmla="*/ 5276879 w 11951120"/>
              <a:gd name="connsiteY1853" fmla="*/ 6355846 h 6757249"/>
              <a:gd name="connsiteX1854" fmla="*/ 5247392 w 11951120"/>
              <a:gd name="connsiteY1854" fmla="*/ 6388281 h 6757249"/>
              <a:gd name="connsiteX1855" fmla="*/ 5243597 w 11951120"/>
              <a:gd name="connsiteY1855" fmla="*/ 6388658 h 6757249"/>
              <a:gd name="connsiteX1856" fmla="*/ 5204379 w 11951120"/>
              <a:gd name="connsiteY1856" fmla="*/ 6410370 h 6757249"/>
              <a:gd name="connsiteX1857" fmla="*/ 5129413 w 11951120"/>
              <a:gd name="connsiteY1857" fmla="*/ 6338524 h 6757249"/>
              <a:gd name="connsiteX1858" fmla="*/ 5129413 w 11951120"/>
              <a:gd name="connsiteY1858" fmla="*/ 6337929 h 6757249"/>
              <a:gd name="connsiteX1859" fmla="*/ 5128632 w 11951120"/>
              <a:gd name="connsiteY1859" fmla="*/ 6339197 h 6757249"/>
              <a:gd name="connsiteX1860" fmla="*/ 5102684 w 11951120"/>
              <a:gd name="connsiteY1860" fmla="*/ 6361199 h 6757249"/>
              <a:gd name="connsiteX1861" fmla="*/ 5101991 w 11951120"/>
              <a:gd name="connsiteY1861" fmla="*/ 6360802 h 6757249"/>
              <a:gd name="connsiteX1862" fmla="*/ 5085860 w 11951120"/>
              <a:gd name="connsiteY1862" fmla="*/ 6378685 h 6757249"/>
              <a:gd name="connsiteX1863" fmla="*/ 5072359 w 11951120"/>
              <a:gd name="connsiteY1863" fmla="*/ 6390695 h 6757249"/>
              <a:gd name="connsiteX1864" fmla="*/ 5036807 w 11951120"/>
              <a:gd name="connsiteY1864" fmla="*/ 6347135 h 6757249"/>
              <a:gd name="connsiteX1865" fmla="*/ 4994442 w 11951120"/>
              <a:gd name="connsiteY1865" fmla="*/ 6361199 h 6757249"/>
              <a:gd name="connsiteX1866" fmla="*/ 4987237 w 11951120"/>
              <a:gd name="connsiteY1866" fmla="*/ 6319158 h 6757249"/>
              <a:gd name="connsiteX1867" fmla="*/ 4984463 w 11951120"/>
              <a:gd name="connsiteY1867" fmla="*/ 6320980 h 6757249"/>
              <a:gd name="connsiteX1868" fmla="*/ 5001497 w 11951120"/>
              <a:gd name="connsiteY1868" fmla="*/ 6211044 h 6757249"/>
              <a:gd name="connsiteX1869" fmla="*/ 5001672 w 11951120"/>
              <a:gd name="connsiteY1869" fmla="*/ 6211440 h 6757249"/>
              <a:gd name="connsiteX1870" fmla="*/ 5026495 w 11951120"/>
              <a:gd name="connsiteY1870" fmla="*/ 6165780 h 6757249"/>
              <a:gd name="connsiteX1871" fmla="*/ 5014373 w 11951120"/>
              <a:gd name="connsiteY1871" fmla="*/ 6183172 h 6757249"/>
              <a:gd name="connsiteX1872" fmla="*/ 4943117 w 11951120"/>
              <a:gd name="connsiteY1872" fmla="*/ 6190555 h 6757249"/>
              <a:gd name="connsiteX1873" fmla="*/ 4934533 w 11951120"/>
              <a:gd name="connsiteY1873" fmla="*/ 6186162 h 6757249"/>
              <a:gd name="connsiteX1874" fmla="*/ 4910113 w 11951120"/>
              <a:gd name="connsiteY1874" fmla="*/ 6194955 h 6757249"/>
              <a:gd name="connsiteX1875" fmla="*/ 4910049 w 11951120"/>
              <a:gd name="connsiteY1875" fmla="*/ 6194915 h 6757249"/>
              <a:gd name="connsiteX1876" fmla="*/ 4899263 w 11951120"/>
              <a:gd name="connsiteY1876" fmla="*/ 6231197 h 6757249"/>
              <a:gd name="connsiteX1877" fmla="*/ 4861278 w 11951120"/>
              <a:gd name="connsiteY1877" fmla="*/ 6245902 h 6757249"/>
              <a:gd name="connsiteX1878" fmla="*/ 4859861 w 11951120"/>
              <a:gd name="connsiteY1878" fmla="*/ 6243250 h 6757249"/>
              <a:gd name="connsiteX1879" fmla="*/ 4860564 w 11951120"/>
              <a:gd name="connsiteY1879" fmla="*/ 6246726 h 6757249"/>
              <a:gd name="connsiteX1880" fmla="*/ 4860564 w 11951120"/>
              <a:gd name="connsiteY1880" fmla="*/ 6285709 h 6757249"/>
              <a:gd name="connsiteX1881" fmla="*/ 4812389 w 11951120"/>
              <a:gd name="connsiteY1881" fmla="*/ 6285709 h 6757249"/>
              <a:gd name="connsiteX1882" fmla="*/ 4768592 w 11951120"/>
              <a:gd name="connsiteY1882" fmla="*/ 6255389 h 6757249"/>
              <a:gd name="connsiteX1883" fmla="*/ 4772426 w 11951120"/>
              <a:gd name="connsiteY1883" fmla="*/ 6229400 h 6757249"/>
              <a:gd name="connsiteX1884" fmla="*/ 4768873 w 11951120"/>
              <a:gd name="connsiteY1884" fmla="*/ 6227606 h 6757249"/>
              <a:gd name="connsiteX1885" fmla="*/ 4753460 w 11951120"/>
              <a:gd name="connsiteY1885" fmla="*/ 6237859 h 6757249"/>
              <a:gd name="connsiteX1886" fmla="*/ 4731893 w 11951120"/>
              <a:gd name="connsiteY1886" fmla="*/ 6237859 h 6757249"/>
              <a:gd name="connsiteX1887" fmla="*/ 4732304 w 11951120"/>
              <a:gd name="connsiteY1887" fmla="*/ 6227582 h 6757249"/>
              <a:gd name="connsiteX1888" fmla="*/ 4727210 w 11951120"/>
              <a:gd name="connsiteY1888" fmla="*/ 6231864 h 6757249"/>
              <a:gd name="connsiteX1889" fmla="*/ 4668179 w 11951120"/>
              <a:gd name="connsiteY1889" fmla="*/ 6285608 h 6757249"/>
              <a:gd name="connsiteX1890" fmla="*/ 4628825 w 11951120"/>
              <a:gd name="connsiteY1890" fmla="*/ 6307572 h 6757249"/>
              <a:gd name="connsiteX1891" fmla="*/ 4623761 w 11951120"/>
              <a:gd name="connsiteY1891" fmla="*/ 6306119 h 6757249"/>
              <a:gd name="connsiteX1892" fmla="*/ 4620908 w 11951120"/>
              <a:gd name="connsiteY1892" fmla="*/ 6334798 h 6757249"/>
              <a:gd name="connsiteX1893" fmla="*/ 4555152 w 11951120"/>
              <a:gd name="connsiteY1893" fmla="*/ 6381569 h 6757249"/>
              <a:gd name="connsiteX1894" fmla="*/ 4528390 w 11951120"/>
              <a:gd name="connsiteY1894" fmla="*/ 6387985 h 6757249"/>
              <a:gd name="connsiteX1895" fmla="*/ 4528792 w 11951120"/>
              <a:gd name="connsiteY1895" fmla="*/ 6388303 h 6757249"/>
              <a:gd name="connsiteX1896" fmla="*/ 4453989 w 11951120"/>
              <a:gd name="connsiteY1896" fmla="*/ 6505703 h 6757249"/>
              <a:gd name="connsiteX1897" fmla="*/ 4357186 w 11951120"/>
              <a:gd name="connsiteY1897" fmla="*/ 6483961 h 6757249"/>
              <a:gd name="connsiteX1898" fmla="*/ 4379119 w 11951120"/>
              <a:gd name="connsiteY1898" fmla="*/ 6436277 h 6757249"/>
              <a:gd name="connsiteX1899" fmla="*/ 4357903 w 11951120"/>
              <a:gd name="connsiteY1899" fmla="*/ 6431868 h 6757249"/>
              <a:gd name="connsiteX1900" fmla="*/ 4336010 w 11951120"/>
              <a:gd name="connsiteY1900" fmla="*/ 6436277 h 6757249"/>
              <a:gd name="connsiteX1901" fmla="*/ 4335705 w 11951120"/>
              <a:gd name="connsiteY1901" fmla="*/ 6436168 h 6757249"/>
              <a:gd name="connsiteX1902" fmla="*/ 4335736 w 11951120"/>
              <a:gd name="connsiteY1902" fmla="*/ 6436212 h 6757249"/>
              <a:gd name="connsiteX1903" fmla="*/ 4141724 w 11951120"/>
              <a:gd name="connsiteY1903" fmla="*/ 6567663 h 6757249"/>
              <a:gd name="connsiteX1904" fmla="*/ 4139519 w 11951120"/>
              <a:gd name="connsiteY1904" fmla="*/ 6519465 h 6757249"/>
              <a:gd name="connsiteX1905" fmla="*/ 4137346 w 11951120"/>
              <a:gd name="connsiteY1905" fmla="*/ 6484914 h 6757249"/>
              <a:gd name="connsiteX1906" fmla="*/ 4116351 w 11951120"/>
              <a:gd name="connsiteY1906" fmla="*/ 6505991 h 6757249"/>
              <a:gd name="connsiteX1907" fmla="*/ 4113456 w 11951120"/>
              <a:gd name="connsiteY1907" fmla="*/ 6474018 h 6757249"/>
              <a:gd name="connsiteX1908" fmla="*/ 4113263 w 11951120"/>
              <a:gd name="connsiteY1908" fmla="*/ 6474486 h 6757249"/>
              <a:gd name="connsiteX1909" fmla="*/ 4115391 w 11951120"/>
              <a:gd name="connsiteY1909" fmla="*/ 6506885 h 6757249"/>
              <a:gd name="connsiteX1910" fmla="*/ 4094297 w 11951120"/>
              <a:gd name="connsiteY1910" fmla="*/ 6529022 h 6757249"/>
              <a:gd name="connsiteX1911" fmla="*/ 4094297 w 11951120"/>
              <a:gd name="connsiteY1911" fmla="*/ 6574826 h 6757249"/>
              <a:gd name="connsiteX1912" fmla="*/ 4055475 w 11951120"/>
              <a:gd name="connsiteY1912" fmla="*/ 6592801 h 6757249"/>
              <a:gd name="connsiteX1913" fmla="*/ 4034446 w 11951120"/>
              <a:gd name="connsiteY1913" fmla="*/ 6579728 h 6757249"/>
              <a:gd name="connsiteX1914" fmla="*/ 4042532 w 11951120"/>
              <a:gd name="connsiteY1914" fmla="*/ 6553594 h 6757249"/>
              <a:gd name="connsiteX1915" fmla="*/ 4042163 w 11951120"/>
              <a:gd name="connsiteY1915" fmla="*/ 6553569 h 6757249"/>
              <a:gd name="connsiteX1916" fmla="*/ 3971987 w 11951120"/>
              <a:gd name="connsiteY1916" fmla="*/ 6513720 h 6757249"/>
              <a:gd name="connsiteX1917" fmla="*/ 3963263 w 11951120"/>
              <a:gd name="connsiteY1917" fmla="*/ 6496522 h 6757249"/>
              <a:gd name="connsiteX1918" fmla="*/ 3960316 w 11951120"/>
              <a:gd name="connsiteY1918" fmla="*/ 6505991 h 6757249"/>
              <a:gd name="connsiteX1919" fmla="*/ 3864184 w 11951120"/>
              <a:gd name="connsiteY1919" fmla="*/ 6457728 h 6757249"/>
              <a:gd name="connsiteX1920" fmla="*/ 3865552 w 11951120"/>
              <a:gd name="connsiteY1920" fmla="*/ 6455668 h 6757249"/>
              <a:gd name="connsiteX1921" fmla="*/ 3862846 w 11951120"/>
              <a:gd name="connsiteY1921" fmla="*/ 6456878 h 6757249"/>
              <a:gd name="connsiteX1922" fmla="*/ 3862846 w 11951120"/>
              <a:gd name="connsiteY1922" fmla="*/ 6457728 h 6757249"/>
              <a:gd name="connsiteX1923" fmla="*/ 3860945 w 11951120"/>
              <a:gd name="connsiteY1923" fmla="*/ 6457728 h 6757249"/>
              <a:gd name="connsiteX1924" fmla="*/ 3855607 w 11951120"/>
              <a:gd name="connsiteY1924" fmla="*/ 6460116 h 6757249"/>
              <a:gd name="connsiteX1925" fmla="*/ 3835763 w 11951120"/>
              <a:gd name="connsiteY1925" fmla="*/ 6466546 h 6757249"/>
              <a:gd name="connsiteX1926" fmla="*/ 3809814 w 11951120"/>
              <a:gd name="connsiteY1926" fmla="*/ 6521510 h 6757249"/>
              <a:gd name="connsiteX1927" fmla="*/ 3766615 w 11951120"/>
              <a:gd name="connsiteY1927" fmla="*/ 6575707 h 6757249"/>
              <a:gd name="connsiteX1928" fmla="*/ 3770935 w 11951120"/>
              <a:gd name="connsiteY1928" fmla="*/ 6479357 h 6757249"/>
              <a:gd name="connsiteX1929" fmla="*/ 3771155 w 11951120"/>
              <a:gd name="connsiteY1929" fmla="*/ 6478957 h 6757249"/>
              <a:gd name="connsiteX1930" fmla="*/ 3741730 w 11951120"/>
              <a:gd name="connsiteY1930" fmla="*/ 6458023 h 6757249"/>
              <a:gd name="connsiteX1931" fmla="*/ 3739663 w 11951120"/>
              <a:gd name="connsiteY1931" fmla="*/ 6457935 h 6757249"/>
              <a:gd name="connsiteX1932" fmla="*/ 3673703 w 11951120"/>
              <a:gd name="connsiteY1932" fmla="*/ 6466735 h 6757249"/>
              <a:gd name="connsiteX1933" fmla="*/ 3616535 w 11951120"/>
              <a:gd name="connsiteY1933" fmla="*/ 6444734 h 6757249"/>
              <a:gd name="connsiteX1934" fmla="*/ 3642919 w 11951120"/>
              <a:gd name="connsiteY1934" fmla="*/ 6409532 h 6757249"/>
              <a:gd name="connsiteX1935" fmla="*/ 3642919 w 11951120"/>
              <a:gd name="connsiteY1935" fmla="*/ 6408943 h 6757249"/>
              <a:gd name="connsiteX1936" fmla="*/ 3611687 w 11951120"/>
              <a:gd name="connsiteY1936" fmla="*/ 6380831 h 6757249"/>
              <a:gd name="connsiteX1937" fmla="*/ 3596106 w 11951120"/>
              <a:gd name="connsiteY1937" fmla="*/ 6339134 h 6757249"/>
              <a:gd name="connsiteX1938" fmla="*/ 3587104 w 11951120"/>
              <a:gd name="connsiteY1938" fmla="*/ 6330936 h 6757249"/>
              <a:gd name="connsiteX1939" fmla="*/ 3585916 w 11951120"/>
              <a:gd name="connsiteY1939" fmla="*/ 6338039 h 6757249"/>
              <a:gd name="connsiteX1940" fmla="*/ 3489004 w 11951120"/>
              <a:gd name="connsiteY1940" fmla="*/ 6289728 h 6757249"/>
              <a:gd name="connsiteX1941" fmla="*/ 3475149 w 11951120"/>
              <a:gd name="connsiteY1941" fmla="*/ 6278570 h 6757249"/>
              <a:gd name="connsiteX1942" fmla="*/ 3472833 w 11951120"/>
              <a:gd name="connsiteY1942" fmla="*/ 6280164 h 6757249"/>
              <a:gd name="connsiteX1943" fmla="*/ 3488430 w 11951120"/>
              <a:gd name="connsiteY1943" fmla="*/ 6291484 h 6757249"/>
              <a:gd name="connsiteX1944" fmla="*/ 3458306 w 11951120"/>
              <a:gd name="connsiteY1944" fmla="*/ 6290166 h 6757249"/>
              <a:gd name="connsiteX1945" fmla="*/ 3447663 w 11951120"/>
              <a:gd name="connsiteY1945" fmla="*/ 6297494 h 6757249"/>
              <a:gd name="connsiteX1946" fmla="*/ 3407398 w 11951120"/>
              <a:gd name="connsiteY1946" fmla="*/ 6307572 h 6757249"/>
              <a:gd name="connsiteX1947" fmla="*/ 3407006 w 11951120"/>
              <a:gd name="connsiteY1947" fmla="*/ 6301316 h 6757249"/>
              <a:gd name="connsiteX1948" fmla="*/ 3392825 w 11951120"/>
              <a:gd name="connsiteY1948" fmla="*/ 6313828 h 6757249"/>
              <a:gd name="connsiteX1949" fmla="*/ 3392258 w 11951120"/>
              <a:gd name="connsiteY1949" fmla="*/ 6313786 h 6757249"/>
              <a:gd name="connsiteX1950" fmla="*/ 3392780 w 11951120"/>
              <a:gd name="connsiteY1950" fmla="*/ 6346276 h 6757249"/>
              <a:gd name="connsiteX1951" fmla="*/ 3370449 w 11951120"/>
              <a:gd name="connsiteY1951" fmla="*/ 6360495 h 6757249"/>
              <a:gd name="connsiteX1952" fmla="*/ 3370449 w 11951120"/>
              <a:gd name="connsiteY1952" fmla="*/ 6286121 h 6757249"/>
              <a:gd name="connsiteX1953" fmla="*/ 3371145 w 11951120"/>
              <a:gd name="connsiteY1953" fmla="*/ 6286961 h 6757249"/>
              <a:gd name="connsiteX1954" fmla="*/ 3403789 w 11951120"/>
              <a:gd name="connsiteY1954" fmla="*/ 6250035 h 6757249"/>
              <a:gd name="connsiteX1955" fmla="*/ 3403069 w 11951120"/>
              <a:gd name="connsiteY1955" fmla="*/ 6238573 h 6757249"/>
              <a:gd name="connsiteX1956" fmla="*/ 3342861 w 11951120"/>
              <a:gd name="connsiteY1956" fmla="*/ 6211064 h 6757249"/>
              <a:gd name="connsiteX1957" fmla="*/ 3318583 w 11951120"/>
              <a:gd name="connsiteY1957" fmla="*/ 6178495 h 6757249"/>
              <a:gd name="connsiteX1958" fmla="*/ 3334413 w 11951120"/>
              <a:gd name="connsiteY1958" fmla="*/ 6144566 h 6757249"/>
              <a:gd name="connsiteX1959" fmla="*/ 3332611 w 11951120"/>
              <a:gd name="connsiteY1959" fmla="*/ 6143410 h 6757249"/>
              <a:gd name="connsiteX1960" fmla="*/ 3301041 w 11951120"/>
              <a:gd name="connsiteY1960" fmla="*/ 6141974 h 6757249"/>
              <a:gd name="connsiteX1961" fmla="*/ 3230969 w 11951120"/>
              <a:gd name="connsiteY1961" fmla="*/ 6168351 h 6757249"/>
              <a:gd name="connsiteX1962" fmla="*/ 3230590 w 11951120"/>
              <a:gd name="connsiteY1962" fmla="*/ 6168419 h 6757249"/>
              <a:gd name="connsiteX1963" fmla="*/ 3231021 w 11951120"/>
              <a:gd name="connsiteY1963" fmla="*/ 6168767 h 6757249"/>
              <a:gd name="connsiteX1964" fmla="*/ 3178159 w 11951120"/>
              <a:gd name="connsiteY1964" fmla="*/ 6221322 h 6757249"/>
              <a:gd name="connsiteX1965" fmla="*/ 3177219 w 11951120"/>
              <a:gd name="connsiteY1965" fmla="*/ 6221747 h 6757249"/>
              <a:gd name="connsiteX1966" fmla="*/ 3166093 w 11951120"/>
              <a:gd name="connsiteY1966" fmla="*/ 6258247 h 6757249"/>
              <a:gd name="connsiteX1967" fmla="*/ 3142536 w 11951120"/>
              <a:gd name="connsiteY1967" fmla="*/ 6281801 h 6757249"/>
              <a:gd name="connsiteX1968" fmla="*/ 3082578 w 11951120"/>
              <a:gd name="connsiteY1968" fmla="*/ 6312403 h 6757249"/>
              <a:gd name="connsiteX1969" fmla="*/ 3082653 w 11951120"/>
              <a:gd name="connsiteY1969" fmla="*/ 6313168 h 6757249"/>
              <a:gd name="connsiteX1970" fmla="*/ 3033495 w 11951120"/>
              <a:gd name="connsiteY1970" fmla="*/ 6335318 h 6757249"/>
              <a:gd name="connsiteX1971" fmla="*/ 3032529 w 11951120"/>
              <a:gd name="connsiteY1971" fmla="*/ 6335228 h 6757249"/>
              <a:gd name="connsiteX1972" fmla="*/ 3020890 w 11951120"/>
              <a:gd name="connsiteY1972" fmla="*/ 6369244 h 6757249"/>
              <a:gd name="connsiteX1973" fmla="*/ 2990014 w 11951120"/>
              <a:gd name="connsiteY1973" fmla="*/ 6370347 h 6757249"/>
              <a:gd name="connsiteX1974" fmla="*/ 2968722 w 11951120"/>
              <a:gd name="connsiteY1974" fmla="*/ 6343297 h 6757249"/>
              <a:gd name="connsiteX1975" fmla="*/ 2985165 w 11951120"/>
              <a:gd name="connsiteY1975" fmla="*/ 6313989 h 6757249"/>
              <a:gd name="connsiteX1976" fmla="*/ 2984337 w 11951120"/>
              <a:gd name="connsiteY1976" fmla="*/ 6313168 h 6757249"/>
              <a:gd name="connsiteX1977" fmla="*/ 3033289 w 11951120"/>
              <a:gd name="connsiteY1977" fmla="*/ 6264642 h 6757249"/>
              <a:gd name="connsiteX1978" fmla="*/ 3003106 w 11951120"/>
              <a:gd name="connsiteY1978" fmla="*/ 6243022 h 6757249"/>
              <a:gd name="connsiteX1979" fmla="*/ 3011820 w 11951120"/>
              <a:gd name="connsiteY1979" fmla="*/ 6234282 h 6757249"/>
              <a:gd name="connsiteX1980" fmla="*/ 3014108 w 11951120"/>
              <a:gd name="connsiteY1980" fmla="*/ 6231748 h 6757249"/>
              <a:gd name="connsiteX1981" fmla="*/ 3013211 w 11951120"/>
              <a:gd name="connsiteY1981" fmla="*/ 6231966 h 6757249"/>
              <a:gd name="connsiteX1982" fmla="*/ 3003379 w 11951120"/>
              <a:gd name="connsiteY1982" fmla="*/ 6241950 h 6757249"/>
              <a:gd name="connsiteX1983" fmla="*/ 2819516 w 11951120"/>
              <a:gd name="connsiteY1983" fmla="*/ 6339748 h 6757249"/>
              <a:gd name="connsiteX1984" fmla="*/ 2815138 w 11951120"/>
              <a:gd name="connsiteY1984" fmla="*/ 6330857 h 6757249"/>
              <a:gd name="connsiteX1985" fmla="*/ 2815187 w 11951120"/>
              <a:gd name="connsiteY1985" fmla="*/ 6330295 h 6757249"/>
              <a:gd name="connsiteX1986" fmla="*/ 2814552 w 11951120"/>
              <a:gd name="connsiteY1986" fmla="*/ 6331352 h 6757249"/>
              <a:gd name="connsiteX1987" fmla="*/ 2761734 w 11951120"/>
              <a:gd name="connsiteY1987" fmla="*/ 6340155 h 6757249"/>
              <a:gd name="connsiteX1988" fmla="*/ 2761307 w 11951120"/>
              <a:gd name="connsiteY1988" fmla="*/ 6339572 h 6757249"/>
              <a:gd name="connsiteX1989" fmla="*/ 2696163 w 11951120"/>
              <a:gd name="connsiteY1989" fmla="*/ 6361199 h 6757249"/>
              <a:gd name="connsiteX1990" fmla="*/ 2688508 w 11951120"/>
              <a:gd name="connsiteY1990" fmla="*/ 6316538 h 6757249"/>
              <a:gd name="connsiteX1991" fmla="*/ 2726398 w 11951120"/>
              <a:gd name="connsiteY1991" fmla="*/ 6291739 h 6757249"/>
              <a:gd name="connsiteX1992" fmla="*/ 2722121 w 11951120"/>
              <a:gd name="connsiteY1992" fmla="*/ 6291739 h 6757249"/>
              <a:gd name="connsiteX1993" fmla="*/ 2723104 w 11951120"/>
              <a:gd name="connsiteY1993" fmla="*/ 6290293 h 6757249"/>
              <a:gd name="connsiteX1994" fmla="*/ 2724510 w 11951120"/>
              <a:gd name="connsiteY1994" fmla="*/ 6245576 h 6757249"/>
              <a:gd name="connsiteX1995" fmla="*/ 2734073 w 11951120"/>
              <a:gd name="connsiteY1995" fmla="*/ 6233002 h 6757249"/>
              <a:gd name="connsiteX1996" fmla="*/ 2724247 w 11951120"/>
              <a:gd name="connsiteY1996" fmla="*/ 6226838 h 6757249"/>
              <a:gd name="connsiteX1997" fmla="*/ 2712122 w 11951120"/>
              <a:gd name="connsiteY1997" fmla="*/ 6202138 h 6757249"/>
              <a:gd name="connsiteX1998" fmla="*/ 2710263 w 11951120"/>
              <a:gd name="connsiteY1998" fmla="*/ 6186647 h 6757249"/>
              <a:gd name="connsiteX1999" fmla="*/ 2697282 w 11951120"/>
              <a:gd name="connsiteY1999" fmla="*/ 6194383 h 6757249"/>
              <a:gd name="connsiteX2000" fmla="*/ 2673891 w 11951120"/>
              <a:gd name="connsiteY2000" fmla="*/ 6197390 h 6757249"/>
              <a:gd name="connsiteX2001" fmla="*/ 2645346 w 11951120"/>
              <a:gd name="connsiteY2001" fmla="*/ 6190674 h 6757249"/>
              <a:gd name="connsiteX2002" fmla="*/ 2643430 w 11951120"/>
              <a:gd name="connsiteY2002" fmla="*/ 6193128 h 6757249"/>
              <a:gd name="connsiteX2003" fmla="*/ 2561803 w 11951120"/>
              <a:gd name="connsiteY2003" fmla="*/ 6237857 h 6757249"/>
              <a:gd name="connsiteX2004" fmla="*/ 2561803 w 11951120"/>
              <a:gd name="connsiteY2004" fmla="*/ 6236089 h 6757249"/>
              <a:gd name="connsiteX2005" fmla="*/ 2561333 w 11951120"/>
              <a:gd name="connsiteY2005" fmla="*/ 6237972 h 6757249"/>
              <a:gd name="connsiteX2006" fmla="*/ 2561333 w 11951120"/>
              <a:gd name="connsiteY2006" fmla="*/ 6286294 h 6757249"/>
              <a:gd name="connsiteX2007" fmla="*/ 2453058 w 11951120"/>
              <a:gd name="connsiteY2007" fmla="*/ 6241198 h 6757249"/>
              <a:gd name="connsiteX2008" fmla="*/ 2450065 w 11951120"/>
              <a:gd name="connsiteY2008" fmla="*/ 6237859 h 6757249"/>
              <a:gd name="connsiteX2009" fmla="*/ 2433614 w 11951120"/>
              <a:gd name="connsiteY2009" fmla="*/ 6237859 h 6757249"/>
              <a:gd name="connsiteX2010" fmla="*/ 2434213 w 11951120"/>
              <a:gd name="connsiteY2010" fmla="*/ 6222869 h 6757249"/>
              <a:gd name="connsiteX2011" fmla="*/ 2421340 w 11951120"/>
              <a:gd name="connsiteY2011" fmla="*/ 6216008 h 6757249"/>
              <a:gd name="connsiteX2012" fmla="*/ 2434464 w 11951120"/>
              <a:gd name="connsiteY2012" fmla="*/ 6162195 h 6757249"/>
              <a:gd name="connsiteX2013" fmla="*/ 2454910 w 11951120"/>
              <a:gd name="connsiteY2013" fmla="*/ 6152166 h 6757249"/>
              <a:gd name="connsiteX2014" fmla="*/ 2453799 w 11951120"/>
              <a:gd name="connsiteY2014" fmla="*/ 6146692 h 6757249"/>
              <a:gd name="connsiteX2015" fmla="*/ 2384968 w 11951120"/>
              <a:gd name="connsiteY2015" fmla="*/ 6146692 h 6757249"/>
              <a:gd name="connsiteX2016" fmla="*/ 2383625 w 11951120"/>
              <a:gd name="connsiteY2016" fmla="*/ 6146477 h 6757249"/>
              <a:gd name="connsiteX2017" fmla="*/ 2374628 w 11951120"/>
              <a:gd name="connsiteY2017" fmla="*/ 6173216 h 6757249"/>
              <a:gd name="connsiteX2018" fmla="*/ 2356584 w 11951120"/>
              <a:gd name="connsiteY2018" fmla="*/ 6191177 h 6757249"/>
              <a:gd name="connsiteX2019" fmla="*/ 2310394 w 11951120"/>
              <a:gd name="connsiteY2019" fmla="*/ 6216148 h 6757249"/>
              <a:gd name="connsiteX2020" fmla="*/ 2310392 w 11951120"/>
              <a:gd name="connsiteY2020" fmla="*/ 6216157 h 6757249"/>
              <a:gd name="connsiteX2021" fmla="*/ 2213966 w 11951120"/>
              <a:gd name="connsiteY2021" fmla="*/ 6312936 h 6757249"/>
              <a:gd name="connsiteX2022" fmla="*/ 2165753 w 11951120"/>
              <a:gd name="connsiteY2022" fmla="*/ 6312936 h 6757249"/>
              <a:gd name="connsiteX2023" fmla="*/ 2192051 w 11951120"/>
              <a:gd name="connsiteY2023" fmla="*/ 6167767 h 6757249"/>
              <a:gd name="connsiteX2024" fmla="*/ 2191994 w 11951120"/>
              <a:gd name="connsiteY2024" fmla="*/ 6167588 h 6757249"/>
              <a:gd name="connsiteX2025" fmla="*/ 2191732 w 11951120"/>
              <a:gd name="connsiteY2025" fmla="*/ 6168375 h 6757249"/>
              <a:gd name="connsiteX2026" fmla="*/ 2122436 w 11951120"/>
              <a:gd name="connsiteY2026" fmla="*/ 6194396 h 6757249"/>
              <a:gd name="connsiteX2027" fmla="*/ 2122255 w 11951120"/>
              <a:gd name="connsiteY2027" fmla="*/ 6194640 h 6757249"/>
              <a:gd name="connsiteX2028" fmla="*/ 2016432 w 11951120"/>
              <a:gd name="connsiteY2028" fmla="*/ 6282966 h 6757249"/>
              <a:gd name="connsiteX2029" fmla="*/ 1972338 w 11951120"/>
              <a:gd name="connsiteY2029" fmla="*/ 6238803 h 6757249"/>
              <a:gd name="connsiteX2030" fmla="*/ 1972221 w 11951120"/>
              <a:gd name="connsiteY2030" fmla="*/ 6237972 h 6757249"/>
              <a:gd name="connsiteX2031" fmla="*/ 1936828 w 11951120"/>
              <a:gd name="connsiteY2031" fmla="*/ 6263171 h 6757249"/>
              <a:gd name="connsiteX2032" fmla="*/ 1832077 w 11951120"/>
              <a:gd name="connsiteY2032" fmla="*/ 6339750 h 6757249"/>
              <a:gd name="connsiteX2033" fmla="*/ 1828204 w 11951120"/>
              <a:gd name="connsiteY2033" fmla="*/ 6333880 h 6757249"/>
              <a:gd name="connsiteX2034" fmla="*/ 1827904 w 11951120"/>
              <a:gd name="connsiteY2034" fmla="*/ 6334385 h 6757249"/>
              <a:gd name="connsiteX2035" fmla="*/ 1825324 w 11951120"/>
              <a:gd name="connsiteY2035" fmla="*/ 6334385 h 6757249"/>
              <a:gd name="connsiteX2036" fmla="*/ 1826985 w 11951120"/>
              <a:gd name="connsiteY2036" fmla="*/ 6335458 h 6757249"/>
              <a:gd name="connsiteX2037" fmla="*/ 1831359 w 11951120"/>
              <a:gd name="connsiteY2037" fmla="*/ 6339748 h 6757249"/>
              <a:gd name="connsiteX2038" fmla="*/ 1779575 w 11951120"/>
              <a:gd name="connsiteY2038" fmla="*/ 6382065 h 6757249"/>
              <a:gd name="connsiteX2039" fmla="*/ 1780415 w 11951120"/>
              <a:gd name="connsiteY2039" fmla="*/ 6383780 h 6757249"/>
              <a:gd name="connsiteX2040" fmla="*/ 1741937 w 11951120"/>
              <a:gd name="connsiteY2040" fmla="*/ 6426435 h 6757249"/>
              <a:gd name="connsiteX2041" fmla="*/ 1683736 w 11951120"/>
              <a:gd name="connsiteY2041" fmla="*/ 6436268 h 6757249"/>
              <a:gd name="connsiteX2042" fmla="*/ 1662037 w 11951120"/>
              <a:gd name="connsiteY2042" fmla="*/ 6505991 h 6757249"/>
              <a:gd name="connsiteX2043" fmla="*/ 1565905 w 11951120"/>
              <a:gd name="connsiteY2043" fmla="*/ 6457728 h 6757249"/>
              <a:gd name="connsiteX2044" fmla="*/ 1569136 w 11951120"/>
              <a:gd name="connsiteY2044" fmla="*/ 6452861 h 6757249"/>
              <a:gd name="connsiteX2045" fmla="*/ 1565905 w 11951120"/>
              <a:gd name="connsiteY2045" fmla="*/ 6452581 h 6757249"/>
              <a:gd name="connsiteX2046" fmla="*/ 1566140 w 11951120"/>
              <a:gd name="connsiteY2046" fmla="*/ 6452287 h 6757249"/>
              <a:gd name="connsiteX2047" fmla="*/ 1564566 w 11951120"/>
              <a:gd name="connsiteY2047" fmla="*/ 6453294 h 6757249"/>
              <a:gd name="connsiteX2048" fmla="*/ 1564566 w 11951120"/>
              <a:gd name="connsiteY2048" fmla="*/ 6457728 h 6757249"/>
              <a:gd name="connsiteX2049" fmla="*/ 1555947 w 11951120"/>
              <a:gd name="connsiteY2049" fmla="*/ 6457728 h 6757249"/>
              <a:gd name="connsiteX2050" fmla="*/ 1543019 w 11951120"/>
              <a:gd name="connsiteY2050" fmla="*/ 6457728 h 6757249"/>
              <a:gd name="connsiteX2051" fmla="*/ 1541647 w 11951120"/>
              <a:gd name="connsiteY2051" fmla="*/ 6457728 h 6757249"/>
              <a:gd name="connsiteX2052" fmla="*/ 1511534 w 11951120"/>
              <a:gd name="connsiteY2052" fmla="*/ 6521510 h 6757249"/>
              <a:gd name="connsiteX2053" fmla="*/ 1468335 w 11951120"/>
              <a:gd name="connsiteY2053" fmla="*/ 6575707 h 6757249"/>
              <a:gd name="connsiteX2054" fmla="*/ 1472655 w 11951120"/>
              <a:gd name="connsiteY2054" fmla="*/ 6479357 h 6757249"/>
              <a:gd name="connsiteX2055" fmla="*/ 1472875 w 11951120"/>
              <a:gd name="connsiteY2055" fmla="*/ 6478957 h 6757249"/>
              <a:gd name="connsiteX2056" fmla="*/ 1443450 w 11951120"/>
              <a:gd name="connsiteY2056" fmla="*/ 6458023 h 6757249"/>
              <a:gd name="connsiteX2057" fmla="*/ 1441383 w 11951120"/>
              <a:gd name="connsiteY2057" fmla="*/ 6457935 h 6757249"/>
              <a:gd name="connsiteX2058" fmla="*/ 1375423 w 11951120"/>
              <a:gd name="connsiteY2058" fmla="*/ 6466735 h 6757249"/>
              <a:gd name="connsiteX2059" fmla="*/ 1318255 w 11951120"/>
              <a:gd name="connsiteY2059" fmla="*/ 6444734 h 6757249"/>
              <a:gd name="connsiteX2060" fmla="*/ 1344640 w 11951120"/>
              <a:gd name="connsiteY2060" fmla="*/ 6409532 h 6757249"/>
              <a:gd name="connsiteX2061" fmla="*/ 1344640 w 11951120"/>
              <a:gd name="connsiteY2061" fmla="*/ 6408943 h 6757249"/>
              <a:gd name="connsiteX2062" fmla="*/ 1313408 w 11951120"/>
              <a:gd name="connsiteY2062" fmla="*/ 6380831 h 6757249"/>
              <a:gd name="connsiteX2063" fmla="*/ 1297827 w 11951120"/>
              <a:gd name="connsiteY2063" fmla="*/ 6339134 h 6757249"/>
              <a:gd name="connsiteX2064" fmla="*/ 1253804 w 11951120"/>
              <a:gd name="connsiteY2064" fmla="*/ 6299043 h 6757249"/>
              <a:gd name="connsiteX2065" fmla="*/ 1260112 w 11951120"/>
              <a:gd name="connsiteY2065" fmla="*/ 6267074 h 6757249"/>
              <a:gd name="connsiteX2066" fmla="*/ 1318384 w 11951120"/>
              <a:gd name="connsiteY2066" fmla="*/ 6212954 h 6757249"/>
              <a:gd name="connsiteX2067" fmla="*/ 1318264 w 11951120"/>
              <a:gd name="connsiteY2067" fmla="*/ 6211989 h 6757249"/>
              <a:gd name="connsiteX2068" fmla="*/ 1322669 w 11951120"/>
              <a:gd name="connsiteY2068" fmla="*/ 6189909 h 6757249"/>
              <a:gd name="connsiteX2069" fmla="*/ 1323588 w 11951120"/>
              <a:gd name="connsiteY2069" fmla="*/ 6188804 h 6757249"/>
              <a:gd name="connsiteX2070" fmla="*/ 1323512 w 11951120"/>
              <a:gd name="connsiteY2070" fmla="*/ 6188838 h 6757249"/>
              <a:gd name="connsiteX2071" fmla="*/ 1273491 w 11951120"/>
              <a:gd name="connsiteY2071" fmla="*/ 6192113 h 6757249"/>
              <a:gd name="connsiteX2072" fmla="*/ 1227059 w 11951120"/>
              <a:gd name="connsiteY2072" fmla="*/ 6214891 h 6757249"/>
              <a:gd name="connsiteX2073" fmla="*/ 1228056 w 11951120"/>
              <a:gd name="connsiteY2073" fmla="*/ 6215432 h 6757249"/>
              <a:gd name="connsiteX2074" fmla="*/ 1109119 w 11951120"/>
              <a:gd name="connsiteY2074" fmla="*/ 6307572 h 6757249"/>
              <a:gd name="connsiteX2075" fmla="*/ 1104790 w 11951120"/>
              <a:gd name="connsiteY2075" fmla="*/ 6238573 h 6757249"/>
              <a:gd name="connsiteX2076" fmla="*/ 1044581 w 11951120"/>
              <a:gd name="connsiteY2076" fmla="*/ 6211064 h 6757249"/>
              <a:gd name="connsiteX2077" fmla="*/ 1040938 w 11951120"/>
              <a:gd name="connsiteY2077" fmla="*/ 6134267 h 6757249"/>
              <a:gd name="connsiteX2078" fmla="*/ 1078595 w 11951120"/>
              <a:gd name="connsiteY2078" fmla="*/ 6093257 h 6757249"/>
              <a:gd name="connsiteX2079" fmla="*/ 1082929 w 11951120"/>
              <a:gd name="connsiteY2079" fmla="*/ 6075566 h 6757249"/>
              <a:gd name="connsiteX2080" fmla="*/ 1082583 w 11951120"/>
              <a:gd name="connsiteY2080" fmla="*/ 6073804 h 6757249"/>
              <a:gd name="connsiteX2081" fmla="*/ 1053217 w 11951120"/>
              <a:gd name="connsiteY2081" fmla="*/ 6059280 h 6757249"/>
              <a:gd name="connsiteX2082" fmla="*/ 968754 w 11951120"/>
              <a:gd name="connsiteY2082" fmla="*/ 6005346 h 6757249"/>
              <a:gd name="connsiteX2083" fmla="*/ 968287 w 11951120"/>
              <a:gd name="connsiteY2083" fmla="*/ 6004662 h 6757249"/>
              <a:gd name="connsiteX2084" fmla="*/ 908401 w 11951120"/>
              <a:gd name="connsiteY2084" fmla="*/ 6044096 h 6757249"/>
              <a:gd name="connsiteX2085" fmla="*/ 844160 w 11951120"/>
              <a:gd name="connsiteY2085" fmla="*/ 6072830 h 6757249"/>
              <a:gd name="connsiteX2086" fmla="*/ 842365 w 11951120"/>
              <a:gd name="connsiteY2086" fmla="*/ 6075615 h 6757249"/>
              <a:gd name="connsiteX2087" fmla="*/ 772123 w 11951120"/>
              <a:gd name="connsiteY2087" fmla="*/ 6167439 h 6757249"/>
              <a:gd name="connsiteX2088" fmla="*/ 754564 w 11951120"/>
              <a:gd name="connsiteY2088" fmla="*/ 6045006 h 6757249"/>
              <a:gd name="connsiteX2089" fmla="*/ 552621 w 11951120"/>
              <a:gd name="connsiteY2089" fmla="*/ 6167439 h 6757249"/>
              <a:gd name="connsiteX2090" fmla="*/ 552351 w 11951120"/>
              <a:gd name="connsiteY2090" fmla="*/ 6167448 h 6757249"/>
              <a:gd name="connsiteX2091" fmla="*/ 533295 w 11951120"/>
              <a:gd name="connsiteY2091" fmla="*/ 6185162 h 6757249"/>
              <a:gd name="connsiteX2092" fmla="*/ 504427 w 11951120"/>
              <a:gd name="connsiteY2092" fmla="*/ 6189593 h 6757249"/>
              <a:gd name="connsiteX2093" fmla="*/ 504253 w 11951120"/>
              <a:gd name="connsiteY2093" fmla="*/ 6189027 h 6757249"/>
              <a:gd name="connsiteX2094" fmla="*/ 504196 w 11951120"/>
              <a:gd name="connsiteY2094" fmla="*/ 6190130 h 6757249"/>
              <a:gd name="connsiteX2095" fmla="*/ 450981 w 11951120"/>
              <a:gd name="connsiteY2095" fmla="*/ 6242531 h 6757249"/>
              <a:gd name="connsiteX2096" fmla="*/ 406636 w 11951120"/>
              <a:gd name="connsiteY2096" fmla="*/ 6142096 h 6757249"/>
              <a:gd name="connsiteX2097" fmla="*/ 406722 w 11951120"/>
              <a:gd name="connsiteY2097" fmla="*/ 6141511 h 6757249"/>
              <a:gd name="connsiteX2098" fmla="*/ 363536 w 11951120"/>
              <a:gd name="connsiteY2098" fmla="*/ 6167185 h 6757249"/>
              <a:gd name="connsiteX2099" fmla="*/ 364665 w 11951120"/>
              <a:gd name="connsiteY2099" fmla="*/ 6168142 h 6757249"/>
              <a:gd name="connsiteX2100" fmla="*/ 263524 w 11951120"/>
              <a:gd name="connsiteY2100" fmla="*/ 6237857 h 6757249"/>
              <a:gd name="connsiteX2101" fmla="*/ 263524 w 11951120"/>
              <a:gd name="connsiteY2101" fmla="*/ 6236089 h 6757249"/>
              <a:gd name="connsiteX2102" fmla="*/ 263054 w 11951120"/>
              <a:gd name="connsiteY2102" fmla="*/ 6237972 h 6757249"/>
              <a:gd name="connsiteX2103" fmla="*/ 263054 w 11951120"/>
              <a:gd name="connsiteY2103" fmla="*/ 6286294 h 6757249"/>
              <a:gd name="connsiteX2104" fmla="*/ 123060 w 11951120"/>
              <a:gd name="connsiteY2104" fmla="*/ 6216008 h 6757249"/>
              <a:gd name="connsiteX2105" fmla="*/ 188683 w 11951120"/>
              <a:gd name="connsiteY2105" fmla="*/ 6141329 h 6757249"/>
              <a:gd name="connsiteX2106" fmla="*/ 197366 w 11951120"/>
              <a:gd name="connsiteY2106" fmla="*/ 6143935 h 6757249"/>
              <a:gd name="connsiteX2107" fmla="*/ 198416 w 11951120"/>
              <a:gd name="connsiteY2107" fmla="*/ 6138079 h 6757249"/>
              <a:gd name="connsiteX2108" fmla="*/ 262517 w 11951120"/>
              <a:gd name="connsiteY2108" fmla="*/ 6119494 h 6757249"/>
              <a:gd name="connsiteX2109" fmla="*/ 262824 w 11951120"/>
              <a:gd name="connsiteY2109" fmla="*/ 6120207 h 6757249"/>
              <a:gd name="connsiteX2110" fmla="*/ 262772 w 11951120"/>
              <a:gd name="connsiteY2110" fmla="*/ 6119390 h 6757249"/>
              <a:gd name="connsiteX2111" fmla="*/ 289352 w 11951120"/>
              <a:gd name="connsiteY2111" fmla="*/ 6071126 h 6757249"/>
              <a:gd name="connsiteX2112" fmla="*/ 290207 w 11951120"/>
              <a:gd name="connsiteY2112" fmla="*/ 6070740 h 6757249"/>
              <a:gd name="connsiteX2113" fmla="*/ 358773 w 11951120"/>
              <a:gd name="connsiteY2113" fmla="*/ 5974457 h 6757249"/>
              <a:gd name="connsiteX2114" fmla="*/ 336037 w 11951120"/>
              <a:gd name="connsiteY2114" fmla="*/ 5960179 h 6757249"/>
              <a:gd name="connsiteX2115" fmla="*/ 328860 w 11951120"/>
              <a:gd name="connsiteY2115" fmla="*/ 5935339 h 6757249"/>
              <a:gd name="connsiteX2116" fmla="*/ 348734 w 11951120"/>
              <a:gd name="connsiteY2116" fmla="*/ 5909392 h 6757249"/>
              <a:gd name="connsiteX2117" fmla="*/ 380756 w 11951120"/>
              <a:gd name="connsiteY2117" fmla="*/ 5900320 h 6757249"/>
              <a:gd name="connsiteX2118" fmla="*/ 385109 w 11951120"/>
              <a:gd name="connsiteY2118" fmla="*/ 5878557 h 6757249"/>
              <a:gd name="connsiteX2119" fmla="*/ 386901 w 11951120"/>
              <a:gd name="connsiteY2119" fmla="*/ 5878557 h 6757249"/>
              <a:gd name="connsiteX2120" fmla="*/ 385577 w 11951120"/>
              <a:gd name="connsiteY2120" fmla="*/ 5877780 h 6757249"/>
              <a:gd name="connsiteX2121" fmla="*/ 359300 w 11951120"/>
              <a:gd name="connsiteY2121" fmla="*/ 5851311 h 6757249"/>
              <a:gd name="connsiteX2122" fmla="*/ 360334 w 11951120"/>
              <a:gd name="connsiteY2122" fmla="*/ 5849656 h 6757249"/>
              <a:gd name="connsiteX2123" fmla="*/ 359300 w 11951120"/>
              <a:gd name="connsiteY2123" fmla="*/ 5850080 h 6757249"/>
              <a:gd name="connsiteX2124" fmla="*/ 315728 w 11951120"/>
              <a:gd name="connsiteY2124" fmla="*/ 5854426 h 6757249"/>
              <a:gd name="connsiteX2125" fmla="*/ 315026 w 11951120"/>
              <a:gd name="connsiteY2125" fmla="*/ 5853725 h 6757249"/>
              <a:gd name="connsiteX2126" fmla="*/ 314509 w 11951120"/>
              <a:gd name="connsiteY2126" fmla="*/ 5855667 h 6757249"/>
              <a:gd name="connsiteX2127" fmla="*/ 313126 w 11951120"/>
              <a:gd name="connsiteY2127" fmla="*/ 5855981 h 6757249"/>
              <a:gd name="connsiteX2128" fmla="*/ 315695 w 11951120"/>
              <a:gd name="connsiteY2128" fmla="*/ 5856618 h 6757249"/>
              <a:gd name="connsiteX2129" fmla="*/ 304756 w 11951120"/>
              <a:gd name="connsiteY2129" fmla="*/ 5901592 h 6757249"/>
              <a:gd name="connsiteX2130" fmla="*/ 267962 w 11951120"/>
              <a:gd name="connsiteY2130" fmla="*/ 5926556 h 6757249"/>
              <a:gd name="connsiteX2131" fmla="*/ 268135 w 11951120"/>
              <a:gd name="connsiteY2131" fmla="*/ 5926899 h 6757249"/>
              <a:gd name="connsiteX2132" fmla="*/ 140530 w 11951120"/>
              <a:gd name="connsiteY2132" fmla="*/ 6040436 h 6757249"/>
              <a:gd name="connsiteX2133" fmla="*/ 139878 w 11951120"/>
              <a:gd name="connsiteY2133" fmla="*/ 6040223 h 6757249"/>
              <a:gd name="connsiteX2134" fmla="*/ 140388 w 11951120"/>
              <a:gd name="connsiteY2134" fmla="*/ 6041081 h 6757249"/>
              <a:gd name="connsiteX2135" fmla="*/ 144793 w 11951120"/>
              <a:gd name="connsiteY2135" fmla="*/ 6071960 h 6757249"/>
              <a:gd name="connsiteX2136" fmla="*/ 25856 w 11951120"/>
              <a:gd name="connsiteY2136" fmla="*/ 6094015 h 6757249"/>
              <a:gd name="connsiteX2137" fmla="*/ 25856 w 11951120"/>
              <a:gd name="connsiteY2137" fmla="*/ 6045493 h 6757249"/>
              <a:gd name="connsiteX2138" fmla="*/ 58688 w 11951120"/>
              <a:gd name="connsiteY2138" fmla="*/ 5982218 h 6757249"/>
              <a:gd name="connsiteX2139" fmla="*/ 96336 w 11951120"/>
              <a:gd name="connsiteY2139" fmla="*/ 5996968 h 6757249"/>
              <a:gd name="connsiteX2140" fmla="*/ 96670 w 11951120"/>
              <a:gd name="connsiteY2140" fmla="*/ 5997159 h 6757249"/>
              <a:gd name="connsiteX2141" fmla="*/ 96529 w 11951120"/>
              <a:gd name="connsiteY2141" fmla="*/ 5996767 h 6757249"/>
              <a:gd name="connsiteX2142" fmla="*/ 153731 w 11951120"/>
              <a:gd name="connsiteY2142" fmla="*/ 5926899 h 6757249"/>
              <a:gd name="connsiteX2143" fmla="*/ 158352 w 11951120"/>
              <a:gd name="connsiteY2143" fmla="*/ 5924350 h 6757249"/>
              <a:gd name="connsiteX2144" fmla="*/ 153220 w 11951120"/>
              <a:gd name="connsiteY2144" fmla="*/ 5925156 h 6757249"/>
              <a:gd name="connsiteX2145" fmla="*/ 0 w 11951120"/>
              <a:gd name="connsiteY2145" fmla="*/ 5803408 h 6757249"/>
              <a:gd name="connsiteX2146" fmla="*/ 48155 w 11951120"/>
              <a:gd name="connsiteY2146" fmla="*/ 5772970 h 6757249"/>
              <a:gd name="connsiteX2147" fmla="*/ 54521 w 11951120"/>
              <a:gd name="connsiteY2147" fmla="*/ 5775296 h 6757249"/>
              <a:gd name="connsiteX2148" fmla="*/ 77954 w 11951120"/>
              <a:gd name="connsiteY2148" fmla="*/ 5746407 h 6757249"/>
              <a:gd name="connsiteX2149" fmla="*/ 123344 w 11951120"/>
              <a:gd name="connsiteY2149" fmla="*/ 5733764 h 6757249"/>
              <a:gd name="connsiteX2150" fmla="*/ 123344 w 11951120"/>
              <a:gd name="connsiteY2150" fmla="*/ 5790497 h 6757249"/>
              <a:gd name="connsiteX2151" fmla="*/ 123548 w 11951120"/>
              <a:gd name="connsiteY2151" fmla="*/ 5790533 h 6757249"/>
              <a:gd name="connsiteX2152" fmla="*/ 123548 w 11951120"/>
              <a:gd name="connsiteY2152" fmla="*/ 5733381 h 6757249"/>
              <a:gd name="connsiteX2153" fmla="*/ 119218 w 11951120"/>
              <a:gd name="connsiteY2153" fmla="*/ 5733381 h 6757249"/>
              <a:gd name="connsiteX2154" fmla="*/ 187740 w 11951120"/>
              <a:gd name="connsiteY2154" fmla="*/ 5707248 h 6757249"/>
              <a:gd name="connsiteX2155" fmla="*/ 214161 w 11951120"/>
              <a:gd name="connsiteY2155" fmla="*/ 5685500 h 6757249"/>
              <a:gd name="connsiteX2156" fmla="*/ 216048 w 11951120"/>
              <a:gd name="connsiteY2156" fmla="*/ 5686615 h 6757249"/>
              <a:gd name="connsiteX2157" fmla="*/ 214508 w 11951120"/>
              <a:gd name="connsiteY2157" fmla="*/ 5684427 h 6757249"/>
              <a:gd name="connsiteX2158" fmla="*/ 238343 w 11951120"/>
              <a:gd name="connsiteY2158" fmla="*/ 5623041 h 6757249"/>
              <a:gd name="connsiteX2159" fmla="*/ 284354 w 11951120"/>
              <a:gd name="connsiteY2159" fmla="*/ 5579299 h 6757249"/>
              <a:gd name="connsiteX2160" fmla="*/ 284223 w 11951120"/>
              <a:gd name="connsiteY2160" fmla="*/ 5577604 h 6757249"/>
              <a:gd name="connsiteX2161" fmla="*/ 337850 w 11951120"/>
              <a:gd name="connsiteY2161" fmla="*/ 5538027 h 6757249"/>
              <a:gd name="connsiteX2162" fmla="*/ 337850 w 11951120"/>
              <a:gd name="connsiteY2162" fmla="*/ 5538130 h 6757249"/>
              <a:gd name="connsiteX2163" fmla="*/ 362771 w 11951120"/>
              <a:gd name="connsiteY2163" fmla="*/ 5517042 h 6757249"/>
              <a:gd name="connsiteX2164" fmla="*/ 362759 w 11951120"/>
              <a:gd name="connsiteY2164" fmla="*/ 5516848 h 6757249"/>
              <a:gd name="connsiteX2165" fmla="*/ 481487 w 11951120"/>
              <a:gd name="connsiteY2165" fmla="*/ 5368980 h 6757249"/>
              <a:gd name="connsiteX2166" fmla="*/ 445593 w 11951120"/>
              <a:gd name="connsiteY2166" fmla="*/ 5365695 h 6757249"/>
              <a:gd name="connsiteX2167" fmla="*/ 446097 w 11951120"/>
              <a:gd name="connsiteY2167" fmla="*/ 5371724 h 6757249"/>
              <a:gd name="connsiteX2168" fmla="*/ 411122 w 11951120"/>
              <a:gd name="connsiteY2168" fmla="*/ 5411071 h 6757249"/>
              <a:gd name="connsiteX2169" fmla="*/ 387837 w 11951120"/>
              <a:gd name="connsiteY2169" fmla="*/ 5425829 h 6757249"/>
              <a:gd name="connsiteX2170" fmla="*/ 383276 w 11951120"/>
              <a:gd name="connsiteY2170" fmla="*/ 5433982 h 6757249"/>
              <a:gd name="connsiteX2171" fmla="*/ 267829 w 11951120"/>
              <a:gd name="connsiteY2171" fmla="*/ 5513894 h 6757249"/>
              <a:gd name="connsiteX2172" fmla="*/ 267826 w 11951120"/>
              <a:gd name="connsiteY2172" fmla="*/ 5513889 h 6757249"/>
              <a:gd name="connsiteX2173" fmla="*/ 242189 w 11951120"/>
              <a:gd name="connsiteY2173" fmla="*/ 5553992 h 6757249"/>
              <a:gd name="connsiteX2174" fmla="*/ 193057 w 11951120"/>
              <a:gd name="connsiteY2174" fmla="*/ 5561670 h 6757249"/>
              <a:gd name="connsiteX2175" fmla="*/ 193057 w 11951120"/>
              <a:gd name="connsiteY2175" fmla="*/ 5560204 h 6757249"/>
              <a:gd name="connsiteX2176" fmla="*/ 96529 w 11951120"/>
              <a:gd name="connsiteY2176" fmla="*/ 5586289 h 6757249"/>
              <a:gd name="connsiteX2177" fmla="*/ 171285 w 11951120"/>
              <a:gd name="connsiteY2177" fmla="*/ 5516575 h 6757249"/>
              <a:gd name="connsiteX2178" fmla="*/ 171748 w 11951120"/>
              <a:gd name="connsiteY2178" fmla="*/ 5516575 h 6757249"/>
              <a:gd name="connsiteX2179" fmla="*/ 171606 w 11951120"/>
              <a:gd name="connsiteY2179" fmla="*/ 5516480 h 6757249"/>
              <a:gd name="connsiteX2180" fmla="*/ 193174 w 11951120"/>
              <a:gd name="connsiteY2180" fmla="*/ 5469077 h 6757249"/>
              <a:gd name="connsiteX2181" fmla="*/ 262189 w 11951120"/>
              <a:gd name="connsiteY2181" fmla="*/ 5417366 h 6757249"/>
              <a:gd name="connsiteX2182" fmla="*/ 262189 w 11951120"/>
              <a:gd name="connsiteY2182" fmla="*/ 5418653 h 6757249"/>
              <a:gd name="connsiteX2183" fmla="*/ 262481 w 11951120"/>
              <a:gd name="connsiteY2183" fmla="*/ 5415442 h 6757249"/>
              <a:gd name="connsiteX2184" fmla="*/ 288712 w 11951120"/>
              <a:gd name="connsiteY2184" fmla="*/ 5371724 h 6757249"/>
              <a:gd name="connsiteX2185" fmla="*/ 290035 w 11951120"/>
              <a:gd name="connsiteY2185" fmla="*/ 5370159 h 6757249"/>
              <a:gd name="connsiteX2186" fmla="*/ 302282 w 11951120"/>
              <a:gd name="connsiteY2186" fmla="*/ 5325962 h 6757249"/>
              <a:gd name="connsiteX2187" fmla="*/ 337049 w 11951120"/>
              <a:gd name="connsiteY2187" fmla="*/ 5297615 h 6757249"/>
              <a:gd name="connsiteX2188" fmla="*/ 316399 w 11951120"/>
              <a:gd name="connsiteY2188" fmla="*/ 5276552 h 6757249"/>
              <a:gd name="connsiteX2189" fmla="*/ 317639 w 11951120"/>
              <a:gd name="connsiteY2189" fmla="*/ 5274046 h 6757249"/>
              <a:gd name="connsiteX2190" fmla="*/ 315987 w 11951120"/>
              <a:gd name="connsiteY2190" fmla="*/ 5275253 h 6757249"/>
              <a:gd name="connsiteX2191" fmla="*/ 170328 w 11951120"/>
              <a:gd name="connsiteY2191" fmla="*/ 5200451 h 6757249"/>
              <a:gd name="connsiteX2192" fmla="*/ 214467 w 11951120"/>
              <a:gd name="connsiteY2192" fmla="*/ 5103647 h 6757249"/>
              <a:gd name="connsiteX2193" fmla="*/ 214893 w 11951120"/>
              <a:gd name="connsiteY2193" fmla="*/ 5103717 h 6757249"/>
              <a:gd name="connsiteX2194" fmla="*/ 262937 w 11951120"/>
              <a:gd name="connsiteY2194" fmla="*/ 5055214 h 6757249"/>
              <a:gd name="connsiteX2195" fmla="*/ 262772 w 11951120"/>
              <a:gd name="connsiteY2195" fmla="*/ 5055049 h 6757249"/>
              <a:gd name="connsiteX2196" fmla="*/ 305721 w 11951120"/>
              <a:gd name="connsiteY2196" fmla="*/ 4978253 h 6757249"/>
              <a:gd name="connsiteX2197" fmla="*/ 380760 w 11951120"/>
              <a:gd name="connsiteY2197" fmla="*/ 4937916 h 6757249"/>
              <a:gd name="connsiteX2198" fmla="*/ 381134 w 11951120"/>
              <a:gd name="connsiteY2198" fmla="*/ 4937255 h 6757249"/>
              <a:gd name="connsiteX2199" fmla="*/ 385492 w 11951120"/>
              <a:gd name="connsiteY2199" fmla="*/ 4915327 h 6757249"/>
              <a:gd name="connsiteX2200" fmla="*/ 359971 w 11951120"/>
              <a:gd name="connsiteY2200" fmla="*/ 4889525 h 6757249"/>
              <a:gd name="connsiteX2201" fmla="*/ 359300 w 11951120"/>
              <a:gd name="connsiteY2201" fmla="*/ 4887148 h 6757249"/>
              <a:gd name="connsiteX2202" fmla="*/ 359300 w 11951120"/>
              <a:gd name="connsiteY2202" fmla="*/ 4889408 h 6757249"/>
              <a:gd name="connsiteX2203" fmla="*/ 262772 w 11951120"/>
              <a:gd name="connsiteY2203" fmla="*/ 4862863 h 6757249"/>
              <a:gd name="connsiteX2204" fmla="*/ 263335 w 11951120"/>
              <a:gd name="connsiteY2204" fmla="*/ 4862605 h 6757249"/>
              <a:gd name="connsiteX2205" fmla="*/ 262772 w 11951120"/>
              <a:gd name="connsiteY2205" fmla="*/ 4862524 h 6757249"/>
              <a:gd name="connsiteX2206" fmla="*/ 341826 w 11951120"/>
              <a:gd name="connsiteY2206" fmla="*/ 4589505 h 6757249"/>
              <a:gd name="connsiteX2207" fmla="*/ 412095 w 11951120"/>
              <a:gd name="connsiteY2207" fmla="*/ 4514647 h 6757249"/>
              <a:gd name="connsiteX2208" fmla="*/ 504324 w 11951120"/>
              <a:gd name="connsiteY2208" fmla="*/ 4404559 h 6757249"/>
              <a:gd name="connsiteX2209" fmla="*/ 658038 w 11951120"/>
              <a:gd name="connsiteY2209" fmla="*/ 4338506 h 6757249"/>
              <a:gd name="connsiteX2210" fmla="*/ 662167 w 11951120"/>
              <a:gd name="connsiteY2210" fmla="*/ 4339178 h 6757249"/>
              <a:gd name="connsiteX2211" fmla="*/ 714133 w 11951120"/>
              <a:gd name="connsiteY2211" fmla="*/ 4276884 h 6757249"/>
              <a:gd name="connsiteX2212" fmla="*/ 761734 w 11951120"/>
              <a:gd name="connsiteY2212" fmla="*/ 4237260 h 6757249"/>
              <a:gd name="connsiteX2213" fmla="*/ 749222 w 11951120"/>
              <a:gd name="connsiteY2213" fmla="*/ 4229879 h 6757249"/>
              <a:gd name="connsiteX2214" fmla="*/ 748528 w 11951120"/>
              <a:gd name="connsiteY2214" fmla="*/ 4185453 h 6757249"/>
              <a:gd name="connsiteX2215" fmla="*/ 760611 w 11951120"/>
              <a:gd name="connsiteY2215" fmla="*/ 4160747 h 6757249"/>
              <a:gd name="connsiteX2216" fmla="*/ 748125 w 11951120"/>
              <a:gd name="connsiteY2216" fmla="*/ 4123975 h 6757249"/>
              <a:gd name="connsiteX2217" fmla="*/ 703256 w 11951120"/>
              <a:gd name="connsiteY2217" fmla="*/ 4145005 h 6757249"/>
              <a:gd name="connsiteX2218" fmla="*/ 552622 w 11951120"/>
              <a:gd name="connsiteY2218" fmla="*/ 4243389 h 6757249"/>
              <a:gd name="connsiteX2219" fmla="*/ 552352 w 11951120"/>
              <a:gd name="connsiteY2219" fmla="*/ 4243398 h 6757249"/>
              <a:gd name="connsiteX2220" fmla="*/ 533296 w 11951120"/>
              <a:gd name="connsiteY2220" fmla="*/ 4261112 h 6757249"/>
              <a:gd name="connsiteX2221" fmla="*/ 504428 w 11951120"/>
              <a:gd name="connsiteY2221" fmla="*/ 4265543 h 6757249"/>
              <a:gd name="connsiteX2222" fmla="*/ 504254 w 11951120"/>
              <a:gd name="connsiteY2222" fmla="*/ 4264977 h 6757249"/>
              <a:gd name="connsiteX2223" fmla="*/ 504197 w 11951120"/>
              <a:gd name="connsiteY2223" fmla="*/ 4266080 h 6757249"/>
              <a:gd name="connsiteX2224" fmla="*/ 450982 w 11951120"/>
              <a:gd name="connsiteY2224" fmla="*/ 4318481 h 6757249"/>
              <a:gd name="connsiteX2225" fmla="*/ 406637 w 11951120"/>
              <a:gd name="connsiteY2225" fmla="*/ 4218046 h 6757249"/>
              <a:gd name="connsiteX2226" fmla="*/ 406723 w 11951120"/>
              <a:gd name="connsiteY2226" fmla="*/ 4217461 h 6757249"/>
              <a:gd name="connsiteX2227" fmla="*/ 363537 w 11951120"/>
              <a:gd name="connsiteY2227" fmla="*/ 4243135 h 6757249"/>
              <a:gd name="connsiteX2228" fmla="*/ 364666 w 11951120"/>
              <a:gd name="connsiteY2228" fmla="*/ 4244092 h 6757249"/>
              <a:gd name="connsiteX2229" fmla="*/ 263525 w 11951120"/>
              <a:gd name="connsiteY2229" fmla="*/ 4313807 h 6757249"/>
              <a:gd name="connsiteX2230" fmla="*/ 263525 w 11951120"/>
              <a:gd name="connsiteY2230" fmla="*/ 4312039 h 6757249"/>
              <a:gd name="connsiteX2231" fmla="*/ 263055 w 11951120"/>
              <a:gd name="connsiteY2231" fmla="*/ 4313922 h 6757249"/>
              <a:gd name="connsiteX2232" fmla="*/ 263055 w 11951120"/>
              <a:gd name="connsiteY2232" fmla="*/ 4362244 h 6757249"/>
              <a:gd name="connsiteX2233" fmla="*/ 123061 w 11951120"/>
              <a:gd name="connsiteY2233" fmla="*/ 4291958 h 6757249"/>
              <a:gd name="connsiteX2234" fmla="*/ 188684 w 11951120"/>
              <a:gd name="connsiteY2234" fmla="*/ 4217279 h 6757249"/>
              <a:gd name="connsiteX2235" fmla="*/ 197367 w 11951120"/>
              <a:gd name="connsiteY2235" fmla="*/ 4219885 h 6757249"/>
              <a:gd name="connsiteX2236" fmla="*/ 198417 w 11951120"/>
              <a:gd name="connsiteY2236" fmla="*/ 4214029 h 6757249"/>
              <a:gd name="connsiteX2237" fmla="*/ 262518 w 11951120"/>
              <a:gd name="connsiteY2237" fmla="*/ 4195444 h 6757249"/>
              <a:gd name="connsiteX2238" fmla="*/ 262825 w 11951120"/>
              <a:gd name="connsiteY2238" fmla="*/ 4196157 h 6757249"/>
              <a:gd name="connsiteX2239" fmla="*/ 262773 w 11951120"/>
              <a:gd name="connsiteY2239" fmla="*/ 4195340 h 6757249"/>
              <a:gd name="connsiteX2240" fmla="*/ 289353 w 11951120"/>
              <a:gd name="connsiteY2240" fmla="*/ 4147076 h 6757249"/>
              <a:gd name="connsiteX2241" fmla="*/ 290208 w 11951120"/>
              <a:gd name="connsiteY2241" fmla="*/ 4146690 h 6757249"/>
              <a:gd name="connsiteX2242" fmla="*/ 358774 w 11951120"/>
              <a:gd name="connsiteY2242" fmla="*/ 4050407 h 6757249"/>
              <a:gd name="connsiteX2243" fmla="*/ 336038 w 11951120"/>
              <a:gd name="connsiteY2243" fmla="*/ 4036129 h 6757249"/>
              <a:gd name="connsiteX2244" fmla="*/ 328861 w 11951120"/>
              <a:gd name="connsiteY2244" fmla="*/ 4011289 h 6757249"/>
              <a:gd name="connsiteX2245" fmla="*/ 348735 w 11951120"/>
              <a:gd name="connsiteY2245" fmla="*/ 3985342 h 6757249"/>
              <a:gd name="connsiteX2246" fmla="*/ 380757 w 11951120"/>
              <a:gd name="connsiteY2246" fmla="*/ 3976270 h 6757249"/>
              <a:gd name="connsiteX2247" fmla="*/ 385110 w 11951120"/>
              <a:gd name="connsiteY2247" fmla="*/ 3954507 h 6757249"/>
              <a:gd name="connsiteX2248" fmla="*/ 386902 w 11951120"/>
              <a:gd name="connsiteY2248" fmla="*/ 3954507 h 6757249"/>
              <a:gd name="connsiteX2249" fmla="*/ 385578 w 11951120"/>
              <a:gd name="connsiteY2249" fmla="*/ 3953730 h 6757249"/>
              <a:gd name="connsiteX2250" fmla="*/ 359301 w 11951120"/>
              <a:gd name="connsiteY2250" fmla="*/ 3927261 h 6757249"/>
              <a:gd name="connsiteX2251" fmla="*/ 360335 w 11951120"/>
              <a:gd name="connsiteY2251" fmla="*/ 3925606 h 6757249"/>
              <a:gd name="connsiteX2252" fmla="*/ 359301 w 11951120"/>
              <a:gd name="connsiteY2252" fmla="*/ 3926030 h 6757249"/>
              <a:gd name="connsiteX2253" fmla="*/ 315729 w 11951120"/>
              <a:gd name="connsiteY2253" fmla="*/ 3930376 h 6757249"/>
              <a:gd name="connsiteX2254" fmla="*/ 315027 w 11951120"/>
              <a:gd name="connsiteY2254" fmla="*/ 3929675 h 6757249"/>
              <a:gd name="connsiteX2255" fmla="*/ 314510 w 11951120"/>
              <a:gd name="connsiteY2255" fmla="*/ 3931617 h 6757249"/>
              <a:gd name="connsiteX2256" fmla="*/ 313127 w 11951120"/>
              <a:gd name="connsiteY2256" fmla="*/ 3931931 h 6757249"/>
              <a:gd name="connsiteX2257" fmla="*/ 315696 w 11951120"/>
              <a:gd name="connsiteY2257" fmla="*/ 3932568 h 6757249"/>
              <a:gd name="connsiteX2258" fmla="*/ 304757 w 11951120"/>
              <a:gd name="connsiteY2258" fmla="*/ 3977542 h 6757249"/>
              <a:gd name="connsiteX2259" fmla="*/ 267963 w 11951120"/>
              <a:gd name="connsiteY2259" fmla="*/ 4002506 h 6757249"/>
              <a:gd name="connsiteX2260" fmla="*/ 268136 w 11951120"/>
              <a:gd name="connsiteY2260" fmla="*/ 4002849 h 6757249"/>
              <a:gd name="connsiteX2261" fmla="*/ 140531 w 11951120"/>
              <a:gd name="connsiteY2261" fmla="*/ 4116386 h 6757249"/>
              <a:gd name="connsiteX2262" fmla="*/ 139879 w 11951120"/>
              <a:gd name="connsiteY2262" fmla="*/ 4116173 h 6757249"/>
              <a:gd name="connsiteX2263" fmla="*/ 140389 w 11951120"/>
              <a:gd name="connsiteY2263" fmla="*/ 4117031 h 6757249"/>
              <a:gd name="connsiteX2264" fmla="*/ 144794 w 11951120"/>
              <a:gd name="connsiteY2264" fmla="*/ 4147910 h 6757249"/>
              <a:gd name="connsiteX2265" fmla="*/ 25857 w 11951120"/>
              <a:gd name="connsiteY2265" fmla="*/ 4169965 h 6757249"/>
              <a:gd name="connsiteX2266" fmla="*/ 25857 w 11951120"/>
              <a:gd name="connsiteY2266" fmla="*/ 4121443 h 6757249"/>
              <a:gd name="connsiteX2267" fmla="*/ 58689 w 11951120"/>
              <a:gd name="connsiteY2267" fmla="*/ 4058168 h 6757249"/>
              <a:gd name="connsiteX2268" fmla="*/ 96337 w 11951120"/>
              <a:gd name="connsiteY2268" fmla="*/ 4072918 h 6757249"/>
              <a:gd name="connsiteX2269" fmla="*/ 96671 w 11951120"/>
              <a:gd name="connsiteY2269" fmla="*/ 4073109 h 6757249"/>
              <a:gd name="connsiteX2270" fmla="*/ 96530 w 11951120"/>
              <a:gd name="connsiteY2270" fmla="*/ 4072717 h 6757249"/>
              <a:gd name="connsiteX2271" fmla="*/ 153732 w 11951120"/>
              <a:gd name="connsiteY2271" fmla="*/ 4002849 h 6757249"/>
              <a:gd name="connsiteX2272" fmla="*/ 158353 w 11951120"/>
              <a:gd name="connsiteY2272" fmla="*/ 4000300 h 6757249"/>
              <a:gd name="connsiteX2273" fmla="*/ 153221 w 11951120"/>
              <a:gd name="connsiteY2273" fmla="*/ 4001106 h 6757249"/>
              <a:gd name="connsiteX2274" fmla="*/ 1 w 11951120"/>
              <a:gd name="connsiteY2274" fmla="*/ 3879358 h 6757249"/>
              <a:gd name="connsiteX2275" fmla="*/ 48156 w 11951120"/>
              <a:gd name="connsiteY2275" fmla="*/ 3848920 h 6757249"/>
              <a:gd name="connsiteX2276" fmla="*/ 54522 w 11951120"/>
              <a:gd name="connsiteY2276" fmla="*/ 3851246 h 6757249"/>
              <a:gd name="connsiteX2277" fmla="*/ 77955 w 11951120"/>
              <a:gd name="connsiteY2277" fmla="*/ 3822357 h 6757249"/>
              <a:gd name="connsiteX2278" fmla="*/ 123345 w 11951120"/>
              <a:gd name="connsiteY2278" fmla="*/ 3809714 h 6757249"/>
              <a:gd name="connsiteX2279" fmla="*/ 123345 w 11951120"/>
              <a:gd name="connsiteY2279" fmla="*/ 3866447 h 6757249"/>
              <a:gd name="connsiteX2280" fmla="*/ 123549 w 11951120"/>
              <a:gd name="connsiteY2280" fmla="*/ 3866483 h 6757249"/>
              <a:gd name="connsiteX2281" fmla="*/ 123549 w 11951120"/>
              <a:gd name="connsiteY2281" fmla="*/ 3809331 h 6757249"/>
              <a:gd name="connsiteX2282" fmla="*/ 119219 w 11951120"/>
              <a:gd name="connsiteY2282" fmla="*/ 3809331 h 6757249"/>
              <a:gd name="connsiteX2283" fmla="*/ 187741 w 11951120"/>
              <a:gd name="connsiteY2283" fmla="*/ 3783198 h 6757249"/>
              <a:gd name="connsiteX2284" fmla="*/ 214162 w 11951120"/>
              <a:gd name="connsiteY2284" fmla="*/ 3761450 h 6757249"/>
              <a:gd name="connsiteX2285" fmla="*/ 216049 w 11951120"/>
              <a:gd name="connsiteY2285" fmla="*/ 3762565 h 6757249"/>
              <a:gd name="connsiteX2286" fmla="*/ 214509 w 11951120"/>
              <a:gd name="connsiteY2286" fmla="*/ 3760377 h 6757249"/>
              <a:gd name="connsiteX2287" fmla="*/ 238344 w 11951120"/>
              <a:gd name="connsiteY2287" fmla="*/ 3698991 h 6757249"/>
              <a:gd name="connsiteX2288" fmla="*/ 284355 w 11951120"/>
              <a:gd name="connsiteY2288" fmla="*/ 3655249 h 6757249"/>
              <a:gd name="connsiteX2289" fmla="*/ 284224 w 11951120"/>
              <a:gd name="connsiteY2289" fmla="*/ 3653554 h 6757249"/>
              <a:gd name="connsiteX2290" fmla="*/ 337851 w 11951120"/>
              <a:gd name="connsiteY2290" fmla="*/ 3613977 h 6757249"/>
              <a:gd name="connsiteX2291" fmla="*/ 337851 w 11951120"/>
              <a:gd name="connsiteY2291" fmla="*/ 3614080 h 6757249"/>
              <a:gd name="connsiteX2292" fmla="*/ 362772 w 11951120"/>
              <a:gd name="connsiteY2292" fmla="*/ 3592992 h 6757249"/>
              <a:gd name="connsiteX2293" fmla="*/ 362760 w 11951120"/>
              <a:gd name="connsiteY2293" fmla="*/ 3592798 h 6757249"/>
              <a:gd name="connsiteX2294" fmla="*/ 481488 w 11951120"/>
              <a:gd name="connsiteY2294" fmla="*/ 3444930 h 6757249"/>
              <a:gd name="connsiteX2295" fmla="*/ 445594 w 11951120"/>
              <a:gd name="connsiteY2295" fmla="*/ 3441645 h 6757249"/>
              <a:gd name="connsiteX2296" fmla="*/ 446098 w 11951120"/>
              <a:gd name="connsiteY2296" fmla="*/ 3447674 h 6757249"/>
              <a:gd name="connsiteX2297" fmla="*/ 411123 w 11951120"/>
              <a:gd name="connsiteY2297" fmla="*/ 3487021 h 6757249"/>
              <a:gd name="connsiteX2298" fmla="*/ 387838 w 11951120"/>
              <a:gd name="connsiteY2298" fmla="*/ 3501779 h 6757249"/>
              <a:gd name="connsiteX2299" fmla="*/ 383277 w 11951120"/>
              <a:gd name="connsiteY2299" fmla="*/ 3509932 h 6757249"/>
              <a:gd name="connsiteX2300" fmla="*/ 267830 w 11951120"/>
              <a:gd name="connsiteY2300" fmla="*/ 3589844 h 6757249"/>
              <a:gd name="connsiteX2301" fmla="*/ 267827 w 11951120"/>
              <a:gd name="connsiteY2301" fmla="*/ 3589839 h 6757249"/>
              <a:gd name="connsiteX2302" fmla="*/ 242190 w 11951120"/>
              <a:gd name="connsiteY2302" fmla="*/ 3629942 h 6757249"/>
              <a:gd name="connsiteX2303" fmla="*/ 193058 w 11951120"/>
              <a:gd name="connsiteY2303" fmla="*/ 3637620 h 6757249"/>
              <a:gd name="connsiteX2304" fmla="*/ 193058 w 11951120"/>
              <a:gd name="connsiteY2304" fmla="*/ 3636154 h 6757249"/>
              <a:gd name="connsiteX2305" fmla="*/ 96530 w 11951120"/>
              <a:gd name="connsiteY2305" fmla="*/ 3662239 h 6757249"/>
              <a:gd name="connsiteX2306" fmla="*/ 171286 w 11951120"/>
              <a:gd name="connsiteY2306" fmla="*/ 3592525 h 6757249"/>
              <a:gd name="connsiteX2307" fmla="*/ 171749 w 11951120"/>
              <a:gd name="connsiteY2307" fmla="*/ 3592525 h 6757249"/>
              <a:gd name="connsiteX2308" fmla="*/ 171607 w 11951120"/>
              <a:gd name="connsiteY2308" fmla="*/ 3592430 h 6757249"/>
              <a:gd name="connsiteX2309" fmla="*/ 193175 w 11951120"/>
              <a:gd name="connsiteY2309" fmla="*/ 3545027 h 6757249"/>
              <a:gd name="connsiteX2310" fmla="*/ 262190 w 11951120"/>
              <a:gd name="connsiteY2310" fmla="*/ 3493316 h 6757249"/>
              <a:gd name="connsiteX2311" fmla="*/ 262190 w 11951120"/>
              <a:gd name="connsiteY2311" fmla="*/ 3494603 h 6757249"/>
              <a:gd name="connsiteX2312" fmla="*/ 262482 w 11951120"/>
              <a:gd name="connsiteY2312" fmla="*/ 3491392 h 6757249"/>
              <a:gd name="connsiteX2313" fmla="*/ 288713 w 11951120"/>
              <a:gd name="connsiteY2313" fmla="*/ 3447674 h 6757249"/>
              <a:gd name="connsiteX2314" fmla="*/ 290036 w 11951120"/>
              <a:gd name="connsiteY2314" fmla="*/ 3446109 h 6757249"/>
              <a:gd name="connsiteX2315" fmla="*/ 302283 w 11951120"/>
              <a:gd name="connsiteY2315" fmla="*/ 3401912 h 6757249"/>
              <a:gd name="connsiteX2316" fmla="*/ 337050 w 11951120"/>
              <a:gd name="connsiteY2316" fmla="*/ 3373565 h 6757249"/>
              <a:gd name="connsiteX2317" fmla="*/ 316400 w 11951120"/>
              <a:gd name="connsiteY2317" fmla="*/ 3352502 h 6757249"/>
              <a:gd name="connsiteX2318" fmla="*/ 317640 w 11951120"/>
              <a:gd name="connsiteY2318" fmla="*/ 3349996 h 6757249"/>
              <a:gd name="connsiteX2319" fmla="*/ 315988 w 11951120"/>
              <a:gd name="connsiteY2319" fmla="*/ 3351203 h 6757249"/>
              <a:gd name="connsiteX2320" fmla="*/ 170329 w 11951120"/>
              <a:gd name="connsiteY2320" fmla="*/ 3276401 h 6757249"/>
              <a:gd name="connsiteX2321" fmla="*/ 214468 w 11951120"/>
              <a:gd name="connsiteY2321" fmla="*/ 3179597 h 6757249"/>
              <a:gd name="connsiteX2322" fmla="*/ 214894 w 11951120"/>
              <a:gd name="connsiteY2322" fmla="*/ 3179667 h 6757249"/>
              <a:gd name="connsiteX2323" fmla="*/ 262938 w 11951120"/>
              <a:gd name="connsiteY2323" fmla="*/ 3131164 h 6757249"/>
              <a:gd name="connsiteX2324" fmla="*/ 262773 w 11951120"/>
              <a:gd name="connsiteY2324" fmla="*/ 3130999 h 6757249"/>
              <a:gd name="connsiteX2325" fmla="*/ 305722 w 11951120"/>
              <a:gd name="connsiteY2325" fmla="*/ 3054203 h 6757249"/>
              <a:gd name="connsiteX2326" fmla="*/ 380761 w 11951120"/>
              <a:gd name="connsiteY2326" fmla="*/ 3013866 h 6757249"/>
              <a:gd name="connsiteX2327" fmla="*/ 381135 w 11951120"/>
              <a:gd name="connsiteY2327" fmla="*/ 3013205 h 6757249"/>
              <a:gd name="connsiteX2328" fmla="*/ 385493 w 11951120"/>
              <a:gd name="connsiteY2328" fmla="*/ 2991277 h 6757249"/>
              <a:gd name="connsiteX2329" fmla="*/ 359972 w 11951120"/>
              <a:gd name="connsiteY2329" fmla="*/ 2965475 h 6757249"/>
              <a:gd name="connsiteX2330" fmla="*/ 359301 w 11951120"/>
              <a:gd name="connsiteY2330" fmla="*/ 2963098 h 6757249"/>
              <a:gd name="connsiteX2331" fmla="*/ 359301 w 11951120"/>
              <a:gd name="connsiteY2331" fmla="*/ 2965358 h 6757249"/>
              <a:gd name="connsiteX2332" fmla="*/ 262773 w 11951120"/>
              <a:gd name="connsiteY2332" fmla="*/ 2938813 h 6757249"/>
              <a:gd name="connsiteX2333" fmla="*/ 263336 w 11951120"/>
              <a:gd name="connsiteY2333" fmla="*/ 2938555 h 6757249"/>
              <a:gd name="connsiteX2334" fmla="*/ 262773 w 11951120"/>
              <a:gd name="connsiteY2334" fmla="*/ 2938474 h 6757249"/>
              <a:gd name="connsiteX2335" fmla="*/ 318769 w 11951120"/>
              <a:gd name="connsiteY2335" fmla="*/ 2808570 h 6757249"/>
              <a:gd name="connsiteX2336" fmla="*/ 329221 w 11951120"/>
              <a:gd name="connsiteY2336" fmla="*/ 2775879 h 6757249"/>
              <a:gd name="connsiteX2337" fmla="*/ 320692 w 11951120"/>
              <a:gd name="connsiteY2337" fmla="*/ 2782169 h 6757249"/>
              <a:gd name="connsiteX2338" fmla="*/ 263526 w 11951120"/>
              <a:gd name="connsiteY2338" fmla="*/ 2808857 h 6757249"/>
              <a:gd name="connsiteX2339" fmla="*/ 263526 w 11951120"/>
              <a:gd name="connsiteY2339" fmla="*/ 2807089 h 6757249"/>
              <a:gd name="connsiteX2340" fmla="*/ 263056 w 11951120"/>
              <a:gd name="connsiteY2340" fmla="*/ 2808972 h 6757249"/>
              <a:gd name="connsiteX2341" fmla="*/ 263056 w 11951120"/>
              <a:gd name="connsiteY2341" fmla="*/ 2857294 h 6757249"/>
              <a:gd name="connsiteX2342" fmla="*/ 123062 w 11951120"/>
              <a:gd name="connsiteY2342" fmla="*/ 2787009 h 6757249"/>
              <a:gd name="connsiteX2343" fmla="*/ 188685 w 11951120"/>
              <a:gd name="connsiteY2343" fmla="*/ 2712329 h 6757249"/>
              <a:gd name="connsiteX2344" fmla="*/ 197368 w 11951120"/>
              <a:gd name="connsiteY2344" fmla="*/ 2714935 h 6757249"/>
              <a:gd name="connsiteX2345" fmla="*/ 198418 w 11951120"/>
              <a:gd name="connsiteY2345" fmla="*/ 2709079 h 6757249"/>
              <a:gd name="connsiteX2346" fmla="*/ 262519 w 11951120"/>
              <a:gd name="connsiteY2346" fmla="*/ 2690494 h 6757249"/>
              <a:gd name="connsiteX2347" fmla="*/ 262826 w 11951120"/>
              <a:gd name="connsiteY2347" fmla="*/ 2691207 h 6757249"/>
              <a:gd name="connsiteX2348" fmla="*/ 262774 w 11951120"/>
              <a:gd name="connsiteY2348" fmla="*/ 2690390 h 6757249"/>
              <a:gd name="connsiteX2349" fmla="*/ 289354 w 11951120"/>
              <a:gd name="connsiteY2349" fmla="*/ 2642126 h 6757249"/>
              <a:gd name="connsiteX2350" fmla="*/ 290209 w 11951120"/>
              <a:gd name="connsiteY2350" fmla="*/ 2641740 h 6757249"/>
              <a:gd name="connsiteX2351" fmla="*/ 358775 w 11951120"/>
              <a:gd name="connsiteY2351" fmla="*/ 2545457 h 6757249"/>
              <a:gd name="connsiteX2352" fmla="*/ 336039 w 11951120"/>
              <a:gd name="connsiteY2352" fmla="*/ 2531179 h 6757249"/>
              <a:gd name="connsiteX2353" fmla="*/ 328862 w 11951120"/>
              <a:gd name="connsiteY2353" fmla="*/ 2506339 h 6757249"/>
              <a:gd name="connsiteX2354" fmla="*/ 348736 w 11951120"/>
              <a:gd name="connsiteY2354" fmla="*/ 2480392 h 6757249"/>
              <a:gd name="connsiteX2355" fmla="*/ 380758 w 11951120"/>
              <a:gd name="connsiteY2355" fmla="*/ 2471320 h 6757249"/>
              <a:gd name="connsiteX2356" fmla="*/ 385111 w 11951120"/>
              <a:gd name="connsiteY2356" fmla="*/ 2449557 h 6757249"/>
              <a:gd name="connsiteX2357" fmla="*/ 386903 w 11951120"/>
              <a:gd name="connsiteY2357" fmla="*/ 2449557 h 6757249"/>
              <a:gd name="connsiteX2358" fmla="*/ 385579 w 11951120"/>
              <a:gd name="connsiteY2358" fmla="*/ 2448780 h 6757249"/>
              <a:gd name="connsiteX2359" fmla="*/ 359302 w 11951120"/>
              <a:gd name="connsiteY2359" fmla="*/ 2422311 h 6757249"/>
              <a:gd name="connsiteX2360" fmla="*/ 360336 w 11951120"/>
              <a:gd name="connsiteY2360" fmla="*/ 2420656 h 6757249"/>
              <a:gd name="connsiteX2361" fmla="*/ 359302 w 11951120"/>
              <a:gd name="connsiteY2361" fmla="*/ 2421080 h 6757249"/>
              <a:gd name="connsiteX2362" fmla="*/ 315730 w 11951120"/>
              <a:gd name="connsiteY2362" fmla="*/ 2425426 h 6757249"/>
              <a:gd name="connsiteX2363" fmla="*/ 315028 w 11951120"/>
              <a:gd name="connsiteY2363" fmla="*/ 2424725 h 6757249"/>
              <a:gd name="connsiteX2364" fmla="*/ 314511 w 11951120"/>
              <a:gd name="connsiteY2364" fmla="*/ 2426667 h 6757249"/>
              <a:gd name="connsiteX2365" fmla="*/ 313128 w 11951120"/>
              <a:gd name="connsiteY2365" fmla="*/ 2426981 h 6757249"/>
              <a:gd name="connsiteX2366" fmla="*/ 315697 w 11951120"/>
              <a:gd name="connsiteY2366" fmla="*/ 2427618 h 6757249"/>
              <a:gd name="connsiteX2367" fmla="*/ 304758 w 11951120"/>
              <a:gd name="connsiteY2367" fmla="*/ 2472592 h 6757249"/>
              <a:gd name="connsiteX2368" fmla="*/ 267964 w 11951120"/>
              <a:gd name="connsiteY2368" fmla="*/ 2497556 h 6757249"/>
              <a:gd name="connsiteX2369" fmla="*/ 268137 w 11951120"/>
              <a:gd name="connsiteY2369" fmla="*/ 2497899 h 6757249"/>
              <a:gd name="connsiteX2370" fmla="*/ 140532 w 11951120"/>
              <a:gd name="connsiteY2370" fmla="*/ 2611436 h 6757249"/>
              <a:gd name="connsiteX2371" fmla="*/ 139880 w 11951120"/>
              <a:gd name="connsiteY2371" fmla="*/ 2611223 h 6757249"/>
              <a:gd name="connsiteX2372" fmla="*/ 140390 w 11951120"/>
              <a:gd name="connsiteY2372" fmla="*/ 2612081 h 6757249"/>
              <a:gd name="connsiteX2373" fmla="*/ 144795 w 11951120"/>
              <a:gd name="connsiteY2373" fmla="*/ 2642960 h 6757249"/>
              <a:gd name="connsiteX2374" fmla="*/ 25858 w 11951120"/>
              <a:gd name="connsiteY2374" fmla="*/ 2665015 h 6757249"/>
              <a:gd name="connsiteX2375" fmla="*/ 25858 w 11951120"/>
              <a:gd name="connsiteY2375" fmla="*/ 2616493 h 6757249"/>
              <a:gd name="connsiteX2376" fmla="*/ 58690 w 11951120"/>
              <a:gd name="connsiteY2376" fmla="*/ 2553218 h 6757249"/>
              <a:gd name="connsiteX2377" fmla="*/ 96338 w 11951120"/>
              <a:gd name="connsiteY2377" fmla="*/ 2567968 h 6757249"/>
              <a:gd name="connsiteX2378" fmla="*/ 96672 w 11951120"/>
              <a:gd name="connsiteY2378" fmla="*/ 2568159 h 6757249"/>
              <a:gd name="connsiteX2379" fmla="*/ 96531 w 11951120"/>
              <a:gd name="connsiteY2379" fmla="*/ 2567767 h 6757249"/>
              <a:gd name="connsiteX2380" fmla="*/ 153733 w 11951120"/>
              <a:gd name="connsiteY2380" fmla="*/ 2497899 h 6757249"/>
              <a:gd name="connsiteX2381" fmla="*/ 158354 w 11951120"/>
              <a:gd name="connsiteY2381" fmla="*/ 2495350 h 6757249"/>
              <a:gd name="connsiteX2382" fmla="*/ 153222 w 11951120"/>
              <a:gd name="connsiteY2382" fmla="*/ 2496156 h 6757249"/>
              <a:gd name="connsiteX2383" fmla="*/ 2 w 11951120"/>
              <a:gd name="connsiteY2383" fmla="*/ 2374408 h 6757249"/>
              <a:gd name="connsiteX2384" fmla="*/ 48157 w 11951120"/>
              <a:gd name="connsiteY2384" fmla="*/ 2343970 h 6757249"/>
              <a:gd name="connsiteX2385" fmla="*/ 54523 w 11951120"/>
              <a:gd name="connsiteY2385" fmla="*/ 2346296 h 6757249"/>
              <a:gd name="connsiteX2386" fmla="*/ 77956 w 11951120"/>
              <a:gd name="connsiteY2386" fmla="*/ 2317407 h 6757249"/>
              <a:gd name="connsiteX2387" fmla="*/ 123346 w 11951120"/>
              <a:gd name="connsiteY2387" fmla="*/ 2304764 h 6757249"/>
              <a:gd name="connsiteX2388" fmla="*/ 123346 w 11951120"/>
              <a:gd name="connsiteY2388" fmla="*/ 2361497 h 6757249"/>
              <a:gd name="connsiteX2389" fmla="*/ 123550 w 11951120"/>
              <a:gd name="connsiteY2389" fmla="*/ 2361533 h 6757249"/>
              <a:gd name="connsiteX2390" fmla="*/ 123550 w 11951120"/>
              <a:gd name="connsiteY2390" fmla="*/ 2304381 h 6757249"/>
              <a:gd name="connsiteX2391" fmla="*/ 119220 w 11951120"/>
              <a:gd name="connsiteY2391" fmla="*/ 2304381 h 6757249"/>
              <a:gd name="connsiteX2392" fmla="*/ 187742 w 11951120"/>
              <a:gd name="connsiteY2392" fmla="*/ 2278248 h 6757249"/>
              <a:gd name="connsiteX2393" fmla="*/ 214163 w 11951120"/>
              <a:gd name="connsiteY2393" fmla="*/ 2256500 h 6757249"/>
              <a:gd name="connsiteX2394" fmla="*/ 216050 w 11951120"/>
              <a:gd name="connsiteY2394" fmla="*/ 2257615 h 6757249"/>
              <a:gd name="connsiteX2395" fmla="*/ 214510 w 11951120"/>
              <a:gd name="connsiteY2395" fmla="*/ 2255427 h 6757249"/>
              <a:gd name="connsiteX2396" fmla="*/ 238345 w 11951120"/>
              <a:gd name="connsiteY2396" fmla="*/ 2194041 h 6757249"/>
              <a:gd name="connsiteX2397" fmla="*/ 284356 w 11951120"/>
              <a:gd name="connsiteY2397" fmla="*/ 2150299 h 6757249"/>
              <a:gd name="connsiteX2398" fmla="*/ 284225 w 11951120"/>
              <a:gd name="connsiteY2398" fmla="*/ 2148604 h 6757249"/>
              <a:gd name="connsiteX2399" fmla="*/ 337852 w 11951120"/>
              <a:gd name="connsiteY2399" fmla="*/ 2109027 h 6757249"/>
              <a:gd name="connsiteX2400" fmla="*/ 337852 w 11951120"/>
              <a:gd name="connsiteY2400" fmla="*/ 2109130 h 6757249"/>
              <a:gd name="connsiteX2401" fmla="*/ 362773 w 11951120"/>
              <a:gd name="connsiteY2401" fmla="*/ 2088042 h 6757249"/>
              <a:gd name="connsiteX2402" fmla="*/ 362761 w 11951120"/>
              <a:gd name="connsiteY2402" fmla="*/ 2087848 h 6757249"/>
              <a:gd name="connsiteX2403" fmla="*/ 481489 w 11951120"/>
              <a:gd name="connsiteY2403" fmla="*/ 1939980 h 6757249"/>
              <a:gd name="connsiteX2404" fmla="*/ 445595 w 11951120"/>
              <a:gd name="connsiteY2404" fmla="*/ 1936696 h 6757249"/>
              <a:gd name="connsiteX2405" fmla="*/ 446099 w 11951120"/>
              <a:gd name="connsiteY2405" fmla="*/ 1942725 h 6757249"/>
              <a:gd name="connsiteX2406" fmla="*/ 411124 w 11951120"/>
              <a:gd name="connsiteY2406" fmla="*/ 1982072 h 6757249"/>
              <a:gd name="connsiteX2407" fmla="*/ 387839 w 11951120"/>
              <a:gd name="connsiteY2407" fmla="*/ 1996829 h 6757249"/>
              <a:gd name="connsiteX2408" fmla="*/ 383278 w 11951120"/>
              <a:gd name="connsiteY2408" fmla="*/ 2004982 h 6757249"/>
              <a:gd name="connsiteX2409" fmla="*/ 267831 w 11951120"/>
              <a:gd name="connsiteY2409" fmla="*/ 2084894 h 6757249"/>
              <a:gd name="connsiteX2410" fmla="*/ 267828 w 11951120"/>
              <a:gd name="connsiteY2410" fmla="*/ 2084889 h 6757249"/>
              <a:gd name="connsiteX2411" fmla="*/ 242191 w 11951120"/>
              <a:gd name="connsiteY2411" fmla="*/ 2124992 h 6757249"/>
              <a:gd name="connsiteX2412" fmla="*/ 193059 w 11951120"/>
              <a:gd name="connsiteY2412" fmla="*/ 2132670 h 6757249"/>
              <a:gd name="connsiteX2413" fmla="*/ 193059 w 11951120"/>
              <a:gd name="connsiteY2413" fmla="*/ 2131204 h 6757249"/>
              <a:gd name="connsiteX2414" fmla="*/ 96531 w 11951120"/>
              <a:gd name="connsiteY2414" fmla="*/ 2157289 h 6757249"/>
              <a:gd name="connsiteX2415" fmla="*/ 171287 w 11951120"/>
              <a:gd name="connsiteY2415" fmla="*/ 2087575 h 6757249"/>
              <a:gd name="connsiteX2416" fmla="*/ 171750 w 11951120"/>
              <a:gd name="connsiteY2416" fmla="*/ 2087575 h 6757249"/>
              <a:gd name="connsiteX2417" fmla="*/ 171608 w 11951120"/>
              <a:gd name="connsiteY2417" fmla="*/ 2087480 h 6757249"/>
              <a:gd name="connsiteX2418" fmla="*/ 193176 w 11951120"/>
              <a:gd name="connsiteY2418" fmla="*/ 2040077 h 6757249"/>
              <a:gd name="connsiteX2419" fmla="*/ 262191 w 11951120"/>
              <a:gd name="connsiteY2419" fmla="*/ 1988367 h 6757249"/>
              <a:gd name="connsiteX2420" fmla="*/ 262191 w 11951120"/>
              <a:gd name="connsiteY2420" fmla="*/ 1989654 h 6757249"/>
              <a:gd name="connsiteX2421" fmla="*/ 262483 w 11951120"/>
              <a:gd name="connsiteY2421" fmla="*/ 1986442 h 6757249"/>
              <a:gd name="connsiteX2422" fmla="*/ 288714 w 11951120"/>
              <a:gd name="connsiteY2422" fmla="*/ 1942725 h 6757249"/>
              <a:gd name="connsiteX2423" fmla="*/ 290037 w 11951120"/>
              <a:gd name="connsiteY2423" fmla="*/ 1941160 h 6757249"/>
              <a:gd name="connsiteX2424" fmla="*/ 302284 w 11951120"/>
              <a:gd name="connsiteY2424" fmla="*/ 1896963 h 6757249"/>
              <a:gd name="connsiteX2425" fmla="*/ 337051 w 11951120"/>
              <a:gd name="connsiteY2425" fmla="*/ 1868615 h 6757249"/>
              <a:gd name="connsiteX2426" fmla="*/ 316401 w 11951120"/>
              <a:gd name="connsiteY2426" fmla="*/ 1847552 h 6757249"/>
              <a:gd name="connsiteX2427" fmla="*/ 317641 w 11951120"/>
              <a:gd name="connsiteY2427" fmla="*/ 1845046 h 6757249"/>
              <a:gd name="connsiteX2428" fmla="*/ 315989 w 11951120"/>
              <a:gd name="connsiteY2428" fmla="*/ 1846254 h 6757249"/>
              <a:gd name="connsiteX2429" fmla="*/ 170330 w 11951120"/>
              <a:gd name="connsiteY2429" fmla="*/ 1771452 h 6757249"/>
              <a:gd name="connsiteX2430" fmla="*/ 214469 w 11951120"/>
              <a:gd name="connsiteY2430" fmla="*/ 1674647 h 6757249"/>
              <a:gd name="connsiteX2431" fmla="*/ 214895 w 11951120"/>
              <a:gd name="connsiteY2431" fmla="*/ 1674717 h 6757249"/>
              <a:gd name="connsiteX2432" fmla="*/ 262939 w 11951120"/>
              <a:gd name="connsiteY2432" fmla="*/ 1626215 h 6757249"/>
              <a:gd name="connsiteX2433" fmla="*/ 262774 w 11951120"/>
              <a:gd name="connsiteY2433" fmla="*/ 1626050 h 6757249"/>
              <a:gd name="connsiteX2434" fmla="*/ 305723 w 11951120"/>
              <a:gd name="connsiteY2434" fmla="*/ 1549253 h 6757249"/>
              <a:gd name="connsiteX2435" fmla="*/ 380762 w 11951120"/>
              <a:gd name="connsiteY2435" fmla="*/ 1508917 h 6757249"/>
              <a:gd name="connsiteX2436" fmla="*/ 381136 w 11951120"/>
              <a:gd name="connsiteY2436" fmla="*/ 1508256 h 6757249"/>
              <a:gd name="connsiteX2437" fmla="*/ 385494 w 11951120"/>
              <a:gd name="connsiteY2437" fmla="*/ 1486327 h 6757249"/>
              <a:gd name="connsiteX2438" fmla="*/ 359973 w 11951120"/>
              <a:gd name="connsiteY2438" fmla="*/ 1460525 h 6757249"/>
              <a:gd name="connsiteX2439" fmla="*/ 359302 w 11951120"/>
              <a:gd name="connsiteY2439" fmla="*/ 1458148 h 6757249"/>
              <a:gd name="connsiteX2440" fmla="*/ 359302 w 11951120"/>
              <a:gd name="connsiteY2440" fmla="*/ 1460408 h 6757249"/>
              <a:gd name="connsiteX2441" fmla="*/ 262774 w 11951120"/>
              <a:gd name="connsiteY2441" fmla="*/ 1433863 h 6757249"/>
              <a:gd name="connsiteX2442" fmla="*/ 263337 w 11951120"/>
              <a:gd name="connsiteY2442" fmla="*/ 1433605 h 6757249"/>
              <a:gd name="connsiteX2443" fmla="*/ 262774 w 11951120"/>
              <a:gd name="connsiteY2443" fmla="*/ 1433525 h 6757249"/>
              <a:gd name="connsiteX2444" fmla="*/ 341828 w 11951120"/>
              <a:gd name="connsiteY2444" fmla="*/ 1160505 h 6757249"/>
              <a:gd name="connsiteX2445" fmla="*/ 412097 w 11951120"/>
              <a:gd name="connsiteY2445" fmla="*/ 1085648 h 6757249"/>
              <a:gd name="connsiteX2446" fmla="*/ 504326 w 11951120"/>
              <a:gd name="connsiteY2446" fmla="*/ 975559 h 6757249"/>
              <a:gd name="connsiteX2447" fmla="*/ 658040 w 11951120"/>
              <a:gd name="connsiteY2447" fmla="*/ 909506 h 6757249"/>
              <a:gd name="connsiteX2448" fmla="*/ 662169 w 11951120"/>
              <a:gd name="connsiteY2448" fmla="*/ 910178 h 6757249"/>
              <a:gd name="connsiteX2449" fmla="*/ 714135 w 11951120"/>
              <a:gd name="connsiteY2449" fmla="*/ 847884 h 6757249"/>
              <a:gd name="connsiteX2450" fmla="*/ 792777 w 11951120"/>
              <a:gd name="connsiteY2450" fmla="*/ 782421 h 6757249"/>
              <a:gd name="connsiteX2451" fmla="*/ 762953 w 11951120"/>
              <a:gd name="connsiteY2451" fmla="*/ 738639 h 6757249"/>
              <a:gd name="connsiteX2452" fmla="*/ 745416 w 11951120"/>
              <a:gd name="connsiteY2452" fmla="*/ 686990 h 6757249"/>
              <a:gd name="connsiteX2453" fmla="*/ 793643 w 11951120"/>
              <a:gd name="connsiteY2453" fmla="*/ 638638 h 6757249"/>
              <a:gd name="connsiteX2454" fmla="*/ 890101 w 11951120"/>
              <a:gd name="connsiteY2454" fmla="*/ 616660 h 6757249"/>
              <a:gd name="connsiteX2455" fmla="*/ 981226 w 11951120"/>
              <a:gd name="connsiteY2455" fmla="*/ 557232 h 6757249"/>
              <a:gd name="connsiteX2456" fmla="*/ 1014027 w 11951120"/>
              <a:gd name="connsiteY2456" fmla="*/ 557936 h 6757249"/>
              <a:gd name="connsiteX2457" fmla="*/ 1059447 w 11951120"/>
              <a:gd name="connsiteY2457" fmla="*/ 584913 h 6757249"/>
              <a:gd name="connsiteX2458" fmla="*/ 1104909 w 11951120"/>
              <a:gd name="connsiteY2458" fmla="*/ 519168 h 6757249"/>
              <a:gd name="connsiteX2459" fmla="*/ 1157770 w 11951120"/>
              <a:gd name="connsiteY2459" fmla="*/ 492891 h 6757249"/>
              <a:gd name="connsiteX2460" fmla="*/ 1167131 w 11951120"/>
              <a:gd name="connsiteY2460" fmla="*/ 486321 h 6757249"/>
              <a:gd name="connsiteX2461" fmla="*/ 1174904 w 11951120"/>
              <a:gd name="connsiteY2461" fmla="*/ 490353 h 6757249"/>
              <a:gd name="connsiteX2462" fmla="*/ 1187261 w 11951120"/>
              <a:gd name="connsiteY2462" fmla="*/ 475339 h 6757249"/>
              <a:gd name="connsiteX2463" fmla="*/ 1190018 w 11951120"/>
              <a:gd name="connsiteY2463" fmla="*/ 473971 h 6757249"/>
              <a:gd name="connsiteX2464" fmla="*/ 1205783 w 11951120"/>
              <a:gd name="connsiteY2464" fmla="*/ 444448 h 6757249"/>
              <a:gd name="connsiteX2465" fmla="*/ 1249098 w 11951120"/>
              <a:gd name="connsiteY2465" fmla="*/ 422327 h 6757249"/>
              <a:gd name="connsiteX2466" fmla="*/ 1249537 w 11951120"/>
              <a:gd name="connsiteY2466" fmla="*/ 422317 h 6757249"/>
              <a:gd name="connsiteX2467" fmla="*/ 1253866 w 11951120"/>
              <a:gd name="connsiteY2467" fmla="*/ 400116 h 6757249"/>
              <a:gd name="connsiteX2468" fmla="*/ 1301795 w 11951120"/>
              <a:gd name="connsiteY2468" fmla="*/ 373302 h 6757249"/>
              <a:gd name="connsiteX2469" fmla="*/ 1345367 w 11951120"/>
              <a:gd name="connsiteY2469" fmla="*/ 368833 h 6757249"/>
              <a:gd name="connsiteX2470" fmla="*/ 1345579 w 11951120"/>
              <a:gd name="connsiteY2470" fmla="*/ 371444 h 6757249"/>
              <a:gd name="connsiteX2471" fmla="*/ 1345703 w 11951120"/>
              <a:gd name="connsiteY2471" fmla="*/ 370821 h 6757249"/>
              <a:gd name="connsiteX2472" fmla="*/ 1371846 w 11951120"/>
              <a:gd name="connsiteY2472" fmla="*/ 326709 h 6757249"/>
              <a:gd name="connsiteX2473" fmla="*/ 1441561 w 11951120"/>
              <a:gd name="connsiteY2473" fmla="*/ 326709 h 6757249"/>
              <a:gd name="connsiteX2474" fmla="*/ 1442273 w 11951120"/>
              <a:gd name="connsiteY2474" fmla="*/ 327719 h 6757249"/>
              <a:gd name="connsiteX2475" fmla="*/ 1441971 w 11951120"/>
              <a:gd name="connsiteY2475" fmla="*/ 326119 h 6757249"/>
              <a:gd name="connsiteX2476" fmla="*/ 1402346 w 11951120"/>
              <a:gd name="connsiteY2476" fmla="*/ 189042 h 6757249"/>
              <a:gd name="connsiteX2477" fmla="*/ 1516817 w 11951120"/>
              <a:gd name="connsiteY2477" fmla="*/ 277478 h 6757249"/>
              <a:gd name="connsiteX2478" fmla="*/ 1635690 w 11951120"/>
              <a:gd name="connsiteY2478" fmla="*/ 250949 h 6757249"/>
              <a:gd name="connsiteX2479" fmla="*/ 1758966 w 11951120"/>
              <a:gd name="connsiteY2479" fmla="*/ 277478 h 6757249"/>
              <a:gd name="connsiteX2480" fmla="*/ 1758966 w 11951120"/>
              <a:gd name="connsiteY2480" fmla="*/ 304010 h 6757249"/>
              <a:gd name="connsiteX2481" fmla="*/ 1758545 w 11951120"/>
              <a:gd name="connsiteY2481" fmla="*/ 305802 h 6757249"/>
              <a:gd name="connsiteX2482" fmla="*/ 1782553 w 11951120"/>
              <a:gd name="connsiteY2482" fmla="*/ 325736 h 6757249"/>
              <a:gd name="connsiteX2483" fmla="*/ 1783259 w 11951120"/>
              <a:gd name="connsiteY2483" fmla="*/ 325408 h 6757249"/>
              <a:gd name="connsiteX2484" fmla="*/ 1806244 w 11951120"/>
              <a:gd name="connsiteY2484" fmla="*/ 314318 h 6757249"/>
              <a:gd name="connsiteX2485" fmla="*/ 1875192 w 11951120"/>
              <a:gd name="connsiteY2485" fmla="*/ 325408 h 6757249"/>
              <a:gd name="connsiteX2486" fmla="*/ 1878420 w 11951120"/>
              <a:gd name="connsiteY2486" fmla="*/ 327715 h 6757249"/>
              <a:gd name="connsiteX2487" fmla="*/ 1876943 w 11951120"/>
              <a:gd name="connsiteY2487" fmla="*/ 324986 h 6757249"/>
              <a:gd name="connsiteX2488" fmla="*/ 1950383 w 11951120"/>
              <a:gd name="connsiteY2488" fmla="*/ 395647 h 6757249"/>
              <a:gd name="connsiteX2489" fmla="*/ 1949567 w 11951120"/>
              <a:gd name="connsiteY2489" fmla="*/ 395459 h 6757249"/>
              <a:gd name="connsiteX2490" fmla="*/ 1949612 w 11951120"/>
              <a:gd name="connsiteY2490" fmla="*/ 395517 h 6757249"/>
              <a:gd name="connsiteX2491" fmla="*/ 1949612 w 11951120"/>
              <a:gd name="connsiteY2491" fmla="*/ 421807 h 6757249"/>
              <a:gd name="connsiteX2492" fmla="*/ 1951575 w 11951120"/>
              <a:gd name="connsiteY2492" fmla="*/ 431625 h 6757249"/>
              <a:gd name="connsiteX2493" fmla="*/ 1951575 w 11951120"/>
              <a:gd name="connsiteY2493" fmla="*/ 421531 h 6757249"/>
              <a:gd name="connsiteX2494" fmla="*/ 2094133 w 11951120"/>
              <a:gd name="connsiteY2494" fmla="*/ 465877 h 6757249"/>
              <a:gd name="connsiteX2495" fmla="*/ 2091356 w 11951120"/>
              <a:gd name="connsiteY2495" fmla="*/ 466341 h 6757249"/>
              <a:gd name="connsiteX2496" fmla="*/ 2095217 w 11951120"/>
              <a:gd name="connsiteY2496" fmla="*/ 466836 h 6757249"/>
              <a:gd name="connsiteX2497" fmla="*/ 2165503 w 11951120"/>
              <a:gd name="connsiteY2497" fmla="*/ 444717 h 6757249"/>
              <a:gd name="connsiteX2498" fmla="*/ 2167586 w 11951120"/>
              <a:gd name="connsiteY2498" fmla="*/ 444950 h 6757249"/>
              <a:gd name="connsiteX2499" fmla="*/ 2166529 w 11951120"/>
              <a:gd name="connsiteY2499" fmla="*/ 443911 h 6757249"/>
              <a:gd name="connsiteX2500" fmla="*/ 2247639 w 11951120"/>
              <a:gd name="connsiteY2500" fmla="*/ 391424 h 6757249"/>
              <a:gd name="connsiteX2501" fmla="*/ 2282405 w 11951120"/>
              <a:gd name="connsiteY2501" fmla="*/ 400462 h 6757249"/>
              <a:gd name="connsiteX2502" fmla="*/ 2284001 w 11951120"/>
              <a:gd name="connsiteY2502" fmla="*/ 399962 h 6757249"/>
              <a:gd name="connsiteX2503" fmla="*/ 2310259 w 11951120"/>
              <a:gd name="connsiteY2503" fmla="*/ 369144 h 6757249"/>
              <a:gd name="connsiteX2504" fmla="*/ 2310259 w 11951120"/>
              <a:gd name="connsiteY2504" fmla="*/ 347168 h 6757249"/>
              <a:gd name="connsiteX2505" fmla="*/ 2312731 w 11951120"/>
              <a:gd name="connsiteY2505" fmla="*/ 346682 h 6757249"/>
              <a:gd name="connsiteX2506" fmla="*/ 2358724 w 11951120"/>
              <a:gd name="connsiteY2506" fmla="*/ 294651 h 6757249"/>
              <a:gd name="connsiteX2507" fmla="*/ 2431982 w 11951120"/>
              <a:gd name="connsiteY2507" fmla="*/ 299118 h 6757249"/>
              <a:gd name="connsiteX2508" fmla="*/ 2385181 w 11951120"/>
              <a:gd name="connsiteY2508" fmla="*/ 352064 h 6757249"/>
              <a:gd name="connsiteX2509" fmla="*/ 2390035 w 11951120"/>
              <a:gd name="connsiteY2509" fmla="*/ 376851 h 6757249"/>
              <a:gd name="connsiteX2510" fmla="*/ 2411493 w 11951120"/>
              <a:gd name="connsiteY2510" fmla="*/ 395540 h 6757249"/>
              <a:gd name="connsiteX2511" fmla="*/ 2411440 w 11951120"/>
              <a:gd name="connsiteY2511" fmla="*/ 395730 h 6757249"/>
              <a:gd name="connsiteX2512" fmla="*/ 2480068 w 11951120"/>
              <a:gd name="connsiteY2512" fmla="*/ 374196 h 6757249"/>
              <a:gd name="connsiteX2513" fmla="*/ 2483309 w 11951120"/>
              <a:gd name="connsiteY2513" fmla="*/ 377755 h 6757249"/>
              <a:gd name="connsiteX2514" fmla="*/ 2481934 w 11951120"/>
              <a:gd name="connsiteY2514" fmla="*/ 374441 h 6757249"/>
              <a:gd name="connsiteX2515" fmla="*/ 2534368 w 11951120"/>
              <a:gd name="connsiteY2515" fmla="*/ 330563 h 6757249"/>
              <a:gd name="connsiteX2516" fmla="*/ 2536573 w 11951120"/>
              <a:gd name="connsiteY2516" fmla="*/ 329801 h 6757249"/>
              <a:gd name="connsiteX2517" fmla="*/ 2533874 w 11951120"/>
              <a:gd name="connsiteY2517" fmla="*/ 329149 h 6757249"/>
              <a:gd name="connsiteX2518" fmla="*/ 2621876 w 11951120"/>
              <a:gd name="connsiteY2518" fmla="*/ 276595 h 6757249"/>
              <a:gd name="connsiteX2519" fmla="*/ 2624625 w 11951120"/>
              <a:gd name="connsiteY2519" fmla="*/ 274573 h 6757249"/>
              <a:gd name="connsiteX2520" fmla="*/ 2649669 w 11951120"/>
              <a:gd name="connsiteY2520" fmla="*/ 238031 h 6757249"/>
              <a:gd name="connsiteX2521" fmla="*/ 2769832 w 11951120"/>
              <a:gd name="connsiteY2521" fmla="*/ 181139 h 6757249"/>
              <a:gd name="connsiteX2522" fmla="*/ 2766802 w 11951120"/>
              <a:gd name="connsiteY2522" fmla="*/ 214937 h 6757249"/>
              <a:gd name="connsiteX2523" fmla="*/ 2768128 w 11951120"/>
              <a:gd name="connsiteY2523" fmla="*/ 213667 h 6757249"/>
              <a:gd name="connsiteX2524" fmla="*/ 2771043 w 11951120"/>
              <a:gd name="connsiteY2524" fmla="*/ 181139 h 6757249"/>
              <a:gd name="connsiteX2525" fmla="*/ 2817941 w 11951120"/>
              <a:gd name="connsiteY2525" fmla="*/ 133559 h 6757249"/>
              <a:gd name="connsiteX2526" fmla="*/ 2818373 w 11951120"/>
              <a:gd name="connsiteY2526" fmla="*/ 103180 h 6757249"/>
              <a:gd name="connsiteX2527" fmla="*/ 2888316 w 11951120"/>
              <a:gd name="connsiteY2527" fmla="*/ 84866 h 6757249"/>
              <a:gd name="connsiteX2528" fmla="*/ 2958738 w 11951120"/>
              <a:gd name="connsiteY2528" fmla="*/ 63160 h 6757249"/>
              <a:gd name="connsiteX2529" fmla="*/ 2981297 w 11951120"/>
              <a:gd name="connsiteY2529" fmla="*/ 80525 h 6757249"/>
              <a:gd name="connsiteX2530" fmla="*/ 3005829 w 11951120"/>
              <a:gd name="connsiteY2530" fmla="*/ 84643 h 6757249"/>
              <a:gd name="connsiteX2531" fmla="*/ 3005791 w 11951120"/>
              <a:gd name="connsiteY2531" fmla="*/ 84611 h 6757249"/>
              <a:gd name="connsiteX2532" fmla="*/ 3032450 w 11951120"/>
              <a:gd name="connsiteY2532" fmla="*/ 57797 h 6757249"/>
              <a:gd name="connsiteX2533" fmla="*/ 3033280 w 11951120"/>
              <a:gd name="connsiteY2533" fmla="*/ 57973 h 6757249"/>
              <a:gd name="connsiteX2534" fmla="*/ 3034362 w 11951120"/>
              <a:gd name="connsiteY2534" fmla="*/ 21069 h 6757249"/>
              <a:gd name="connsiteX2535" fmla="*/ 3055059 w 11951120"/>
              <a:gd name="connsiteY2535" fmla="*/ 559 h 6757249"/>
              <a:gd name="connsiteX2536" fmla="*/ 3129132 w 11951120"/>
              <a:gd name="connsiteY2536" fmla="*/ 58209 h 6757249"/>
              <a:gd name="connsiteX2537" fmla="*/ 3129125 w 11951120"/>
              <a:gd name="connsiteY2537" fmla="*/ 58216 h 6757249"/>
              <a:gd name="connsiteX2538" fmla="*/ 3130204 w 11951120"/>
              <a:gd name="connsiteY2538" fmla="*/ 57797 h 6757249"/>
              <a:gd name="connsiteX2539" fmla="*/ 3059109 w 11951120"/>
              <a:gd name="connsiteY2539" fmla="*/ 133768 h 6757249"/>
              <a:gd name="connsiteX2540" fmla="*/ 3058413 w 11951120"/>
              <a:gd name="connsiteY2540" fmla="*/ 133069 h 6757249"/>
              <a:gd name="connsiteX2541" fmla="*/ 3052237 w 11951120"/>
              <a:gd name="connsiteY2541" fmla="*/ 159280 h 6757249"/>
              <a:gd name="connsiteX2542" fmla="*/ 3032662 w 11951120"/>
              <a:gd name="connsiteY2542" fmla="*/ 180322 h 6757249"/>
              <a:gd name="connsiteX2543" fmla="*/ 3031678 w 11951120"/>
              <a:gd name="connsiteY2543" fmla="*/ 181757 h 6757249"/>
              <a:gd name="connsiteX2544" fmla="*/ 3033274 w 11951120"/>
              <a:gd name="connsiteY2544" fmla="*/ 181139 h 6757249"/>
              <a:gd name="connsiteX2545" fmla="*/ 3058941 w 11951120"/>
              <a:gd name="connsiteY2545" fmla="*/ 224091 h 6757249"/>
              <a:gd name="connsiteX2546" fmla="*/ 3102318 w 11951120"/>
              <a:gd name="connsiteY2546" fmla="*/ 228446 h 6757249"/>
              <a:gd name="connsiteX2547" fmla="*/ 3101212 w 11951120"/>
              <a:gd name="connsiteY2547" fmla="*/ 230888 h 6757249"/>
              <a:gd name="connsiteX2548" fmla="*/ 3103254 w 11951120"/>
              <a:gd name="connsiteY2548" fmla="*/ 229074 h 6757249"/>
              <a:gd name="connsiteX2549" fmla="*/ 3335596 w 11951120"/>
              <a:gd name="connsiteY2549" fmla="*/ 84611 h 6757249"/>
              <a:gd name="connsiteX2550" fmla="*/ 3177779 w 11951120"/>
              <a:gd name="connsiteY2550" fmla="*/ 229074 h 6757249"/>
              <a:gd name="connsiteX2551" fmla="*/ 3177688 w 11951120"/>
              <a:gd name="connsiteY2551" fmla="*/ 229576 h 6757249"/>
              <a:gd name="connsiteX2552" fmla="*/ 3177800 w 11951120"/>
              <a:gd name="connsiteY2552" fmla="*/ 229403 h 6757249"/>
              <a:gd name="connsiteX2553" fmla="*/ 3199555 w 11951120"/>
              <a:gd name="connsiteY2553" fmla="*/ 229403 h 6757249"/>
              <a:gd name="connsiteX2554" fmla="*/ 3200608 w 11951120"/>
              <a:gd name="connsiteY2554" fmla="*/ 231871 h 6757249"/>
              <a:gd name="connsiteX2555" fmla="*/ 3200990 w 11951120"/>
              <a:gd name="connsiteY2555" fmla="*/ 229594 h 6757249"/>
              <a:gd name="connsiteX2556" fmla="*/ 3297512 w 11951120"/>
              <a:gd name="connsiteY2556" fmla="*/ 247964 h 6757249"/>
              <a:gd name="connsiteX2557" fmla="*/ 3297350 w 11951120"/>
              <a:gd name="connsiteY2557" fmla="*/ 276646 h 6757249"/>
              <a:gd name="connsiteX2558" fmla="*/ 3318919 w 11951120"/>
              <a:gd name="connsiteY2558" fmla="*/ 292185 h 6757249"/>
              <a:gd name="connsiteX2559" fmla="*/ 3356680 w 11951120"/>
              <a:gd name="connsiteY2559" fmla="*/ 297608 h 6757249"/>
              <a:gd name="connsiteX2560" fmla="*/ 3392528 w 11951120"/>
              <a:gd name="connsiteY2560" fmla="*/ 298353 h 6757249"/>
              <a:gd name="connsiteX2561" fmla="*/ 3414649 w 11951120"/>
              <a:gd name="connsiteY2561" fmla="*/ 282248 h 6757249"/>
              <a:gd name="connsiteX2562" fmla="*/ 3489542 w 11951120"/>
              <a:gd name="connsiteY2562" fmla="*/ 276636 h 6757249"/>
              <a:gd name="connsiteX2563" fmla="*/ 3424634 w 11951120"/>
              <a:gd name="connsiteY2563" fmla="*/ 355834 h 6757249"/>
              <a:gd name="connsiteX2564" fmla="*/ 3393994 w 11951120"/>
              <a:gd name="connsiteY2564" fmla="*/ 368872 h 6757249"/>
              <a:gd name="connsiteX2565" fmla="*/ 3393978 w 11951120"/>
              <a:gd name="connsiteY2565" fmla="*/ 368906 h 6757249"/>
              <a:gd name="connsiteX2566" fmla="*/ 3367510 w 11951120"/>
              <a:gd name="connsiteY2566" fmla="*/ 395353 h 6757249"/>
              <a:gd name="connsiteX2567" fmla="*/ 3367233 w 11951120"/>
              <a:gd name="connsiteY2567" fmla="*/ 396343 h 6757249"/>
              <a:gd name="connsiteX2568" fmla="*/ 3389221 w 11951120"/>
              <a:gd name="connsiteY2568" fmla="*/ 439394 h 6757249"/>
              <a:gd name="connsiteX2569" fmla="*/ 3389605 w 11951120"/>
              <a:gd name="connsiteY2569" fmla="*/ 439769 h 6757249"/>
              <a:gd name="connsiteX2570" fmla="*/ 3438156 w 11951120"/>
              <a:gd name="connsiteY2570" fmla="*/ 418716 h 6757249"/>
              <a:gd name="connsiteX2571" fmla="*/ 3487091 w 11951120"/>
              <a:gd name="connsiteY2571" fmla="*/ 406651 h 6757249"/>
              <a:gd name="connsiteX2572" fmla="*/ 3536026 w 11951120"/>
              <a:gd name="connsiteY2572" fmla="*/ 411227 h 6757249"/>
              <a:gd name="connsiteX2573" fmla="*/ 3548865 w 11951120"/>
              <a:gd name="connsiteY2573" fmla="*/ 416931 h 6757249"/>
              <a:gd name="connsiteX2574" fmla="*/ 3552144 w 11951120"/>
              <a:gd name="connsiteY2574" fmla="*/ 400116 h 6757249"/>
              <a:gd name="connsiteX2575" fmla="*/ 3600073 w 11951120"/>
              <a:gd name="connsiteY2575" fmla="*/ 373302 h 6757249"/>
              <a:gd name="connsiteX2576" fmla="*/ 3643645 w 11951120"/>
              <a:gd name="connsiteY2576" fmla="*/ 368833 h 6757249"/>
              <a:gd name="connsiteX2577" fmla="*/ 3643857 w 11951120"/>
              <a:gd name="connsiteY2577" fmla="*/ 371444 h 6757249"/>
              <a:gd name="connsiteX2578" fmla="*/ 3643981 w 11951120"/>
              <a:gd name="connsiteY2578" fmla="*/ 370821 h 6757249"/>
              <a:gd name="connsiteX2579" fmla="*/ 3670124 w 11951120"/>
              <a:gd name="connsiteY2579" fmla="*/ 326709 h 6757249"/>
              <a:gd name="connsiteX2580" fmla="*/ 3739839 w 11951120"/>
              <a:gd name="connsiteY2580" fmla="*/ 326709 h 6757249"/>
              <a:gd name="connsiteX2581" fmla="*/ 3740551 w 11951120"/>
              <a:gd name="connsiteY2581" fmla="*/ 327719 h 6757249"/>
              <a:gd name="connsiteX2582" fmla="*/ 3740249 w 11951120"/>
              <a:gd name="connsiteY2582" fmla="*/ 326119 h 6757249"/>
              <a:gd name="connsiteX2583" fmla="*/ 3700624 w 11951120"/>
              <a:gd name="connsiteY2583" fmla="*/ 189042 h 6757249"/>
              <a:gd name="connsiteX2584" fmla="*/ 3815095 w 11951120"/>
              <a:gd name="connsiteY2584" fmla="*/ 277478 h 6757249"/>
              <a:gd name="connsiteX2585" fmla="*/ 3933968 w 11951120"/>
              <a:gd name="connsiteY2585" fmla="*/ 250949 h 6757249"/>
              <a:gd name="connsiteX2586" fmla="*/ 3987677 w 11951120"/>
              <a:gd name="connsiteY2586" fmla="*/ 230584 h 6757249"/>
              <a:gd name="connsiteX2587" fmla="*/ 3996493 w 11951120"/>
              <a:gd name="connsiteY2587" fmla="*/ 234891 h 6757249"/>
              <a:gd name="connsiteX2588" fmla="*/ 4042007 w 11951120"/>
              <a:gd name="connsiteY2588" fmla="*/ 197227 h 6757249"/>
              <a:gd name="connsiteX2589" fmla="*/ 4042131 w 11951120"/>
              <a:gd name="connsiteY2589" fmla="*/ 197322 h 6757249"/>
              <a:gd name="connsiteX2590" fmla="*/ 4067038 w 11951120"/>
              <a:gd name="connsiteY2590" fmla="*/ 176506 h 6757249"/>
              <a:gd name="connsiteX2591" fmla="*/ 4068181 w 11951120"/>
              <a:gd name="connsiteY2591" fmla="*/ 176645 h 6757249"/>
              <a:gd name="connsiteX2592" fmla="*/ 4115972 w 11951120"/>
              <a:gd name="connsiteY2592" fmla="*/ 132875 h 6757249"/>
              <a:gd name="connsiteX2593" fmla="*/ 4137961 w 11951120"/>
              <a:gd name="connsiteY2593" fmla="*/ 203755 h 6757249"/>
              <a:gd name="connsiteX2594" fmla="*/ 4137986 w 11951120"/>
              <a:gd name="connsiteY2594" fmla="*/ 204809 h 6757249"/>
              <a:gd name="connsiteX2595" fmla="*/ 4139266 w 11951120"/>
              <a:gd name="connsiteY2595" fmla="*/ 203260 h 6757249"/>
              <a:gd name="connsiteX2596" fmla="*/ 4231175 w 11951120"/>
              <a:gd name="connsiteY2596" fmla="*/ 181195 h 6757249"/>
              <a:gd name="connsiteX2597" fmla="*/ 4231162 w 11951120"/>
              <a:gd name="connsiteY2597" fmla="*/ 181139 h 6757249"/>
              <a:gd name="connsiteX2598" fmla="*/ 4265181 w 11951120"/>
              <a:gd name="connsiteY2598" fmla="*/ 150036 h 6757249"/>
              <a:gd name="connsiteX2599" fmla="*/ 4307859 w 11951120"/>
              <a:gd name="connsiteY2599" fmla="*/ 151081 h 6757249"/>
              <a:gd name="connsiteX2600" fmla="*/ 4309010 w 11951120"/>
              <a:gd name="connsiteY2600" fmla="*/ 150353 h 6757249"/>
              <a:gd name="connsiteX2601" fmla="*/ 4357188 w 11951120"/>
              <a:gd name="connsiteY2601" fmla="*/ 180940 h 6757249"/>
              <a:gd name="connsiteX2602" fmla="*/ 4356918 w 11951120"/>
              <a:gd name="connsiteY2602" fmla="*/ 181208 h 6757249"/>
              <a:gd name="connsiteX2603" fmla="*/ 4357521 w 11951120"/>
              <a:gd name="connsiteY2603" fmla="*/ 181197 h 6757249"/>
              <a:gd name="connsiteX2604" fmla="*/ 4427236 w 11951120"/>
              <a:gd name="connsiteY2604" fmla="*/ 132875 h 6757249"/>
              <a:gd name="connsiteX2605" fmla="*/ 4501308 w 11951120"/>
              <a:gd name="connsiteY2605" fmla="*/ 229518 h 6757249"/>
              <a:gd name="connsiteX2606" fmla="*/ 4501015 w 11951120"/>
              <a:gd name="connsiteY2606" fmla="*/ 230405 h 6757249"/>
              <a:gd name="connsiteX2607" fmla="*/ 4502314 w 11951120"/>
              <a:gd name="connsiteY2607" fmla="*/ 229087 h 6757249"/>
              <a:gd name="connsiteX2608" fmla="*/ 4563315 w 11951120"/>
              <a:gd name="connsiteY2608" fmla="*/ 277667 h 6757249"/>
              <a:gd name="connsiteX2609" fmla="*/ 4619959 w 11951120"/>
              <a:gd name="connsiteY2609" fmla="*/ 326248 h 6757249"/>
              <a:gd name="connsiteX2610" fmla="*/ 4619644 w 11951120"/>
              <a:gd name="connsiteY2610" fmla="*/ 326536 h 6757249"/>
              <a:gd name="connsiteX2611" fmla="*/ 4620568 w 11951120"/>
              <a:gd name="connsiteY2611" fmla="*/ 326170 h 6757249"/>
              <a:gd name="connsiteX2612" fmla="*/ 4653771 w 11951120"/>
              <a:gd name="connsiteY2612" fmla="*/ 298305 h 6757249"/>
              <a:gd name="connsiteX2613" fmla="*/ 4657002 w 11951120"/>
              <a:gd name="connsiteY2613" fmla="*/ 294651 h 6757249"/>
              <a:gd name="connsiteX2614" fmla="*/ 4658406 w 11951120"/>
              <a:gd name="connsiteY2614" fmla="*/ 294415 h 6757249"/>
              <a:gd name="connsiteX2615" fmla="*/ 4673110 w 11951120"/>
              <a:gd name="connsiteY2615" fmla="*/ 282076 h 6757249"/>
              <a:gd name="connsiteX2616" fmla="*/ 4682779 w 11951120"/>
              <a:gd name="connsiteY2616" fmla="*/ 290326 h 6757249"/>
              <a:gd name="connsiteX2617" fmla="*/ 4693631 w 11951120"/>
              <a:gd name="connsiteY2617" fmla="*/ 288505 h 6757249"/>
              <a:gd name="connsiteX2618" fmla="*/ 4730259 w 11951120"/>
              <a:gd name="connsiteY2618" fmla="*/ 299118 h 6757249"/>
              <a:gd name="connsiteX2619" fmla="*/ 4720422 w 11951120"/>
              <a:gd name="connsiteY2619" fmla="*/ 310248 h 6757249"/>
              <a:gd name="connsiteX2620" fmla="*/ 4725907 w 11951120"/>
              <a:gd name="connsiteY2620" fmla="*/ 311685 h 6757249"/>
              <a:gd name="connsiteX2621" fmla="*/ 4777780 w 11951120"/>
              <a:gd name="connsiteY2621" fmla="*/ 295718 h 6757249"/>
              <a:gd name="connsiteX2622" fmla="*/ 4813055 w 11951120"/>
              <a:gd name="connsiteY2622" fmla="*/ 277750 h 6757249"/>
              <a:gd name="connsiteX2623" fmla="*/ 4813016 w 11951120"/>
              <a:gd name="connsiteY2623" fmla="*/ 277725 h 6757249"/>
              <a:gd name="connsiteX2624" fmla="*/ 4909543 w 11951120"/>
              <a:gd name="connsiteY2624" fmla="*/ 229403 h 6757249"/>
              <a:gd name="connsiteX2625" fmla="*/ 4910838 w 11951120"/>
              <a:gd name="connsiteY2625" fmla="*/ 231570 h 6757249"/>
              <a:gd name="connsiteX2626" fmla="*/ 4910973 w 11951120"/>
              <a:gd name="connsiteY2626" fmla="*/ 229224 h 6757249"/>
              <a:gd name="connsiteX2627" fmla="*/ 4955971 w 11951120"/>
              <a:gd name="connsiteY2627" fmla="*/ 233032 h 6757249"/>
              <a:gd name="connsiteX2628" fmla="*/ 4955990 w 11951120"/>
              <a:gd name="connsiteY2628" fmla="*/ 233058 h 6757249"/>
              <a:gd name="connsiteX2629" fmla="*/ 4976014 w 11951120"/>
              <a:gd name="connsiteY2629" fmla="*/ 220677 h 6757249"/>
              <a:gd name="connsiteX2630" fmla="*/ 5068110 w 11951120"/>
              <a:gd name="connsiteY2630" fmla="*/ 181139 h 6757249"/>
              <a:gd name="connsiteX2631" fmla="*/ 5065079 w 11951120"/>
              <a:gd name="connsiteY2631" fmla="*/ 214937 h 6757249"/>
              <a:gd name="connsiteX2632" fmla="*/ 5066405 w 11951120"/>
              <a:gd name="connsiteY2632" fmla="*/ 213667 h 6757249"/>
              <a:gd name="connsiteX2633" fmla="*/ 5069320 w 11951120"/>
              <a:gd name="connsiteY2633" fmla="*/ 181139 h 6757249"/>
              <a:gd name="connsiteX2634" fmla="*/ 5116219 w 11951120"/>
              <a:gd name="connsiteY2634" fmla="*/ 133559 h 6757249"/>
              <a:gd name="connsiteX2635" fmla="*/ 5116651 w 11951120"/>
              <a:gd name="connsiteY2635" fmla="*/ 103180 h 6757249"/>
              <a:gd name="connsiteX2636" fmla="*/ 5186593 w 11951120"/>
              <a:gd name="connsiteY2636" fmla="*/ 84866 h 6757249"/>
              <a:gd name="connsiteX2637" fmla="*/ 5257015 w 11951120"/>
              <a:gd name="connsiteY2637" fmla="*/ 63160 h 6757249"/>
              <a:gd name="connsiteX2638" fmla="*/ 5279574 w 11951120"/>
              <a:gd name="connsiteY2638" fmla="*/ 80525 h 6757249"/>
              <a:gd name="connsiteX2639" fmla="*/ 5304106 w 11951120"/>
              <a:gd name="connsiteY2639" fmla="*/ 84643 h 6757249"/>
              <a:gd name="connsiteX2640" fmla="*/ 5304068 w 11951120"/>
              <a:gd name="connsiteY2640" fmla="*/ 84611 h 6757249"/>
              <a:gd name="connsiteX2641" fmla="*/ 5330728 w 11951120"/>
              <a:gd name="connsiteY2641" fmla="*/ 57797 h 6757249"/>
              <a:gd name="connsiteX2642" fmla="*/ 5331557 w 11951120"/>
              <a:gd name="connsiteY2642" fmla="*/ 57973 h 6757249"/>
              <a:gd name="connsiteX2643" fmla="*/ 5332639 w 11951120"/>
              <a:gd name="connsiteY2643" fmla="*/ 21069 h 6757249"/>
              <a:gd name="connsiteX2644" fmla="*/ 5353337 w 11951120"/>
              <a:gd name="connsiteY2644" fmla="*/ 559 h 6757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Lst>
            <a:rect l="l" t="t" r="r" b="b"/>
            <a:pathLst>
              <a:path w="11951120" h="6757249">
                <a:moveTo>
                  <a:pt x="6672558" y="6700656"/>
                </a:moveTo>
                <a:cubicBezTo>
                  <a:pt x="6676915" y="6700656"/>
                  <a:pt x="6676915" y="6722107"/>
                  <a:pt x="6676915" y="6726397"/>
                </a:cubicBezTo>
                <a:cubicBezTo>
                  <a:pt x="6672558" y="6747848"/>
                  <a:pt x="6668200" y="6760718"/>
                  <a:pt x="6650771" y="6756428"/>
                </a:cubicBezTo>
                <a:cubicBezTo>
                  <a:pt x="6642057" y="6752138"/>
                  <a:pt x="6642057" y="6734977"/>
                  <a:pt x="6642057" y="6726397"/>
                </a:cubicBezTo>
                <a:cubicBezTo>
                  <a:pt x="6646415" y="6713527"/>
                  <a:pt x="6650771" y="6696366"/>
                  <a:pt x="6672558" y="6700656"/>
                </a:cubicBezTo>
                <a:close/>
                <a:moveTo>
                  <a:pt x="4374279" y="6700656"/>
                </a:moveTo>
                <a:cubicBezTo>
                  <a:pt x="4378636" y="6700656"/>
                  <a:pt x="4378636" y="6722107"/>
                  <a:pt x="4378636" y="6726397"/>
                </a:cubicBezTo>
                <a:cubicBezTo>
                  <a:pt x="4374279" y="6747848"/>
                  <a:pt x="4369921" y="6760718"/>
                  <a:pt x="4352492" y="6756428"/>
                </a:cubicBezTo>
                <a:cubicBezTo>
                  <a:pt x="4343778" y="6752138"/>
                  <a:pt x="4343778" y="6734977"/>
                  <a:pt x="4343778" y="6726397"/>
                </a:cubicBezTo>
                <a:cubicBezTo>
                  <a:pt x="4348136" y="6713527"/>
                  <a:pt x="4352492" y="6696366"/>
                  <a:pt x="4374279" y="6700656"/>
                </a:cubicBezTo>
                <a:close/>
                <a:moveTo>
                  <a:pt x="6822326" y="6699048"/>
                </a:moveTo>
                <a:cubicBezTo>
                  <a:pt x="6843983" y="6699048"/>
                  <a:pt x="6861309" y="6703406"/>
                  <a:pt x="6869972" y="6720835"/>
                </a:cubicBezTo>
                <a:cubicBezTo>
                  <a:pt x="6848314" y="6725191"/>
                  <a:pt x="6848314" y="6768763"/>
                  <a:pt x="6822326" y="6751334"/>
                </a:cubicBezTo>
                <a:cubicBezTo>
                  <a:pt x="6813663" y="6746978"/>
                  <a:pt x="6822326" y="6716477"/>
                  <a:pt x="6822326" y="6699048"/>
                </a:cubicBezTo>
                <a:close/>
                <a:moveTo>
                  <a:pt x="4524047" y="6699048"/>
                </a:moveTo>
                <a:cubicBezTo>
                  <a:pt x="4545704" y="6699048"/>
                  <a:pt x="4563030" y="6703406"/>
                  <a:pt x="4571693" y="6720835"/>
                </a:cubicBezTo>
                <a:cubicBezTo>
                  <a:pt x="4550035" y="6725191"/>
                  <a:pt x="4550035" y="6768763"/>
                  <a:pt x="4524047" y="6751334"/>
                </a:cubicBezTo>
                <a:cubicBezTo>
                  <a:pt x="4515384" y="6746978"/>
                  <a:pt x="4524047" y="6716477"/>
                  <a:pt x="4524047" y="6699048"/>
                </a:cubicBezTo>
                <a:close/>
                <a:moveTo>
                  <a:pt x="6580387" y="6620395"/>
                </a:moveTo>
                <a:cubicBezTo>
                  <a:pt x="6588967" y="6629333"/>
                  <a:pt x="6597547" y="6642739"/>
                  <a:pt x="6601838" y="6651678"/>
                </a:cubicBezTo>
                <a:cubicBezTo>
                  <a:pt x="6601838" y="6669554"/>
                  <a:pt x="6597547" y="6682960"/>
                  <a:pt x="6584677" y="6678491"/>
                </a:cubicBezTo>
                <a:cubicBezTo>
                  <a:pt x="6576097" y="6669554"/>
                  <a:pt x="6567516" y="6656147"/>
                  <a:pt x="6563226" y="6642739"/>
                </a:cubicBezTo>
                <a:cubicBezTo>
                  <a:pt x="6558936" y="6629333"/>
                  <a:pt x="6567516" y="6615926"/>
                  <a:pt x="6580387" y="6620395"/>
                </a:cubicBezTo>
                <a:close/>
                <a:moveTo>
                  <a:pt x="4282108" y="6620395"/>
                </a:moveTo>
                <a:cubicBezTo>
                  <a:pt x="4290688" y="6629333"/>
                  <a:pt x="4299268" y="6642739"/>
                  <a:pt x="4303559" y="6651678"/>
                </a:cubicBezTo>
                <a:cubicBezTo>
                  <a:pt x="4303559" y="6669554"/>
                  <a:pt x="4299268" y="6682960"/>
                  <a:pt x="4286398" y="6678491"/>
                </a:cubicBezTo>
                <a:cubicBezTo>
                  <a:pt x="4277819" y="6669554"/>
                  <a:pt x="4269237" y="6656147"/>
                  <a:pt x="4264947" y="6642739"/>
                </a:cubicBezTo>
                <a:cubicBezTo>
                  <a:pt x="4260657" y="6629333"/>
                  <a:pt x="4269237" y="6615926"/>
                  <a:pt x="4282108" y="6620395"/>
                </a:cubicBezTo>
                <a:close/>
                <a:moveTo>
                  <a:pt x="6958054" y="6576537"/>
                </a:moveTo>
                <a:cubicBezTo>
                  <a:pt x="6989024" y="6594291"/>
                  <a:pt x="7006721" y="6638672"/>
                  <a:pt x="6984600" y="6674176"/>
                </a:cubicBezTo>
                <a:cubicBezTo>
                  <a:pt x="6971328" y="6696366"/>
                  <a:pt x="6953630" y="6665300"/>
                  <a:pt x="6944781" y="6651985"/>
                </a:cubicBezTo>
                <a:cubicBezTo>
                  <a:pt x="6931509" y="6643109"/>
                  <a:pt x="6922660" y="6638672"/>
                  <a:pt x="6918236" y="6625357"/>
                </a:cubicBezTo>
                <a:cubicBezTo>
                  <a:pt x="6931509" y="6607606"/>
                  <a:pt x="6940358" y="6567662"/>
                  <a:pt x="6958054" y="6576537"/>
                </a:cubicBezTo>
                <a:close/>
                <a:moveTo>
                  <a:pt x="4659775" y="6576537"/>
                </a:moveTo>
                <a:cubicBezTo>
                  <a:pt x="4690746" y="6594291"/>
                  <a:pt x="4708442" y="6638672"/>
                  <a:pt x="4686322" y="6674176"/>
                </a:cubicBezTo>
                <a:cubicBezTo>
                  <a:pt x="4673050" y="6696366"/>
                  <a:pt x="4655351" y="6665300"/>
                  <a:pt x="4646502" y="6651985"/>
                </a:cubicBezTo>
                <a:cubicBezTo>
                  <a:pt x="4633230" y="6643109"/>
                  <a:pt x="4624381" y="6638672"/>
                  <a:pt x="4619957" y="6625357"/>
                </a:cubicBezTo>
                <a:cubicBezTo>
                  <a:pt x="4633230" y="6607606"/>
                  <a:pt x="4642079" y="6567662"/>
                  <a:pt x="4659775" y="6576537"/>
                </a:cubicBezTo>
                <a:close/>
                <a:moveTo>
                  <a:pt x="6440634" y="6475805"/>
                </a:moveTo>
                <a:lnTo>
                  <a:pt x="6438763" y="6479561"/>
                </a:lnTo>
                <a:lnTo>
                  <a:pt x="6438520" y="6480050"/>
                </a:lnTo>
                <a:lnTo>
                  <a:pt x="6441327" y="6475866"/>
                </a:lnTo>
                <a:close/>
                <a:moveTo>
                  <a:pt x="4142355" y="6475805"/>
                </a:moveTo>
                <a:lnTo>
                  <a:pt x="4140484" y="6479561"/>
                </a:lnTo>
                <a:lnTo>
                  <a:pt x="4140241" y="6480050"/>
                </a:lnTo>
                <a:lnTo>
                  <a:pt x="4143048" y="6475866"/>
                </a:lnTo>
                <a:close/>
                <a:moveTo>
                  <a:pt x="8984947" y="6474303"/>
                </a:moveTo>
                <a:lnTo>
                  <a:pt x="8983611" y="6475611"/>
                </a:lnTo>
                <a:lnTo>
                  <a:pt x="8993595" y="6485873"/>
                </a:lnTo>
                <a:close/>
                <a:moveTo>
                  <a:pt x="1687820" y="6430862"/>
                </a:moveTo>
                <a:lnTo>
                  <a:pt x="1681765" y="6432596"/>
                </a:lnTo>
                <a:lnTo>
                  <a:pt x="1683885" y="6435790"/>
                </a:lnTo>
                <a:lnTo>
                  <a:pt x="1683760" y="6436191"/>
                </a:lnTo>
                <a:lnTo>
                  <a:pt x="1688068" y="6431904"/>
                </a:lnTo>
                <a:close/>
                <a:moveTo>
                  <a:pt x="9351677" y="6409705"/>
                </a:moveTo>
                <a:lnTo>
                  <a:pt x="9347938" y="6412093"/>
                </a:lnTo>
                <a:lnTo>
                  <a:pt x="9355569" y="6425641"/>
                </a:lnTo>
                <a:lnTo>
                  <a:pt x="9356793" y="6425909"/>
                </a:lnTo>
                <a:lnTo>
                  <a:pt x="9351677" y="6410321"/>
                </a:lnTo>
                <a:close/>
                <a:moveTo>
                  <a:pt x="7053398" y="6409705"/>
                </a:moveTo>
                <a:lnTo>
                  <a:pt x="7049659" y="6412093"/>
                </a:lnTo>
                <a:lnTo>
                  <a:pt x="7057290" y="6425641"/>
                </a:lnTo>
                <a:lnTo>
                  <a:pt x="7058514" y="6425909"/>
                </a:lnTo>
                <a:lnTo>
                  <a:pt x="7053398" y="6410321"/>
                </a:lnTo>
                <a:close/>
                <a:moveTo>
                  <a:pt x="9906863" y="6387501"/>
                </a:moveTo>
                <a:lnTo>
                  <a:pt x="9907446" y="6391605"/>
                </a:lnTo>
                <a:lnTo>
                  <a:pt x="9907285" y="6392252"/>
                </a:lnTo>
                <a:lnTo>
                  <a:pt x="9907868" y="6391788"/>
                </a:lnTo>
                <a:lnTo>
                  <a:pt x="9918884" y="6388940"/>
                </a:lnTo>
                <a:close/>
                <a:moveTo>
                  <a:pt x="7608584" y="6387501"/>
                </a:moveTo>
                <a:lnTo>
                  <a:pt x="7609167" y="6391605"/>
                </a:lnTo>
                <a:lnTo>
                  <a:pt x="7609006" y="6392252"/>
                </a:lnTo>
                <a:lnTo>
                  <a:pt x="7609589" y="6391788"/>
                </a:lnTo>
                <a:lnTo>
                  <a:pt x="7620605" y="6388940"/>
                </a:lnTo>
                <a:close/>
                <a:moveTo>
                  <a:pt x="1614698" y="6360904"/>
                </a:moveTo>
                <a:lnTo>
                  <a:pt x="1614509" y="6360959"/>
                </a:lnTo>
                <a:lnTo>
                  <a:pt x="1614786" y="6361532"/>
                </a:lnTo>
                <a:close/>
                <a:moveTo>
                  <a:pt x="3911963" y="6358888"/>
                </a:moveTo>
                <a:lnTo>
                  <a:pt x="3911925" y="6359186"/>
                </a:lnTo>
                <a:lnTo>
                  <a:pt x="3911963" y="6359262"/>
                </a:lnTo>
                <a:close/>
                <a:moveTo>
                  <a:pt x="1613683" y="6358888"/>
                </a:moveTo>
                <a:lnTo>
                  <a:pt x="1613646" y="6359186"/>
                </a:lnTo>
                <a:lnTo>
                  <a:pt x="1613683" y="6359262"/>
                </a:lnTo>
                <a:close/>
                <a:moveTo>
                  <a:pt x="3911759" y="6356107"/>
                </a:moveTo>
                <a:lnTo>
                  <a:pt x="3910492" y="6356235"/>
                </a:lnTo>
                <a:lnTo>
                  <a:pt x="3911759" y="6358844"/>
                </a:lnTo>
                <a:close/>
                <a:moveTo>
                  <a:pt x="1613480" y="6356107"/>
                </a:moveTo>
                <a:lnTo>
                  <a:pt x="1612212" y="6356235"/>
                </a:lnTo>
                <a:lnTo>
                  <a:pt x="1613480" y="6358844"/>
                </a:lnTo>
                <a:close/>
                <a:moveTo>
                  <a:pt x="8512985" y="6350823"/>
                </a:moveTo>
                <a:lnTo>
                  <a:pt x="8510918" y="6356059"/>
                </a:lnTo>
                <a:lnTo>
                  <a:pt x="8513520" y="6355836"/>
                </a:lnTo>
                <a:lnTo>
                  <a:pt x="8514740" y="6356086"/>
                </a:lnTo>
                <a:close/>
                <a:moveTo>
                  <a:pt x="6214706" y="6350823"/>
                </a:moveTo>
                <a:lnTo>
                  <a:pt x="6212639" y="6356059"/>
                </a:lnTo>
                <a:lnTo>
                  <a:pt x="6215241" y="6355836"/>
                </a:lnTo>
                <a:lnTo>
                  <a:pt x="6216461" y="6356086"/>
                </a:lnTo>
                <a:close/>
                <a:moveTo>
                  <a:pt x="4165949" y="6338737"/>
                </a:moveTo>
                <a:lnTo>
                  <a:pt x="4164402" y="6342229"/>
                </a:lnTo>
                <a:lnTo>
                  <a:pt x="4168103" y="6339061"/>
                </a:lnTo>
                <a:lnTo>
                  <a:pt x="4167969" y="6338983"/>
                </a:lnTo>
                <a:close/>
                <a:moveTo>
                  <a:pt x="4475834" y="6334735"/>
                </a:moveTo>
                <a:lnTo>
                  <a:pt x="4475165" y="6335186"/>
                </a:lnTo>
                <a:lnTo>
                  <a:pt x="4475165" y="6355073"/>
                </a:lnTo>
                <a:lnTo>
                  <a:pt x="4475834" y="6355309"/>
                </a:lnTo>
                <a:close/>
                <a:moveTo>
                  <a:pt x="4185829" y="6334387"/>
                </a:moveTo>
                <a:lnTo>
                  <a:pt x="4185579" y="6334536"/>
                </a:lnTo>
                <a:lnTo>
                  <a:pt x="4185579" y="6337416"/>
                </a:lnTo>
                <a:lnTo>
                  <a:pt x="4190712" y="6334387"/>
                </a:lnTo>
                <a:close/>
                <a:moveTo>
                  <a:pt x="8012014" y="6323449"/>
                </a:moveTo>
                <a:lnTo>
                  <a:pt x="8001499" y="6324648"/>
                </a:lnTo>
                <a:lnTo>
                  <a:pt x="8001499" y="6325447"/>
                </a:lnTo>
                <a:cubicBezTo>
                  <a:pt x="8001499" y="6325447"/>
                  <a:pt x="8001499" y="6327682"/>
                  <a:pt x="8001499" y="6329916"/>
                </a:cubicBezTo>
                <a:lnTo>
                  <a:pt x="8001499" y="6332558"/>
                </a:lnTo>
                <a:lnTo>
                  <a:pt x="8002508" y="6333058"/>
                </a:lnTo>
                <a:close/>
                <a:moveTo>
                  <a:pt x="5713735" y="6323449"/>
                </a:moveTo>
                <a:lnTo>
                  <a:pt x="5703220" y="6324648"/>
                </a:lnTo>
                <a:lnTo>
                  <a:pt x="5703220" y="6325447"/>
                </a:lnTo>
                <a:cubicBezTo>
                  <a:pt x="5703220" y="6325447"/>
                  <a:pt x="5703220" y="6327682"/>
                  <a:pt x="5703220" y="6329916"/>
                </a:cubicBezTo>
                <a:lnTo>
                  <a:pt x="5703220" y="6332558"/>
                </a:lnTo>
                <a:lnTo>
                  <a:pt x="5704229" y="6333058"/>
                </a:lnTo>
                <a:close/>
                <a:moveTo>
                  <a:pt x="8848990" y="6285385"/>
                </a:moveTo>
                <a:lnTo>
                  <a:pt x="8848836" y="6285496"/>
                </a:lnTo>
                <a:lnTo>
                  <a:pt x="8848912" y="6285611"/>
                </a:lnTo>
                <a:close/>
                <a:moveTo>
                  <a:pt x="8654996" y="6260990"/>
                </a:moveTo>
                <a:lnTo>
                  <a:pt x="8654959" y="6261058"/>
                </a:lnTo>
                <a:lnTo>
                  <a:pt x="8654977" y="6261071"/>
                </a:lnTo>
                <a:close/>
                <a:moveTo>
                  <a:pt x="8821991" y="6188321"/>
                </a:moveTo>
                <a:lnTo>
                  <a:pt x="8820940" y="6190426"/>
                </a:lnTo>
                <a:lnTo>
                  <a:pt x="8819851" y="6191211"/>
                </a:lnTo>
                <a:lnTo>
                  <a:pt x="8822595" y="6193226"/>
                </a:lnTo>
                <a:lnTo>
                  <a:pt x="8821991" y="6189642"/>
                </a:lnTo>
                <a:close/>
                <a:moveTo>
                  <a:pt x="8269634" y="6184028"/>
                </a:moveTo>
                <a:lnTo>
                  <a:pt x="8269252" y="6186711"/>
                </a:lnTo>
                <a:lnTo>
                  <a:pt x="8269634" y="6186902"/>
                </a:lnTo>
                <a:close/>
                <a:moveTo>
                  <a:pt x="7315172" y="6121061"/>
                </a:moveTo>
                <a:lnTo>
                  <a:pt x="7312057" y="6124029"/>
                </a:lnTo>
                <a:lnTo>
                  <a:pt x="7316916" y="6130475"/>
                </a:lnTo>
                <a:lnTo>
                  <a:pt x="7317518" y="6129187"/>
                </a:lnTo>
                <a:close/>
                <a:moveTo>
                  <a:pt x="9624517" y="6110516"/>
                </a:moveTo>
                <a:lnTo>
                  <a:pt x="9610336" y="6124029"/>
                </a:lnTo>
                <a:lnTo>
                  <a:pt x="9615195" y="6130475"/>
                </a:lnTo>
                <a:close/>
                <a:moveTo>
                  <a:pt x="2784792" y="6106911"/>
                </a:moveTo>
                <a:lnTo>
                  <a:pt x="2779441" y="6111289"/>
                </a:lnTo>
                <a:lnTo>
                  <a:pt x="2779553" y="6111319"/>
                </a:lnTo>
                <a:lnTo>
                  <a:pt x="2780304" y="6111527"/>
                </a:lnTo>
                <a:lnTo>
                  <a:pt x="2782307" y="6114486"/>
                </a:lnTo>
                <a:lnTo>
                  <a:pt x="2784694" y="6107208"/>
                </a:lnTo>
                <a:close/>
                <a:moveTo>
                  <a:pt x="486512" y="6106911"/>
                </a:moveTo>
                <a:lnTo>
                  <a:pt x="481161" y="6111289"/>
                </a:lnTo>
                <a:lnTo>
                  <a:pt x="481274" y="6111319"/>
                </a:lnTo>
                <a:lnTo>
                  <a:pt x="482024" y="6111527"/>
                </a:lnTo>
                <a:lnTo>
                  <a:pt x="484027" y="6114486"/>
                </a:lnTo>
                <a:lnTo>
                  <a:pt x="486414" y="6107208"/>
                </a:lnTo>
                <a:close/>
                <a:moveTo>
                  <a:pt x="11178700" y="6092678"/>
                </a:moveTo>
                <a:lnTo>
                  <a:pt x="11176844" y="6093262"/>
                </a:lnTo>
                <a:lnTo>
                  <a:pt x="11178700" y="6096068"/>
                </a:lnTo>
                <a:close/>
                <a:moveTo>
                  <a:pt x="504441" y="6085325"/>
                </a:moveTo>
                <a:lnTo>
                  <a:pt x="504441" y="6087909"/>
                </a:lnTo>
                <a:lnTo>
                  <a:pt x="504441" y="6091235"/>
                </a:lnTo>
                <a:lnTo>
                  <a:pt x="507449" y="6088789"/>
                </a:lnTo>
                <a:close/>
                <a:moveTo>
                  <a:pt x="403025" y="6044800"/>
                </a:moveTo>
                <a:lnTo>
                  <a:pt x="410519" y="6115339"/>
                </a:lnTo>
                <a:lnTo>
                  <a:pt x="411071" y="6111527"/>
                </a:lnTo>
                <a:lnTo>
                  <a:pt x="411178" y="6111499"/>
                </a:lnTo>
                <a:lnTo>
                  <a:pt x="407404" y="6044800"/>
                </a:lnTo>
                <a:close/>
                <a:moveTo>
                  <a:pt x="10960051" y="6033899"/>
                </a:moveTo>
                <a:lnTo>
                  <a:pt x="10959722" y="6034203"/>
                </a:lnTo>
                <a:lnTo>
                  <a:pt x="10956781" y="6057954"/>
                </a:lnTo>
                <a:lnTo>
                  <a:pt x="10957046" y="6058105"/>
                </a:lnTo>
                <a:close/>
                <a:moveTo>
                  <a:pt x="1733395" y="6023351"/>
                </a:moveTo>
                <a:lnTo>
                  <a:pt x="1734834" y="6030492"/>
                </a:lnTo>
                <a:lnTo>
                  <a:pt x="1736236" y="6023351"/>
                </a:lnTo>
                <a:lnTo>
                  <a:pt x="1735974" y="6023351"/>
                </a:lnTo>
                <a:close/>
                <a:moveTo>
                  <a:pt x="10646103" y="6016482"/>
                </a:moveTo>
                <a:lnTo>
                  <a:pt x="10645480" y="6017070"/>
                </a:lnTo>
                <a:lnTo>
                  <a:pt x="10645808" y="6017287"/>
                </a:lnTo>
                <a:close/>
                <a:moveTo>
                  <a:pt x="10269636" y="5998367"/>
                </a:moveTo>
                <a:lnTo>
                  <a:pt x="10267993" y="6000416"/>
                </a:lnTo>
                <a:lnTo>
                  <a:pt x="10267028" y="6001419"/>
                </a:lnTo>
                <a:lnTo>
                  <a:pt x="10268859" y="6002030"/>
                </a:lnTo>
                <a:lnTo>
                  <a:pt x="10268905" y="6001284"/>
                </a:lnTo>
                <a:close/>
                <a:moveTo>
                  <a:pt x="1179966" y="5982779"/>
                </a:moveTo>
                <a:lnTo>
                  <a:pt x="1179802" y="5982789"/>
                </a:lnTo>
                <a:lnTo>
                  <a:pt x="1176338" y="5993238"/>
                </a:lnTo>
                <a:lnTo>
                  <a:pt x="1176361" y="5993242"/>
                </a:lnTo>
                <a:close/>
                <a:moveTo>
                  <a:pt x="386114" y="5953136"/>
                </a:moveTo>
                <a:lnTo>
                  <a:pt x="382692" y="5955987"/>
                </a:lnTo>
                <a:lnTo>
                  <a:pt x="386114" y="5957416"/>
                </a:lnTo>
                <a:close/>
                <a:moveTo>
                  <a:pt x="11275420" y="5949757"/>
                </a:moveTo>
                <a:lnTo>
                  <a:pt x="11275420" y="5952832"/>
                </a:lnTo>
                <a:lnTo>
                  <a:pt x="11275232" y="5953423"/>
                </a:lnTo>
                <a:lnTo>
                  <a:pt x="11275930" y="5952689"/>
                </a:lnTo>
                <a:lnTo>
                  <a:pt x="11277325" y="5952559"/>
                </a:lnTo>
                <a:close/>
                <a:moveTo>
                  <a:pt x="387783" y="5946486"/>
                </a:moveTo>
                <a:lnTo>
                  <a:pt x="387087" y="5947231"/>
                </a:lnTo>
                <a:lnTo>
                  <a:pt x="386273" y="5948588"/>
                </a:lnTo>
                <a:lnTo>
                  <a:pt x="386273" y="5951114"/>
                </a:lnTo>
                <a:close/>
                <a:moveTo>
                  <a:pt x="1323505" y="5926141"/>
                </a:moveTo>
                <a:lnTo>
                  <a:pt x="1320340" y="5926198"/>
                </a:lnTo>
                <a:lnTo>
                  <a:pt x="1323014" y="5932098"/>
                </a:lnTo>
                <a:lnTo>
                  <a:pt x="1324287" y="5926438"/>
                </a:lnTo>
                <a:lnTo>
                  <a:pt x="1323916" y="5926821"/>
                </a:lnTo>
                <a:close/>
                <a:moveTo>
                  <a:pt x="675701" y="5914425"/>
                </a:moveTo>
                <a:lnTo>
                  <a:pt x="674956" y="5917042"/>
                </a:lnTo>
                <a:lnTo>
                  <a:pt x="673818" y="5917818"/>
                </a:lnTo>
                <a:lnTo>
                  <a:pt x="675701" y="5917886"/>
                </a:lnTo>
                <a:close/>
                <a:moveTo>
                  <a:pt x="413855" y="5902303"/>
                </a:moveTo>
                <a:lnTo>
                  <a:pt x="412892" y="5902496"/>
                </a:lnTo>
                <a:lnTo>
                  <a:pt x="412696" y="5903279"/>
                </a:lnTo>
                <a:close/>
                <a:moveTo>
                  <a:pt x="382863" y="5900344"/>
                </a:moveTo>
                <a:lnTo>
                  <a:pt x="386116" y="5901428"/>
                </a:lnTo>
                <a:lnTo>
                  <a:pt x="386116" y="5901350"/>
                </a:lnTo>
                <a:lnTo>
                  <a:pt x="385109" y="5900344"/>
                </a:lnTo>
                <a:close/>
                <a:moveTo>
                  <a:pt x="440413" y="5886602"/>
                </a:moveTo>
                <a:lnTo>
                  <a:pt x="442425" y="5889618"/>
                </a:lnTo>
                <a:cubicBezTo>
                  <a:pt x="438067" y="5893976"/>
                  <a:pt x="438067" y="5898332"/>
                  <a:pt x="433709" y="5898332"/>
                </a:cubicBezTo>
                <a:lnTo>
                  <a:pt x="431194" y="5898835"/>
                </a:lnTo>
                <a:lnTo>
                  <a:pt x="432888" y="5899243"/>
                </a:lnTo>
                <a:lnTo>
                  <a:pt x="434380" y="5904170"/>
                </a:lnTo>
                <a:lnTo>
                  <a:pt x="434582" y="5904840"/>
                </a:lnTo>
                <a:lnTo>
                  <a:pt x="445105" y="5894687"/>
                </a:lnTo>
                <a:cubicBezTo>
                  <a:pt x="448323" y="5894143"/>
                  <a:pt x="451540" y="5896322"/>
                  <a:pt x="455830" y="5900680"/>
                </a:cubicBezTo>
                <a:lnTo>
                  <a:pt x="455830" y="5901683"/>
                </a:lnTo>
                <a:lnTo>
                  <a:pt x="456499" y="5900680"/>
                </a:lnTo>
                <a:lnTo>
                  <a:pt x="457842" y="5900008"/>
                </a:lnTo>
                <a:lnTo>
                  <a:pt x="455829" y="5900008"/>
                </a:lnTo>
                <a:lnTo>
                  <a:pt x="455829" y="5886602"/>
                </a:lnTo>
                <a:close/>
                <a:moveTo>
                  <a:pt x="11061478" y="5877265"/>
                </a:moveTo>
                <a:lnTo>
                  <a:pt x="11061064" y="5880197"/>
                </a:lnTo>
                <a:lnTo>
                  <a:pt x="11062253" y="5878557"/>
                </a:lnTo>
                <a:lnTo>
                  <a:pt x="11065388" y="5878815"/>
                </a:lnTo>
                <a:lnTo>
                  <a:pt x="11061986" y="5877265"/>
                </a:lnTo>
                <a:close/>
                <a:moveTo>
                  <a:pt x="503200" y="5854802"/>
                </a:moveTo>
                <a:lnTo>
                  <a:pt x="503085" y="5855150"/>
                </a:lnTo>
                <a:lnTo>
                  <a:pt x="503200" y="5855171"/>
                </a:lnTo>
                <a:close/>
                <a:moveTo>
                  <a:pt x="793506" y="5851309"/>
                </a:moveTo>
                <a:lnTo>
                  <a:pt x="790825" y="5853304"/>
                </a:lnTo>
                <a:lnTo>
                  <a:pt x="793506" y="5854167"/>
                </a:lnTo>
                <a:close/>
                <a:moveTo>
                  <a:pt x="526775" y="5845158"/>
                </a:moveTo>
                <a:lnTo>
                  <a:pt x="525544" y="5851125"/>
                </a:lnTo>
                <a:lnTo>
                  <a:pt x="525672" y="5851125"/>
                </a:lnTo>
                <a:lnTo>
                  <a:pt x="526870" y="5845377"/>
                </a:lnTo>
                <a:close/>
                <a:moveTo>
                  <a:pt x="985923" y="5830294"/>
                </a:moveTo>
                <a:lnTo>
                  <a:pt x="986010" y="5831673"/>
                </a:lnTo>
                <a:lnTo>
                  <a:pt x="986618" y="5830294"/>
                </a:lnTo>
                <a:close/>
                <a:moveTo>
                  <a:pt x="481159" y="5826915"/>
                </a:moveTo>
                <a:lnTo>
                  <a:pt x="478180" y="5830668"/>
                </a:lnTo>
                <a:lnTo>
                  <a:pt x="482107" y="5830293"/>
                </a:lnTo>
                <a:lnTo>
                  <a:pt x="482642" y="5833536"/>
                </a:lnTo>
                <a:lnTo>
                  <a:pt x="482642" y="5830293"/>
                </a:lnTo>
                <a:lnTo>
                  <a:pt x="483206" y="5830293"/>
                </a:lnTo>
                <a:lnTo>
                  <a:pt x="482080" y="5829538"/>
                </a:lnTo>
                <a:close/>
                <a:moveTo>
                  <a:pt x="10847305" y="5762498"/>
                </a:moveTo>
                <a:lnTo>
                  <a:pt x="10847308" y="5762562"/>
                </a:lnTo>
                <a:lnTo>
                  <a:pt x="10847382" y="5762535"/>
                </a:lnTo>
                <a:close/>
                <a:moveTo>
                  <a:pt x="11065417" y="5757394"/>
                </a:moveTo>
                <a:lnTo>
                  <a:pt x="11064864" y="5760872"/>
                </a:lnTo>
                <a:lnTo>
                  <a:pt x="11065940" y="5759377"/>
                </a:lnTo>
                <a:lnTo>
                  <a:pt x="11066707" y="5757620"/>
                </a:lnTo>
                <a:lnTo>
                  <a:pt x="11066428" y="5757895"/>
                </a:lnTo>
                <a:close/>
                <a:moveTo>
                  <a:pt x="440239" y="5756554"/>
                </a:moveTo>
                <a:lnTo>
                  <a:pt x="435062" y="5757573"/>
                </a:lnTo>
                <a:lnTo>
                  <a:pt x="435018" y="5757661"/>
                </a:lnTo>
                <a:lnTo>
                  <a:pt x="434702" y="5757644"/>
                </a:lnTo>
                <a:lnTo>
                  <a:pt x="433937" y="5757794"/>
                </a:lnTo>
                <a:lnTo>
                  <a:pt x="435378" y="5766276"/>
                </a:lnTo>
                <a:lnTo>
                  <a:pt x="438133" y="5758676"/>
                </a:lnTo>
                <a:lnTo>
                  <a:pt x="438905" y="5757897"/>
                </a:lnTo>
                <a:lnTo>
                  <a:pt x="434898" y="5757897"/>
                </a:lnTo>
                <a:lnTo>
                  <a:pt x="435018" y="5757661"/>
                </a:lnTo>
                <a:lnTo>
                  <a:pt x="438925" y="5757877"/>
                </a:lnTo>
                <a:close/>
                <a:moveTo>
                  <a:pt x="456435" y="5752247"/>
                </a:moveTo>
                <a:lnTo>
                  <a:pt x="456123" y="5752641"/>
                </a:lnTo>
                <a:lnTo>
                  <a:pt x="456325" y="5752703"/>
                </a:lnTo>
                <a:close/>
                <a:moveTo>
                  <a:pt x="11516742" y="5655347"/>
                </a:moveTo>
                <a:lnTo>
                  <a:pt x="11516742" y="5657013"/>
                </a:lnTo>
                <a:lnTo>
                  <a:pt x="11515329" y="5657790"/>
                </a:lnTo>
                <a:lnTo>
                  <a:pt x="11516788" y="5659166"/>
                </a:lnTo>
                <a:lnTo>
                  <a:pt x="11517075" y="5657883"/>
                </a:lnTo>
                <a:close/>
                <a:moveTo>
                  <a:pt x="10439906" y="5648132"/>
                </a:moveTo>
                <a:lnTo>
                  <a:pt x="10439166" y="5649044"/>
                </a:lnTo>
                <a:lnTo>
                  <a:pt x="10432795" y="5661826"/>
                </a:lnTo>
                <a:lnTo>
                  <a:pt x="10433479" y="5661369"/>
                </a:lnTo>
                <a:lnTo>
                  <a:pt x="10432812" y="5663402"/>
                </a:lnTo>
                <a:lnTo>
                  <a:pt x="10436193" y="5658881"/>
                </a:lnTo>
                <a:lnTo>
                  <a:pt x="10433479" y="5661369"/>
                </a:lnTo>
                <a:close/>
                <a:moveTo>
                  <a:pt x="11374235" y="5580423"/>
                </a:moveTo>
                <a:lnTo>
                  <a:pt x="11372843" y="5581920"/>
                </a:lnTo>
                <a:lnTo>
                  <a:pt x="11371681" y="5582148"/>
                </a:lnTo>
                <a:lnTo>
                  <a:pt x="11373775" y="5582884"/>
                </a:lnTo>
                <a:close/>
                <a:moveTo>
                  <a:pt x="1542350" y="5539696"/>
                </a:moveTo>
                <a:lnTo>
                  <a:pt x="1540212" y="5541658"/>
                </a:lnTo>
                <a:lnTo>
                  <a:pt x="1547285" y="5552362"/>
                </a:lnTo>
                <a:close/>
                <a:moveTo>
                  <a:pt x="580162" y="5511565"/>
                </a:moveTo>
                <a:lnTo>
                  <a:pt x="579520" y="5511702"/>
                </a:lnTo>
                <a:lnTo>
                  <a:pt x="579510" y="5511707"/>
                </a:lnTo>
                <a:lnTo>
                  <a:pt x="579880" y="5511972"/>
                </a:lnTo>
                <a:close/>
                <a:moveTo>
                  <a:pt x="11373929" y="5464554"/>
                </a:moveTo>
                <a:lnTo>
                  <a:pt x="11371948" y="5468525"/>
                </a:lnTo>
                <a:lnTo>
                  <a:pt x="11371723" y="5468751"/>
                </a:lnTo>
                <a:lnTo>
                  <a:pt x="11371370" y="5469440"/>
                </a:lnTo>
                <a:lnTo>
                  <a:pt x="11372843" y="5468310"/>
                </a:lnTo>
                <a:lnTo>
                  <a:pt x="11381628" y="5468310"/>
                </a:lnTo>
                <a:close/>
                <a:moveTo>
                  <a:pt x="262189" y="5464072"/>
                </a:moveTo>
                <a:lnTo>
                  <a:pt x="262189" y="5464768"/>
                </a:lnTo>
                <a:lnTo>
                  <a:pt x="263463" y="5467947"/>
                </a:lnTo>
                <a:lnTo>
                  <a:pt x="263463" y="5465437"/>
                </a:lnTo>
                <a:lnTo>
                  <a:pt x="265297" y="5464485"/>
                </a:lnTo>
                <a:close/>
                <a:moveTo>
                  <a:pt x="9832971" y="5463969"/>
                </a:moveTo>
                <a:lnTo>
                  <a:pt x="9825829" y="5470695"/>
                </a:lnTo>
                <a:lnTo>
                  <a:pt x="9831333" y="5468542"/>
                </a:lnTo>
                <a:close/>
                <a:moveTo>
                  <a:pt x="1421113" y="5366999"/>
                </a:moveTo>
                <a:lnTo>
                  <a:pt x="1413564" y="5374597"/>
                </a:lnTo>
                <a:lnTo>
                  <a:pt x="1415421" y="5373905"/>
                </a:lnTo>
                <a:lnTo>
                  <a:pt x="1421113" y="5370086"/>
                </a:lnTo>
                <a:close/>
                <a:moveTo>
                  <a:pt x="10125627" y="5342587"/>
                </a:moveTo>
                <a:lnTo>
                  <a:pt x="10123134" y="5344453"/>
                </a:lnTo>
                <a:lnTo>
                  <a:pt x="10119403" y="5350069"/>
                </a:lnTo>
                <a:lnTo>
                  <a:pt x="10116957" y="5352929"/>
                </a:lnTo>
                <a:lnTo>
                  <a:pt x="10113033" y="5358619"/>
                </a:lnTo>
                <a:lnTo>
                  <a:pt x="10123783" y="5345673"/>
                </a:lnTo>
                <a:close/>
                <a:moveTo>
                  <a:pt x="578477" y="5325100"/>
                </a:moveTo>
                <a:lnTo>
                  <a:pt x="574600" y="5327112"/>
                </a:lnTo>
                <a:lnTo>
                  <a:pt x="576911" y="5332723"/>
                </a:lnTo>
                <a:close/>
                <a:moveTo>
                  <a:pt x="1853244" y="5247996"/>
                </a:moveTo>
                <a:lnTo>
                  <a:pt x="1853244" y="5248739"/>
                </a:lnTo>
                <a:lnTo>
                  <a:pt x="1854163" y="5249614"/>
                </a:lnTo>
                <a:close/>
                <a:moveTo>
                  <a:pt x="11512844" y="5243760"/>
                </a:moveTo>
                <a:lnTo>
                  <a:pt x="11511827" y="5249171"/>
                </a:lnTo>
                <a:lnTo>
                  <a:pt x="11511744" y="5249458"/>
                </a:lnTo>
                <a:lnTo>
                  <a:pt x="11512354" y="5248930"/>
                </a:lnTo>
                <a:lnTo>
                  <a:pt x="11517599" y="5247737"/>
                </a:lnTo>
                <a:close/>
                <a:moveTo>
                  <a:pt x="11517607" y="5102588"/>
                </a:moveTo>
                <a:lnTo>
                  <a:pt x="11516536" y="5103649"/>
                </a:lnTo>
                <a:lnTo>
                  <a:pt x="11514915" y="5103649"/>
                </a:lnTo>
                <a:lnTo>
                  <a:pt x="11516220" y="5104379"/>
                </a:lnTo>
                <a:lnTo>
                  <a:pt x="11519619" y="5106075"/>
                </a:lnTo>
                <a:lnTo>
                  <a:pt x="11520394" y="5104475"/>
                </a:lnTo>
                <a:close/>
                <a:moveTo>
                  <a:pt x="11180501" y="5066210"/>
                </a:moveTo>
                <a:lnTo>
                  <a:pt x="11180354" y="5067835"/>
                </a:lnTo>
                <a:lnTo>
                  <a:pt x="11180501" y="5067835"/>
                </a:lnTo>
                <a:close/>
                <a:moveTo>
                  <a:pt x="864008" y="4958856"/>
                </a:moveTo>
                <a:lnTo>
                  <a:pt x="868756" y="4967163"/>
                </a:lnTo>
                <a:lnTo>
                  <a:pt x="868756" y="4958856"/>
                </a:lnTo>
                <a:lnTo>
                  <a:pt x="868666" y="4958856"/>
                </a:lnTo>
                <a:close/>
                <a:moveTo>
                  <a:pt x="1246333" y="4937404"/>
                </a:moveTo>
                <a:lnTo>
                  <a:pt x="1247534" y="4943936"/>
                </a:lnTo>
                <a:lnTo>
                  <a:pt x="1252608" y="4937404"/>
                </a:lnTo>
                <a:close/>
                <a:moveTo>
                  <a:pt x="573880" y="4884823"/>
                </a:moveTo>
                <a:lnTo>
                  <a:pt x="570705" y="4885466"/>
                </a:lnTo>
                <a:lnTo>
                  <a:pt x="574026" y="4886552"/>
                </a:lnTo>
                <a:close/>
                <a:moveTo>
                  <a:pt x="11447026" y="4813892"/>
                </a:moveTo>
                <a:lnTo>
                  <a:pt x="11446835" y="4814064"/>
                </a:lnTo>
                <a:lnTo>
                  <a:pt x="11445837" y="4814064"/>
                </a:lnTo>
                <a:lnTo>
                  <a:pt x="11447026" y="4816466"/>
                </a:lnTo>
                <a:close/>
                <a:moveTo>
                  <a:pt x="870457" y="4810340"/>
                </a:moveTo>
                <a:lnTo>
                  <a:pt x="867053" y="4813795"/>
                </a:lnTo>
                <a:lnTo>
                  <a:pt x="866830" y="4816457"/>
                </a:lnTo>
                <a:lnTo>
                  <a:pt x="868666" y="4813593"/>
                </a:lnTo>
                <a:close/>
                <a:moveTo>
                  <a:pt x="1061813" y="4764502"/>
                </a:moveTo>
                <a:lnTo>
                  <a:pt x="1061365" y="4764953"/>
                </a:lnTo>
                <a:lnTo>
                  <a:pt x="1053747" y="4767982"/>
                </a:lnTo>
                <a:lnTo>
                  <a:pt x="1054577" y="4773470"/>
                </a:lnTo>
                <a:lnTo>
                  <a:pt x="1060473" y="4766499"/>
                </a:lnTo>
                <a:lnTo>
                  <a:pt x="1061813" y="4765746"/>
                </a:lnTo>
                <a:close/>
                <a:moveTo>
                  <a:pt x="1063578" y="4693945"/>
                </a:moveTo>
                <a:lnTo>
                  <a:pt x="1062020" y="4694737"/>
                </a:lnTo>
                <a:lnTo>
                  <a:pt x="1062145" y="4695681"/>
                </a:lnTo>
                <a:close/>
                <a:moveTo>
                  <a:pt x="551905" y="4690180"/>
                </a:moveTo>
                <a:lnTo>
                  <a:pt x="550688" y="4690291"/>
                </a:lnTo>
                <a:lnTo>
                  <a:pt x="556367" y="4698294"/>
                </a:lnTo>
                <a:lnTo>
                  <a:pt x="556745" y="4696419"/>
                </a:lnTo>
                <a:lnTo>
                  <a:pt x="558509" y="4696002"/>
                </a:lnTo>
                <a:lnTo>
                  <a:pt x="557124" y="4695340"/>
                </a:lnTo>
                <a:close/>
                <a:moveTo>
                  <a:pt x="1777970" y="4650028"/>
                </a:moveTo>
                <a:lnTo>
                  <a:pt x="1777170" y="4650864"/>
                </a:lnTo>
                <a:lnTo>
                  <a:pt x="1778047" y="4650150"/>
                </a:lnTo>
                <a:close/>
                <a:moveTo>
                  <a:pt x="11495650" y="4554954"/>
                </a:moveTo>
                <a:lnTo>
                  <a:pt x="11496175" y="4556624"/>
                </a:lnTo>
                <a:lnTo>
                  <a:pt x="11496148" y="4554954"/>
                </a:lnTo>
                <a:close/>
                <a:moveTo>
                  <a:pt x="11709774" y="4550056"/>
                </a:moveTo>
                <a:lnTo>
                  <a:pt x="11709439" y="4551415"/>
                </a:lnTo>
                <a:lnTo>
                  <a:pt x="11709797" y="4551292"/>
                </a:lnTo>
                <a:lnTo>
                  <a:pt x="11709544" y="4552025"/>
                </a:lnTo>
                <a:lnTo>
                  <a:pt x="11710316" y="4551099"/>
                </a:lnTo>
                <a:lnTo>
                  <a:pt x="11711019" y="4550694"/>
                </a:lnTo>
                <a:close/>
                <a:moveTo>
                  <a:pt x="797528" y="4501923"/>
                </a:moveTo>
                <a:lnTo>
                  <a:pt x="797798" y="4502508"/>
                </a:lnTo>
                <a:lnTo>
                  <a:pt x="797935" y="4502335"/>
                </a:lnTo>
                <a:close/>
                <a:moveTo>
                  <a:pt x="11583001" y="4495768"/>
                </a:moveTo>
                <a:lnTo>
                  <a:pt x="11582652" y="4496672"/>
                </a:lnTo>
                <a:lnTo>
                  <a:pt x="11582909" y="4496719"/>
                </a:lnTo>
                <a:lnTo>
                  <a:pt x="11583106" y="4496748"/>
                </a:lnTo>
                <a:close/>
                <a:moveTo>
                  <a:pt x="11442720" y="4482344"/>
                </a:moveTo>
                <a:lnTo>
                  <a:pt x="11440315" y="4501378"/>
                </a:lnTo>
                <a:lnTo>
                  <a:pt x="11446083" y="4502334"/>
                </a:lnTo>
                <a:close/>
                <a:moveTo>
                  <a:pt x="888945" y="4453782"/>
                </a:moveTo>
                <a:lnTo>
                  <a:pt x="889252" y="4454235"/>
                </a:lnTo>
                <a:lnTo>
                  <a:pt x="889469" y="4453882"/>
                </a:lnTo>
                <a:close/>
                <a:moveTo>
                  <a:pt x="892853" y="4265588"/>
                </a:moveTo>
                <a:lnTo>
                  <a:pt x="892889" y="4265808"/>
                </a:lnTo>
                <a:lnTo>
                  <a:pt x="892554" y="4267510"/>
                </a:lnTo>
                <a:lnTo>
                  <a:pt x="893401" y="4266032"/>
                </a:lnTo>
                <a:close/>
                <a:moveTo>
                  <a:pt x="11490245" y="4209885"/>
                </a:moveTo>
                <a:lnTo>
                  <a:pt x="11487753" y="4217675"/>
                </a:lnTo>
                <a:lnTo>
                  <a:pt x="11490707" y="4218792"/>
                </a:lnTo>
                <a:lnTo>
                  <a:pt x="11490442" y="4213024"/>
                </a:lnTo>
                <a:lnTo>
                  <a:pt x="11492197" y="4212281"/>
                </a:lnTo>
                <a:lnTo>
                  <a:pt x="11490408" y="4212281"/>
                </a:lnTo>
                <a:lnTo>
                  <a:pt x="11490442" y="4213024"/>
                </a:lnTo>
                <a:lnTo>
                  <a:pt x="11490245" y="4213106"/>
                </a:lnTo>
                <a:lnTo>
                  <a:pt x="11490245" y="4212281"/>
                </a:lnTo>
                <a:lnTo>
                  <a:pt x="11489929" y="4212281"/>
                </a:lnTo>
                <a:lnTo>
                  <a:pt x="11490245" y="4210671"/>
                </a:lnTo>
                <a:close/>
                <a:moveTo>
                  <a:pt x="11490643" y="4208637"/>
                </a:moveTo>
                <a:lnTo>
                  <a:pt x="11490290" y="4209742"/>
                </a:lnTo>
                <a:lnTo>
                  <a:pt x="11490316" y="4210306"/>
                </a:lnTo>
                <a:close/>
                <a:moveTo>
                  <a:pt x="11065417" y="4195294"/>
                </a:moveTo>
                <a:lnTo>
                  <a:pt x="11064864" y="4198772"/>
                </a:lnTo>
                <a:lnTo>
                  <a:pt x="11065940" y="4197277"/>
                </a:lnTo>
                <a:lnTo>
                  <a:pt x="11066707" y="4195520"/>
                </a:lnTo>
                <a:lnTo>
                  <a:pt x="11066428" y="4195795"/>
                </a:lnTo>
                <a:close/>
                <a:moveTo>
                  <a:pt x="1013288" y="4183503"/>
                </a:moveTo>
                <a:lnTo>
                  <a:pt x="1013013" y="4185325"/>
                </a:lnTo>
                <a:lnTo>
                  <a:pt x="1012966" y="4185530"/>
                </a:lnTo>
                <a:lnTo>
                  <a:pt x="1014170" y="4184568"/>
                </a:lnTo>
                <a:close/>
                <a:moveTo>
                  <a:pt x="486513" y="4182861"/>
                </a:moveTo>
                <a:lnTo>
                  <a:pt x="481162" y="4187239"/>
                </a:lnTo>
                <a:lnTo>
                  <a:pt x="481275" y="4187269"/>
                </a:lnTo>
                <a:lnTo>
                  <a:pt x="482025" y="4187477"/>
                </a:lnTo>
                <a:lnTo>
                  <a:pt x="484028" y="4190436"/>
                </a:lnTo>
                <a:lnTo>
                  <a:pt x="486415" y="4183158"/>
                </a:lnTo>
                <a:close/>
                <a:moveTo>
                  <a:pt x="504442" y="4161275"/>
                </a:moveTo>
                <a:lnTo>
                  <a:pt x="504442" y="4163859"/>
                </a:lnTo>
                <a:lnTo>
                  <a:pt x="504442" y="4167185"/>
                </a:lnTo>
                <a:lnTo>
                  <a:pt x="507450" y="4164739"/>
                </a:lnTo>
                <a:close/>
                <a:moveTo>
                  <a:pt x="11584464" y="4139851"/>
                </a:moveTo>
                <a:lnTo>
                  <a:pt x="11587070" y="4141476"/>
                </a:lnTo>
                <a:lnTo>
                  <a:pt x="11587192" y="4140029"/>
                </a:lnTo>
                <a:close/>
                <a:moveTo>
                  <a:pt x="11688314" y="4136544"/>
                </a:moveTo>
                <a:lnTo>
                  <a:pt x="11687860" y="4137470"/>
                </a:lnTo>
                <a:lnTo>
                  <a:pt x="11687711" y="4138380"/>
                </a:lnTo>
                <a:lnTo>
                  <a:pt x="11688990" y="4138458"/>
                </a:lnTo>
                <a:close/>
                <a:moveTo>
                  <a:pt x="403026" y="4120750"/>
                </a:moveTo>
                <a:lnTo>
                  <a:pt x="410520" y="4191289"/>
                </a:lnTo>
                <a:lnTo>
                  <a:pt x="411072" y="4187477"/>
                </a:lnTo>
                <a:lnTo>
                  <a:pt x="411179" y="4187449"/>
                </a:lnTo>
                <a:lnTo>
                  <a:pt x="407405" y="4120750"/>
                </a:lnTo>
                <a:close/>
                <a:moveTo>
                  <a:pt x="386115" y="4029086"/>
                </a:moveTo>
                <a:lnTo>
                  <a:pt x="382693" y="4031937"/>
                </a:lnTo>
                <a:lnTo>
                  <a:pt x="386115" y="4033366"/>
                </a:lnTo>
                <a:close/>
                <a:moveTo>
                  <a:pt x="387784" y="4022436"/>
                </a:moveTo>
                <a:lnTo>
                  <a:pt x="387088" y="4023181"/>
                </a:lnTo>
                <a:lnTo>
                  <a:pt x="386274" y="4024538"/>
                </a:lnTo>
                <a:lnTo>
                  <a:pt x="386274" y="4027064"/>
                </a:lnTo>
                <a:close/>
                <a:moveTo>
                  <a:pt x="675702" y="3990375"/>
                </a:moveTo>
                <a:lnTo>
                  <a:pt x="674957" y="3992992"/>
                </a:lnTo>
                <a:lnTo>
                  <a:pt x="673819" y="3993768"/>
                </a:lnTo>
                <a:lnTo>
                  <a:pt x="675702" y="3993836"/>
                </a:lnTo>
                <a:close/>
                <a:moveTo>
                  <a:pt x="413856" y="3978253"/>
                </a:moveTo>
                <a:lnTo>
                  <a:pt x="412893" y="3978446"/>
                </a:lnTo>
                <a:lnTo>
                  <a:pt x="412697" y="3979229"/>
                </a:lnTo>
                <a:close/>
                <a:moveTo>
                  <a:pt x="382864" y="3976294"/>
                </a:moveTo>
                <a:lnTo>
                  <a:pt x="386117" y="3977378"/>
                </a:lnTo>
                <a:lnTo>
                  <a:pt x="386117" y="3977300"/>
                </a:lnTo>
                <a:lnTo>
                  <a:pt x="385110" y="3976294"/>
                </a:lnTo>
                <a:close/>
                <a:moveTo>
                  <a:pt x="440414" y="3962552"/>
                </a:moveTo>
                <a:lnTo>
                  <a:pt x="442426" y="3965568"/>
                </a:lnTo>
                <a:cubicBezTo>
                  <a:pt x="438068" y="3969926"/>
                  <a:pt x="438068" y="3974282"/>
                  <a:pt x="433710" y="3974282"/>
                </a:cubicBezTo>
                <a:lnTo>
                  <a:pt x="431195" y="3974785"/>
                </a:lnTo>
                <a:lnTo>
                  <a:pt x="432889" y="3975193"/>
                </a:lnTo>
                <a:lnTo>
                  <a:pt x="434381" y="3980120"/>
                </a:lnTo>
                <a:lnTo>
                  <a:pt x="434583" y="3980790"/>
                </a:lnTo>
                <a:lnTo>
                  <a:pt x="445106" y="3970637"/>
                </a:lnTo>
                <a:cubicBezTo>
                  <a:pt x="448324" y="3970093"/>
                  <a:pt x="451541" y="3972272"/>
                  <a:pt x="455831" y="3976630"/>
                </a:cubicBezTo>
                <a:lnTo>
                  <a:pt x="455831" y="3977633"/>
                </a:lnTo>
                <a:lnTo>
                  <a:pt x="456500" y="3976630"/>
                </a:lnTo>
                <a:lnTo>
                  <a:pt x="457843" y="3975958"/>
                </a:lnTo>
                <a:lnTo>
                  <a:pt x="455830" y="3975958"/>
                </a:lnTo>
                <a:lnTo>
                  <a:pt x="455830" y="3962552"/>
                </a:lnTo>
                <a:close/>
                <a:moveTo>
                  <a:pt x="503201" y="3930752"/>
                </a:moveTo>
                <a:lnTo>
                  <a:pt x="503086" y="3931100"/>
                </a:lnTo>
                <a:lnTo>
                  <a:pt x="503201" y="3931121"/>
                </a:lnTo>
                <a:close/>
                <a:moveTo>
                  <a:pt x="793507" y="3927259"/>
                </a:moveTo>
                <a:lnTo>
                  <a:pt x="790826" y="3929254"/>
                </a:lnTo>
                <a:lnTo>
                  <a:pt x="793507" y="3930117"/>
                </a:lnTo>
                <a:close/>
                <a:moveTo>
                  <a:pt x="526776" y="3921108"/>
                </a:moveTo>
                <a:lnTo>
                  <a:pt x="525545" y="3927075"/>
                </a:lnTo>
                <a:lnTo>
                  <a:pt x="525673" y="3927075"/>
                </a:lnTo>
                <a:lnTo>
                  <a:pt x="526871" y="3921327"/>
                </a:lnTo>
                <a:close/>
                <a:moveTo>
                  <a:pt x="985924" y="3906244"/>
                </a:moveTo>
                <a:lnTo>
                  <a:pt x="986011" y="3907623"/>
                </a:lnTo>
                <a:lnTo>
                  <a:pt x="986619" y="3906244"/>
                </a:lnTo>
                <a:close/>
                <a:moveTo>
                  <a:pt x="481160" y="3902865"/>
                </a:moveTo>
                <a:lnTo>
                  <a:pt x="478181" y="3906618"/>
                </a:lnTo>
                <a:lnTo>
                  <a:pt x="482108" y="3906243"/>
                </a:lnTo>
                <a:lnTo>
                  <a:pt x="482643" y="3909486"/>
                </a:lnTo>
                <a:lnTo>
                  <a:pt x="482643" y="3906243"/>
                </a:lnTo>
                <a:lnTo>
                  <a:pt x="483207" y="3906243"/>
                </a:lnTo>
                <a:lnTo>
                  <a:pt x="482081" y="3905488"/>
                </a:lnTo>
                <a:close/>
                <a:moveTo>
                  <a:pt x="11373929" y="3902454"/>
                </a:moveTo>
                <a:lnTo>
                  <a:pt x="11371948" y="3906425"/>
                </a:lnTo>
                <a:lnTo>
                  <a:pt x="11371723" y="3906651"/>
                </a:lnTo>
                <a:lnTo>
                  <a:pt x="11371370" y="3907340"/>
                </a:lnTo>
                <a:lnTo>
                  <a:pt x="11372843" y="3906210"/>
                </a:lnTo>
                <a:lnTo>
                  <a:pt x="11381628" y="3906210"/>
                </a:lnTo>
                <a:close/>
                <a:moveTo>
                  <a:pt x="440240" y="3832504"/>
                </a:moveTo>
                <a:lnTo>
                  <a:pt x="435063" y="3833523"/>
                </a:lnTo>
                <a:lnTo>
                  <a:pt x="435019" y="3833611"/>
                </a:lnTo>
                <a:lnTo>
                  <a:pt x="434703" y="3833594"/>
                </a:lnTo>
                <a:lnTo>
                  <a:pt x="433938" y="3833744"/>
                </a:lnTo>
                <a:lnTo>
                  <a:pt x="435379" y="3842226"/>
                </a:lnTo>
                <a:lnTo>
                  <a:pt x="438134" y="3834626"/>
                </a:lnTo>
                <a:lnTo>
                  <a:pt x="438906" y="3833847"/>
                </a:lnTo>
                <a:lnTo>
                  <a:pt x="434899" y="3833847"/>
                </a:lnTo>
                <a:lnTo>
                  <a:pt x="435019" y="3833611"/>
                </a:lnTo>
                <a:lnTo>
                  <a:pt x="438926" y="3833827"/>
                </a:lnTo>
                <a:close/>
                <a:moveTo>
                  <a:pt x="456436" y="3828197"/>
                </a:moveTo>
                <a:lnTo>
                  <a:pt x="456124" y="3828591"/>
                </a:lnTo>
                <a:lnTo>
                  <a:pt x="456326" y="3828653"/>
                </a:lnTo>
                <a:close/>
                <a:moveTo>
                  <a:pt x="10125627" y="3780487"/>
                </a:moveTo>
                <a:lnTo>
                  <a:pt x="10123134" y="3782353"/>
                </a:lnTo>
                <a:lnTo>
                  <a:pt x="10119403" y="3787969"/>
                </a:lnTo>
                <a:lnTo>
                  <a:pt x="10116957" y="3790829"/>
                </a:lnTo>
                <a:lnTo>
                  <a:pt x="10113033" y="3796519"/>
                </a:lnTo>
                <a:lnTo>
                  <a:pt x="10123783" y="3783573"/>
                </a:lnTo>
                <a:close/>
                <a:moveTo>
                  <a:pt x="11512844" y="3681660"/>
                </a:moveTo>
                <a:lnTo>
                  <a:pt x="11511827" y="3687071"/>
                </a:lnTo>
                <a:lnTo>
                  <a:pt x="11511744" y="3687358"/>
                </a:lnTo>
                <a:lnTo>
                  <a:pt x="11512354" y="3686830"/>
                </a:lnTo>
                <a:lnTo>
                  <a:pt x="11517599" y="3685637"/>
                </a:lnTo>
                <a:close/>
                <a:moveTo>
                  <a:pt x="1542351" y="3615646"/>
                </a:moveTo>
                <a:lnTo>
                  <a:pt x="1540213" y="3617608"/>
                </a:lnTo>
                <a:lnTo>
                  <a:pt x="1547286" y="3628312"/>
                </a:lnTo>
                <a:close/>
                <a:moveTo>
                  <a:pt x="580163" y="3587515"/>
                </a:moveTo>
                <a:lnTo>
                  <a:pt x="579521" y="3587652"/>
                </a:lnTo>
                <a:lnTo>
                  <a:pt x="579511" y="3587657"/>
                </a:lnTo>
                <a:lnTo>
                  <a:pt x="579881" y="3587922"/>
                </a:lnTo>
                <a:close/>
                <a:moveTo>
                  <a:pt x="11517607" y="3540488"/>
                </a:moveTo>
                <a:lnTo>
                  <a:pt x="11516536" y="3541549"/>
                </a:lnTo>
                <a:lnTo>
                  <a:pt x="11514915" y="3541549"/>
                </a:lnTo>
                <a:lnTo>
                  <a:pt x="11516220" y="3542279"/>
                </a:lnTo>
                <a:lnTo>
                  <a:pt x="11519619" y="3543975"/>
                </a:lnTo>
                <a:lnTo>
                  <a:pt x="11520394" y="3542375"/>
                </a:lnTo>
                <a:close/>
                <a:moveTo>
                  <a:pt x="262190" y="3540022"/>
                </a:moveTo>
                <a:lnTo>
                  <a:pt x="262190" y="3540718"/>
                </a:lnTo>
                <a:lnTo>
                  <a:pt x="263464" y="3543897"/>
                </a:lnTo>
                <a:lnTo>
                  <a:pt x="263464" y="3541387"/>
                </a:lnTo>
                <a:lnTo>
                  <a:pt x="265298" y="3540435"/>
                </a:lnTo>
                <a:close/>
                <a:moveTo>
                  <a:pt x="11180501" y="3504110"/>
                </a:moveTo>
                <a:lnTo>
                  <a:pt x="11180354" y="3505735"/>
                </a:lnTo>
                <a:lnTo>
                  <a:pt x="11180501" y="3505735"/>
                </a:lnTo>
                <a:close/>
                <a:moveTo>
                  <a:pt x="1421114" y="3442949"/>
                </a:moveTo>
                <a:lnTo>
                  <a:pt x="1413565" y="3450547"/>
                </a:lnTo>
                <a:lnTo>
                  <a:pt x="1415422" y="3449855"/>
                </a:lnTo>
                <a:lnTo>
                  <a:pt x="1421114" y="3446036"/>
                </a:lnTo>
                <a:close/>
                <a:moveTo>
                  <a:pt x="578478" y="3401050"/>
                </a:moveTo>
                <a:lnTo>
                  <a:pt x="574601" y="3403062"/>
                </a:lnTo>
                <a:lnTo>
                  <a:pt x="576912" y="3408673"/>
                </a:lnTo>
                <a:close/>
                <a:moveTo>
                  <a:pt x="1853245" y="3323946"/>
                </a:moveTo>
                <a:lnTo>
                  <a:pt x="1853245" y="3324689"/>
                </a:lnTo>
                <a:lnTo>
                  <a:pt x="1854164" y="3325564"/>
                </a:lnTo>
                <a:close/>
                <a:moveTo>
                  <a:pt x="11447026" y="3251792"/>
                </a:moveTo>
                <a:lnTo>
                  <a:pt x="11446835" y="3251964"/>
                </a:lnTo>
                <a:lnTo>
                  <a:pt x="11445837" y="3251964"/>
                </a:lnTo>
                <a:lnTo>
                  <a:pt x="11447026" y="3254366"/>
                </a:lnTo>
                <a:close/>
                <a:moveTo>
                  <a:pt x="864009" y="3034806"/>
                </a:moveTo>
                <a:lnTo>
                  <a:pt x="868757" y="3043113"/>
                </a:lnTo>
                <a:lnTo>
                  <a:pt x="868757" y="3034806"/>
                </a:lnTo>
                <a:lnTo>
                  <a:pt x="868667" y="3034806"/>
                </a:lnTo>
                <a:close/>
                <a:moveTo>
                  <a:pt x="1246334" y="3013354"/>
                </a:moveTo>
                <a:lnTo>
                  <a:pt x="1247535" y="3019886"/>
                </a:lnTo>
                <a:lnTo>
                  <a:pt x="1252609" y="3013354"/>
                </a:lnTo>
                <a:close/>
                <a:moveTo>
                  <a:pt x="10891872" y="3003900"/>
                </a:moveTo>
                <a:lnTo>
                  <a:pt x="10890350" y="3009152"/>
                </a:lnTo>
                <a:lnTo>
                  <a:pt x="10890698" y="3010563"/>
                </a:lnTo>
                <a:lnTo>
                  <a:pt x="10894679" y="3006582"/>
                </a:lnTo>
                <a:close/>
                <a:moveTo>
                  <a:pt x="11495650" y="2992854"/>
                </a:moveTo>
                <a:lnTo>
                  <a:pt x="11496175" y="2994524"/>
                </a:lnTo>
                <a:lnTo>
                  <a:pt x="11496148" y="2992854"/>
                </a:lnTo>
                <a:close/>
                <a:moveTo>
                  <a:pt x="11709774" y="2987956"/>
                </a:moveTo>
                <a:lnTo>
                  <a:pt x="11709439" y="2989315"/>
                </a:lnTo>
                <a:lnTo>
                  <a:pt x="11709797" y="2989192"/>
                </a:lnTo>
                <a:lnTo>
                  <a:pt x="11709544" y="2989925"/>
                </a:lnTo>
                <a:lnTo>
                  <a:pt x="11710316" y="2988999"/>
                </a:lnTo>
                <a:lnTo>
                  <a:pt x="11711019" y="2988594"/>
                </a:lnTo>
                <a:close/>
                <a:moveTo>
                  <a:pt x="573881" y="2960773"/>
                </a:moveTo>
                <a:lnTo>
                  <a:pt x="570706" y="2961416"/>
                </a:lnTo>
                <a:lnTo>
                  <a:pt x="574027" y="2962502"/>
                </a:lnTo>
                <a:close/>
                <a:moveTo>
                  <a:pt x="11583001" y="2933668"/>
                </a:moveTo>
                <a:lnTo>
                  <a:pt x="11582652" y="2934572"/>
                </a:lnTo>
                <a:lnTo>
                  <a:pt x="11582909" y="2934619"/>
                </a:lnTo>
                <a:lnTo>
                  <a:pt x="11583106" y="2934648"/>
                </a:lnTo>
                <a:close/>
                <a:moveTo>
                  <a:pt x="11442720" y="2920244"/>
                </a:moveTo>
                <a:lnTo>
                  <a:pt x="11440315" y="2939278"/>
                </a:lnTo>
                <a:lnTo>
                  <a:pt x="11446083" y="2940234"/>
                </a:lnTo>
                <a:close/>
                <a:moveTo>
                  <a:pt x="870458" y="2886290"/>
                </a:moveTo>
                <a:lnTo>
                  <a:pt x="867054" y="2889745"/>
                </a:lnTo>
                <a:lnTo>
                  <a:pt x="866831" y="2892407"/>
                </a:lnTo>
                <a:lnTo>
                  <a:pt x="868667" y="2889543"/>
                </a:lnTo>
                <a:close/>
                <a:moveTo>
                  <a:pt x="11269302" y="2880025"/>
                </a:moveTo>
                <a:lnTo>
                  <a:pt x="11276347" y="2896935"/>
                </a:lnTo>
                <a:lnTo>
                  <a:pt x="11276698" y="2896547"/>
                </a:lnTo>
                <a:lnTo>
                  <a:pt x="11280620" y="2888694"/>
                </a:lnTo>
                <a:close/>
                <a:moveTo>
                  <a:pt x="1061814" y="2840452"/>
                </a:moveTo>
                <a:lnTo>
                  <a:pt x="1061366" y="2840903"/>
                </a:lnTo>
                <a:lnTo>
                  <a:pt x="1053748" y="2843932"/>
                </a:lnTo>
                <a:lnTo>
                  <a:pt x="1054578" y="2849420"/>
                </a:lnTo>
                <a:lnTo>
                  <a:pt x="1060474" y="2842450"/>
                </a:lnTo>
                <a:lnTo>
                  <a:pt x="1061814" y="2841696"/>
                </a:lnTo>
                <a:close/>
                <a:moveTo>
                  <a:pt x="551906" y="2766130"/>
                </a:moveTo>
                <a:lnTo>
                  <a:pt x="550689" y="2766241"/>
                </a:lnTo>
                <a:lnTo>
                  <a:pt x="556368" y="2774244"/>
                </a:lnTo>
                <a:lnTo>
                  <a:pt x="556746" y="2772369"/>
                </a:lnTo>
                <a:lnTo>
                  <a:pt x="558510" y="2771952"/>
                </a:lnTo>
                <a:lnTo>
                  <a:pt x="557125" y="2771290"/>
                </a:lnTo>
                <a:close/>
                <a:moveTo>
                  <a:pt x="11160690" y="2747790"/>
                </a:moveTo>
                <a:lnTo>
                  <a:pt x="11160704" y="2747871"/>
                </a:lnTo>
                <a:lnTo>
                  <a:pt x="11161112" y="2747871"/>
                </a:lnTo>
                <a:close/>
                <a:moveTo>
                  <a:pt x="11181864" y="2730942"/>
                </a:moveTo>
                <a:lnTo>
                  <a:pt x="11175991" y="2747871"/>
                </a:lnTo>
                <a:lnTo>
                  <a:pt x="11178403" y="2747871"/>
                </a:lnTo>
                <a:lnTo>
                  <a:pt x="11186056" y="2755470"/>
                </a:lnTo>
                <a:lnTo>
                  <a:pt x="11188002" y="2751011"/>
                </a:lnTo>
                <a:lnTo>
                  <a:pt x="11187666" y="2750551"/>
                </a:lnTo>
                <a:cubicBezTo>
                  <a:pt x="11187666" y="2750551"/>
                  <a:pt x="11178891" y="2746082"/>
                  <a:pt x="11178891" y="2746082"/>
                </a:cubicBezTo>
                <a:close/>
                <a:moveTo>
                  <a:pt x="11156674" y="2688078"/>
                </a:moveTo>
                <a:lnTo>
                  <a:pt x="11118431" y="2723738"/>
                </a:lnTo>
                <a:lnTo>
                  <a:pt x="11156674" y="2723738"/>
                </a:lnTo>
                <a:close/>
                <a:moveTo>
                  <a:pt x="11490245" y="2647785"/>
                </a:moveTo>
                <a:lnTo>
                  <a:pt x="11487753" y="2655575"/>
                </a:lnTo>
                <a:lnTo>
                  <a:pt x="11490707" y="2656692"/>
                </a:lnTo>
                <a:lnTo>
                  <a:pt x="11490442" y="2650924"/>
                </a:lnTo>
                <a:lnTo>
                  <a:pt x="11492197" y="2650181"/>
                </a:lnTo>
                <a:lnTo>
                  <a:pt x="11490408" y="2650181"/>
                </a:lnTo>
                <a:lnTo>
                  <a:pt x="11490442" y="2650924"/>
                </a:lnTo>
                <a:lnTo>
                  <a:pt x="11490245" y="2651006"/>
                </a:lnTo>
                <a:lnTo>
                  <a:pt x="11490245" y="2650181"/>
                </a:lnTo>
                <a:lnTo>
                  <a:pt x="11489929" y="2650181"/>
                </a:lnTo>
                <a:lnTo>
                  <a:pt x="11490245" y="2648571"/>
                </a:lnTo>
                <a:close/>
                <a:moveTo>
                  <a:pt x="11490643" y="2646537"/>
                </a:moveTo>
                <a:lnTo>
                  <a:pt x="11490290" y="2647642"/>
                </a:lnTo>
                <a:lnTo>
                  <a:pt x="11490316" y="2648206"/>
                </a:lnTo>
                <a:close/>
                <a:moveTo>
                  <a:pt x="11584464" y="2577751"/>
                </a:moveTo>
                <a:lnTo>
                  <a:pt x="11587070" y="2579376"/>
                </a:lnTo>
                <a:lnTo>
                  <a:pt x="11587192" y="2577929"/>
                </a:lnTo>
                <a:close/>
                <a:moveTo>
                  <a:pt x="11688314" y="2574444"/>
                </a:moveTo>
                <a:lnTo>
                  <a:pt x="11687860" y="2575370"/>
                </a:lnTo>
                <a:lnTo>
                  <a:pt x="11687711" y="2576280"/>
                </a:lnTo>
                <a:lnTo>
                  <a:pt x="11688990" y="2576358"/>
                </a:lnTo>
                <a:close/>
                <a:moveTo>
                  <a:pt x="386116" y="2524136"/>
                </a:moveTo>
                <a:lnTo>
                  <a:pt x="382694" y="2526987"/>
                </a:lnTo>
                <a:lnTo>
                  <a:pt x="386116" y="2528416"/>
                </a:lnTo>
                <a:close/>
                <a:moveTo>
                  <a:pt x="387785" y="2517486"/>
                </a:moveTo>
                <a:lnTo>
                  <a:pt x="387089" y="2518231"/>
                </a:lnTo>
                <a:lnTo>
                  <a:pt x="386275" y="2519588"/>
                </a:lnTo>
                <a:lnTo>
                  <a:pt x="386275" y="2522114"/>
                </a:lnTo>
                <a:close/>
                <a:moveTo>
                  <a:pt x="413857" y="2473303"/>
                </a:moveTo>
                <a:lnTo>
                  <a:pt x="412894" y="2473496"/>
                </a:lnTo>
                <a:lnTo>
                  <a:pt x="412698" y="2474279"/>
                </a:lnTo>
                <a:close/>
                <a:moveTo>
                  <a:pt x="382865" y="2471344"/>
                </a:moveTo>
                <a:lnTo>
                  <a:pt x="386118" y="2472428"/>
                </a:lnTo>
                <a:lnTo>
                  <a:pt x="386118" y="2472350"/>
                </a:lnTo>
                <a:lnTo>
                  <a:pt x="385111" y="2471344"/>
                </a:lnTo>
                <a:close/>
                <a:moveTo>
                  <a:pt x="440415" y="2457602"/>
                </a:moveTo>
                <a:lnTo>
                  <a:pt x="442427" y="2460618"/>
                </a:lnTo>
                <a:cubicBezTo>
                  <a:pt x="438069" y="2464976"/>
                  <a:pt x="438069" y="2469332"/>
                  <a:pt x="433711" y="2469332"/>
                </a:cubicBezTo>
                <a:lnTo>
                  <a:pt x="431196" y="2469835"/>
                </a:lnTo>
                <a:lnTo>
                  <a:pt x="432890" y="2470243"/>
                </a:lnTo>
                <a:lnTo>
                  <a:pt x="434382" y="2475170"/>
                </a:lnTo>
                <a:lnTo>
                  <a:pt x="434584" y="2475840"/>
                </a:lnTo>
                <a:lnTo>
                  <a:pt x="445107" y="2465687"/>
                </a:lnTo>
                <a:cubicBezTo>
                  <a:pt x="448325" y="2465143"/>
                  <a:pt x="451542" y="2467322"/>
                  <a:pt x="455832" y="2471680"/>
                </a:cubicBezTo>
                <a:lnTo>
                  <a:pt x="455832" y="2472683"/>
                </a:lnTo>
                <a:lnTo>
                  <a:pt x="456501" y="2471680"/>
                </a:lnTo>
                <a:lnTo>
                  <a:pt x="457844" y="2471008"/>
                </a:lnTo>
                <a:lnTo>
                  <a:pt x="455831" y="2471008"/>
                </a:lnTo>
                <a:lnTo>
                  <a:pt x="455831" y="2457602"/>
                </a:lnTo>
                <a:close/>
                <a:moveTo>
                  <a:pt x="11061478" y="2448265"/>
                </a:moveTo>
                <a:lnTo>
                  <a:pt x="11061064" y="2451197"/>
                </a:lnTo>
                <a:lnTo>
                  <a:pt x="11062253" y="2449557"/>
                </a:lnTo>
                <a:lnTo>
                  <a:pt x="11065388" y="2449815"/>
                </a:lnTo>
                <a:lnTo>
                  <a:pt x="11061986" y="2448265"/>
                </a:lnTo>
                <a:close/>
                <a:moveTo>
                  <a:pt x="503202" y="2425802"/>
                </a:moveTo>
                <a:lnTo>
                  <a:pt x="503087" y="2426150"/>
                </a:lnTo>
                <a:lnTo>
                  <a:pt x="503202" y="2426171"/>
                </a:lnTo>
                <a:close/>
                <a:moveTo>
                  <a:pt x="526777" y="2416158"/>
                </a:moveTo>
                <a:lnTo>
                  <a:pt x="525546" y="2422125"/>
                </a:lnTo>
                <a:lnTo>
                  <a:pt x="525674" y="2422125"/>
                </a:lnTo>
                <a:lnTo>
                  <a:pt x="526872" y="2416377"/>
                </a:lnTo>
                <a:close/>
                <a:moveTo>
                  <a:pt x="481161" y="2397915"/>
                </a:moveTo>
                <a:lnTo>
                  <a:pt x="478182" y="2401668"/>
                </a:lnTo>
                <a:lnTo>
                  <a:pt x="482109" y="2401293"/>
                </a:lnTo>
                <a:lnTo>
                  <a:pt x="482644" y="2404536"/>
                </a:lnTo>
                <a:lnTo>
                  <a:pt x="482644" y="2401293"/>
                </a:lnTo>
                <a:lnTo>
                  <a:pt x="483208" y="2401293"/>
                </a:lnTo>
                <a:lnTo>
                  <a:pt x="482082" y="2400538"/>
                </a:lnTo>
                <a:close/>
                <a:moveTo>
                  <a:pt x="10847305" y="2333498"/>
                </a:moveTo>
                <a:lnTo>
                  <a:pt x="10847308" y="2333562"/>
                </a:lnTo>
                <a:lnTo>
                  <a:pt x="10847382" y="2333535"/>
                </a:lnTo>
                <a:close/>
                <a:moveTo>
                  <a:pt x="11065417" y="2328394"/>
                </a:moveTo>
                <a:lnTo>
                  <a:pt x="11064864" y="2331872"/>
                </a:lnTo>
                <a:lnTo>
                  <a:pt x="11065940" y="2330377"/>
                </a:lnTo>
                <a:lnTo>
                  <a:pt x="11066707" y="2328620"/>
                </a:lnTo>
                <a:lnTo>
                  <a:pt x="11066428" y="2328895"/>
                </a:lnTo>
                <a:close/>
                <a:moveTo>
                  <a:pt x="440241" y="2327554"/>
                </a:moveTo>
                <a:lnTo>
                  <a:pt x="435064" y="2328573"/>
                </a:lnTo>
                <a:lnTo>
                  <a:pt x="435020" y="2328661"/>
                </a:lnTo>
                <a:lnTo>
                  <a:pt x="434704" y="2328644"/>
                </a:lnTo>
                <a:lnTo>
                  <a:pt x="433939" y="2328794"/>
                </a:lnTo>
                <a:lnTo>
                  <a:pt x="435380" y="2337276"/>
                </a:lnTo>
                <a:lnTo>
                  <a:pt x="438135" y="2329676"/>
                </a:lnTo>
                <a:lnTo>
                  <a:pt x="438907" y="2328897"/>
                </a:lnTo>
                <a:lnTo>
                  <a:pt x="434900" y="2328897"/>
                </a:lnTo>
                <a:lnTo>
                  <a:pt x="435020" y="2328661"/>
                </a:lnTo>
                <a:lnTo>
                  <a:pt x="438927" y="2328877"/>
                </a:lnTo>
                <a:close/>
                <a:moveTo>
                  <a:pt x="456437" y="2323247"/>
                </a:moveTo>
                <a:lnTo>
                  <a:pt x="456125" y="2323641"/>
                </a:lnTo>
                <a:lnTo>
                  <a:pt x="456327" y="2323703"/>
                </a:lnTo>
                <a:close/>
                <a:moveTo>
                  <a:pt x="11516742" y="2226347"/>
                </a:moveTo>
                <a:lnTo>
                  <a:pt x="11516742" y="2228013"/>
                </a:lnTo>
                <a:lnTo>
                  <a:pt x="11515329" y="2228790"/>
                </a:lnTo>
                <a:lnTo>
                  <a:pt x="11516788" y="2230166"/>
                </a:lnTo>
                <a:lnTo>
                  <a:pt x="11517075" y="2228883"/>
                </a:lnTo>
                <a:close/>
                <a:moveTo>
                  <a:pt x="10439906" y="2219132"/>
                </a:moveTo>
                <a:lnTo>
                  <a:pt x="10439166" y="2220044"/>
                </a:lnTo>
                <a:lnTo>
                  <a:pt x="10432795" y="2232826"/>
                </a:lnTo>
                <a:lnTo>
                  <a:pt x="10433479" y="2232369"/>
                </a:lnTo>
                <a:lnTo>
                  <a:pt x="10432812" y="2234402"/>
                </a:lnTo>
                <a:lnTo>
                  <a:pt x="10436193" y="2229881"/>
                </a:lnTo>
                <a:lnTo>
                  <a:pt x="10433479" y="2232369"/>
                </a:lnTo>
                <a:close/>
                <a:moveTo>
                  <a:pt x="11374235" y="2151423"/>
                </a:moveTo>
                <a:lnTo>
                  <a:pt x="11372843" y="2152920"/>
                </a:lnTo>
                <a:lnTo>
                  <a:pt x="11371681" y="2153148"/>
                </a:lnTo>
                <a:lnTo>
                  <a:pt x="11373775" y="2153884"/>
                </a:lnTo>
                <a:close/>
                <a:moveTo>
                  <a:pt x="580164" y="2082565"/>
                </a:moveTo>
                <a:lnTo>
                  <a:pt x="579522" y="2082702"/>
                </a:lnTo>
                <a:lnTo>
                  <a:pt x="579512" y="2082707"/>
                </a:lnTo>
                <a:lnTo>
                  <a:pt x="579882" y="2082972"/>
                </a:lnTo>
                <a:close/>
                <a:moveTo>
                  <a:pt x="11373929" y="2035554"/>
                </a:moveTo>
                <a:lnTo>
                  <a:pt x="11371948" y="2039525"/>
                </a:lnTo>
                <a:lnTo>
                  <a:pt x="11371723" y="2039751"/>
                </a:lnTo>
                <a:lnTo>
                  <a:pt x="11371370" y="2040440"/>
                </a:lnTo>
                <a:lnTo>
                  <a:pt x="11372843" y="2039310"/>
                </a:lnTo>
                <a:lnTo>
                  <a:pt x="11381628" y="2039310"/>
                </a:lnTo>
                <a:close/>
                <a:moveTo>
                  <a:pt x="262191" y="2035072"/>
                </a:moveTo>
                <a:lnTo>
                  <a:pt x="262191" y="2035768"/>
                </a:lnTo>
                <a:lnTo>
                  <a:pt x="263465" y="2038947"/>
                </a:lnTo>
                <a:lnTo>
                  <a:pt x="263465" y="2036437"/>
                </a:lnTo>
                <a:lnTo>
                  <a:pt x="265299" y="2035485"/>
                </a:lnTo>
                <a:close/>
                <a:moveTo>
                  <a:pt x="9832971" y="2034969"/>
                </a:moveTo>
                <a:lnTo>
                  <a:pt x="9825829" y="2041695"/>
                </a:lnTo>
                <a:lnTo>
                  <a:pt x="9831333" y="2039542"/>
                </a:lnTo>
                <a:close/>
                <a:moveTo>
                  <a:pt x="10125627" y="1913587"/>
                </a:moveTo>
                <a:lnTo>
                  <a:pt x="10123134" y="1915454"/>
                </a:lnTo>
                <a:lnTo>
                  <a:pt x="10119403" y="1921070"/>
                </a:lnTo>
                <a:lnTo>
                  <a:pt x="10116957" y="1923930"/>
                </a:lnTo>
                <a:lnTo>
                  <a:pt x="10113033" y="1929619"/>
                </a:lnTo>
                <a:lnTo>
                  <a:pt x="10123783" y="1916673"/>
                </a:lnTo>
                <a:close/>
                <a:moveTo>
                  <a:pt x="578479" y="1896101"/>
                </a:moveTo>
                <a:lnTo>
                  <a:pt x="574602" y="1898112"/>
                </a:lnTo>
                <a:lnTo>
                  <a:pt x="576913" y="1903723"/>
                </a:lnTo>
                <a:close/>
                <a:moveTo>
                  <a:pt x="1853246" y="1818997"/>
                </a:moveTo>
                <a:lnTo>
                  <a:pt x="1853246" y="1819739"/>
                </a:lnTo>
                <a:lnTo>
                  <a:pt x="1854165" y="1820615"/>
                </a:lnTo>
                <a:close/>
                <a:moveTo>
                  <a:pt x="11512844" y="1814760"/>
                </a:moveTo>
                <a:lnTo>
                  <a:pt x="11511827" y="1820172"/>
                </a:lnTo>
                <a:lnTo>
                  <a:pt x="11511744" y="1820458"/>
                </a:lnTo>
                <a:lnTo>
                  <a:pt x="11512354" y="1819930"/>
                </a:lnTo>
                <a:lnTo>
                  <a:pt x="11517599" y="1818738"/>
                </a:lnTo>
                <a:close/>
                <a:moveTo>
                  <a:pt x="11517607" y="1673589"/>
                </a:moveTo>
                <a:lnTo>
                  <a:pt x="11516536" y="1674649"/>
                </a:lnTo>
                <a:lnTo>
                  <a:pt x="11514915" y="1674649"/>
                </a:lnTo>
                <a:lnTo>
                  <a:pt x="11516220" y="1675379"/>
                </a:lnTo>
                <a:lnTo>
                  <a:pt x="11519619" y="1677075"/>
                </a:lnTo>
                <a:lnTo>
                  <a:pt x="11520394" y="1675475"/>
                </a:lnTo>
                <a:close/>
                <a:moveTo>
                  <a:pt x="11180501" y="1637210"/>
                </a:moveTo>
                <a:lnTo>
                  <a:pt x="11180354" y="1638835"/>
                </a:lnTo>
                <a:lnTo>
                  <a:pt x="11180501" y="1638835"/>
                </a:lnTo>
                <a:close/>
                <a:moveTo>
                  <a:pt x="864010" y="1529856"/>
                </a:moveTo>
                <a:lnTo>
                  <a:pt x="868758" y="1538164"/>
                </a:lnTo>
                <a:lnTo>
                  <a:pt x="868758" y="1529856"/>
                </a:lnTo>
                <a:lnTo>
                  <a:pt x="868668" y="1529856"/>
                </a:lnTo>
                <a:close/>
                <a:moveTo>
                  <a:pt x="1246335" y="1508405"/>
                </a:moveTo>
                <a:lnTo>
                  <a:pt x="1247536" y="1514937"/>
                </a:lnTo>
                <a:lnTo>
                  <a:pt x="1252610" y="1508405"/>
                </a:lnTo>
                <a:close/>
                <a:moveTo>
                  <a:pt x="573882" y="1455824"/>
                </a:moveTo>
                <a:lnTo>
                  <a:pt x="570707" y="1456466"/>
                </a:lnTo>
                <a:lnTo>
                  <a:pt x="574028" y="1457552"/>
                </a:lnTo>
                <a:close/>
                <a:moveTo>
                  <a:pt x="11447026" y="1384892"/>
                </a:moveTo>
                <a:lnTo>
                  <a:pt x="11446835" y="1385064"/>
                </a:lnTo>
                <a:lnTo>
                  <a:pt x="11445837" y="1385064"/>
                </a:lnTo>
                <a:lnTo>
                  <a:pt x="11447026" y="1387466"/>
                </a:lnTo>
                <a:close/>
                <a:moveTo>
                  <a:pt x="870459" y="1381340"/>
                </a:moveTo>
                <a:lnTo>
                  <a:pt x="867055" y="1384795"/>
                </a:lnTo>
                <a:lnTo>
                  <a:pt x="866832" y="1387458"/>
                </a:lnTo>
                <a:lnTo>
                  <a:pt x="868668" y="1384593"/>
                </a:lnTo>
                <a:close/>
                <a:moveTo>
                  <a:pt x="1061815" y="1335502"/>
                </a:moveTo>
                <a:lnTo>
                  <a:pt x="1061367" y="1335953"/>
                </a:lnTo>
                <a:lnTo>
                  <a:pt x="1053749" y="1338982"/>
                </a:lnTo>
                <a:lnTo>
                  <a:pt x="1054579" y="1344470"/>
                </a:lnTo>
                <a:lnTo>
                  <a:pt x="1060475" y="1337499"/>
                </a:lnTo>
                <a:lnTo>
                  <a:pt x="1061815" y="1336746"/>
                </a:lnTo>
                <a:close/>
                <a:moveTo>
                  <a:pt x="1063580" y="1264945"/>
                </a:moveTo>
                <a:lnTo>
                  <a:pt x="1062022" y="1265738"/>
                </a:lnTo>
                <a:lnTo>
                  <a:pt x="1062147" y="1266681"/>
                </a:lnTo>
                <a:close/>
                <a:moveTo>
                  <a:pt x="551907" y="1261181"/>
                </a:moveTo>
                <a:lnTo>
                  <a:pt x="550690" y="1261291"/>
                </a:lnTo>
                <a:lnTo>
                  <a:pt x="556369" y="1269294"/>
                </a:lnTo>
                <a:lnTo>
                  <a:pt x="556747" y="1267419"/>
                </a:lnTo>
                <a:lnTo>
                  <a:pt x="558511" y="1267002"/>
                </a:lnTo>
                <a:lnTo>
                  <a:pt x="557126" y="1266340"/>
                </a:lnTo>
                <a:close/>
                <a:moveTo>
                  <a:pt x="1777972" y="1221028"/>
                </a:moveTo>
                <a:lnTo>
                  <a:pt x="1777172" y="1221864"/>
                </a:lnTo>
                <a:lnTo>
                  <a:pt x="1778049" y="1221150"/>
                </a:lnTo>
                <a:close/>
                <a:moveTo>
                  <a:pt x="10891872" y="1137000"/>
                </a:moveTo>
                <a:lnTo>
                  <a:pt x="10890350" y="1142251"/>
                </a:lnTo>
                <a:lnTo>
                  <a:pt x="10890698" y="1143663"/>
                </a:lnTo>
                <a:lnTo>
                  <a:pt x="10894679" y="1139682"/>
                </a:lnTo>
                <a:close/>
                <a:moveTo>
                  <a:pt x="11495650" y="1125954"/>
                </a:moveTo>
                <a:lnTo>
                  <a:pt x="11496175" y="1127624"/>
                </a:lnTo>
                <a:lnTo>
                  <a:pt x="11496148" y="1125954"/>
                </a:lnTo>
                <a:close/>
                <a:moveTo>
                  <a:pt x="11709774" y="1121056"/>
                </a:moveTo>
                <a:lnTo>
                  <a:pt x="11709439" y="1122415"/>
                </a:lnTo>
                <a:lnTo>
                  <a:pt x="11709797" y="1122292"/>
                </a:lnTo>
                <a:lnTo>
                  <a:pt x="11709544" y="1123025"/>
                </a:lnTo>
                <a:lnTo>
                  <a:pt x="11710316" y="1122099"/>
                </a:lnTo>
                <a:lnTo>
                  <a:pt x="11711019" y="1121694"/>
                </a:lnTo>
                <a:close/>
                <a:moveTo>
                  <a:pt x="1536207" y="1096166"/>
                </a:moveTo>
                <a:lnTo>
                  <a:pt x="1536033" y="1096267"/>
                </a:lnTo>
                <a:lnTo>
                  <a:pt x="1536295" y="1096256"/>
                </a:lnTo>
                <a:close/>
                <a:moveTo>
                  <a:pt x="797530" y="1072923"/>
                </a:moveTo>
                <a:lnTo>
                  <a:pt x="797800" y="1073508"/>
                </a:lnTo>
                <a:lnTo>
                  <a:pt x="797937" y="1073335"/>
                </a:lnTo>
                <a:close/>
                <a:moveTo>
                  <a:pt x="11583001" y="1066768"/>
                </a:moveTo>
                <a:lnTo>
                  <a:pt x="11582652" y="1067672"/>
                </a:lnTo>
                <a:lnTo>
                  <a:pt x="11582909" y="1067719"/>
                </a:lnTo>
                <a:lnTo>
                  <a:pt x="11583106" y="1067748"/>
                </a:lnTo>
                <a:close/>
                <a:moveTo>
                  <a:pt x="11442720" y="1053344"/>
                </a:moveTo>
                <a:lnTo>
                  <a:pt x="11440315" y="1072378"/>
                </a:lnTo>
                <a:lnTo>
                  <a:pt x="11446083" y="1073334"/>
                </a:lnTo>
                <a:close/>
                <a:moveTo>
                  <a:pt x="888947" y="1024783"/>
                </a:moveTo>
                <a:lnTo>
                  <a:pt x="889254" y="1025236"/>
                </a:lnTo>
                <a:lnTo>
                  <a:pt x="889471" y="1024882"/>
                </a:lnTo>
                <a:close/>
                <a:moveTo>
                  <a:pt x="11269302" y="1013125"/>
                </a:moveTo>
                <a:lnTo>
                  <a:pt x="11276347" y="1030035"/>
                </a:lnTo>
                <a:lnTo>
                  <a:pt x="11276698" y="1029647"/>
                </a:lnTo>
                <a:lnTo>
                  <a:pt x="11280620" y="1021794"/>
                </a:lnTo>
                <a:close/>
                <a:moveTo>
                  <a:pt x="1517452" y="998261"/>
                </a:moveTo>
                <a:lnTo>
                  <a:pt x="1517140" y="998950"/>
                </a:lnTo>
                <a:lnTo>
                  <a:pt x="1515907" y="1000391"/>
                </a:lnTo>
                <a:lnTo>
                  <a:pt x="1516045" y="1000898"/>
                </a:lnTo>
                <a:lnTo>
                  <a:pt x="1517432" y="998831"/>
                </a:lnTo>
                <a:close/>
                <a:moveTo>
                  <a:pt x="11160690" y="880890"/>
                </a:moveTo>
                <a:lnTo>
                  <a:pt x="11160704" y="880971"/>
                </a:lnTo>
                <a:lnTo>
                  <a:pt x="11161112" y="880971"/>
                </a:lnTo>
                <a:close/>
                <a:moveTo>
                  <a:pt x="11181864" y="864042"/>
                </a:moveTo>
                <a:lnTo>
                  <a:pt x="11175991" y="880971"/>
                </a:lnTo>
                <a:lnTo>
                  <a:pt x="11178403" y="880971"/>
                </a:lnTo>
                <a:lnTo>
                  <a:pt x="11186056" y="888570"/>
                </a:lnTo>
                <a:lnTo>
                  <a:pt x="11188002" y="884111"/>
                </a:lnTo>
                <a:lnTo>
                  <a:pt x="11187666" y="883651"/>
                </a:lnTo>
                <a:cubicBezTo>
                  <a:pt x="11187666" y="883651"/>
                  <a:pt x="11178891" y="879182"/>
                  <a:pt x="11178891" y="879182"/>
                </a:cubicBezTo>
                <a:close/>
                <a:moveTo>
                  <a:pt x="892855" y="836588"/>
                </a:moveTo>
                <a:lnTo>
                  <a:pt x="892891" y="836808"/>
                </a:lnTo>
                <a:lnTo>
                  <a:pt x="892556" y="838510"/>
                </a:lnTo>
                <a:lnTo>
                  <a:pt x="893403" y="837032"/>
                </a:lnTo>
                <a:close/>
                <a:moveTo>
                  <a:pt x="11490245" y="780885"/>
                </a:moveTo>
                <a:lnTo>
                  <a:pt x="11487753" y="788675"/>
                </a:lnTo>
                <a:lnTo>
                  <a:pt x="11490707" y="789792"/>
                </a:lnTo>
                <a:lnTo>
                  <a:pt x="11490442" y="784024"/>
                </a:lnTo>
                <a:lnTo>
                  <a:pt x="11492197" y="783281"/>
                </a:lnTo>
                <a:lnTo>
                  <a:pt x="11490408" y="783281"/>
                </a:lnTo>
                <a:lnTo>
                  <a:pt x="11490442" y="784024"/>
                </a:lnTo>
                <a:lnTo>
                  <a:pt x="11490245" y="784106"/>
                </a:lnTo>
                <a:lnTo>
                  <a:pt x="11490245" y="783281"/>
                </a:lnTo>
                <a:lnTo>
                  <a:pt x="11489929" y="783281"/>
                </a:lnTo>
                <a:lnTo>
                  <a:pt x="11490245" y="781671"/>
                </a:lnTo>
                <a:close/>
                <a:moveTo>
                  <a:pt x="11490643" y="779637"/>
                </a:moveTo>
                <a:lnTo>
                  <a:pt x="11490290" y="780742"/>
                </a:lnTo>
                <a:lnTo>
                  <a:pt x="11490316" y="781306"/>
                </a:lnTo>
                <a:close/>
                <a:moveTo>
                  <a:pt x="1013290" y="754503"/>
                </a:moveTo>
                <a:lnTo>
                  <a:pt x="1013015" y="756325"/>
                </a:lnTo>
                <a:lnTo>
                  <a:pt x="1012968" y="756530"/>
                </a:lnTo>
                <a:lnTo>
                  <a:pt x="1014172" y="755568"/>
                </a:lnTo>
                <a:close/>
                <a:moveTo>
                  <a:pt x="11584464" y="710851"/>
                </a:moveTo>
                <a:lnTo>
                  <a:pt x="11587070" y="712476"/>
                </a:lnTo>
                <a:lnTo>
                  <a:pt x="11587192" y="711029"/>
                </a:lnTo>
                <a:close/>
                <a:moveTo>
                  <a:pt x="11688314" y="707544"/>
                </a:moveTo>
                <a:lnTo>
                  <a:pt x="11687860" y="708470"/>
                </a:lnTo>
                <a:lnTo>
                  <a:pt x="11687711" y="709380"/>
                </a:lnTo>
                <a:lnTo>
                  <a:pt x="11688990" y="709458"/>
                </a:lnTo>
                <a:close/>
                <a:moveTo>
                  <a:pt x="1999412" y="692378"/>
                </a:moveTo>
                <a:lnTo>
                  <a:pt x="1999626" y="694089"/>
                </a:lnTo>
                <a:lnTo>
                  <a:pt x="2002074" y="692912"/>
                </a:lnTo>
                <a:close/>
                <a:moveTo>
                  <a:pt x="1448682" y="615753"/>
                </a:moveTo>
                <a:lnTo>
                  <a:pt x="1448874" y="616166"/>
                </a:lnTo>
                <a:lnTo>
                  <a:pt x="1449428" y="616166"/>
                </a:lnTo>
                <a:close/>
                <a:moveTo>
                  <a:pt x="1494262" y="615652"/>
                </a:moveTo>
                <a:lnTo>
                  <a:pt x="1496444" y="616861"/>
                </a:lnTo>
                <a:lnTo>
                  <a:pt x="1497935" y="616718"/>
                </a:lnTo>
                <a:lnTo>
                  <a:pt x="1495763" y="615652"/>
                </a:lnTo>
                <a:close/>
                <a:moveTo>
                  <a:pt x="2192448" y="541683"/>
                </a:moveTo>
                <a:lnTo>
                  <a:pt x="2192448" y="544863"/>
                </a:lnTo>
                <a:lnTo>
                  <a:pt x="2192535" y="545235"/>
                </a:lnTo>
                <a:lnTo>
                  <a:pt x="2195083" y="544316"/>
                </a:lnTo>
                <a:close/>
                <a:moveTo>
                  <a:pt x="5932207" y="526076"/>
                </a:moveTo>
                <a:lnTo>
                  <a:pt x="5931838" y="526420"/>
                </a:lnTo>
                <a:lnTo>
                  <a:pt x="5931838" y="540439"/>
                </a:lnTo>
                <a:lnTo>
                  <a:pt x="5932207" y="540439"/>
                </a:lnTo>
                <a:close/>
                <a:moveTo>
                  <a:pt x="9745508" y="522164"/>
                </a:moveTo>
                <a:lnTo>
                  <a:pt x="9741647" y="522814"/>
                </a:lnTo>
                <a:lnTo>
                  <a:pt x="9741691" y="523113"/>
                </a:lnTo>
                <a:lnTo>
                  <a:pt x="9741685" y="523117"/>
                </a:lnTo>
                <a:close/>
                <a:moveTo>
                  <a:pt x="9304253" y="520125"/>
                </a:moveTo>
                <a:lnTo>
                  <a:pt x="9301000" y="522351"/>
                </a:lnTo>
                <a:lnTo>
                  <a:pt x="9307186" y="523400"/>
                </a:lnTo>
                <a:lnTo>
                  <a:pt x="9308163" y="524394"/>
                </a:lnTo>
                <a:lnTo>
                  <a:pt x="9308080" y="523981"/>
                </a:lnTo>
                <a:close/>
                <a:moveTo>
                  <a:pt x="9544722" y="496953"/>
                </a:moveTo>
                <a:lnTo>
                  <a:pt x="9545149" y="497952"/>
                </a:lnTo>
                <a:lnTo>
                  <a:pt x="9545143" y="498056"/>
                </a:lnTo>
                <a:lnTo>
                  <a:pt x="9545357" y="497697"/>
                </a:lnTo>
                <a:lnTo>
                  <a:pt x="9545906" y="496975"/>
                </a:lnTo>
                <a:close/>
                <a:moveTo>
                  <a:pt x="1951575" y="469023"/>
                </a:moveTo>
                <a:lnTo>
                  <a:pt x="1945498" y="472065"/>
                </a:lnTo>
                <a:lnTo>
                  <a:pt x="1951425" y="472065"/>
                </a:lnTo>
                <a:lnTo>
                  <a:pt x="1951575" y="470312"/>
                </a:lnTo>
                <a:close/>
                <a:moveTo>
                  <a:pt x="1639882" y="464002"/>
                </a:moveTo>
                <a:lnTo>
                  <a:pt x="1634702" y="470839"/>
                </a:lnTo>
                <a:lnTo>
                  <a:pt x="1632009" y="478899"/>
                </a:lnTo>
                <a:lnTo>
                  <a:pt x="1638304" y="476087"/>
                </a:lnTo>
                <a:lnTo>
                  <a:pt x="1638304" y="478842"/>
                </a:lnTo>
                <a:lnTo>
                  <a:pt x="1639684" y="476310"/>
                </a:lnTo>
                <a:lnTo>
                  <a:pt x="1638762" y="475776"/>
                </a:lnTo>
                <a:lnTo>
                  <a:pt x="1638977" y="473513"/>
                </a:lnTo>
                <a:lnTo>
                  <a:pt x="1636046" y="470583"/>
                </a:lnTo>
                <a:lnTo>
                  <a:pt x="1639194" y="471233"/>
                </a:lnTo>
                <a:close/>
                <a:moveTo>
                  <a:pt x="8906130" y="451199"/>
                </a:moveTo>
                <a:lnTo>
                  <a:pt x="8899536" y="457671"/>
                </a:lnTo>
                <a:lnTo>
                  <a:pt x="8899495" y="458582"/>
                </a:lnTo>
                <a:lnTo>
                  <a:pt x="8903223" y="454339"/>
                </a:lnTo>
                <a:lnTo>
                  <a:pt x="8906657" y="451299"/>
                </a:lnTo>
                <a:close/>
                <a:moveTo>
                  <a:pt x="2501951" y="422681"/>
                </a:moveTo>
                <a:lnTo>
                  <a:pt x="2501804" y="423823"/>
                </a:lnTo>
                <a:lnTo>
                  <a:pt x="2502241" y="423382"/>
                </a:lnTo>
                <a:close/>
                <a:moveTo>
                  <a:pt x="2769832" y="421860"/>
                </a:moveTo>
                <a:lnTo>
                  <a:pt x="2769832" y="422078"/>
                </a:lnTo>
                <a:lnTo>
                  <a:pt x="2769457" y="422703"/>
                </a:lnTo>
                <a:lnTo>
                  <a:pt x="2769474" y="422698"/>
                </a:lnTo>
                <a:lnTo>
                  <a:pt x="2770453" y="422217"/>
                </a:lnTo>
                <a:close/>
                <a:moveTo>
                  <a:pt x="7208837" y="419290"/>
                </a:moveTo>
                <a:lnTo>
                  <a:pt x="7208019" y="419530"/>
                </a:lnTo>
                <a:lnTo>
                  <a:pt x="7211299" y="426193"/>
                </a:lnTo>
                <a:lnTo>
                  <a:pt x="7212024" y="422507"/>
                </a:lnTo>
                <a:close/>
                <a:moveTo>
                  <a:pt x="4260661" y="396172"/>
                </a:moveTo>
                <a:lnTo>
                  <a:pt x="4260661" y="404681"/>
                </a:lnTo>
                <a:lnTo>
                  <a:pt x="4272748" y="396973"/>
                </a:lnTo>
                <a:close/>
                <a:moveTo>
                  <a:pt x="2674514" y="391911"/>
                </a:moveTo>
                <a:lnTo>
                  <a:pt x="2673303" y="392733"/>
                </a:lnTo>
                <a:lnTo>
                  <a:pt x="2673303" y="398059"/>
                </a:lnTo>
                <a:lnTo>
                  <a:pt x="2674514" y="396942"/>
                </a:lnTo>
                <a:close/>
                <a:moveTo>
                  <a:pt x="6315958" y="375089"/>
                </a:moveTo>
                <a:lnTo>
                  <a:pt x="6315735" y="376471"/>
                </a:lnTo>
                <a:lnTo>
                  <a:pt x="6317034" y="375089"/>
                </a:lnTo>
                <a:close/>
                <a:moveTo>
                  <a:pt x="4311805" y="369570"/>
                </a:moveTo>
                <a:lnTo>
                  <a:pt x="4309189" y="373899"/>
                </a:lnTo>
                <a:lnTo>
                  <a:pt x="4308944" y="374196"/>
                </a:lnTo>
                <a:lnTo>
                  <a:pt x="4312742" y="374196"/>
                </a:lnTo>
                <a:close/>
                <a:moveTo>
                  <a:pt x="3007558" y="351560"/>
                </a:moveTo>
                <a:lnTo>
                  <a:pt x="3007104" y="352899"/>
                </a:lnTo>
                <a:lnTo>
                  <a:pt x="3009722" y="353558"/>
                </a:lnTo>
                <a:close/>
                <a:moveTo>
                  <a:pt x="5305835" y="351560"/>
                </a:moveTo>
                <a:lnTo>
                  <a:pt x="5305381" y="352899"/>
                </a:lnTo>
                <a:lnTo>
                  <a:pt x="5307999" y="353558"/>
                </a:lnTo>
                <a:close/>
                <a:moveTo>
                  <a:pt x="5752296" y="350600"/>
                </a:moveTo>
                <a:lnTo>
                  <a:pt x="5722911" y="355834"/>
                </a:lnTo>
                <a:lnTo>
                  <a:pt x="5692272" y="368872"/>
                </a:lnTo>
                <a:lnTo>
                  <a:pt x="5692255" y="368906"/>
                </a:lnTo>
                <a:cubicBezTo>
                  <a:pt x="5683433" y="377723"/>
                  <a:pt x="5674612" y="386538"/>
                  <a:pt x="5665788" y="395353"/>
                </a:cubicBezTo>
                <a:lnTo>
                  <a:pt x="5665511" y="396343"/>
                </a:lnTo>
                <a:lnTo>
                  <a:pt x="5672046" y="409139"/>
                </a:lnTo>
                <a:lnTo>
                  <a:pt x="5750479" y="373576"/>
                </a:lnTo>
                <a:cubicBezTo>
                  <a:pt x="5750479" y="364776"/>
                  <a:pt x="5754838" y="355976"/>
                  <a:pt x="5750479" y="351575"/>
                </a:cubicBezTo>
                <a:close/>
                <a:moveTo>
                  <a:pt x="3153124" y="342577"/>
                </a:moveTo>
                <a:lnTo>
                  <a:pt x="3152929" y="342726"/>
                </a:lnTo>
                <a:lnTo>
                  <a:pt x="3153091" y="342739"/>
                </a:lnTo>
                <a:close/>
                <a:moveTo>
                  <a:pt x="5451401" y="342577"/>
                </a:moveTo>
                <a:lnTo>
                  <a:pt x="5451206" y="342726"/>
                </a:lnTo>
                <a:lnTo>
                  <a:pt x="5451369" y="342739"/>
                </a:lnTo>
                <a:close/>
                <a:moveTo>
                  <a:pt x="4335495" y="325648"/>
                </a:moveTo>
                <a:lnTo>
                  <a:pt x="4335736" y="329953"/>
                </a:lnTo>
                <a:lnTo>
                  <a:pt x="4335259" y="330740"/>
                </a:lnTo>
                <a:lnTo>
                  <a:pt x="4336290" y="330088"/>
                </a:lnTo>
                <a:lnTo>
                  <a:pt x="4340427" y="327141"/>
                </a:lnTo>
                <a:close/>
                <a:moveTo>
                  <a:pt x="3084284" y="268278"/>
                </a:moveTo>
                <a:lnTo>
                  <a:pt x="3080467" y="276708"/>
                </a:lnTo>
                <a:lnTo>
                  <a:pt x="3082082" y="277742"/>
                </a:lnTo>
                <a:lnTo>
                  <a:pt x="3087164" y="277044"/>
                </a:lnTo>
                <a:close/>
                <a:moveTo>
                  <a:pt x="5382561" y="268278"/>
                </a:moveTo>
                <a:lnTo>
                  <a:pt x="5378745" y="276708"/>
                </a:lnTo>
                <a:lnTo>
                  <a:pt x="5380359" y="277742"/>
                </a:lnTo>
                <a:lnTo>
                  <a:pt x="5385441" y="277044"/>
                </a:lnTo>
                <a:close/>
                <a:moveTo>
                  <a:pt x="2598226" y="132875"/>
                </a:moveTo>
                <a:cubicBezTo>
                  <a:pt x="2615777" y="132875"/>
                  <a:pt x="2628939" y="132875"/>
                  <a:pt x="2646490" y="132875"/>
                </a:cubicBezTo>
                <a:cubicBezTo>
                  <a:pt x="2637714" y="154660"/>
                  <a:pt x="2622357" y="167732"/>
                  <a:pt x="2604808" y="177536"/>
                </a:cubicBezTo>
                <a:lnTo>
                  <a:pt x="2558000" y="198918"/>
                </a:lnTo>
                <a:lnTo>
                  <a:pt x="2556218" y="201980"/>
                </a:lnTo>
                <a:cubicBezTo>
                  <a:pt x="2555100" y="203078"/>
                  <a:pt x="2553983" y="203078"/>
                  <a:pt x="2551749" y="203078"/>
                </a:cubicBezTo>
                <a:cubicBezTo>
                  <a:pt x="2533874" y="246954"/>
                  <a:pt x="2489183" y="255729"/>
                  <a:pt x="2453433" y="277667"/>
                </a:cubicBezTo>
                <a:cubicBezTo>
                  <a:pt x="2453433" y="260117"/>
                  <a:pt x="2453433" y="242566"/>
                  <a:pt x="2453433" y="229403"/>
                </a:cubicBezTo>
                <a:cubicBezTo>
                  <a:pt x="2462370" y="229403"/>
                  <a:pt x="2471308" y="229403"/>
                  <a:pt x="2480247" y="225015"/>
                </a:cubicBezTo>
                <a:lnTo>
                  <a:pt x="2549962" y="182235"/>
                </a:lnTo>
                <a:lnTo>
                  <a:pt x="2549962" y="180803"/>
                </a:lnTo>
                <a:cubicBezTo>
                  <a:pt x="2567512" y="163375"/>
                  <a:pt x="2580675" y="145946"/>
                  <a:pt x="2598226" y="132875"/>
                </a:cubicBezTo>
                <a:close/>
                <a:moveTo>
                  <a:pt x="4896503" y="132875"/>
                </a:moveTo>
                <a:cubicBezTo>
                  <a:pt x="4914054" y="132875"/>
                  <a:pt x="4927216" y="132875"/>
                  <a:pt x="4944767" y="132875"/>
                </a:cubicBezTo>
                <a:cubicBezTo>
                  <a:pt x="4935991" y="154660"/>
                  <a:pt x="4920634" y="167732"/>
                  <a:pt x="4903085" y="177536"/>
                </a:cubicBezTo>
                <a:lnTo>
                  <a:pt x="4856278" y="198918"/>
                </a:lnTo>
                <a:lnTo>
                  <a:pt x="4854496" y="201980"/>
                </a:lnTo>
                <a:cubicBezTo>
                  <a:pt x="4853377" y="203078"/>
                  <a:pt x="4852260" y="203078"/>
                  <a:pt x="4850026" y="203078"/>
                </a:cubicBezTo>
                <a:cubicBezTo>
                  <a:pt x="4832152" y="246954"/>
                  <a:pt x="4787460" y="255729"/>
                  <a:pt x="4751710" y="277667"/>
                </a:cubicBezTo>
                <a:cubicBezTo>
                  <a:pt x="4751710" y="260117"/>
                  <a:pt x="4751710" y="242566"/>
                  <a:pt x="4751710" y="229403"/>
                </a:cubicBezTo>
                <a:cubicBezTo>
                  <a:pt x="4760647" y="229403"/>
                  <a:pt x="4769585" y="229403"/>
                  <a:pt x="4778524" y="225015"/>
                </a:cubicBezTo>
                <a:lnTo>
                  <a:pt x="4848239" y="182235"/>
                </a:lnTo>
                <a:lnTo>
                  <a:pt x="4848239" y="180803"/>
                </a:lnTo>
                <a:cubicBezTo>
                  <a:pt x="4865790" y="163375"/>
                  <a:pt x="4878952" y="145946"/>
                  <a:pt x="4896503" y="132875"/>
                </a:cubicBezTo>
                <a:close/>
                <a:moveTo>
                  <a:pt x="5353337" y="559"/>
                </a:moveTo>
                <a:cubicBezTo>
                  <a:pt x="5392550" y="-3875"/>
                  <a:pt x="5423051" y="18297"/>
                  <a:pt x="5427409" y="58209"/>
                </a:cubicBezTo>
                <a:lnTo>
                  <a:pt x="5427403" y="58216"/>
                </a:lnTo>
                <a:lnTo>
                  <a:pt x="5428481" y="57797"/>
                </a:lnTo>
                <a:cubicBezTo>
                  <a:pt x="5459585" y="138238"/>
                  <a:pt x="5370716" y="98017"/>
                  <a:pt x="5357386" y="133768"/>
                </a:cubicBezTo>
                <a:lnTo>
                  <a:pt x="5356690" y="133069"/>
                </a:lnTo>
                <a:lnTo>
                  <a:pt x="5350514" y="159280"/>
                </a:lnTo>
                <a:cubicBezTo>
                  <a:pt x="5347252" y="168139"/>
                  <a:pt x="5341816" y="175891"/>
                  <a:pt x="5330939" y="180322"/>
                </a:cubicBezTo>
                <a:lnTo>
                  <a:pt x="5329956" y="181757"/>
                </a:lnTo>
                <a:lnTo>
                  <a:pt x="5331552" y="181139"/>
                </a:lnTo>
                <a:lnTo>
                  <a:pt x="5357218" y="224091"/>
                </a:lnTo>
                <a:lnTo>
                  <a:pt x="5400595" y="228446"/>
                </a:lnTo>
                <a:lnTo>
                  <a:pt x="5399490" y="230888"/>
                </a:lnTo>
                <a:lnTo>
                  <a:pt x="5401532" y="229074"/>
                </a:lnTo>
                <a:cubicBezTo>
                  <a:pt x="5467289" y="172165"/>
                  <a:pt x="5515511" y="88989"/>
                  <a:pt x="5633874" y="84611"/>
                </a:cubicBezTo>
                <a:cubicBezTo>
                  <a:pt x="5572501" y="141521"/>
                  <a:pt x="5524279" y="185298"/>
                  <a:pt x="5476057" y="229074"/>
                </a:cubicBezTo>
                <a:lnTo>
                  <a:pt x="5475966" y="229576"/>
                </a:lnTo>
                <a:lnTo>
                  <a:pt x="5476078" y="229403"/>
                </a:lnTo>
                <a:cubicBezTo>
                  <a:pt x="5484779" y="229403"/>
                  <a:pt x="5489130" y="229403"/>
                  <a:pt x="5497833" y="229403"/>
                </a:cubicBezTo>
                <a:lnTo>
                  <a:pt x="5498885" y="231871"/>
                </a:lnTo>
                <a:lnTo>
                  <a:pt x="5499268" y="229594"/>
                </a:lnTo>
                <a:cubicBezTo>
                  <a:pt x="5537590" y="225740"/>
                  <a:pt x="5589323" y="191532"/>
                  <a:pt x="5595789" y="247964"/>
                </a:cubicBezTo>
                <a:lnTo>
                  <a:pt x="5595628" y="276646"/>
                </a:lnTo>
                <a:lnTo>
                  <a:pt x="5617197" y="292185"/>
                </a:lnTo>
                <a:cubicBezTo>
                  <a:pt x="5629086" y="296938"/>
                  <a:pt x="5642060" y="297661"/>
                  <a:pt x="5654958" y="297608"/>
                </a:cubicBezTo>
                <a:lnTo>
                  <a:pt x="5690806" y="298353"/>
                </a:lnTo>
                <a:lnTo>
                  <a:pt x="5712927" y="282248"/>
                </a:lnTo>
                <a:cubicBezTo>
                  <a:pt x="5737890" y="276636"/>
                  <a:pt x="5767847" y="296592"/>
                  <a:pt x="5787820" y="276636"/>
                </a:cubicBezTo>
                <a:cubicBezTo>
                  <a:pt x="5793645" y="294929"/>
                  <a:pt x="5794945" y="308544"/>
                  <a:pt x="5793007" y="318798"/>
                </a:cubicBezTo>
                <a:lnTo>
                  <a:pt x="5779707" y="339343"/>
                </a:lnTo>
                <a:lnTo>
                  <a:pt x="5798409" y="347175"/>
                </a:lnTo>
                <a:cubicBezTo>
                  <a:pt x="5798409" y="364776"/>
                  <a:pt x="5798409" y="382376"/>
                  <a:pt x="5798409" y="395577"/>
                </a:cubicBezTo>
                <a:lnTo>
                  <a:pt x="5799751" y="400543"/>
                </a:lnTo>
                <a:lnTo>
                  <a:pt x="5799751" y="395263"/>
                </a:lnTo>
                <a:cubicBezTo>
                  <a:pt x="5834991" y="386453"/>
                  <a:pt x="5865826" y="377643"/>
                  <a:pt x="5896662" y="368833"/>
                </a:cubicBezTo>
                <a:lnTo>
                  <a:pt x="5896846" y="369355"/>
                </a:lnTo>
                <a:lnTo>
                  <a:pt x="5932028" y="339339"/>
                </a:lnTo>
                <a:cubicBezTo>
                  <a:pt x="5934263" y="356769"/>
                  <a:pt x="5938732" y="375287"/>
                  <a:pt x="5939291" y="393261"/>
                </a:cubicBezTo>
                <a:lnTo>
                  <a:pt x="5923950" y="441230"/>
                </a:lnTo>
                <a:lnTo>
                  <a:pt x="5926783" y="441230"/>
                </a:lnTo>
                <a:lnTo>
                  <a:pt x="5931129" y="445470"/>
                </a:lnTo>
                <a:lnTo>
                  <a:pt x="5928820" y="439523"/>
                </a:lnTo>
                <a:cubicBezTo>
                  <a:pt x="5931017" y="426360"/>
                  <a:pt x="5937609" y="416488"/>
                  <a:pt x="5946947" y="409358"/>
                </a:cubicBezTo>
                <a:lnTo>
                  <a:pt x="5979842" y="396324"/>
                </a:lnTo>
                <a:lnTo>
                  <a:pt x="5979766" y="396071"/>
                </a:lnTo>
                <a:cubicBezTo>
                  <a:pt x="5988505" y="387320"/>
                  <a:pt x="5997244" y="382945"/>
                  <a:pt x="6005983" y="374196"/>
                </a:cubicBezTo>
                <a:cubicBezTo>
                  <a:pt x="6036570" y="382945"/>
                  <a:pt x="6067156" y="387320"/>
                  <a:pt x="6097745" y="396071"/>
                </a:cubicBezTo>
                <a:lnTo>
                  <a:pt x="6097745" y="407260"/>
                </a:lnTo>
                <a:lnTo>
                  <a:pt x="6098559" y="406000"/>
                </a:lnTo>
                <a:lnTo>
                  <a:pt x="6098559" y="395539"/>
                </a:lnTo>
                <a:lnTo>
                  <a:pt x="6124709" y="347952"/>
                </a:lnTo>
                <a:lnTo>
                  <a:pt x="6124559" y="347871"/>
                </a:lnTo>
                <a:lnTo>
                  <a:pt x="6124987" y="347443"/>
                </a:lnTo>
                <a:lnTo>
                  <a:pt x="6125139" y="347166"/>
                </a:lnTo>
                <a:lnTo>
                  <a:pt x="6125269" y="347165"/>
                </a:lnTo>
                <a:lnTo>
                  <a:pt x="6146680" y="325932"/>
                </a:lnTo>
                <a:lnTo>
                  <a:pt x="6146999" y="325932"/>
                </a:lnTo>
                <a:lnTo>
                  <a:pt x="6146009" y="325232"/>
                </a:lnTo>
                <a:cubicBezTo>
                  <a:pt x="6176844" y="276502"/>
                  <a:pt x="6212084" y="245491"/>
                  <a:pt x="6269351" y="254352"/>
                </a:cubicBezTo>
                <a:lnTo>
                  <a:pt x="6269351" y="260531"/>
                </a:lnTo>
                <a:lnTo>
                  <a:pt x="6270080" y="255323"/>
                </a:lnTo>
                <a:cubicBezTo>
                  <a:pt x="6292019" y="232979"/>
                  <a:pt x="6318345" y="215102"/>
                  <a:pt x="6340284" y="197227"/>
                </a:cubicBezTo>
                <a:lnTo>
                  <a:pt x="6340409" y="197322"/>
                </a:lnTo>
                <a:lnTo>
                  <a:pt x="6365315" y="176506"/>
                </a:lnTo>
                <a:lnTo>
                  <a:pt x="6366459" y="176645"/>
                </a:lnTo>
                <a:lnTo>
                  <a:pt x="6414250" y="132875"/>
                </a:lnTo>
                <a:cubicBezTo>
                  <a:pt x="6475815" y="137305"/>
                  <a:pt x="6431841" y="181605"/>
                  <a:pt x="6436238" y="203755"/>
                </a:cubicBezTo>
                <a:lnTo>
                  <a:pt x="6436263" y="204809"/>
                </a:lnTo>
                <a:lnTo>
                  <a:pt x="6437543" y="203260"/>
                </a:lnTo>
                <a:lnTo>
                  <a:pt x="6529452" y="181195"/>
                </a:lnTo>
                <a:lnTo>
                  <a:pt x="6529440" y="181139"/>
                </a:lnTo>
                <a:cubicBezTo>
                  <a:pt x="6540240" y="166124"/>
                  <a:pt x="6551040" y="155398"/>
                  <a:pt x="6563459" y="150036"/>
                </a:cubicBezTo>
                <a:lnTo>
                  <a:pt x="6606136" y="151081"/>
                </a:lnTo>
                <a:lnTo>
                  <a:pt x="6607288" y="150353"/>
                </a:lnTo>
                <a:cubicBezTo>
                  <a:pt x="6642325" y="132875"/>
                  <a:pt x="6642325" y="163462"/>
                  <a:pt x="6655465" y="180940"/>
                </a:cubicBezTo>
                <a:lnTo>
                  <a:pt x="6655196" y="181208"/>
                </a:lnTo>
                <a:lnTo>
                  <a:pt x="6655799" y="181197"/>
                </a:lnTo>
                <a:cubicBezTo>
                  <a:pt x="6681942" y="163626"/>
                  <a:pt x="6703727" y="146053"/>
                  <a:pt x="6725514" y="132875"/>
                </a:cubicBezTo>
                <a:cubicBezTo>
                  <a:pt x="6764728" y="154839"/>
                  <a:pt x="6795229" y="181197"/>
                  <a:pt x="6799585" y="229518"/>
                </a:cubicBezTo>
                <a:lnTo>
                  <a:pt x="6799293" y="230405"/>
                </a:lnTo>
                <a:lnTo>
                  <a:pt x="6800592" y="229087"/>
                </a:lnTo>
                <a:cubicBezTo>
                  <a:pt x="6852877" y="202590"/>
                  <a:pt x="6865949" y="246753"/>
                  <a:pt x="6861593" y="277667"/>
                </a:cubicBezTo>
                <a:cubicBezTo>
                  <a:pt x="6861593" y="326248"/>
                  <a:pt x="6883378" y="326248"/>
                  <a:pt x="6918236" y="326248"/>
                </a:cubicBezTo>
                <a:lnTo>
                  <a:pt x="6917922" y="326536"/>
                </a:lnTo>
                <a:lnTo>
                  <a:pt x="6918846" y="326170"/>
                </a:lnTo>
                <a:cubicBezTo>
                  <a:pt x="6936360" y="308533"/>
                  <a:pt x="6953873" y="295304"/>
                  <a:pt x="6971387" y="282076"/>
                </a:cubicBezTo>
                <a:cubicBezTo>
                  <a:pt x="7007509" y="325067"/>
                  <a:pt x="7041168" y="313494"/>
                  <a:pt x="7076058" y="295718"/>
                </a:cubicBezTo>
                <a:lnTo>
                  <a:pt x="7111332" y="277750"/>
                </a:lnTo>
                <a:lnTo>
                  <a:pt x="7111293" y="277725"/>
                </a:lnTo>
                <a:cubicBezTo>
                  <a:pt x="7137618" y="246974"/>
                  <a:pt x="7168332" y="233796"/>
                  <a:pt x="7207821" y="229403"/>
                </a:cubicBezTo>
                <a:lnTo>
                  <a:pt x="7209115" y="231570"/>
                </a:lnTo>
                <a:lnTo>
                  <a:pt x="7209250" y="229224"/>
                </a:lnTo>
                <a:cubicBezTo>
                  <a:pt x="7273303" y="221784"/>
                  <a:pt x="7273611" y="252011"/>
                  <a:pt x="7269415" y="284593"/>
                </a:cubicBezTo>
                <a:lnTo>
                  <a:pt x="7266779" y="308716"/>
                </a:lnTo>
                <a:lnTo>
                  <a:pt x="7274524" y="305763"/>
                </a:lnTo>
                <a:cubicBezTo>
                  <a:pt x="7288972" y="302441"/>
                  <a:pt x="7303975" y="300780"/>
                  <a:pt x="7319256" y="299949"/>
                </a:cubicBezTo>
                <a:lnTo>
                  <a:pt x="7348573" y="299424"/>
                </a:lnTo>
                <a:lnTo>
                  <a:pt x="7369038" y="285711"/>
                </a:lnTo>
                <a:cubicBezTo>
                  <a:pt x="7369038" y="303229"/>
                  <a:pt x="7370127" y="318557"/>
                  <a:pt x="7371216" y="332791"/>
                </a:cubicBezTo>
                <a:lnTo>
                  <a:pt x="7373278" y="371133"/>
                </a:lnTo>
                <a:lnTo>
                  <a:pt x="7382262" y="367839"/>
                </a:lnTo>
                <a:lnTo>
                  <a:pt x="7400108" y="353123"/>
                </a:lnTo>
                <a:lnTo>
                  <a:pt x="7399804" y="351566"/>
                </a:lnTo>
                <a:cubicBezTo>
                  <a:pt x="7432786" y="319684"/>
                  <a:pt x="7452848" y="308690"/>
                  <a:pt x="7465285" y="309996"/>
                </a:cubicBezTo>
                <a:cubicBezTo>
                  <a:pt x="7472281" y="310731"/>
                  <a:pt x="7476863" y="315356"/>
                  <a:pt x="7479974" y="322345"/>
                </a:cubicBezTo>
                <a:lnTo>
                  <a:pt x="7481203" y="327908"/>
                </a:lnTo>
                <a:lnTo>
                  <a:pt x="7489079" y="332213"/>
                </a:lnTo>
                <a:cubicBezTo>
                  <a:pt x="7496059" y="337402"/>
                  <a:pt x="7502837" y="343409"/>
                  <a:pt x="7509343" y="348870"/>
                </a:cubicBezTo>
                <a:cubicBezTo>
                  <a:pt x="7508258" y="360887"/>
                  <a:pt x="7510969" y="371539"/>
                  <a:pt x="7515578" y="381507"/>
                </a:cubicBezTo>
                <a:lnTo>
                  <a:pt x="7532307" y="408600"/>
                </a:lnTo>
                <a:lnTo>
                  <a:pt x="7540308" y="402744"/>
                </a:lnTo>
                <a:cubicBezTo>
                  <a:pt x="7567122" y="389504"/>
                  <a:pt x="7593935" y="395206"/>
                  <a:pt x="7620748" y="418021"/>
                </a:cubicBezTo>
                <a:lnTo>
                  <a:pt x="7620228" y="418780"/>
                </a:lnTo>
                <a:lnTo>
                  <a:pt x="7667482" y="418780"/>
                </a:lnTo>
                <a:lnTo>
                  <a:pt x="7668025" y="418231"/>
                </a:lnTo>
                <a:cubicBezTo>
                  <a:pt x="7668025" y="387190"/>
                  <a:pt x="7663650" y="342844"/>
                  <a:pt x="7707398" y="338409"/>
                </a:cubicBezTo>
                <a:cubicBezTo>
                  <a:pt x="7727085" y="336193"/>
                  <a:pt x="7733647" y="345062"/>
                  <a:pt x="7735834" y="357257"/>
                </a:cubicBezTo>
                <a:lnTo>
                  <a:pt x="7738018" y="395976"/>
                </a:lnTo>
                <a:lnTo>
                  <a:pt x="7738961" y="395647"/>
                </a:lnTo>
                <a:cubicBezTo>
                  <a:pt x="7747820" y="413165"/>
                  <a:pt x="7756680" y="430682"/>
                  <a:pt x="7765541" y="448201"/>
                </a:cubicBezTo>
                <a:lnTo>
                  <a:pt x="7763702" y="449503"/>
                </a:lnTo>
                <a:lnTo>
                  <a:pt x="7764725" y="449334"/>
                </a:lnTo>
                <a:cubicBezTo>
                  <a:pt x="7769117" y="449334"/>
                  <a:pt x="7777898" y="449334"/>
                  <a:pt x="7786681" y="449334"/>
                </a:cubicBezTo>
                <a:cubicBezTo>
                  <a:pt x="7808637" y="444970"/>
                  <a:pt x="7826201" y="449334"/>
                  <a:pt x="7843767" y="462430"/>
                </a:cubicBezTo>
                <a:lnTo>
                  <a:pt x="7846066" y="465478"/>
                </a:lnTo>
                <a:lnTo>
                  <a:pt x="8048757" y="373576"/>
                </a:lnTo>
                <a:cubicBezTo>
                  <a:pt x="8048757" y="364776"/>
                  <a:pt x="8053115" y="355976"/>
                  <a:pt x="8048757" y="351575"/>
                </a:cubicBezTo>
                <a:cubicBezTo>
                  <a:pt x="8057472" y="342775"/>
                  <a:pt x="8066186" y="338375"/>
                  <a:pt x="8074356" y="337824"/>
                </a:cubicBezTo>
                <a:cubicBezTo>
                  <a:pt x="8082526" y="337275"/>
                  <a:pt x="8090150" y="340576"/>
                  <a:pt x="8096687" y="347175"/>
                </a:cubicBezTo>
                <a:cubicBezTo>
                  <a:pt x="8096687" y="364776"/>
                  <a:pt x="8096687" y="382376"/>
                  <a:pt x="8096687" y="395577"/>
                </a:cubicBezTo>
                <a:lnTo>
                  <a:pt x="8098028" y="400543"/>
                </a:lnTo>
                <a:lnTo>
                  <a:pt x="8098028" y="395263"/>
                </a:lnTo>
                <a:lnTo>
                  <a:pt x="8178991" y="373183"/>
                </a:lnTo>
                <a:lnTo>
                  <a:pt x="8183265" y="368833"/>
                </a:lnTo>
                <a:lnTo>
                  <a:pt x="8186459" y="371146"/>
                </a:lnTo>
                <a:lnTo>
                  <a:pt x="8194940" y="368833"/>
                </a:lnTo>
                <a:lnTo>
                  <a:pt x="8195124" y="369355"/>
                </a:lnTo>
                <a:lnTo>
                  <a:pt x="8230306" y="339339"/>
                </a:lnTo>
                <a:cubicBezTo>
                  <a:pt x="8232540" y="356769"/>
                  <a:pt x="8237010" y="375287"/>
                  <a:pt x="8237569" y="393261"/>
                </a:cubicBezTo>
                <a:lnTo>
                  <a:pt x="8231321" y="412796"/>
                </a:lnTo>
                <a:lnTo>
                  <a:pt x="8242801" y="432204"/>
                </a:lnTo>
                <a:lnTo>
                  <a:pt x="8253081" y="514806"/>
                </a:lnTo>
                <a:lnTo>
                  <a:pt x="8254011" y="514997"/>
                </a:lnTo>
                <a:lnTo>
                  <a:pt x="8268851" y="535156"/>
                </a:lnTo>
                <a:lnTo>
                  <a:pt x="8279822" y="518120"/>
                </a:lnTo>
                <a:lnTo>
                  <a:pt x="8316235" y="500678"/>
                </a:lnTo>
                <a:lnTo>
                  <a:pt x="8324574" y="483696"/>
                </a:lnTo>
                <a:lnTo>
                  <a:pt x="8344435" y="468929"/>
                </a:lnTo>
                <a:lnTo>
                  <a:pt x="8353809" y="448033"/>
                </a:lnTo>
                <a:cubicBezTo>
                  <a:pt x="8362619" y="435880"/>
                  <a:pt x="8373631" y="425937"/>
                  <a:pt x="8386846" y="417098"/>
                </a:cubicBezTo>
                <a:lnTo>
                  <a:pt x="8388694" y="418604"/>
                </a:lnTo>
                <a:lnTo>
                  <a:pt x="8421292" y="368147"/>
                </a:lnTo>
                <a:cubicBezTo>
                  <a:pt x="8434901" y="356218"/>
                  <a:pt x="8450882" y="350087"/>
                  <a:pt x="8468550" y="351838"/>
                </a:cubicBezTo>
                <a:cubicBezTo>
                  <a:pt x="8480327" y="353007"/>
                  <a:pt x="8492855" y="357679"/>
                  <a:pt x="8505926" y="366474"/>
                </a:cubicBezTo>
                <a:cubicBezTo>
                  <a:pt x="8553856" y="401653"/>
                  <a:pt x="8523356" y="445627"/>
                  <a:pt x="8501569" y="485203"/>
                </a:cubicBezTo>
                <a:lnTo>
                  <a:pt x="8462500" y="542160"/>
                </a:lnTo>
                <a:lnTo>
                  <a:pt x="8487019" y="567033"/>
                </a:lnTo>
                <a:lnTo>
                  <a:pt x="8488254" y="568156"/>
                </a:lnTo>
                <a:lnTo>
                  <a:pt x="8488251" y="568148"/>
                </a:lnTo>
                <a:cubicBezTo>
                  <a:pt x="8494821" y="544115"/>
                  <a:pt x="8506864" y="527728"/>
                  <a:pt x="8522741" y="515712"/>
                </a:cubicBezTo>
                <a:lnTo>
                  <a:pt x="8579540" y="489805"/>
                </a:lnTo>
                <a:lnTo>
                  <a:pt x="8579774" y="488275"/>
                </a:lnTo>
                <a:cubicBezTo>
                  <a:pt x="8588713" y="483887"/>
                  <a:pt x="8597650" y="475113"/>
                  <a:pt x="8606588" y="470724"/>
                </a:cubicBezTo>
                <a:lnTo>
                  <a:pt x="8606699" y="471184"/>
                </a:lnTo>
                <a:lnTo>
                  <a:pt x="8606995" y="470409"/>
                </a:lnTo>
                <a:lnTo>
                  <a:pt x="8606995" y="444497"/>
                </a:lnTo>
                <a:cubicBezTo>
                  <a:pt x="8598220" y="444497"/>
                  <a:pt x="8589444" y="444497"/>
                  <a:pt x="8580670" y="444497"/>
                </a:cubicBezTo>
                <a:cubicBezTo>
                  <a:pt x="8593832" y="417851"/>
                  <a:pt x="8611383" y="395647"/>
                  <a:pt x="8642097" y="422293"/>
                </a:cubicBezTo>
                <a:cubicBezTo>
                  <a:pt x="8657453" y="435616"/>
                  <a:pt x="8671714" y="438947"/>
                  <a:pt x="8685424" y="437281"/>
                </a:cubicBezTo>
                <a:lnTo>
                  <a:pt x="8723665" y="422965"/>
                </a:lnTo>
                <a:lnTo>
                  <a:pt x="8723518" y="421889"/>
                </a:lnTo>
                <a:cubicBezTo>
                  <a:pt x="8723518" y="413103"/>
                  <a:pt x="8723518" y="404318"/>
                  <a:pt x="8723518" y="395532"/>
                </a:cubicBezTo>
                <a:cubicBezTo>
                  <a:pt x="8776213" y="417496"/>
                  <a:pt x="8811343" y="399925"/>
                  <a:pt x="8850863" y="364781"/>
                </a:cubicBezTo>
                <a:cubicBezTo>
                  <a:pt x="8890385" y="325246"/>
                  <a:pt x="8924415" y="308773"/>
                  <a:pt x="8951861" y="314813"/>
                </a:cubicBezTo>
                <a:cubicBezTo>
                  <a:pt x="8979306" y="320853"/>
                  <a:pt x="9000164" y="349408"/>
                  <a:pt x="9013338" y="399925"/>
                </a:cubicBezTo>
                <a:lnTo>
                  <a:pt x="9013117" y="401692"/>
                </a:lnTo>
                <a:lnTo>
                  <a:pt x="9013833" y="401269"/>
                </a:lnTo>
                <a:cubicBezTo>
                  <a:pt x="9035841" y="383624"/>
                  <a:pt x="9057848" y="370390"/>
                  <a:pt x="9084257" y="352745"/>
                </a:cubicBezTo>
                <a:lnTo>
                  <a:pt x="9086169" y="354108"/>
                </a:lnTo>
                <a:lnTo>
                  <a:pt x="9084762" y="351404"/>
                </a:lnTo>
                <a:cubicBezTo>
                  <a:pt x="9106637" y="355809"/>
                  <a:pt x="9141636" y="320569"/>
                  <a:pt x="9154759" y="360214"/>
                </a:cubicBezTo>
                <a:cubicBezTo>
                  <a:pt x="9161323" y="373429"/>
                  <a:pt x="9163510" y="388847"/>
                  <a:pt x="9160229" y="403715"/>
                </a:cubicBezTo>
                <a:lnTo>
                  <a:pt x="9133353" y="443224"/>
                </a:lnTo>
                <a:lnTo>
                  <a:pt x="9133109" y="443999"/>
                </a:lnTo>
                <a:lnTo>
                  <a:pt x="9133270" y="443911"/>
                </a:lnTo>
                <a:cubicBezTo>
                  <a:pt x="9142044" y="461511"/>
                  <a:pt x="9150819" y="474712"/>
                  <a:pt x="9159595" y="492312"/>
                </a:cubicBezTo>
                <a:lnTo>
                  <a:pt x="9160791" y="491913"/>
                </a:lnTo>
                <a:lnTo>
                  <a:pt x="9189405" y="449934"/>
                </a:lnTo>
                <a:cubicBezTo>
                  <a:pt x="9222209" y="424573"/>
                  <a:pt x="9263518" y="447855"/>
                  <a:pt x="9302398" y="471137"/>
                </a:cubicBezTo>
                <a:lnTo>
                  <a:pt x="9303161" y="475062"/>
                </a:lnTo>
                <a:lnTo>
                  <a:pt x="9303685" y="469876"/>
                </a:lnTo>
                <a:cubicBezTo>
                  <a:pt x="9330184" y="430503"/>
                  <a:pt x="9352265" y="434878"/>
                  <a:pt x="9374348" y="469876"/>
                </a:cubicBezTo>
                <a:lnTo>
                  <a:pt x="9372594" y="471319"/>
                </a:lnTo>
                <a:lnTo>
                  <a:pt x="9374155" y="470724"/>
                </a:lnTo>
                <a:lnTo>
                  <a:pt x="9400070" y="470724"/>
                </a:lnTo>
                <a:lnTo>
                  <a:pt x="9400110" y="470265"/>
                </a:lnTo>
                <a:cubicBezTo>
                  <a:pt x="9400110" y="435331"/>
                  <a:pt x="9382391" y="396030"/>
                  <a:pt x="9422260" y="374196"/>
                </a:cubicBezTo>
                <a:cubicBezTo>
                  <a:pt x="9439980" y="400396"/>
                  <a:pt x="9439980" y="430964"/>
                  <a:pt x="9470991" y="448431"/>
                </a:cubicBezTo>
                <a:lnTo>
                  <a:pt x="9471308" y="448796"/>
                </a:lnTo>
                <a:lnTo>
                  <a:pt x="9516963" y="436317"/>
                </a:lnTo>
                <a:lnTo>
                  <a:pt x="9517179" y="435101"/>
                </a:lnTo>
                <a:cubicBezTo>
                  <a:pt x="9512745" y="430696"/>
                  <a:pt x="9512745" y="430696"/>
                  <a:pt x="9512745" y="430696"/>
                </a:cubicBezTo>
                <a:lnTo>
                  <a:pt x="9513609" y="429392"/>
                </a:lnTo>
                <a:lnTo>
                  <a:pt x="9497228" y="393245"/>
                </a:lnTo>
                <a:lnTo>
                  <a:pt x="9496701" y="354079"/>
                </a:lnTo>
                <a:lnTo>
                  <a:pt x="9495007" y="352279"/>
                </a:lnTo>
                <a:cubicBezTo>
                  <a:pt x="9539461" y="299118"/>
                  <a:pt x="9601697" y="299118"/>
                  <a:pt x="9663933" y="299118"/>
                </a:cubicBezTo>
                <a:lnTo>
                  <a:pt x="9663933" y="373777"/>
                </a:lnTo>
                <a:lnTo>
                  <a:pt x="9664159" y="373845"/>
                </a:lnTo>
                <a:lnTo>
                  <a:pt x="9720199" y="353296"/>
                </a:lnTo>
                <a:lnTo>
                  <a:pt x="9720871" y="344501"/>
                </a:lnTo>
                <a:cubicBezTo>
                  <a:pt x="9736053" y="320469"/>
                  <a:pt x="9751233" y="316100"/>
                  <a:pt x="9765873" y="320469"/>
                </a:cubicBezTo>
                <a:cubicBezTo>
                  <a:pt x="9780511" y="324839"/>
                  <a:pt x="9794608" y="337948"/>
                  <a:pt x="9807621" y="348870"/>
                </a:cubicBezTo>
                <a:cubicBezTo>
                  <a:pt x="9805451" y="372904"/>
                  <a:pt x="9818464" y="391475"/>
                  <a:pt x="9831478" y="410046"/>
                </a:cubicBezTo>
                <a:lnTo>
                  <a:pt x="9854817" y="469898"/>
                </a:lnTo>
                <a:lnTo>
                  <a:pt x="9855648" y="469767"/>
                </a:lnTo>
                <a:cubicBezTo>
                  <a:pt x="9855648" y="478577"/>
                  <a:pt x="9855648" y="482982"/>
                  <a:pt x="9855648" y="491792"/>
                </a:cubicBezTo>
                <a:lnTo>
                  <a:pt x="9857683" y="492640"/>
                </a:lnTo>
                <a:lnTo>
                  <a:pt x="9880411" y="489390"/>
                </a:lnTo>
                <a:cubicBezTo>
                  <a:pt x="9898839" y="480161"/>
                  <a:pt x="9904509" y="455553"/>
                  <a:pt x="9917469" y="435866"/>
                </a:cubicBezTo>
                <a:cubicBezTo>
                  <a:pt x="9934749" y="470864"/>
                  <a:pt x="9930429" y="497114"/>
                  <a:pt x="9908829" y="518989"/>
                </a:cubicBezTo>
                <a:lnTo>
                  <a:pt x="9907816" y="518818"/>
                </a:lnTo>
                <a:lnTo>
                  <a:pt x="9903588" y="540191"/>
                </a:lnTo>
                <a:lnTo>
                  <a:pt x="9903633" y="540194"/>
                </a:lnTo>
                <a:cubicBezTo>
                  <a:pt x="9925642" y="570908"/>
                  <a:pt x="9952050" y="584070"/>
                  <a:pt x="9991665" y="566520"/>
                </a:cubicBezTo>
                <a:cubicBezTo>
                  <a:pt x="10031277" y="548971"/>
                  <a:pt x="10022475" y="579684"/>
                  <a:pt x="10022475" y="601621"/>
                </a:cubicBezTo>
                <a:lnTo>
                  <a:pt x="10020207" y="604030"/>
                </a:lnTo>
                <a:lnTo>
                  <a:pt x="10022713" y="603934"/>
                </a:lnTo>
                <a:cubicBezTo>
                  <a:pt x="10039255" y="594039"/>
                  <a:pt x="10060759" y="569303"/>
                  <a:pt x="10077922" y="572396"/>
                </a:cubicBezTo>
                <a:cubicBezTo>
                  <a:pt x="10083645" y="573426"/>
                  <a:pt x="10088882" y="577549"/>
                  <a:pt x="10093294" y="586344"/>
                </a:cubicBezTo>
                <a:cubicBezTo>
                  <a:pt x="10119761" y="639113"/>
                  <a:pt x="10066825" y="665497"/>
                  <a:pt x="10027124" y="691882"/>
                </a:cubicBezTo>
                <a:lnTo>
                  <a:pt x="10026908" y="691750"/>
                </a:lnTo>
                <a:lnTo>
                  <a:pt x="10026908" y="707681"/>
                </a:lnTo>
                <a:lnTo>
                  <a:pt x="10027298" y="708270"/>
                </a:lnTo>
                <a:lnTo>
                  <a:pt x="10081084" y="699035"/>
                </a:lnTo>
                <a:cubicBezTo>
                  <a:pt x="10132251" y="681327"/>
                  <a:pt x="10172854" y="642614"/>
                  <a:pt x="10215941" y="616257"/>
                </a:cubicBezTo>
                <a:lnTo>
                  <a:pt x="10218318" y="616715"/>
                </a:lnTo>
                <a:lnTo>
                  <a:pt x="10216289" y="614892"/>
                </a:lnTo>
                <a:cubicBezTo>
                  <a:pt x="10220664" y="579855"/>
                  <a:pt x="10233788" y="553578"/>
                  <a:pt x="10264411" y="540439"/>
                </a:cubicBezTo>
                <a:lnTo>
                  <a:pt x="10264559" y="540534"/>
                </a:lnTo>
                <a:lnTo>
                  <a:pt x="10276465" y="512994"/>
                </a:lnTo>
                <a:cubicBezTo>
                  <a:pt x="10290637" y="493824"/>
                  <a:pt x="10311397" y="498771"/>
                  <a:pt x="10336951" y="518559"/>
                </a:cubicBezTo>
                <a:lnTo>
                  <a:pt x="10336921" y="518664"/>
                </a:lnTo>
                <a:lnTo>
                  <a:pt x="10337743" y="518022"/>
                </a:lnTo>
                <a:cubicBezTo>
                  <a:pt x="10350851" y="518022"/>
                  <a:pt x="10368329" y="513626"/>
                  <a:pt x="10381439" y="513626"/>
                </a:cubicBezTo>
                <a:lnTo>
                  <a:pt x="10382938" y="514703"/>
                </a:lnTo>
                <a:lnTo>
                  <a:pt x="10400459" y="464043"/>
                </a:lnTo>
                <a:lnTo>
                  <a:pt x="10434679" y="418829"/>
                </a:lnTo>
                <a:lnTo>
                  <a:pt x="10433477" y="417751"/>
                </a:lnTo>
                <a:cubicBezTo>
                  <a:pt x="10446586" y="404409"/>
                  <a:pt x="10464064" y="386622"/>
                  <a:pt x="10481543" y="368833"/>
                </a:cubicBezTo>
                <a:cubicBezTo>
                  <a:pt x="10514315" y="384398"/>
                  <a:pt x="10531793" y="406634"/>
                  <a:pt x="10541079" y="432204"/>
                </a:cubicBezTo>
                <a:lnTo>
                  <a:pt x="10551359" y="514806"/>
                </a:lnTo>
                <a:lnTo>
                  <a:pt x="10552289" y="514997"/>
                </a:lnTo>
                <a:cubicBezTo>
                  <a:pt x="10560981" y="528280"/>
                  <a:pt x="10569671" y="537134"/>
                  <a:pt x="10578363" y="550416"/>
                </a:cubicBezTo>
                <a:lnTo>
                  <a:pt x="10578589" y="550552"/>
                </a:lnTo>
                <a:lnTo>
                  <a:pt x="10578270" y="549927"/>
                </a:lnTo>
                <a:cubicBezTo>
                  <a:pt x="10587146" y="541264"/>
                  <a:pt x="10596022" y="532600"/>
                  <a:pt x="10604897" y="519607"/>
                </a:cubicBezTo>
                <a:lnTo>
                  <a:pt x="10605215" y="519614"/>
                </a:lnTo>
                <a:lnTo>
                  <a:pt x="10622852" y="483696"/>
                </a:lnTo>
                <a:cubicBezTo>
                  <a:pt x="10645115" y="453792"/>
                  <a:pt x="10680244" y="442321"/>
                  <a:pt x="10722727" y="445598"/>
                </a:cubicBezTo>
                <a:cubicBezTo>
                  <a:pt x="10731442" y="454337"/>
                  <a:pt x="10735798" y="463076"/>
                  <a:pt x="10744513" y="471815"/>
                </a:cubicBezTo>
                <a:cubicBezTo>
                  <a:pt x="10740156" y="493663"/>
                  <a:pt x="10731442" y="515513"/>
                  <a:pt x="10727084" y="537360"/>
                </a:cubicBezTo>
                <a:cubicBezTo>
                  <a:pt x="10727084" y="537360"/>
                  <a:pt x="10724905" y="539544"/>
                  <a:pt x="10722727" y="541730"/>
                </a:cubicBezTo>
                <a:lnTo>
                  <a:pt x="10718749" y="545719"/>
                </a:lnTo>
                <a:lnTo>
                  <a:pt x="10718827" y="548217"/>
                </a:lnTo>
                <a:lnTo>
                  <a:pt x="10729219" y="537757"/>
                </a:lnTo>
                <a:cubicBezTo>
                  <a:pt x="10766361" y="550948"/>
                  <a:pt x="10774007" y="572936"/>
                  <a:pt x="10774007" y="597672"/>
                </a:cubicBezTo>
                <a:lnTo>
                  <a:pt x="10772948" y="671784"/>
                </a:lnTo>
                <a:lnTo>
                  <a:pt x="10792778" y="663781"/>
                </a:lnTo>
                <a:lnTo>
                  <a:pt x="10793984" y="664757"/>
                </a:lnTo>
                <a:lnTo>
                  <a:pt x="10824261" y="630914"/>
                </a:lnTo>
                <a:cubicBezTo>
                  <a:pt x="10836394" y="621601"/>
                  <a:pt x="10850728" y="615025"/>
                  <a:pt x="10868374" y="612835"/>
                </a:cubicBezTo>
                <a:lnTo>
                  <a:pt x="10884632" y="637064"/>
                </a:lnTo>
                <a:lnTo>
                  <a:pt x="10885256" y="636573"/>
                </a:lnTo>
                <a:lnTo>
                  <a:pt x="10867855" y="610718"/>
                </a:lnTo>
                <a:cubicBezTo>
                  <a:pt x="10889936" y="553845"/>
                  <a:pt x="10916435" y="571345"/>
                  <a:pt x="10942933" y="610718"/>
                </a:cubicBezTo>
                <a:lnTo>
                  <a:pt x="10939909" y="613257"/>
                </a:lnTo>
                <a:lnTo>
                  <a:pt x="10942788" y="612835"/>
                </a:lnTo>
                <a:cubicBezTo>
                  <a:pt x="10975398" y="642506"/>
                  <a:pt x="10954202" y="709264"/>
                  <a:pt x="10983755" y="742644"/>
                </a:cubicBezTo>
                <a:lnTo>
                  <a:pt x="11032943" y="761835"/>
                </a:lnTo>
                <a:lnTo>
                  <a:pt x="11035232" y="760310"/>
                </a:lnTo>
                <a:cubicBezTo>
                  <a:pt x="11056982" y="769096"/>
                  <a:pt x="11074380" y="781176"/>
                  <a:pt x="11086886" y="797100"/>
                </a:cubicBezTo>
                <a:lnTo>
                  <a:pt x="11109136" y="856838"/>
                </a:lnTo>
                <a:lnTo>
                  <a:pt x="11156674" y="856838"/>
                </a:lnTo>
                <a:lnTo>
                  <a:pt x="11156674" y="808574"/>
                </a:lnTo>
                <a:lnTo>
                  <a:pt x="11157907" y="810748"/>
                </a:lnTo>
                <a:lnTo>
                  <a:pt x="11157440" y="809702"/>
                </a:lnTo>
                <a:cubicBezTo>
                  <a:pt x="11159675" y="798766"/>
                  <a:pt x="11165261" y="792202"/>
                  <a:pt x="11172524" y="787827"/>
                </a:cubicBezTo>
                <a:lnTo>
                  <a:pt x="11197248" y="779222"/>
                </a:lnTo>
                <a:lnTo>
                  <a:pt x="11197248" y="761997"/>
                </a:lnTo>
                <a:lnTo>
                  <a:pt x="11198123" y="762019"/>
                </a:lnTo>
                <a:lnTo>
                  <a:pt x="11196601" y="761039"/>
                </a:lnTo>
                <a:cubicBezTo>
                  <a:pt x="11192174" y="752265"/>
                  <a:pt x="11187745" y="743489"/>
                  <a:pt x="11178891" y="739102"/>
                </a:cubicBezTo>
                <a:lnTo>
                  <a:pt x="11179335" y="738786"/>
                </a:lnTo>
                <a:lnTo>
                  <a:pt x="11178891" y="738859"/>
                </a:lnTo>
                <a:cubicBezTo>
                  <a:pt x="11196320" y="712939"/>
                  <a:pt x="11191963" y="661099"/>
                  <a:pt x="11248606" y="687019"/>
                </a:cubicBezTo>
                <a:lnTo>
                  <a:pt x="11248537" y="687379"/>
                </a:lnTo>
                <a:lnTo>
                  <a:pt x="11249729" y="686450"/>
                </a:lnTo>
                <a:lnTo>
                  <a:pt x="11250753" y="686029"/>
                </a:lnTo>
                <a:lnTo>
                  <a:pt x="11248606" y="685066"/>
                </a:lnTo>
                <a:cubicBezTo>
                  <a:pt x="11248606" y="632534"/>
                  <a:pt x="11314484" y="632534"/>
                  <a:pt x="11323268" y="588758"/>
                </a:cubicBezTo>
                <a:cubicBezTo>
                  <a:pt x="11349619" y="588758"/>
                  <a:pt x="11362795" y="562491"/>
                  <a:pt x="11380363" y="553735"/>
                </a:cubicBezTo>
                <a:cubicBezTo>
                  <a:pt x="11413302" y="536225"/>
                  <a:pt x="11444044" y="524186"/>
                  <a:pt x="11464906" y="530205"/>
                </a:cubicBezTo>
                <a:cubicBezTo>
                  <a:pt x="11485767" y="536225"/>
                  <a:pt x="11496746" y="560302"/>
                  <a:pt x="11490158" y="615024"/>
                </a:cubicBezTo>
                <a:lnTo>
                  <a:pt x="11487380" y="615946"/>
                </a:lnTo>
                <a:lnTo>
                  <a:pt x="11491091" y="615946"/>
                </a:lnTo>
                <a:cubicBezTo>
                  <a:pt x="11530249" y="615946"/>
                  <a:pt x="11525898" y="532396"/>
                  <a:pt x="11582459" y="563177"/>
                </a:cubicBezTo>
                <a:lnTo>
                  <a:pt x="11582914" y="563868"/>
                </a:lnTo>
                <a:lnTo>
                  <a:pt x="11582670" y="562412"/>
                </a:lnTo>
                <a:cubicBezTo>
                  <a:pt x="11591502" y="562412"/>
                  <a:pt x="11604751" y="562412"/>
                  <a:pt x="11613585" y="562412"/>
                </a:cubicBezTo>
                <a:lnTo>
                  <a:pt x="11613923" y="562422"/>
                </a:lnTo>
                <a:lnTo>
                  <a:pt x="11648600" y="543233"/>
                </a:lnTo>
                <a:cubicBezTo>
                  <a:pt x="11660744" y="540439"/>
                  <a:pt x="11672890" y="540439"/>
                  <a:pt x="11683930" y="540439"/>
                </a:cubicBezTo>
                <a:lnTo>
                  <a:pt x="11688238" y="562233"/>
                </a:lnTo>
                <a:lnTo>
                  <a:pt x="11688662" y="562412"/>
                </a:lnTo>
                <a:lnTo>
                  <a:pt x="11688336" y="562735"/>
                </a:lnTo>
                <a:lnTo>
                  <a:pt x="11688347" y="562784"/>
                </a:lnTo>
                <a:lnTo>
                  <a:pt x="11688279" y="562792"/>
                </a:lnTo>
                <a:lnTo>
                  <a:pt x="11684246" y="566805"/>
                </a:lnTo>
                <a:lnTo>
                  <a:pt x="11684335" y="567253"/>
                </a:lnTo>
                <a:lnTo>
                  <a:pt x="11731767" y="567253"/>
                </a:lnTo>
                <a:lnTo>
                  <a:pt x="11732143" y="567253"/>
                </a:lnTo>
                <a:lnTo>
                  <a:pt x="11732040" y="567695"/>
                </a:lnTo>
                <a:lnTo>
                  <a:pt x="11772312" y="632875"/>
                </a:lnTo>
                <a:cubicBezTo>
                  <a:pt x="11780421" y="655843"/>
                  <a:pt x="11779340" y="680998"/>
                  <a:pt x="11757715" y="711621"/>
                </a:cubicBezTo>
                <a:lnTo>
                  <a:pt x="11754270" y="713395"/>
                </a:lnTo>
                <a:lnTo>
                  <a:pt x="11758957" y="713679"/>
                </a:lnTo>
                <a:cubicBezTo>
                  <a:pt x="11763426" y="748186"/>
                  <a:pt x="11750018" y="778381"/>
                  <a:pt x="11732143" y="808576"/>
                </a:cubicBezTo>
                <a:lnTo>
                  <a:pt x="11729436" y="808576"/>
                </a:lnTo>
                <a:lnTo>
                  <a:pt x="11730927" y="809352"/>
                </a:lnTo>
                <a:cubicBezTo>
                  <a:pt x="11739722" y="813764"/>
                  <a:pt x="11748517" y="822586"/>
                  <a:pt x="11752913" y="831410"/>
                </a:cubicBezTo>
                <a:lnTo>
                  <a:pt x="11752331" y="834144"/>
                </a:lnTo>
                <a:lnTo>
                  <a:pt x="11754406" y="831825"/>
                </a:lnTo>
                <a:cubicBezTo>
                  <a:pt x="11763181" y="823083"/>
                  <a:pt x="11771957" y="814340"/>
                  <a:pt x="11780732" y="805598"/>
                </a:cubicBezTo>
                <a:lnTo>
                  <a:pt x="11782909" y="805564"/>
                </a:lnTo>
                <a:lnTo>
                  <a:pt x="11779514" y="803699"/>
                </a:lnTo>
                <a:cubicBezTo>
                  <a:pt x="11783872" y="786148"/>
                  <a:pt x="11783872" y="759821"/>
                  <a:pt x="11792585" y="751047"/>
                </a:cubicBezTo>
                <a:cubicBezTo>
                  <a:pt x="11823086" y="733496"/>
                  <a:pt x="11831800" y="772984"/>
                  <a:pt x="11849229" y="781760"/>
                </a:cubicBezTo>
                <a:lnTo>
                  <a:pt x="11848200" y="784041"/>
                </a:lnTo>
                <a:lnTo>
                  <a:pt x="11850234" y="782311"/>
                </a:lnTo>
                <a:cubicBezTo>
                  <a:pt x="11854590" y="773509"/>
                  <a:pt x="11854590" y="769109"/>
                  <a:pt x="11854590" y="760310"/>
                </a:cubicBezTo>
                <a:lnTo>
                  <a:pt x="11855980" y="762961"/>
                </a:lnTo>
                <a:lnTo>
                  <a:pt x="11855867" y="761179"/>
                </a:lnTo>
                <a:cubicBezTo>
                  <a:pt x="11860208" y="739438"/>
                  <a:pt x="11847183" y="709002"/>
                  <a:pt x="11877573" y="704654"/>
                </a:cubicBezTo>
                <a:cubicBezTo>
                  <a:pt x="11912303" y="695957"/>
                  <a:pt x="11912303" y="735091"/>
                  <a:pt x="11925327" y="756830"/>
                </a:cubicBezTo>
                <a:lnTo>
                  <a:pt x="11925004" y="759004"/>
                </a:lnTo>
                <a:lnTo>
                  <a:pt x="11948328" y="805007"/>
                </a:lnTo>
                <a:cubicBezTo>
                  <a:pt x="11950841" y="812193"/>
                  <a:pt x="11950422" y="818448"/>
                  <a:pt x="11943790" y="822907"/>
                </a:cubicBezTo>
                <a:lnTo>
                  <a:pt x="11904131" y="829656"/>
                </a:lnTo>
                <a:lnTo>
                  <a:pt x="11903621" y="830749"/>
                </a:lnTo>
                <a:cubicBezTo>
                  <a:pt x="11894938" y="839446"/>
                  <a:pt x="11890597" y="848141"/>
                  <a:pt x="11881913" y="856838"/>
                </a:cubicBezTo>
                <a:lnTo>
                  <a:pt x="11880645" y="854357"/>
                </a:lnTo>
                <a:lnTo>
                  <a:pt x="11880735" y="857113"/>
                </a:lnTo>
                <a:lnTo>
                  <a:pt x="11876389" y="927330"/>
                </a:lnTo>
                <a:lnTo>
                  <a:pt x="11876414" y="927342"/>
                </a:lnTo>
                <a:cubicBezTo>
                  <a:pt x="11898387" y="940591"/>
                  <a:pt x="11915964" y="975922"/>
                  <a:pt x="11951120" y="953841"/>
                </a:cubicBezTo>
                <a:cubicBezTo>
                  <a:pt x="11915964" y="1015668"/>
                  <a:pt x="11951120" y="1112828"/>
                  <a:pt x="11854441" y="1143743"/>
                </a:cubicBezTo>
                <a:lnTo>
                  <a:pt x="11854088" y="1143663"/>
                </a:lnTo>
                <a:lnTo>
                  <a:pt x="11828486" y="1217111"/>
                </a:lnTo>
                <a:lnTo>
                  <a:pt x="11827146" y="1216638"/>
                </a:lnTo>
                <a:lnTo>
                  <a:pt x="11827776" y="1217525"/>
                </a:lnTo>
                <a:lnTo>
                  <a:pt x="11805900" y="1288336"/>
                </a:lnTo>
                <a:lnTo>
                  <a:pt x="11806326" y="1288723"/>
                </a:lnTo>
                <a:cubicBezTo>
                  <a:pt x="11767111" y="1385101"/>
                  <a:pt x="11740968" y="1494620"/>
                  <a:pt x="11640753" y="1555953"/>
                </a:cubicBezTo>
                <a:lnTo>
                  <a:pt x="11639711" y="1556496"/>
                </a:lnTo>
                <a:lnTo>
                  <a:pt x="11640084" y="1556496"/>
                </a:lnTo>
                <a:cubicBezTo>
                  <a:pt x="11622702" y="1596198"/>
                  <a:pt x="11609665" y="1635899"/>
                  <a:pt x="11592283" y="1680012"/>
                </a:cubicBezTo>
                <a:lnTo>
                  <a:pt x="11590715" y="1680012"/>
                </a:lnTo>
                <a:lnTo>
                  <a:pt x="11590985" y="1708877"/>
                </a:lnTo>
                <a:cubicBezTo>
                  <a:pt x="11592632" y="1736375"/>
                  <a:pt x="11601691" y="1752791"/>
                  <a:pt x="11647805" y="1710109"/>
                </a:cubicBezTo>
                <a:cubicBezTo>
                  <a:pt x="11696114" y="1670709"/>
                  <a:pt x="11726858" y="1688221"/>
                  <a:pt x="11731250" y="1749508"/>
                </a:cubicBezTo>
                <a:cubicBezTo>
                  <a:pt x="11709291" y="1784530"/>
                  <a:pt x="11726858" y="1837063"/>
                  <a:pt x="11682940" y="1867707"/>
                </a:cubicBezTo>
                <a:lnTo>
                  <a:pt x="11682908" y="1867686"/>
                </a:lnTo>
                <a:lnTo>
                  <a:pt x="11639535" y="1915936"/>
                </a:lnTo>
                <a:lnTo>
                  <a:pt x="11640084" y="1916624"/>
                </a:lnTo>
                <a:cubicBezTo>
                  <a:pt x="11640084" y="1934151"/>
                  <a:pt x="11635671" y="1951676"/>
                  <a:pt x="11635671" y="1964822"/>
                </a:cubicBezTo>
                <a:lnTo>
                  <a:pt x="11635578" y="1965107"/>
                </a:lnTo>
                <a:lnTo>
                  <a:pt x="11655046" y="2018326"/>
                </a:lnTo>
                <a:cubicBezTo>
                  <a:pt x="11652179" y="2062134"/>
                  <a:pt x="11591590" y="2079410"/>
                  <a:pt x="11565390" y="2109027"/>
                </a:cubicBezTo>
                <a:lnTo>
                  <a:pt x="11565006" y="2108562"/>
                </a:lnTo>
                <a:lnTo>
                  <a:pt x="11565006" y="2110535"/>
                </a:lnTo>
                <a:cubicBezTo>
                  <a:pt x="11556426" y="2119585"/>
                  <a:pt x="11547846" y="2128635"/>
                  <a:pt x="11539266" y="2133160"/>
                </a:cubicBezTo>
                <a:lnTo>
                  <a:pt x="11539029" y="2132219"/>
                </a:lnTo>
                <a:lnTo>
                  <a:pt x="11538789" y="2132861"/>
                </a:lnTo>
                <a:lnTo>
                  <a:pt x="11538789" y="2158073"/>
                </a:lnTo>
                <a:lnTo>
                  <a:pt x="11538862" y="2158095"/>
                </a:lnTo>
                <a:cubicBezTo>
                  <a:pt x="11565005" y="2193489"/>
                  <a:pt x="11534504" y="2242155"/>
                  <a:pt x="11565005" y="2277549"/>
                </a:cubicBezTo>
                <a:cubicBezTo>
                  <a:pt x="11538862" y="2295246"/>
                  <a:pt x="11517075" y="2312943"/>
                  <a:pt x="11495290" y="2326215"/>
                </a:cubicBezTo>
                <a:lnTo>
                  <a:pt x="11495916" y="2323418"/>
                </a:lnTo>
                <a:lnTo>
                  <a:pt x="11494423" y="2325727"/>
                </a:lnTo>
                <a:cubicBezTo>
                  <a:pt x="11476916" y="2343278"/>
                  <a:pt x="11459408" y="2360828"/>
                  <a:pt x="11446277" y="2373991"/>
                </a:cubicBezTo>
                <a:cubicBezTo>
                  <a:pt x="11437525" y="2382767"/>
                  <a:pt x="11428770" y="2391542"/>
                  <a:pt x="11424393" y="2400318"/>
                </a:cubicBezTo>
                <a:lnTo>
                  <a:pt x="11418907" y="2403679"/>
                </a:lnTo>
                <a:lnTo>
                  <a:pt x="11427163" y="2400047"/>
                </a:lnTo>
                <a:cubicBezTo>
                  <a:pt x="11441574" y="2395601"/>
                  <a:pt x="11454475" y="2394096"/>
                  <a:pt x="11464906" y="2397105"/>
                </a:cubicBezTo>
                <a:cubicBezTo>
                  <a:pt x="11485767" y="2403125"/>
                  <a:pt x="11496746" y="2427202"/>
                  <a:pt x="11490158" y="2481924"/>
                </a:cubicBezTo>
                <a:lnTo>
                  <a:pt x="11487380" y="2482846"/>
                </a:lnTo>
                <a:lnTo>
                  <a:pt x="11491091" y="2482846"/>
                </a:lnTo>
                <a:cubicBezTo>
                  <a:pt x="11530249" y="2482846"/>
                  <a:pt x="11525898" y="2399296"/>
                  <a:pt x="11582459" y="2430077"/>
                </a:cubicBezTo>
                <a:lnTo>
                  <a:pt x="11582914" y="2430768"/>
                </a:lnTo>
                <a:lnTo>
                  <a:pt x="11582670" y="2429312"/>
                </a:lnTo>
                <a:cubicBezTo>
                  <a:pt x="11591502" y="2429312"/>
                  <a:pt x="11604751" y="2429312"/>
                  <a:pt x="11613585" y="2429312"/>
                </a:cubicBezTo>
                <a:lnTo>
                  <a:pt x="11613923" y="2429322"/>
                </a:lnTo>
                <a:lnTo>
                  <a:pt x="11648600" y="2410133"/>
                </a:lnTo>
                <a:cubicBezTo>
                  <a:pt x="11660744" y="2407339"/>
                  <a:pt x="11672890" y="2407339"/>
                  <a:pt x="11683930" y="2407339"/>
                </a:cubicBezTo>
                <a:lnTo>
                  <a:pt x="11688238" y="2429133"/>
                </a:lnTo>
                <a:lnTo>
                  <a:pt x="11688662" y="2429312"/>
                </a:lnTo>
                <a:lnTo>
                  <a:pt x="11688336" y="2429635"/>
                </a:lnTo>
                <a:lnTo>
                  <a:pt x="11688347" y="2429684"/>
                </a:lnTo>
                <a:lnTo>
                  <a:pt x="11688279" y="2429692"/>
                </a:lnTo>
                <a:lnTo>
                  <a:pt x="11684246" y="2433705"/>
                </a:lnTo>
                <a:lnTo>
                  <a:pt x="11684335" y="2434153"/>
                </a:lnTo>
                <a:lnTo>
                  <a:pt x="11731767" y="2434153"/>
                </a:lnTo>
                <a:lnTo>
                  <a:pt x="11732143" y="2434153"/>
                </a:lnTo>
                <a:lnTo>
                  <a:pt x="11732040" y="2434595"/>
                </a:lnTo>
                <a:lnTo>
                  <a:pt x="11772312" y="2499775"/>
                </a:lnTo>
                <a:cubicBezTo>
                  <a:pt x="11780421" y="2522743"/>
                  <a:pt x="11779340" y="2547898"/>
                  <a:pt x="11757715" y="2578521"/>
                </a:cubicBezTo>
                <a:lnTo>
                  <a:pt x="11754270" y="2580295"/>
                </a:lnTo>
                <a:lnTo>
                  <a:pt x="11758957" y="2580579"/>
                </a:lnTo>
                <a:cubicBezTo>
                  <a:pt x="11763426" y="2615086"/>
                  <a:pt x="11750018" y="2645281"/>
                  <a:pt x="11732143" y="2675476"/>
                </a:cubicBezTo>
                <a:lnTo>
                  <a:pt x="11729436" y="2675476"/>
                </a:lnTo>
                <a:lnTo>
                  <a:pt x="11730927" y="2676252"/>
                </a:lnTo>
                <a:cubicBezTo>
                  <a:pt x="11739722" y="2680664"/>
                  <a:pt x="11748517" y="2689486"/>
                  <a:pt x="11752913" y="2698310"/>
                </a:cubicBezTo>
                <a:lnTo>
                  <a:pt x="11752331" y="2701044"/>
                </a:lnTo>
                <a:lnTo>
                  <a:pt x="11754406" y="2698725"/>
                </a:lnTo>
                <a:cubicBezTo>
                  <a:pt x="11763181" y="2689983"/>
                  <a:pt x="11771957" y="2681240"/>
                  <a:pt x="11780732" y="2672498"/>
                </a:cubicBezTo>
                <a:lnTo>
                  <a:pt x="11782909" y="2672464"/>
                </a:lnTo>
                <a:lnTo>
                  <a:pt x="11779514" y="2670599"/>
                </a:lnTo>
                <a:cubicBezTo>
                  <a:pt x="11783872" y="2653048"/>
                  <a:pt x="11783872" y="2626721"/>
                  <a:pt x="11792585" y="2617947"/>
                </a:cubicBezTo>
                <a:cubicBezTo>
                  <a:pt x="11823086" y="2600396"/>
                  <a:pt x="11831800" y="2639884"/>
                  <a:pt x="11849229" y="2648660"/>
                </a:cubicBezTo>
                <a:lnTo>
                  <a:pt x="11848200" y="2650941"/>
                </a:lnTo>
                <a:lnTo>
                  <a:pt x="11850234" y="2649211"/>
                </a:lnTo>
                <a:cubicBezTo>
                  <a:pt x="11854590" y="2640409"/>
                  <a:pt x="11854590" y="2636009"/>
                  <a:pt x="11854590" y="2627210"/>
                </a:cubicBezTo>
                <a:lnTo>
                  <a:pt x="11855980" y="2629861"/>
                </a:lnTo>
                <a:lnTo>
                  <a:pt x="11855867" y="2628079"/>
                </a:lnTo>
                <a:cubicBezTo>
                  <a:pt x="11860208" y="2606338"/>
                  <a:pt x="11847183" y="2575902"/>
                  <a:pt x="11877573" y="2571554"/>
                </a:cubicBezTo>
                <a:cubicBezTo>
                  <a:pt x="11912303" y="2562857"/>
                  <a:pt x="11912303" y="2601991"/>
                  <a:pt x="11925327" y="2623730"/>
                </a:cubicBezTo>
                <a:lnTo>
                  <a:pt x="11925004" y="2625904"/>
                </a:lnTo>
                <a:lnTo>
                  <a:pt x="11948328" y="2671907"/>
                </a:lnTo>
                <a:cubicBezTo>
                  <a:pt x="11950841" y="2679093"/>
                  <a:pt x="11950422" y="2685348"/>
                  <a:pt x="11943790" y="2689807"/>
                </a:cubicBezTo>
                <a:lnTo>
                  <a:pt x="11904131" y="2696556"/>
                </a:lnTo>
                <a:lnTo>
                  <a:pt x="11903621" y="2697649"/>
                </a:lnTo>
                <a:cubicBezTo>
                  <a:pt x="11894938" y="2706346"/>
                  <a:pt x="11890597" y="2715041"/>
                  <a:pt x="11881913" y="2723738"/>
                </a:cubicBezTo>
                <a:lnTo>
                  <a:pt x="11880645" y="2721257"/>
                </a:lnTo>
                <a:lnTo>
                  <a:pt x="11880735" y="2724013"/>
                </a:lnTo>
                <a:lnTo>
                  <a:pt x="11876389" y="2794230"/>
                </a:lnTo>
                <a:lnTo>
                  <a:pt x="11876414" y="2794242"/>
                </a:lnTo>
                <a:cubicBezTo>
                  <a:pt x="11898387" y="2807491"/>
                  <a:pt x="11915964" y="2842822"/>
                  <a:pt x="11951120" y="2820741"/>
                </a:cubicBezTo>
                <a:cubicBezTo>
                  <a:pt x="11915964" y="2882568"/>
                  <a:pt x="11951120" y="2979728"/>
                  <a:pt x="11854441" y="3010643"/>
                </a:cubicBezTo>
                <a:lnTo>
                  <a:pt x="11854088" y="3010563"/>
                </a:lnTo>
                <a:lnTo>
                  <a:pt x="11828486" y="3084011"/>
                </a:lnTo>
                <a:lnTo>
                  <a:pt x="11827146" y="3083538"/>
                </a:lnTo>
                <a:lnTo>
                  <a:pt x="11827776" y="3084425"/>
                </a:lnTo>
                <a:lnTo>
                  <a:pt x="11805900" y="3155236"/>
                </a:lnTo>
                <a:lnTo>
                  <a:pt x="11806326" y="3155623"/>
                </a:lnTo>
                <a:cubicBezTo>
                  <a:pt x="11767111" y="3252001"/>
                  <a:pt x="11740968" y="3361520"/>
                  <a:pt x="11640753" y="3422852"/>
                </a:cubicBezTo>
                <a:lnTo>
                  <a:pt x="11639711" y="3423396"/>
                </a:lnTo>
                <a:lnTo>
                  <a:pt x="11640084" y="3423396"/>
                </a:lnTo>
                <a:cubicBezTo>
                  <a:pt x="11622702" y="3463097"/>
                  <a:pt x="11609665" y="3502799"/>
                  <a:pt x="11592283" y="3546912"/>
                </a:cubicBezTo>
                <a:lnTo>
                  <a:pt x="11590715" y="3546912"/>
                </a:lnTo>
                <a:lnTo>
                  <a:pt x="11590985" y="3575777"/>
                </a:lnTo>
                <a:cubicBezTo>
                  <a:pt x="11592632" y="3603275"/>
                  <a:pt x="11601691" y="3619691"/>
                  <a:pt x="11647805" y="3577009"/>
                </a:cubicBezTo>
                <a:cubicBezTo>
                  <a:pt x="11696114" y="3537609"/>
                  <a:pt x="11726858" y="3555120"/>
                  <a:pt x="11731250" y="3616407"/>
                </a:cubicBezTo>
                <a:cubicBezTo>
                  <a:pt x="11709291" y="3651429"/>
                  <a:pt x="11726858" y="3703962"/>
                  <a:pt x="11682940" y="3734606"/>
                </a:cubicBezTo>
                <a:lnTo>
                  <a:pt x="11682908" y="3734586"/>
                </a:lnTo>
                <a:lnTo>
                  <a:pt x="11639535" y="3782836"/>
                </a:lnTo>
                <a:lnTo>
                  <a:pt x="11640084" y="3783524"/>
                </a:lnTo>
                <a:cubicBezTo>
                  <a:pt x="11640084" y="3801051"/>
                  <a:pt x="11635671" y="3818576"/>
                  <a:pt x="11635671" y="3831722"/>
                </a:cubicBezTo>
                <a:lnTo>
                  <a:pt x="11635578" y="3832006"/>
                </a:lnTo>
                <a:lnTo>
                  <a:pt x="11655046" y="3885226"/>
                </a:lnTo>
                <a:cubicBezTo>
                  <a:pt x="11652179" y="3929034"/>
                  <a:pt x="11591590" y="3946310"/>
                  <a:pt x="11565390" y="3975927"/>
                </a:cubicBezTo>
                <a:lnTo>
                  <a:pt x="11565006" y="3975462"/>
                </a:lnTo>
                <a:lnTo>
                  <a:pt x="11565006" y="3977435"/>
                </a:lnTo>
                <a:lnTo>
                  <a:pt x="11554287" y="3986857"/>
                </a:lnTo>
                <a:lnTo>
                  <a:pt x="11563900" y="3985607"/>
                </a:lnTo>
                <a:cubicBezTo>
                  <a:pt x="11569271" y="3986268"/>
                  <a:pt x="11575389" y="3988330"/>
                  <a:pt x="11582459" y="3992177"/>
                </a:cubicBezTo>
                <a:lnTo>
                  <a:pt x="11582914" y="3992868"/>
                </a:lnTo>
                <a:lnTo>
                  <a:pt x="11582670" y="3991412"/>
                </a:lnTo>
                <a:cubicBezTo>
                  <a:pt x="11591502" y="3991412"/>
                  <a:pt x="11604751" y="3991412"/>
                  <a:pt x="11613585" y="3991412"/>
                </a:cubicBezTo>
                <a:lnTo>
                  <a:pt x="11613923" y="3991422"/>
                </a:lnTo>
                <a:lnTo>
                  <a:pt x="11648600" y="3972233"/>
                </a:lnTo>
                <a:cubicBezTo>
                  <a:pt x="11660744" y="3969439"/>
                  <a:pt x="11672890" y="3969439"/>
                  <a:pt x="11683930" y="3969439"/>
                </a:cubicBezTo>
                <a:lnTo>
                  <a:pt x="11688238" y="3991233"/>
                </a:lnTo>
                <a:lnTo>
                  <a:pt x="11688662" y="3991412"/>
                </a:lnTo>
                <a:lnTo>
                  <a:pt x="11688336" y="3991735"/>
                </a:lnTo>
                <a:lnTo>
                  <a:pt x="11688347" y="3991784"/>
                </a:lnTo>
                <a:lnTo>
                  <a:pt x="11688279" y="3991792"/>
                </a:lnTo>
                <a:lnTo>
                  <a:pt x="11684246" y="3995805"/>
                </a:lnTo>
                <a:lnTo>
                  <a:pt x="11684335" y="3996253"/>
                </a:lnTo>
                <a:lnTo>
                  <a:pt x="11731767" y="3996253"/>
                </a:lnTo>
                <a:lnTo>
                  <a:pt x="11732143" y="3996253"/>
                </a:lnTo>
                <a:lnTo>
                  <a:pt x="11732040" y="3996695"/>
                </a:lnTo>
                <a:lnTo>
                  <a:pt x="11772312" y="4061875"/>
                </a:lnTo>
                <a:cubicBezTo>
                  <a:pt x="11780421" y="4084843"/>
                  <a:pt x="11779340" y="4109998"/>
                  <a:pt x="11757715" y="4140621"/>
                </a:cubicBezTo>
                <a:lnTo>
                  <a:pt x="11754270" y="4142395"/>
                </a:lnTo>
                <a:lnTo>
                  <a:pt x="11758957" y="4142679"/>
                </a:lnTo>
                <a:cubicBezTo>
                  <a:pt x="11763426" y="4177186"/>
                  <a:pt x="11750018" y="4207381"/>
                  <a:pt x="11732143" y="4237576"/>
                </a:cubicBezTo>
                <a:lnTo>
                  <a:pt x="11729436" y="4237576"/>
                </a:lnTo>
                <a:lnTo>
                  <a:pt x="11730927" y="4238352"/>
                </a:lnTo>
                <a:cubicBezTo>
                  <a:pt x="11739722" y="4242764"/>
                  <a:pt x="11748517" y="4251586"/>
                  <a:pt x="11752913" y="4260410"/>
                </a:cubicBezTo>
                <a:lnTo>
                  <a:pt x="11752331" y="4263144"/>
                </a:lnTo>
                <a:lnTo>
                  <a:pt x="11754406" y="4260825"/>
                </a:lnTo>
                <a:cubicBezTo>
                  <a:pt x="11763181" y="4252083"/>
                  <a:pt x="11771957" y="4243340"/>
                  <a:pt x="11780732" y="4234598"/>
                </a:cubicBezTo>
                <a:lnTo>
                  <a:pt x="11782909" y="4234564"/>
                </a:lnTo>
                <a:lnTo>
                  <a:pt x="11779514" y="4232699"/>
                </a:lnTo>
                <a:cubicBezTo>
                  <a:pt x="11783872" y="4215148"/>
                  <a:pt x="11783872" y="4188821"/>
                  <a:pt x="11792585" y="4180047"/>
                </a:cubicBezTo>
                <a:cubicBezTo>
                  <a:pt x="11823086" y="4162496"/>
                  <a:pt x="11831800" y="4201984"/>
                  <a:pt x="11849229" y="4210760"/>
                </a:cubicBezTo>
                <a:lnTo>
                  <a:pt x="11848200" y="4213041"/>
                </a:lnTo>
                <a:lnTo>
                  <a:pt x="11850234" y="4211311"/>
                </a:lnTo>
                <a:cubicBezTo>
                  <a:pt x="11854590" y="4202509"/>
                  <a:pt x="11854590" y="4198109"/>
                  <a:pt x="11854590" y="4189310"/>
                </a:cubicBezTo>
                <a:lnTo>
                  <a:pt x="11855980" y="4191961"/>
                </a:lnTo>
                <a:lnTo>
                  <a:pt x="11855867" y="4190179"/>
                </a:lnTo>
                <a:cubicBezTo>
                  <a:pt x="11860208" y="4168438"/>
                  <a:pt x="11847183" y="4138002"/>
                  <a:pt x="11877573" y="4133654"/>
                </a:cubicBezTo>
                <a:cubicBezTo>
                  <a:pt x="11912303" y="4124957"/>
                  <a:pt x="11912303" y="4164091"/>
                  <a:pt x="11925327" y="4185830"/>
                </a:cubicBezTo>
                <a:lnTo>
                  <a:pt x="11925004" y="4188004"/>
                </a:lnTo>
                <a:lnTo>
                  <a:pt x="11948328" y="4234007"/>
                </a:lnTo>
                <a:cubicBezTo>
                  <a:pt x="11950841" y="4241193"/>
                  <a:pt x="11950422" y="4247448"/>
                  <a:pt x="11943790" y="4251907"/>
                </a:cubicBezTo>
                <a:lnTo>
                  <a:pt x="11904131" y="4258656"/>
                </a:lnTo>
                <a:lnTo>
                  <a:pt x="11903621" y="4259749"/>
                </a:lnTo>
                <a:cubicBezTo>
                  <a:pt x="11894938" y="4268446"/>
                  <a:pt x="11890597" y="4277141"/>
                  <a:pt x="11881913" y="4285838"/>
                </a:cubicBezTo>
                <a:lnTo>
                  <a:pt x="11880645" y="4283357"/>
                </a:lnTo>
                <a:lnTo>
                  <a:pt x="11880735" y="4286113"/>
                </a:lnTo>
                <a:lnTo>
                  <a:pt x="11876389" y="4356330"/>
                </a:lnTo>
                <a:lnTo>
                  <a:pt x="11876414" y="4356342"/>
                </a:lnTo>
                <a:cubicBezTo>
                  <a:pt x="11898387" y="4369591"/>
                  <a:pt x="11915964" y="4404922"/>
                  <a:pt x="11951120" y="4382841"/>
                </a:cubicBezTo>
                <a:cubicBezTo>
                  <a:pt x="11915964" y="4444668"/>
                  <a:pt x="11951120" y="4541828"/>
                  <a:pt x="11854441" y="4572743"/>
                </a:cubicBezTo>
                <a:lnTo>
                  <a:pt x="11854088" y="4572663"/>
                </a:lnTo>
                <a:lnTo>
                  <a:pt x="11828486" y="4646111"/>
                </a:lnTo>
                <a:lnTo>
                  <a:pt x="11827146" y="4645638"/>
                </a:lnTo>
                <a:lnTo>
                  <a:pt x="11827776" y="4646525"/>
                </a:lnTo>
                <a:lnTo>
                  <a:pt x="11805900" y="4717336"/>
                </a:lnTo>
                <a:lnTo>
                  <a:pt x="11806326" y="4717723"/>
                </a:lnTo>
                <a:cubicBezTo>
                  <a:pt x="11767111" y="4814101"/>
                  <a:pt x="11740968" y="4923620"/>
                  <a:pt x="11640753" y="4984952"/>
                </a:cubicBezTo>
                <a:lnTo>
                  <a:pt x="11639711" y="4985496"/>
                </a:lnTo>
                <a:lnTo>
                  <a:pt x="11640084" y="4985496"/>
                </a:lnTo>
                <a:cubicBezTo>
                  <a:pt x="11622702" y="5025197"/>
                  <a:pt x="11609665" y="5064899"/>
                  <a:pt x="11592283" y="5109012"/>
                </a:cubicBezTo>
                <a:lnTo>
                  <a:pt x="11590715" y="5109012"/>
                </a:lnTo>
                <a:lnTo>
                  <a:pt x="11590985" y="5137877"/>
                </a:lnTo>
                <a:cubicBezTo>
                  <a:pt x="11592632" y="5165375"/>
                  <a:pt x="11601691" y="5181791"/>
                  <a:pt x="11647805" y="5139109"/>
                </a:cubicBezTo>
                <a:cubicBezTo>
                  <a:pt x="11696114" y="5099709"/>
                  <a:pt x="11726858" y="5117220"/>
                  <a:pt x="11731250" y="5178507"/>
                </a:cubicBezTo>
                <a:cubicBezTo>
                  <a:pt x="11709291" y="5213529"/>
                  <a:pt x="11726858" y="5266062"/>
                  <a:pt x="11682940" y="5296706"/>
                </a:cubicBezTo>
                <a:lnTo>
                  <a:pt x="11682908" y="5296686"/>
                </a:lnTo>
                <a:lnTo>
                  <a:pt x="11639535" y="5344936"/>
                </a:lnTo>
                <a:lnTo>
                  <a:pt x="11640084" y="5345624"/>
                </a:lnTo>
                <a:cubicBezTo>
                  <a:pt x="11640084" y="5363151"/>
                  <a:pt x="11635671" y="5380676"/>
                  <a:pt x="11635671" y="5393822"/>
                </a:cubicBezTo>
                <a:lnTo>
                  <a:pt x="11635578" y="5394106"/>
                </a:lnTo>
                <a:lnTo>
                  <a:pt x="11655046" y="5447326"/>
                </a:lnTo>
                <a:cubicBezTo>
                  <a:pt x="11652179" y="5491134"/>
                  <a:pt x="11591590" y="5508410"/>
                  <a:pt x="11565390" y="5538027"/>
                </a:cubicBezTo>
                <a:lnTo>
                  <a:pt x="11565006" y="5537562"/>
                </a:lnTo>
                <a:lnTo>
                  <a:pt x="11565006" y="5539535"/>
                </a:lnTo>
                <a:cubicBezTo>
                  <a:pt x="11556426" y="5548585"/>
                  <a:pt x="11547846" y="5557635"/>
                  <a:pt x="11539266" y="5562160"/>
                </a:cubicBezTo>
                <a:lnTo>
                  <a:pt x="11539029" y="5561219"/>
                </a:lnTo>
                <a:lnTo>
                  <a:pt x="11538789" y="5561861"/>
                </a:lnTo>
                <a:lnTo>
                  <a:pt x="11538789" y="5587073"/>
                </a:lnTo>
                <a:lnTo>
                  <a:pt x="11538862" y="5587095"/>
                </a:lnTo>
                <a:cubicBezTo>
                  <a:pt x="11565005" y="5622489"/>
                  <a:pt x="11534504" y="5671155"/>
                  <a:pt x="11565005" y="5706549"/>
                </a:cubicBezTo>
                <a:cubicBezTo>
                  <a:pt x="11538862" y="5724246"/>
                  <a:pt x="11517075" y="5741943"/>
                  <a:pt x="11495290" y="5755215"/>
                </a:cubicBezTo>
                <a:lnTo>
                  <a:pt x="11495916" y="5752418"/>
                </a:lnTo>
                <a:lnTo>
                  <a:pt x="11494423" y="5754727"/>
                </a:lnTo>
                <a:cubicBezTo>
                  <a:pt x="11476916" y="5772278"/>
                  <a:pt x="11459408" y="5789828"/>
                  <a:pt x="11446277" y="5802991"/>
                </a:cubicBezTo>
                <a:cubicBezTo>
                  <a:pt x="11437525" y="5811767"/>
                  <a:pt x="11428770" y="5820542"/>
                  <a:pt x="11424393" y="5829318"/>
                </a:cubicBezTo>
                <a:cubicBezTo>
                  <a:pt x="11398131" y="5842481"/>
                  <a:pt x="11371870" y="5860031"/>
                  <a:pt x="11345609" y="5877582"/>
                </a:cubicBezTo>
                <a:lnTo>
                  <a:pt x="11344055" y="5878981"/>
                </a:lnTo>
                <a:lnTo>
                  <a:pt x="11345136" y="5878557"/>
                </a:lnTo>
                <a:cubicBezTo>
                  <a:pt x="11336387" y="5904298"/>
                  <a:pt x="11332012" y="5925749"/>
                  <a:pt x="11323261" y="5947199"/>
                </a:cubicBezTo>
                <a:lnTo>
                  <a:pt x="11321398" y="5948483"/>
                </a:lnTo>
                <a:lnTo>
                  <a:pt x="11323684" y="5948272"/>
                </a:lnTo>
                <a:lnTo>
                  <a:pt x="11323684" y="5973831"/>
                </a:lnTo>
                <a:lnTo>
                  <a:pt x="11324069" y="5973905"/>
                </a:lnTo>
                <a:cubicBezTo>
                  <a:pt x="11332879" y="5982699"/>
                  <a:pt x="11341689" y="5991494"/>
                  <a:pt x="11350499" y="5995892"/>
                </a:cubicBezTo>
                <a:cubicBezTo>
                  <a:pt x="11332879" y="6039867"/>
                  <a:pt x="11284422" y="6057456"/>
                  <a:pt x="11271207" y="6105827"/>
                </a:cubicBezTo>
                <a:cubicBezTo>
                  <a:pt x="11244777" y="6176185"/>
                  <a:pt x="11213942" y="6092635"/>
                  <a:pt x="11178700" y="6097032"/>
                </a:cubicBezTo>
                <a:lnTo>
                  <a:pt x="11178700" y="6096539"/>
                </a:lnTo>
                <a:lnTo>
                  <a:pt x="11111747" y="6158971"/>
                </a:lnTo>
                <a:cubicBezTo>
                  <a:pt x="11042412" y="6218546"/>
                  <a:pt x="10964460" y="6260747"/>
                  <a:pt x="10859432" y="6211099"/>
                </a:cubicBezTo>
                <a:cubicBezTo>
                  <a:pt x="10802542" y="6184620"/>
                  <a:pt x="10780662" y="6286121"/>
                  <a:pt x="10723772" y="6237578"/>
                </a:cubicBezTo>
                <a:lnTo>
                  <a:pt x="10724152" y="6234315"/>
                </a:lnTo>
                <a:lnTo>
                  <a:pt x="10723063" y="6237857"/>
                </a:lnTo>
                <a:cubicBezTo>
                  <a:pt x="10697322" y="6220428"/>
                  <a:pt x="10684451" y="6189927"/>
                  <a:pt x="10650130" y="6189927"/>
                </a:cubicBezTo>
                <a:cubicBezTo>
                  <a:pt x="10637259" y="6150713"/>
                  <a:pt x="10663001" y="6141999"/>
                  <a:pt x="10693032" y="6133284"/>
                </a:cubicBezTo>
                <a:lnTo>
                  <a:pt x="10708956" y="6138108"/>
                </a:lnTo>
                <a:lnTo>
                  <a:pt x="10742909" y="6100682"/>
                </a:lnTo>
                <a:lnTo>
                  <a:pt x="10793296" y="6072080"/>
                </a:lnTo>
                <a:lnTo>
                  <a:pt x="10793408" y="6071701"/>
                </a:lnTo>
                <a:lnTo>
                  <a:pt x="10793544" y="6071452"/>
                </a:lnTo>
                <a:lnTo>
                  <a:pt x="10793544" y="6050156"/>
                </a:lnTo>
                <a:lnTo>
                  <a:pt x="10723628" y="6045797"/>
                </a:lnTo>
                <a:lnTo>
                  <a:pt x="10706508" y="6071923"/>
                </a:lnTo>
                <a:cubicBezTo>
                  <a:pt x="10672795" y="6109274"/>
                  <a:pt x="10688632" y="5981078"/>
                  <a:pt x="10654079" y="6023015"/>
                </a:cubicBezTo>
                <a:lnTo>
                  <a:pt x="10653226" y="6022591"/>
                </a:lnTo>
                <a:lnTo>
                  <a:pt x="10627321" y="6081078"/>
                </a:lnTo>
                <a:cubicBezTo>
                  <a:pt x="10614585" y="6096598"/>
                  <a:pt x="10597971" y="6108793"/>
                  <a:pt x="10578037" y="6119880"/>
                </a:cubicBezTo>
                <a:lnTo>
                  <a:pt x="10556183" y="6098003"/>
                </a:lnTo>
                <a:lnTo>
                  <a:pt x="10524423" y="6110217"/>
                </a:lnTo>
                <a:cubicBezTo>
                  <a:pt x="10489829" y="6117365"/>
                  <a:pt x="10450293" y="6114097"/>
                  <a:pt x="10420643" y="6150044"/>
                </a:cubicBezTo>
                <a:cubicBezTo>
                  <a:pt x="10398679" y="6176187"/>
                  <a:pt x="10376714" y="6141331"/>
                  <a:pt x="10359141" y="6119543"/>
                </a:cubicBezTo>
                <a:lnTo>
                  <a:pt x="10358791" y="6118851"/>
                </a:lnTo>
                <a:lnTo>
                  <a:pt x="10331132" y="6100192"/>
                </a:lnTo>
                <a:cubicBezTo>
                  <a:pt x="10322873" y="6091441"/>
                  <a:pt x="10316265" y="6080505"/>
                  <a:pt x="10311860" y="6067381"/>
                </a:cubicBezTo>
                <a:lnTo>
                  <a:pt x="10311905" y="6067266"/>
                </a:lnTo>
                <a:lnTo>
                  <a:pt x="10264553" y="6071614"/>
                </a:lnTo>
                <a:lnTo>
                  <a:pt x="10264883" y="6066293"/>
                </a:lnTo>
                <a:lnTo>
                  <a:pt x="10264011" y="6070639"/>
                </a:lnTo>
                <a:cubicBezTo>
                  <a:pt x="10264011" y="6075027"/>
                  <a:pt x="10264011" y="6083802"/>
                  <a:pt x="10264011" y="6088190"/>
                </a:cubicBezTo>
                <a:lnTo>
                  <a:pt x="10261693" y="6090435"/>
                </a:lnTo>
                <a:lnTo>
                  <a:pt x="10272874" y="6091906"/>
                </a:lnTo>
                <a:cubicBezTo>
                  <a:pt x="10277252" y="6105116"/>
                  <a:pt x="10286005" y="6118326"/>
                  <a:pt x="10281628" y="6127131"/>
                </a:cubicBezTo>
                <a:cubicBezTo>
                  <a:pt x="10198475" y="6259222"/>
                  <a:pt x="10124075" y="6400121"/>
                  <a:pt x="9988405" y="6492584"/>
                </a:cubicBezTo>
                <a:cubicBezTo>
                  <a:pt x="9975276" y="6492584"/>
                  <a:pt x="9962147" y="6488181"/>
                  <a:pt x="9953395" y="6479376"/>
                </a:cubicBezTo>
                <a:cubicBezTo>
                  <a:pt x="9944642" y="6479376"/>
                  <a:pt x="9935887" y="6479376"/>
                  <a:pt x="9931511" y="6479376"/>
                </a:cubicBezTo>
                <a:lnTo>
                  <a:pt x="9930071" y="6477927"/>
                </a:lnTo>
                <a:lnTo>
                  <a:pt x="9929777" y="6479178"/>
                </a:lnTo>
                <a:lnTo>
                  <a:pt x="9883207" y="6479178"/>
                </a:lnTo>
                <a:lnTo>
                  <a:pt x="9883036" y="6479715"/>
                </a:lnTo>
                <a:cubicBezTo>
                  <a:pt x="9847489" y="6492815"/>
                  <a:pt x="9829717" y="6540850"/>
                  <a:pt x="9785281" y="6527750"/>
                </a:cubicBezTo>
                <a:lnTo>
                  <a:pt x="9785035" y="6527142"/>
                </a:lnTo>
                <a:lnTo>
                  <a:pt x="9734024" y="6501137"/>
                </a:lnTo>
                <a:lnTo>
                  <a:pt x="9733916" y="6501794"/>
                </a:lnTo>
                <a:cubicBezTo>
                  <a:pt x="9716397" y="6510655"/>
                  <a:pt x="9703259" y="6523946"/>
                  <a:pt x="9690121" y="6532805"/>
                </a:cubicBezTo>
                <a:lnTo>
                  <a:pt x="9687768" y="6531966"/>
                </a:lnTo>
                <a:lnTo>
                  <a:pt x="9662535" y="6574823"/>
                </a:lnTo>
                <a:lnTo>
                  <a:pt x="9663933" y="6576195"/>
                </a:lnTo>
                <a:cubicBezTo>
                  <a:pt x="9663933" y="6593745"/>
                  <a:pt x="9663933" y="6611296"/>
                  <a:pt x="9663933" y="6624459"/>
                </a:cubicBezTo>
                <a:cubicBezTo>
                  <a:pt x="9654994" y="6633233"/>
                  <a:pt x="9650525" y="6642010"/>
                  <a:pt x="9641587" y="6650784"/>
                </a:cubicBezTo>
                <a:cubicBezTo>
                  <a:pt x="9619243" y="6633233"/>
                  <a:pt x="9620359" y="6616780"/>
                  <a:pt x="9626505" y="6600875"/>
                </a:cubicBezTo>
                <a:lnTo>
                  <a:pt x="9641237" y="6555338"/>
                </a:lnTo>
                <a:lnTo>
                  <a:pt x="9640309" y="6553585"/>
                </a:lnTo>
                <a:lnTo>
                  <a:pt x="9597942" y="6553585"/>
                </a:lnTo>
                <a:lnTo>
                  <a:pt x="9596898" y="6554639"/>
                </a:lnTo>
                <a:cubicBezTo>
                  <a:pt x="9579023" y="6576664"/>
                  <a:pt x="9561146" y="6581069"/>
                  <a:pt x="9543271" y="6554639"/>
                </a:cubicBezTo>
                <a:lnTo>
                  <a:pt x="9543499" y="6554173"/>
                </a:lnTo>
                <a:lnTo>
                  <a:pt x="9517890" y="6549927"/>
                </a:lnTo>
                <a:lnTo>
                  <a:pt x="9521291" y="6556985"/>
                </a:lnTo>
                <a:cubicBezTo>
                  <a:pt x="9521822" y="6558086"/>
                  <a:pt x="9521822" y="6558086"/>
                  <a:pt x="9521822" y="6558086"/>
                </a:cubicBezTo>
                <a:cubicBezTo>
                  <a:pt x="9504839" y="6562491"/>
                  <a:pt x="9487857" y="6571302"/>
                  <a:pt x="9470875" y="6575707"/>
                </a:cubicBezTo>
                <a:lnTo>
                  <a:pt x="9470875" y="6529577"/>
                </a:lnTo>
                <a:lnTo>
                  <a:pt x="9470387" y="6529373"/>
                </a:lnTo>
                <a:cubicBezTo>
                  <a:pt x="9470387" y="6502989"/>
                  <a:pt x="9474775" y="6472206"/>
                  <a:pt x="9444063" y="6454616"/>
                </a:cubicBezTo>
                <a:lnTo>
                  <a:pt x="9445093" y="6454013"/>
                </a:lnTo>
                <a:lnTo>
                  <a:pt x="9443817" y="6454295"/>
                </a:lnTo>
                <a:cubicBezTo>
                  <a:pt x="9435041" y="6454295"/>
                  <a:pt x="9435041" y="6454295"/>
                  <a:pt x="9435041" y="6454295"/>
                </a:cubicBezTo>
                <a:lnTo>
                  <a:pt x="9426267" y="6458693"/>
                </a:lnTo>
                <a:lnTo>
                  <a:pt x="9425267" y="6458155"/>
                </a:lnTo>
                <a:lnTo>
                  <a:pt x="9425292" y="6458187"/>
                </a:lnTo>
                <a:cubicBezTo>
                  <a:pt x="9420904" y="6497487"/>
                  <a:pt x="9398965" y="6528055"/>
                  <a:pt x="9377028" y="6554256"/>
                </a:cubicBezTo>
                <a:lnTo>
                  <a:pt x="9376471" y="6553616"/>
                </a:lnTo>
                <a:lnTo>
                  <a:pt x="9377028" y="6555374"/>
                </a:lnTo>
                <a:cubicBezTo>
                  <a:pt x="9355089" y="6621290"/>
                  <a:pt x="9293662" y="6498246"/>
                  <a:pt x="9276112" y="6572952"/>
                </a:cubicBezTo>
                <a:cubicBezTo>
                  <a:pt x="9232235" y="6555374"/>
                  <a:pt x="9183971" y="6546584"/>
                  <a:pt x="9227847" y="6485063"/>
                </a:cubicBezTo>
                <a:lnTo>
                  <a:pt x="9231972" y="6483401"/>
                </a:lnTo>
                <a:lnTo>
                  <a:pt x="9229818" y="6483163"/>
                </a:lnTo>
                <a:cubicBezTo>
                  <a:pt x="9181466" y="6487529"/>
                  <a:pt x="9133114" y="6496263"/>
                  <a:pt x="9084762" y="6500629"/>
                </a:cubicBezTo>
                <a:lnTo>
                  <a:pt x="9084801" y="6500511"/>
                </a:lnTo>
                <a:lnTo>
                  <a:pt x="9083306" y="6502198"/>
                </a:lnTo>
                <a:cubicBezTo>
                  <a:pt x="9083306" y="6519725"/>
                  <a:pt x="9083306" y="6537252"/>
                  <a:pt x="9083306" y="6550398"/>
                </a:cubicBezTo>
                <a:cubicBezTo>
                  <a:pt x="9052740" y="6567925"/>
                  <a:pt x="9022172" y="6581069"/>
                  <a:pt x="9030906" y="6528489"/>
                </a:cubicBezTo>
                <a:cubicBezTo>
                  <a:pt x="9035272" y="6493435"/>
                  <a:pt x="9022172" y="6489054"/>
                  <a:pt x="8995971" y="6489054"/>
                </a:cubicBezTo>
                <a:lnTo>
                  <a:pt x="8995819" y="6488850"/>
                </a:lnTo>
                <a:lnTo>
                  <a:pt x="8952693" y="6509167"/>
                </a:lnTo>
                <a:cubicBezTo>
                  <a:pt x="8908422" y="6523350"/>
                  <a:pt x="8862296" y="6519115"/>
                  <a:pt x="8816172" y="6502181"/>
                </a:cubicBezTo>
                <a:cubicBezTo>
                  <a:pt x="8802992" y="6495406"/>
                  <a:pt x="8800797" y="6487503"/>
                  <a:pt x="8804090" y="6479601"/>
                </a:cubicBezTo>
                <a:lnTo>
                  <a:pt x="8824739" y="6457256"/>
                </a:lnTo>
                <a:lnTo>
                  <a:pt x="8824671" y="6457190"/>
                </a:lnTo>
                <a:lnTo>
                  <a:pt x="8864374" y="6402138"/>
                </a:lnTo>
                <a:lnTo>
                  <a:pt x="8864556" y="6400444"/>
                </a:lnTo>
                <a:lnTo>
                  <a:pt x="8868905" y="6361027"/>
                </a:lnTo>
                <a:lnTo>
                  <a:pt x="8839685" y="6382102"/>
                </a:lnTo>
                <a:cubicBezTo>
                  <a:pt x="8809396" y="6394243"/>
                  <a:pt x="8777985" y="6381342"/>
                  <a:pt x="8746227" y="6372254"/>
                </a:cubicBezTo>
                <a:lnTo>
                  <a:pt x="8703844" y="6364943"/>
                </a:lnTo>
                <a:lnTo>
                  <a:pt x="8629420" y="6440746"/>
                </a:lnTo>
                <a:cubicBezTo>
                  <a:pt x="8611870" y="6454153"/>
                  <a:pt x="8585544" y="6463090"/>
                  <a:pt x="8572382" y="6440746"/>
                </a:cubicBezTo>
                <a:cubicBezTo>
                  <a:pt x="8559219" y="6413932"/>
                  <a:pt x="8598707" y="6404994"/>
                  <a:pt x="8603095" y="6382650"/>
                </a:cubicBezTo>
                <a:lnTo>
                  <a:pt x="8603293" y="6382420"/>
                </a:lnTo>
                <a:lnTo>
                  <a:pt x="8602607" y="6382650"/>
                </a:lnTo>
                <a:lnTo>
                  <a:pt x="8580847" y="6334521"/>
                </a:lnTo>
                <a:lnTo>
                  <a:pt x="8536809" y="6360560"/>
                </a:lnTo>
                <a:lnTo>
                  <a:pt x="8534191" y="6361794"/>
                </a:lnTo>
                <a:lnTo>
                  <a:pt x="8506511" y="6409386"/>
                </a:lnTo>
                <a:cubicBezTo>
                  <a:pt x="8494108" y="6420977"/>
                  <a:pt x="8479012" y="6426497"/>
                  <a:pt x="8461758" y="6422082"/>
                </a:cubicBezTo>
                <a:cubicBezTo>
                  <a:pt x="8448817" y="6419875"/>
                  <a:pt x="8449896" y="6409936"/>
                  <a:pt x="8453669" y="6397792"/>
                </a:cubicBezTo>
                <a:lnTo>
                  <a:pt x="8461530" y="6361307"/>
                </a:lnTo>
                <a:lnTo>
                  <a:pt x="8461471" y="6361275"/>
                </a:lnTo>
                <a:cubicBezTo>
                  <a:pt x="8459277" y="6345722"/>
                  <a:pt x="8454889" y="6333504"/>
                  <a:pt x="8447211" y="6325172"/>
                </a:cubicBezTo>
                <a:lnTo>
                  <a:pt x="8413538" y="6312523"/>
                </a:lnTo>
                <a:lnTo>
                  <a:pt x="8387302" y="6334385"/>
                </a:lnTo>
                <a:lnTo>
                  <a:pt x="8386902" y="6333985"/>
                </a:lnTo>
                <a:lnTo>
                  <a:pt x="8386914" y="6334521"/>
                </a:lnTo>
                <a:cubicBezTo>
                  <a:pt x="8312594" y="6436277"/>
                  <a:pt x="8255760" y="6352217"/>
                  <a:pt x="8194556" y="6312399"/>
                </a:cubicBezTo>
                <a:lnTo>
                  <a:pt x="8194556" y="6311002"/>
                </a:lnTo>
                <a:lnTo>
                  <a:pt x="8193318" y="6312876"/>
                </a:lnTo>
                <a:cubicBezTo>
                  <a:pt x="8154335" y="6356595"/>
                  <a:pt x="8128346" y="6404683"/>
                  <a:pt x="8076369" y="6430914"/>
                </a:cubicBezTo>
                <a:lnTo>
                  <a:pt x="8076270" y="6430856"/>
                </a:lnTo>
                <a:lnTo>
                  <a:pt x="8076577" y="6431110"/>
                </a:lnTo>
                <a:cubicBezTo>
                  <a:pt x="8032525" y="6444256"/>
                  <a:pt x="8036930" y="6575707"/>
                  <a:pt x="7953235" y="6479308"/>
                </a:cubicBezTo>
                <a:lnTo>
                  <a:pt x="7953598" y="6478947"/>
                </a:lnTo>
                <a:lnTo>
                  <a:pt x="7883596" y="6409386"/>
                </a:lnTo>
                <a:lnTo>
                  <a:pt x="7862129" y="6405082"/>
                </a:lnTo>
                <a:lnTo>
                  <a:pt x="7861527" y="6404938"/>
                </a:lnTo>
                <a:lnTo>
                  <a:pt x="7862069" y="6405318"/>
                </a:lnTo>
                <a:cubicBezTo>
                  <a:pt x="7844404" y="6405318"/>
                  <a:pt x="7831155" y="6409707"/>
                  <a:pt x="7817906" y="6414094"/>
                </a:cubicBezTo>
                <a:lnTo>
                  <a:pt x="7815195" y="6412622"/>
                </a:lnTo>
                <a:lnTo>
                  <a:pt x="7816487" y="6414316"/>
                </a:lnTo>
                <a:cubicBezTo>
                  <a:pt x="7799138" y="6433851"/>
                  <a:pt x="7778535" y="6443619"/>
                  <a:pt x="7756305" y="6449045"/>
                </a:cubicBezTo>
                <a:lnTo>
                  <a:pt x="7738879" y="6451209"/>
                </a:lnTo>
                <a:lnTo>
                  <a:pt x="7690126" y="6492584"/>
                </a:lnTo>
                <a:cubicBezTo>
                  <a:pt x="7676997" y="6492584"/>
                  <a:pt x="7663868" y="6488181"/>
                  <a:pt x="7655116" y="6479376"/>
                </a:cubicBezTo>
                <a:cubicBezTo>
                  <a:pt x="7646363" y="6479376"/>
                  <a:pt x="7637608" y="6479376"/>
                  <a:pt x="7633232" y="6479376"/>
                </a:cubicBezTo>
                <a:lnTo>
                  <a:pt x="7631792" y="6477927"/>
                </a:lnTo>
                <a:lnTo>
                  <a:pt x="7631498" y="6479178"/>
                </a:lnTo>
                <a:lnTo>
                  <a:pt x="7584928" y="6479178"/>
                </a:lnTo>
                <a:lnTo>
                  <a:pt x="7584757" y="6479715"/>
                </a:lnTo>
                <a:cubicBezTo>
                  <a:pt x="7549210" y="6492815"/>
                  <a:pt x="7531438" y="6540850"/>
                  <a:pt x="7487002" y="6527750"/>
                </a:cubicBezTo>
                <a:lnTo>
                  <a:pt x="7486756" y="6527142"/>
                </a:lnTo>
                <a:lnTo>
                  <a:pt x="7435745" y="6501137"/>
                </a:lnTo>
                <a:lnTo>
                  <a:pt x="7435637" y="6501794"/>
                </a:lnTo>
                <a:cubicBezTo>
                  <a:pt x="7418118" y="6510655"/>
                  <a:pt x="7404980" y="6523946"/>
                  <a:pt x="7391842" y="6532805"/>
                </a:cubicBezTo>
                <a:lnTo>
                  <a:pt x="7389489" y="6531966"/>
                </a:lnTo>
                <a:lnTo>
                  <a:pt x="7364256" y="6574823"/>
                </a:lnTo>
                <a:lnTo>
                  <a:pt x="7365654" y="6576195"/>
                </a:lnTo>
                <a:cubicBezTo>
                  <a:pt x="7365654" y="6593745"/>
                  <a:pt x="7365654" y="6611296"/>
                  <a:pt x="7365654" y="6624459"/>
                </a:cubicBezTo>
                <a:cubicBezTo>
                  <a:pt x="7356715" y="6633233"/>
                  <a:pt x="7352246" y="6642010"/>
                  <a:pt x="7343308" y="6650784"/>
                </a:cubicBezTo>
                <a:cubicBezTo>
                  <a:pt x="7320964" y="6633233"/>
                  <a:pt x="7322080" y="6616780"/>
                  <a:pt x="7328226" y="6600875"/>
                </a:cubicBezTo>
                <a:lnTo>
                  <a:pt x="7342958" y="6555338"/>
                </a:lnTo>
                <a:lnTo>
                  <a:pt x="7342030" y="6553585"/>
                </a:lnTo>
                <a:lnTo>
                  <a:pt x="7299663" y="6553585"/>
                </a:lnTo>
                <a:lnTo>
                  <a:pt x="7298619" y="6554639"/>
                </a:lnTo>
                <a:cubicBezTo>
                  <a:pt x="7280744" y="6576664"/>
                  <a:pt x="7262867" y="6581069"/>
                  <a:pt x="7244992" y="6554639"/>
                </a:cubicBezTo>
                <a:lnTo>
                  <a:pt x="7245220" y="6554173"/>
                </a:lnTo>
                <a:lnTo>
                  <a:pt x="7219611" y="6549927"/>
                </a:lnTo>
                <a:lnTo>
                  <a:pt x="7223012" y="6556985"/>
                </a:lnTo>
                <a:cubicBezTo>
                  <a:pt x="7223543" y="6558086"/>
                  <a:pt x="7223543" y="6558086"/>
                  <a:pt x="7223543" y="6558086"/>
                </a:cubicBezTo>
                <a:cubicBezTo>
                  <a:pt x="7206560" y="6562491"/>
                  <a:pt x="7189578" y="6571302"/>
                  <a:pt x="7172596" y="6575707"/>
                </a:cubicBezTo>
                <a:lnTo>
                  <a:pt x="7172596" y="6529577"/>
                </a:lnTo>
                <a:lnTo>
                  <a:pt x="7172108" y="6529373"/>
                </a:lnTo>
                <a:cubicBezTo>
                  <a:pt x="7172108" y="6502989"/>
                  <a:pt x="7176496" y="6472206"/>
                  <a:pt x="7145784" y="6454616"/>
                </a:cubicBezTo>
                <a:lnTo>
                  <a:pt x="7146814" y="6454013"/>
                </a:lnTo>
                <a:lnTo>
                  <a:pt x="7145538" y="6454295"/>
                </a:lnTo>
                <a:cubicBezTo>
                  <a:pt x="7136762" y="6454295"/>
                  <a:pt x="7136762" y="6454295"/>
                  <a:pt x="7136762" y="6454295"/>
                </a:cubicBezTo>
                <a:lnTo>
                  <a:pt x="7127988" y="6458693"/>
                </a:lnTo>
                <a:lnTo>
                  <a:pt x="7126988" y="6458155"/>
                </a:lnTo>
                <a:lnTo>
                  <a:pt x="7127013" y="6458187"/>
                </a:lnTo>
                <a:cubicBezTo>
                  <a:pt x="7122625" y="6497487"/>
                  <a:pt x="7100686" y="6528055"/>
                  <a:pt x="7078749" y="6554256"/>
                </a:cubicBezTo>
                <a:lnTo>
                  <a:pt x="7078192" y="6553616"/>
                </a:lnTo>
                <a:lnTo>
                  <a:pt x="7078749" y="6555374"/>
                </a:lnTo>
                <a:cubicBezTo>
                  <a:pt x="7056810" y="6621290"/>
                  <a:pt x="6995383" y="6498246"/>
                  <a:pt x="6977833" y="6572952"/>
                </a:cubicBezTo>
                <a:cubicBezTo>
                  <a:pt x="6933956" y="6555374"/>
                  <a:pt x="6885692" y="6546584"/>
                  <a:pt x="6929568" y="6485063"/>
                </a:cubicBezTo>
                <a:lnTo>
                  <a:pt x="6933693" y="6483401"/>
                </a:lnTo>
                <a:lnTo>
                  <a:pt x="6931539" y="6483163"/>
                </a:lnTo>
                <a:cubicBezTo>
                  <a:pt x="6883187" y="6487529"/>
                  <a:pt x="6834835" y="6496263"/>
                  <a:pt x="6786483" y="6500629"/>
                </a:cubicBezTo>
                <a:lnTo>
                  <a:pt x="6786522" y="6500511"/>
                </a:lnTo>
                <a:lnTo>
                  <a:pt x="6785027" y="6502198"/>
                </a:lnTo>
                <a:cubicBezTo>
                  <a:pt x="6785027" y="6519725"/>
                  <a:pt x="6785027" y="6537252"/>
                  <a:pt x="6785027" y="6550398"/>
                </a:cubicBezTo>
                <a:cubicBezTo>
                  <a:pt x="6754461" y="6567925"/>
                  <a:pt x="6723893" y="6581069"/>
                  <a:pt x="6732627" y="6528489"/>
                </a:cubicBezTo>
                <a:lnTo>
                  <a:pt x="6732675" y="6513808"/>
                </a:lnTo>
                <a:lnTo>
                  <a:pt x="6723529" y="6517592"/>
                </a:lnTo>
                <a:cubicBezTo>
                  <a:pt x="6705103" y="6522347"/>
                  <a:pt x="6688327" y="6520309"/>
                  <a:pt x="6674302" y="6508759"/>
                </a:cubicBezTo>
                <a:lnTo>
                  <a:pt x="6669289" y="6502160"/>
                </a:lnTo>
                <a:lnTo>
                  <a:pt x="6654414" y="6509167"/>
                </a:lnTo>
                <a:cubicBezTo>
                  <a:pt x="6632279" y="6516259"/>
                  <a:pt x="6609679" y="6518746"/>
                  <a:pt x="6586849" y="6517343"/>
                </a:cubicBezTo>
                <a:lnTo>
                  <a:pt x="6540846" y="6507228"/>
                </a:lnTo>
                <a:lnTo>
                  <a:pt x="6490780" y="6529871"/>
                </a:lnTo>
                <a:cubicBezTo>
                  <a:pt x="6472798" y="6539456"/>
                  <a:pt x="6455436" y="6551232"/>
                  <a:pt x="6440003" y="6567663"/>
                </a:cubicBezTo>
                <a:cubicBezTo>
                  <a:pt x="6440003" y="6547946"/>
                  <a:pt x="6438901" y="6532609"/>
                  <a:pt x="6437798" y="6519465"/>
                </a:cubicBezTo>
                <a:lnTo>
                  <a:pt x="6435625" y="6484914"/>
                </a:lnTo>
                <a:lnTo>
                  <a:pt x="6414630" y="6505991"/>
                </a:lnTo>
                <a:lnTo>
                  <a:pt x="6411735" y="6474018"/>
                </a:lnTo>
                <a:lnTo>
                  <a:pt x="6411542" y="6474486"/>
                </a:lnTo>
                <a:cubicBezTo>
                  <a:pt x="6407283" y="6483424"/>
                  <a:pt x="6405154" y="6493479"/>
                  <a:pt x="6413670" y="6506885"/>
                </a:cubicBezTo>
                <a:lnTo>
                  <a:pt x="6392576" y="6529022"/>
                </a:lnTo>
                <a:lnTo>
                  <a:pt x="6392576" y="6574826"/>
                </a:lnTo>
                <a:cubicBezTo>
                  <a:pt x="6383949" y="6585175"/>
                  <a:pt x="6368852" y="6590622"/>
                  <a:pt x="6353754" y="6592801"/>
                </a:cubicBezTo>
                <a:cubicBezTo>
                  <a:pt x="6334343" y="6594980"/>
                  <a:pt x="6331109" y="6588443"/>
                  <a:pt x="6332725" y="6579728"/>
                </a:cubicBezTo>
                <a:lnTo>
                  <a:pt x="6340811" y="6553594"/>
                </a:lnTo>
                <a:lnTo>
                  <a:pt x="6340442" y="6553569"/>
                </a:lnTo>
                <a:cubicBezTo>
                  <a:pt x="6296237" y="6527366"/>
                  <a:pt x="6221087" y="6514266"/>
                  <a:pt x="6269712" y="6431297"/>
                </a:cubicBezTo>
                <a:lnTo>
                  <a:pt x="6270376" y="6430914"/>
                </a:lnTo>
                <a:lnTo>
                  <a:pt x="6269351" y="6430914"/>
                </a:lnTo>
                <a:lnTo>
                  <a:pt x="6269351" y="6409365"/>
                </a:lnTo>
                <a:lnTo>
                  <a:pt x="6268863" y="6409465"/>
                </a:lnTo>
                <a:cubicBezTo>
                  <a:pt x="6255700" y="6409465"/>
                  <a:pt x="6242537" y="6409465"/>
                  <a:pt x="6230471" y="6412257"/>
                </a:cubicBezTo>
                <a:lnTo>
                  <a:pt x="6199582" y="6431242"/>
                </a:lnTo>
                <a:lnTo>
                  <a:pt x="6199636" y="6431250"/>
                </a:lnTo>
                <a:cubicBezTo>
                  <a:pt x="6173493" y="6461749"/>
                  <a:pt x="6138635" y="6461749"/>
                  <a:pt x="6095063" y="6479178"/>
                </a:cubicBezTo>
                <a:cubicBezTo>
                  <a:pt x="6097242" y="6457393"/>
                  <a:pt x="6104866" y="6443232"/>
                  <a:pt x="6114669" y="6432883"/>
                </a:cubicBezTo>
                <a:lnTo>
                  <a:pt x="6146155" y="6410319"/>
                </a:lnTo>
                <a:lnTo>
                  <a:pt x="6146009" y="6409465"/>
                </a:lnTo>
                <a:lnTo>
                  <a:pt x="6155566" y="6396976"/>
                </a:lnTo>
                <a:lnTo>
                  <a:pt x="6163251" y="6361307"/>
                </a:lnTo>
                <a:lnTo>
                  <a:pt x="6163192" y="6361275"/>
                </a:lnTo>
                <a:lnTo>
                  <a:pt x="6150099" y="6328126"/>
                </a:lnTo>
                <a:lnTo>
                  <a:pt x="6138298" y="6340350"/>
                </a:lnTo>
                <a:cubicBezTo>
                  <a:pt x="6123630" y="6347990"/>
                  <a:pt x="6105720" y="6352533"/>
                  <a:pt x="6085956" y="6355836"/>
                </a:cubicBezTo>
                <a:lnTo>
                  <a:pt x="6086108" y="6337310"/>
                </a:lnTo>
                <a:lnTo>
                  <a:pt x="6061542" y="6364419"/>
                </a:lnTo>
                <a:cubicBezTo>
                  <a:pt x="6000038" y="6415954"/>
                  <a:pt x="5949831" y="6347240"/>
                  <a:pt x="5896277" y="6312399"/>
                </a:cubicBezTo>
                <a:lnTo>
                  <a:pt x="5896277" y="6311002"/>
                </a:lnTo>
                <a:lnTo>
                  <a:pt x="5895039" y="6312876"/>
                </a:lnTo>
                <a:lnTo>
                  <a:pt x="5886696" y="6323084"/>
                </a:lnTo>
                <a:lnTo>
                  <a:pt x="5884195" y="6338039"/>
                </a:lnTo>
                <a:lnTo>
                  <a:pt x="5875851" y="6336351"/>
                </a:lnTo>
                <a:lnTo>
                  <a:pt x="5841438" y="6378453"/>
                </a:lnTo>
                <a:cubicBezTo>
                  <a:pt x="5823570" y="6399219"/>
                  <a:pt x="5804079" y="6417799"/>
                  <a:pt x="5778090" y="6430914"/>
                </a:cubicBezTo>
                <a:lnTo>
                  <a:pt x="5777991" y="6430856"/>
                </a:lnTo>
                <a:lnTo>
                  <a:pt x="5778298" y="6431110"/>
                </a:lnTo>
                <a:cubicBezTo>
                  <a:pt x="5734246" y="6444256"/>
                  <a:pt x="5738651" y="6575707"/>
                  <a:pt x="5654957" y="6479308"/>
                </a:cubicBezTo>
                <a:lnTo>
                  <a:pt x="5655319" y="6478947"/>
                </a:lnTo>
                <a:lnTo>
                  <a:pt x="5585317" y="6409386"/>
                </a:lnTo>
                <a:lnTo>
                  <a:pt x="5563850" y="6405082"/>
                </a:lnTo>
                <a:lnTo>
                  <a:pt x="5563248" y="6404938"/>
                </a:lnTo>
                <a:lnTo>
                  <a:pt x="5563790" y="6405318"/>
                </a:lnTo>
                <a:cubicBezTo>
                  <a:pt x="5546125" y="6405318"/>
                  <a:pt x="5532876" y="6409707"/>
                  <a:pt x="5519628" y="6414094"/>
                </a:cubicBezTo>
                <a:lnTo>
                  <a:pt x="5516917" y="6412622"/>
                </a:lnTo>
                <a:lnTo>
                  <a:pt x="5518208" y="6414316"/>
                </a:lnTo>
                <a:cubicBezTo>
                  <a:pt x="5483509" y="6453386"/>
                  <a:pt x="5435796" y="6453386"/>
                  <a:pt x="5388083" y="6457728"/>
                </a:cubicBezTo>
                <a:cubicBezTo>
                  <a:pt x="5370734" y="6422998"/>
                  <a:pt x="5379409" y="6396951"/>
                  <a:pt x="5414108" y="6383927"/>
                </a:cubicBezTo>
                <a:lnTo>
                  <a:pt x="5414370" y="6383900"/>
                </a:lnTo>
                <a:lnTo>
                  <a:pt x="5413635" y="6383381"/>
                </a:lnTo>
                <a:cubicBezTo>
                  <a:pt x="5413635" y="6374605"/>
                  <a:pt x="5413635" y="6365830"/>
                  <a:pt x="5413635" y="6361442"/>
                </a:cubicBezTo>
                <a:lnTo>
                  <a:pt x="5414436" y="6360434"/>
                </a:lnTo>
                <a:lnTo>
                  <a:pt x="5413328" y="6361199"/>
                </a:lnTo>
                <a:lnTo>
                  <a:pt x="5380863" y="6313199"/>
                </a:lnTo>
                <a:lnTo>
                  <a:pt x="5331774" y="6335318"/>
                </a:lnTo>
                <a:lnTo>
                  <a:pt x="5330808" y="6335228"/>
                </a:lnTo>
                <a:lnTo>
                  <a:pt x="5319169" y="6369244"/>
                </a:lnTo>
                <a:cubicBezTo>
                  <a:pt x="5312781" y="6376971"/>
                  <a:pt x="5303199" y="6379180"/>
                  <a:pt x="5288293" y="6370347"/>
                </a:cubicBezTo>
                <a:lnTo>
                  <a:pt x="5276879" y="6355846"/>
                </a:lnTo>
                <a:lnTo>
                  <a:pt x="5247392" y="6388281"/>
                </a:lnTo>
                <a:lnTo>
                  <a:pt x="5243597" y="6388658"/>
                </a:lnTo>
                <a:lnTo>
                  <a:pt x="5204379" y="6410370"/>
                </a:lnTo>
                <a:cubicBezTo>
                  <a:pt x="5167100" y="6419582"/>
                  <a:pt x="5145798" y="6387649"/>
                  <a:pt x="5129413" y="6338524"/>
                </a:cubicBezTo>
                <a:lnTo>
                  <a:pt x="5129413" y="6337929"/>
                </a:lnTo>
                <a:lnTo>
                  <a:pt x="5128632" y="6339197"/>
                </a:lnTo>
                <a:cubicBezTo>
                  <a:pt x="5119983" y="6343599"/>
                  <a:pt x="5111333" y="6352399"/>
                  <a:pt x="5102684" y="6361199"/>
                </a:cubicBezTo>
                <a:lnTo>
                  <a:pt x="5101991" y="6360802"/>
                </a:lnTo>
                <a:lnTo>
                  <a:pt x="5085860" y="6378685"/>
                </a:lnTo>
                <a:cubicBezTo>
                  <a:pt x="5079919" y="6385236"/>
                  <a:pt x="5074519" y="6390695"/>
                  <a:pt x="5072359" y="6390695"/>
                </a:cubicBezTo>
                <a:lnTo>
                  <a:pt x="5036807" y="6347135"/>
                </a:lnTo>
                <a:lnTo>
                  <a:pt x="4994442" y="6361199"/>
                </a:lnTo>
                <a:lnTo>
                  <a:pt x="4987237" y="6319158"/>
                </a:lnTo>
                <a:lnTo>
                  <a:pt x="4984463" y="6320980"/>
                </a:lnTo>
                <a:cubicBezTo>
                  <a:pt x="4963169" y="6277006"/>
                  <a:pt x="4975945" y="6241826"/>
                  <a:pt x="5001497" y="6211044"/>
                </a:cubicBezTo>
                <a:lnTo>
                  <a:pt x="5001672" y="6211440"/>
                </a:lnTo>
                <a:lnTo>
                  <a:pt x="5026495" y="6165780"/>
                </a:lnTo>
                <a:lnTo>
                  <a:pt x="5014373" y="6183172"/>
                </a:lnTo>
                <a:cubicBezTo>
                  <a:pt x="4997492" y="6197937"/>
                  <a:pt x="4975361" y="6202859"/>
                  <a:pt x="4943117" y="6190555"/>
                </a:cubicBezTo>
                <a:lnTo>
                  <a:pt x="4934533" y="6186162"/>
                </a:lnTo>
                <a:lnTo>
                  <a:pt x="4910113" y="6194955"/>
                </a:lnTo>
                <a:lnTo>
                  <a:pt x="4910049" y="6194915"/>
                </a:lnTo>
                <a:lnTo>
                  <a:pt x="4899263" y="6231197"/>
                </a:lnTo>
                <a:cubicBezTo>
                  <a:pt x="4890326" y="6239367"/>
                  <a:pt x="4876919" y="6243723"/>
                  <a:pt x="4861278" y="6245902"/>
                </a:cubicBezTo>
                <a:lnTo>
                  <a:pt x="4859861" y="6243250"/>
                </a:lnTo>
                <a:lnTo>
                  <a:pt x="4860564" y="6246726"/>
                </a:lnTo>
                <a:cubicBezTo>
                  <a:pt x="4860564" y="6259720"/>
                  <a:pt x="4860564" y="6272714"/>
                  <a:pt x="4860564" y="6285709"/>
                </a:cubicBezTo>
                <a:cubicBezTo>
                  <a:pt x="4843045" y="6285709"/>
                  <a:pt x="4829906" y="6285709"/>
                  <a:pt x="4812389" y="6285709"/>
                </a:cubicBezTo>
                <a:cubicBezTo>
                  <a:pt x="4781731" y="6298703"/>
                  <a:pt x="4737936" y="6329023"/>
                  <a:pt x="4768592" y="6255389"/>
                </a:cubicBezTo>
                <a:cubicBezTo>
                  <a:pt x="4772972" y="6244561"/>
                  <a:pt x="4775162" y="6235898"/>
                  <a:pt x="4772426" y="6229400"/>
                </a:cubicBezTo>
                <a:lnTo>
                  <a:pt x="4768873" y="6227606"/>
                </a:lnTo>
                <a:lnTo>
                  <a:pt x="4753460" y="6237859"/>
                </a:lnTo>
                <a:cubicBezTo>
                  <a:pt x="4744832" y="6237859"/>
                  <a:pt x="4736205" y="6237859"/>
                  <a:pt x="4731893" y="6237859"/>
                </a:cubicBezTo>
                <a:lnTo>
                  <a:pt x="4732304" y="6227582"/>
                </a:lnTo>
                <a:lnTo>
                  <a:pt x="4727210" y="6231864"/>
                </a:lnTo>
                <a:cubicBezTo>
                  <a:pt x="4705074" y="6246073"/>
                  <a:pt x="4678017" y="6255956"/>
                  <a:pt x="4668179" y="6285608"/>
                </a:cubicBezTo>
                <a:cubicBezTo>
                  <a:pt x="4659433" y="6298787"/>
                  <a:pt x="4646316" y="6303179"/>
                  <a:pt x="4628825" y="6307572"/>
                </a:cubicBezTo>
                <a:lnTo>
                  <a:pt x="4623761" y="6306119"/>
                </a:lnTo>
                <a:lnTo>
                  <a:pt x="4620908" y="6334798"/>
                </a:lnTo>
                <a:cubicBezTo>
                  <a:pt x="4597750" y="6344775"/>
                  <a:pt x="4579554" y="6369720"/>
                  <a:pt x="4555152" y="6381569"/>
                </a:cubicBezTo>
                <a:lnTo>
                  <a:pt x="4528390" y="6387985"/>
                </a:lnTo>
                <a:lnTo>
                  <a:pt x="4528792" y="6388303"/>
                </a:lnTo>
                <a:cubicBezTo>
                  <a:pt x="4524392" y="6440481"/>
                  <a:pt x="4471589" y="6462220"/>
                  <a:pt x="4453989" y="6505703"/>
                </a:cubicBezTo>
                <a:cubicBezTo>
                  <a:pt x="4414386" y="6527442"/>
                  <a:pt x="4379185" y="6527442"/>
                  <a:pt x="4357186" y="6483961"/>
                </a:cubicBezTo>
                <a:lnTo>
                  <a:pt x="4379119" y="6436277"/>
                </a:lnTo>
                <a:lnTo>
                  <a:pt x="4357903" y="6431868"/>
                </a:lnTo>
                <a:lnTo>
                  <a:pt x="4336010" y="6436277"/>
                </a:lnTo>
                <a:lnTo>
                  <a:pt x="4335705" y="6436168"/>
                </a:lnTo>
                <a:lnTo>
                  <a:pt x="4335736" y="6436212"/>
                </a:lnTo>
                <a:cubicBezTo>
                  <a:pt x="4296051" y="6510701"/>
                  <a:pt x="4203456" y="6501938"/>
                  <a:pt x="4141724" y="6567663"/>
                </a:cubicBezTo>
                <a:cubicBezTo>
                  <a:pt x="4141724" y="6547946"/>
                  <a:pt x="4140622" y="6532609"/>
                  <a:pt x="4139519" y="6519465"/>
                </a:cubicBezTo>
                <a:lnTo>
                  <a:pt x="4137346" y="6484914"/>
                </a:lnTo>
                <a:lnTo>
                  <a:pt x="4116351" y="6505991"/>
                </a:lnTo>
                <a:lnTo>
                  <a:pt x="4113456" y="6474018"/>
                </a:lnTo>
                <a:lnTo>
                  <a:pt x="4113263" y="6474486"/>
                </a:lnTo>
                <a:cubicBezTo>
                  <a:pt x="4109004" y="6483424"/>
                  <a:pt x="4106875" y="6493479"/>
                  <a:pt x="4115391" y="6506885"/>
                </a:cubicBezTo>
                <a:lnTo>
                  <a:pt x="4094297" y="6529022"/>
                </a:lnTo>
                <a:lnTo>
                  <a:pt x="4094297" y="6574826"/>
                </a:lnTo>
                <a:cubicBezTo>
                  <a:pt x="4085670" y="6585175"/>
                  <a:pt x="4070573" y="6590622"/>
                  <a:pt x="4055475" y="6592801"/>
                </a:cubicBezTo>
                <a:cubicBezTo>
                  <a:pt x="4036065" y="6594980"/>
                  <a:pt x="4032830" y="6588443"/>
                  <a:pt x="4034446" y="6579728"/>
                </a:cubicBezTo>
                <a:lnTo>
                  <a:pt x="4042532" y="6553594"/>
                </a:lnTo>
                <a:lnTo>
                  <a:pt x="4042163" y="6553569"/>
                </a:lnTo>
                <a:cubicBezTo>
                  <a:pt x="4020061" y="6540468"/>
                  <a:pt x="3990222" y="6530642"/>
                  <a:pt x="3971987" y="6513720"/>
                </a:cubicBezTo>
                <a:lnTo>
                  <a:pt x="3963263" y="6496522"/>
                </a:lnTo>
                <a:lnTo>
                  <a:pt x="3960316" y="6505991"/>
                </a:lnTo>
                <a:cubicBezTo>
                  <a:pt x="3925359" y="6501605"/>
                  <a:pt x="3890402" y="6488441"/>
                  <a:pt x="3864184" y="6457728"/>
                </a:cubicBezTo>
                <a:lnTo>
                  <a:pt x="3865552" y="6455668"/>
                </a:lnTo>
                <a:lnTo>
                  <a:pt x="3862846" y="6456878"/>
                </a:lnTo>
                <a:lnTo>
                  <a:pt x="3862846" y="6457728"/>
                </a:lnTo>
                <a:lnTo>
                  <a:pt x="3860945" y="6457728"/>
                </a:lnTo>
                <a:lnTo>
                  <a:pt x="3855607" y="6460116"/>
                </a:lnTo>
                <a:lnTo>
                  <a:pt x="3835763" y="6466546"/>
                </a:lnTo>
                <a:lnTo>
                  <a:pt x="3809814" y="6521510"/>
                </a:lnTo>
                <a:cubicBezTo>
                  <a:pt x="3794695" y="6539575"/>
                  <a:pt x="3777415" y="6555999"/>
                  <a:pt x="3766615" y="6575707"/>
                </a:cubicBezTo>
                <a:cubicBezTo>
                  <a:pt x="3684535" y="6540671"/>
                  <a:pt x="3792535" y="6514393"/>
                  <a:pt x="3770935" y="6479357"/>
                </a:cubicBezTo>
                <a:lnTo>
                  <a:pt x="3771155" y="6478957"/>
                </a:lnTo>
                <a:lnTo>
                  <a:pt x="3741730" y="6458023"/>
                </a:lnTo>
                <a:lnTo>
                  <a:pt x="3739663" y="6457935"/>
                </a:lnTo>
                <a:cubicBezTo>
                  <a:pt x="3713278" y="6387533"/>
                  <a:pt x="3695689" y="6462335"/>
                  <a:pt x="3673703" y="6466735"/>
                </a:cubicBezTo>
                <a:cubicBezTo>
                  <a:pt x="3647317" y="6466735"/>
                  <a:pt x="3625330" y="6466735"/>
                  <a:pt x="3616535" y="6444734"/>
                </a:cubicBezTo>
                <a:cubicBezTo>
                  <a:pt x="3612139" y="6440334"/>
                  <a:pt x="3634124" y="6422734"/>
                  <a:pt x="3642919" y="6409532"/>
                </a:cubicBezTo>
                <a:lnTo>
                  <a:pt x="3642919" y="6408943"/>
                </a:lnTo>
                <a:lnTo>
                  <a:pt x="3611687" y="6380831"/>
                </a:lnTo>
                <a:lnTo>
                  <a:pt x="3596106" y="6339134"/>
                </a:lnTo>
                <a:lnTo>
                  <a:pt x="3587104" y="6330936"/>
                </a:lnTo>
                <a:lnTo>
                  <a:pt x="3585916" y="6338039"/>
                </a:lnTo>
                <a:cubicBezTo>
                  <a:pt x="3550674" y="6324863"/>
                  <a:pt x="3502219" y="6342430"/>
                  <a:pt x="3489004" y="6289728"/>
                </a:cubicBezTo>
                <a:lnTo>
                  <a:pt x="3475149" y="6278570"/>
                </a:lnTo>
                <a:lnTo>
                  <a:pt x="3472833" y="6280164"/>
                </a:lnTo>
                <a:lnTo>
                  <a:pt x="3488430" y="6291484"/>
                </a:lnTo>
                <a:lnTo>
                  <a:pt x="3458306" y="6290166"/>
                </a:lnTo>
                <a:lnTo>
                  <a:pt x="3447663" y="6297494"/>
                </a:lnTo>
                <a:cubicBezTo>
                  <a:pt x="3436031" y="6302910"/>
                  <a:pt x="3422816" y="6306475"/>
                  <a:pt x="3407398" y="6307572"/>
                </a:cubicBezTo>
                <a:lnTo>
                  <a:pt x="3407006" y="6301316"/>
                </a:lnTo>
                <a:lnTo>
                  <a:pt x="3392825" y="6313828"/>
                </a:lnTo>
                <a:lnTo>
                  <a:pt x="3392258" y="6313786"/>
                </a:lnTo>
                <a:lnTo>
                  <a:pt x="3392780" y="6346276"/>
                </a:lnTo>
                <a:cubicBezTo>
                  <a:pt x="3392236" y="6357213"/>
                  <a:pt x="3387878" y="6364869"/>
                  <a:pt x="3370449" y="6360495"/>
                </a:cubicBezTo>
                <a:cubicBezTo>
                  <a:pt x="3335592" y="6347369"/>
                  <a:pt x="3339948" y="6312371"/>
                  <a:pt x="3370449" y="6286121"/>
                </a:cubicBezTo>
                <a:lnTo>
                  <a:pt x="3371145" y="6286961"/>
                </a:lnTo>
                <a:lnTo>
                  <a:pt x="3403789" y="6250035"/>
                </a:lnTo>
                <a:lnTo>
                  <a:pt x="3403069" y="6238573"/>
                </a:lnTo>
                <a:lnTo>
                  <a:pt x="3342861" y="6211064"/>
                </a:lnTo>
                <a:cubicBezTo>
                  <a:pt x="3327086" y="6200972"/>
                  <a:pt x="3319092" y="6190706"/>
                  <a:pt x="3318583" y="6178495"/>
                </a:cubicBezTo>
                <a:lnTo>
                  <a:pt x="3334413" y="6144566"/>
                </a:lnTo>
                <a:lnTo>
                  <a:pt x="3332611" y="6143410"/>
                </a:lnTo>
                <a:lnTo>
                  <a:pt x="3301041" y="6141974"/>
                </a:lnTo>
                <a:lnTo>
                  <a:pt x="3230969" y="6168351"/>
                </a:lnTo>
                <a:lnTo>
                  <a:pt x="3230590" y="6168419"/>
                </a:lnTo>
                <a:lnTo>
                  <a:pt x="3231021" y="6168767"/>
                </a:lnTo>
                <a:cubicBezTo>
                  <a:pt x="3213401" y="6186286"/>
                  <a:pt x="3195780" y="6203804"/>
                  <a:pt x="3178159" y="6221322"/>
                </a:cubicBezTo>
                <a:lnTo>
                  <a:pt x="3177219" y="6221747"/>
                </a:lnTo>
                <a:lnTo>
                  <a:pt x="3166093" y="6258247"/>
                </a:lnTo>
                <a:cubicBezTo>
                  <a:pt x="3159965" y="6268010"/>
                  <a:pt x="3151796" y="6275521"/>
                  <a:pt x="3142536" y="6281801"/>
                </a:cubicBezTo>
                <a:lnTo>
                  <a:pt x="3082578" y="6312403"/>
                </a:lnTo>
                <a:lnTo>
                  <a:pt x="3082653" y="6313168"/>
                </a:lnTo>
                <a:cubicBezTo>
                  <a:pt x="3064777" y="6322029"/>
                  <a:pt x="3051370" y="6330887"/>
                  <a:pt x="3033495" y="6335318"/>
                </a:cubicBezTo>
                <a:lnTo>
                  <a:pt x="3032529" y="6335228"/>
                </a:lnTo>
                <a:lnTo>
                  <a:pt x="3020890" y="6369244"/>
                </a:lnTo>
                <a:cubicBezTo>
                  <a:pt x="3014502" y="6376971"/>
                  <a:pt x="3004920" y="6379180"/>
                  <a:pt x="2990014" y="6370347"/>
                </a:cubicBezTo>
                <a:cubicBezTo>
                  <a:pt x="2977238" y="6363722"/>
                  <a:pt x="2969786" y="6353786"/>
                  <a:pt x="2968722" y="6343297"/>
                </a:cubicBezTo>
                <a:lnTo>
                  <a:pt x="2985165" y="6313989"/>
                </a:lnTo>
                <a:lnTo>
                  <a:pt x="2984337" y="6313168"/>
                </a:lnTo>
                <a:lnTo>
                  <a:pt x="3033289" y="6264642"/>
                </a:lnTo>
                <a:lnTo>
                  <a:pt x="3003106" y="6243022"/>
                </a:lnTo>
                <a:cubicBezTo>
                  <a:pt x="3003106" y="6243022"/>
                  <a:pt x="3011820" y="6234282"/>
                  <a:pt x="3011820" y="6234282"/>
                </a:cubicBezTo>
                <a:lnTo>
                  <a:pt x="3014108" y="6231748"/>
                </a:lnTo>
                <a:lnTo>
                  <a:pt x="3013211" y="6231966"/>
                </a:lnTo>
                <a:lnTo>
                  <a:pt x="3003379" y="6241950"/>
                </a:lnTo>
                <a:cubicBezTo>
                  <a:pt x="2924581" y="6241950"/>
                  <a:pt x="2889559" y="6326412"/>
                  <a:pt x="2819516" y="6339748"/>
                </a:cubicBezTo>
                <a:cubicBezTo>
                  <a:pt x="2819516" y="6339748"/>
                  <a:pt x="2815138" y="6330857"/>
                  <a:pt x="2815138" y="6330857"/>
                </a:cubicBezTo>
                <a:lnTo>
                  <a:pt x="2815187" y="6330295"/>
                </a:lnTo>
                <a:lnTo>
                  <a:pt x="2814552" y="6331352"/>
                </a:lnTo>
                <a:cubicBezTo>
                  <a:pt x="2796947" y="6335754"/>
                  <a:pt x="2783742" y="6366563"/>
                  <a:pt x="2761734" y="6340155"/>
                </a:cubicBezTo>
                <a:lnTo>
                  <a:pt x="2761307" y="6339572"/>
                </a:lnTo>
                <a:lnTo>
                  <a:pt x="2696163" y="6361199"/>
                </a:lnTo>
                <a:cubicBezTo>
                  <a:pt x="2687413" y="6343770"/>
                  <a:pt x="2684131" y="6328519"/>
                  <a:pt x="2688508" y="6316538"/>
                </a:cubicBezTo>
                <a:lnTo>
                  <a:pt x="2726398" y="6291739"/>
                </a:lnTo>
                <a:lnTo>
                  <a:pt x="2722121" y="6291739"/>
                </a:lnTo>
                <a:lnTo>
                  <a:pt x="2723104" y="6290293"/>
                </a:lnTo>
                <a:lnTo>
                  <a:pt x="2724510" y="6245576"/>
                </a:lnTo>
                <a:lnTo>
                  <a:pt x="2734073" y="6233002"/>
                </a:lnTo>
                <a:lnTo>
                  <a:pt x="2724247" y="6226838"/>
                </a:lnTo>
                <a:cubicBezTo>
                  <a:pt x="2718358" y="6219878"/>
                  <a:pt x="2714616" y="6211418"/>
                  <a:pt x="2712122" y="6202138"/>
                </a:cubicBezTo>
                <a:lnTo>
                  <a:pt x="2710263" y="6186647"/>
                </a:lnTo>
                <a:lnTo>
                  <a:pt x="2697282" y="6194383"/>
                </a:lnTo>
                <a:cubicBezTo>
                  <a:pt x="2690309" y="6196843"/>
                  <a:pt x="2682571" y="6197937"/>
                  <a:pt x="2673891" y="6197390"/>
                </a:cubicBezTo>
                <a:lnTo>
                  <a:pt x="2645346" y="6190674"/>
                </a:lnTo>
                <a:lnTo>
                  <a:pt x="2643430" y="6193128"/>
                </a:lnTo>
                <a:cubicBezTo>
                  <a:pt x="2621168" y="6214165"/>
                  <a:pt x="2591486" y="6224785"/>
                  <a:pt x="2561803" y="6237857"/>
                </a:cubicBezTo>
                <a:lnTo>
                  <a:pt x="2561803" y="6236089"/>
                </a:lnTo>
                <a:lnTo>
                  <a:pt x="2561333" y="6237972"/>
                </a:lnTo>
                <a:cubicBezTo>
                  <a:pt x="2561333" y="6255543"/>
                  <a:pt x="2561333" y="6273114"/>
                  <a:pt x="2561333" y="6286294"/>
                </a:cubicBezTo>
                <a:cubicBezTo>
                  <a:pt x="2495712" y="6332418"/>
                  <a:pt x="2479307" y="6277233"/>
                  <a:pt x="2453058" y="6241198"/>
                </a:cubicBezTo>
                <a:lnTo>
                  <a:pt x="2450065" y="6237859"/>
                </a:lnTo>
                <a:lnTo>
                  <a:pt x="2433614" y="6237859"/>
                </a:lnTo>
                <a:lnTo>
                  <a:pt x="2434213" y="6222869"/>
                </a:lnTo>
                <a:lnTo>
                  <a:pt x="2421340" y="6216008"/>
                </a:lnTo>
                <a:cubicBezTo>
                  <a:pt x="2414778" y="6187454"/>
                  <a:pt x="2421340" y="6172079"/>
                  <a:pt x="2434464" y="6162195"/>
                </a:cubicBezTo>
                <a:lnTo>
                  <a:pt x="2454910" y="6152166"/>
                </a:lnTo>
                <a:lnTo>
                  <a:pt x="2453799" y="6146692"/>
                </a:lnTo>
                <a:lnTo>
                  <a:pt x="2384968" y="6146692"/>
                </a:lnTo>
                <a:lnTo>
                  <a:pt x="2383625" y="6146477"/>
                </a:lnTo>
                <a:lnTo>
                  <a:pt x="2374628" y="6173216"/>
                </a:lnTo>
                <a:cubicBezTo>
                  <a:pt x="2369878" y="6180482"/>
                  <a:pt x="2363639" y="6186242"/>
                  <a:pt x="2356584" y="6191177"/>
                </a:cubicBezTo>
                <a:lnTo>
                  <a:pt x="2310394" y="6216148"/>
                </a:lnTo>
                <a:lnTo>
                  <a:pt x="2310392" y="6216157"/>
                </a:lnTo>
                <a:cubicBezTo>
                  <a:pt x="2310392" y="6277744"/>
                  <a:pt x="2257797" y="6290942"/>
                  <a:pt x="2213966" y="6312936"/>
                </a:cubicBezTo>
                <a:cubicBezTo>
                  <a:pt x="2200817" y="6286542"/>
                  <a:pt x="2183285" y="6308538"/>
                  <a:pt x="2165753" y="6312936"/>
                </a:cubicBezTo>
                <a:cubicBezTo>
                  <a:pt x="2126307" y="6255749"/>
                  <a:pt x="2231499" y="6224954"/>
                  <a:pt x="2192051" y="6167767"/>
                </a:cubicBezTo>
                <a:lnTo>
                  <a:pt x="2191994" y="6167588"/>
                </a:lnTo>
                <a:lnTo>
                  <a:pt x="2191732" y="6168375"/>
                </a:lnTo>
                <a:lnTo>
                  <a:pt x="2122436" y="6194396"/>
                </a:lnTo>
                <a:lnTo>
                  <a:pt x="2122255" y="6194640"/>
                </a:lnTo>
                <a:cubicBezTo>
                  <a:pt x="2086980" y="6225554"/>
                  <a:pt x="2056116" y="6260886"/>
                  <a:pt x="2016432" y="6282966"/>
                </a:cubicBezTo>
                <a:cubicBezTo>
                  <a:pt x="1959110" y="6318297"/>
                  <a:pt x="1981156" y="6265302"/>
                  <a:pt x="1972338" y="6238803"/>
                </a:cubicBezTo>
                <a:lnTo>
                  <a:pt x="1972221" y="6237972"/>
                </a:lnTo>
                <a:lnTo>
                  <a:pt x="1936828" y="6263171"/>
                </a:lnTo>
                <a:cubicBezTo>
                  <a:pt x="1904376" y="6292433"/>
                  <a:pt x="1878086" y="6329788"/>
                  <a:pt x="1832077" y="6339750"/>
                </a:cubicBezTo>
                <a:lnTo>
                  <a:pt x="1828204" y="6333880"/>
                </a:lnTo>
                <a:lnTo>
                  <a:pt x="1827904" y="6334385"/>
                </a:lnTo>
                <a:lnTo>
                  <a:pt x="1825324" y="6334385"/>
                </a:lnTo>
                <a:lnTo>
                  <a:pt x="1826985" y="6335458"/>
                </a:lnTo>
                <a:cubicBezTo>
                  <a:pt x="1831359" y="6339748"/>
                  <a:pt x="1831359" y="6339748"/>
                  <a:pt x="1831359" y="6339748"/>
                </a:cubicBezTo>
                <a:lnTo>
                  <a:pt x="1779575" y="6382065"/>
                </a:lnTo>
                <a:lnTo>
                  <a:pt x="1780415" y="6383780"/>
                </a:lnTo>
                <a:cubicBezTo>
                  <a:pt x="1771620" y="6405654"/>
                  <a:pt x="1758427" y="6418780"/>
                  <a:pt x="1741937" y="6426435"/>
                </a:cubicBezTo>
                <a:lnTo>
                  <a:pt x="1683736" y="6436268"/>
                </a:lnTo>
                <a:lnTo>
                  <a:pt x="1662037" y="6505991"/>
                </a:lnTo>
                <a:cubicBezTo>
                  <a:pt x="1627079" y="6501605"/>
                  <a:pt x="1592122" y="6488441"/>
                  <a:pt x="1565905" y="6457728"/>
                </a:cubicBezTo>
                <a:lnTo>
                  <a:pt x="1569136" y="6452861"/>
                </a:lnTo>
                <a:lnTo>
                  <a:pt x="1565905" y="6452581"/>
                </a:lnTo>
                <a:lnTo>
                  <a:pt x="1566140" y="6452287"/>
                </a:lnTo>
                <a:lnTo>
                  <a:pt x="1564566" y="6453294"/>
                </a:lnTo>
                <a:cubicBezTo>
                  <a:pt x="1564566" y="6457728"/>
                  <a:pt x="1564566" y="6457728"/>
                  <a:pt x="1564566" y="6457728"/>
                </a:cubicBezTo>
                <a:cubicBezTo>
                  <a:pt x="1555947" y="6457728"/>
                  <a:pt x="1555947" y="6457728"/>
                  <a:pt x="1555947" y="6457728"/>
                </a:cubicBezTo>
                <a:lnTo>
                  <a:pt x="1543019" y="6457728"/>
                </a:lnTo>
                <a:lnTo>
                  <a:pt x="1541647" y="6457728"/>
                </a:lnTo>
                <a:lnTo>
                  <a:pt x="1511534" y="6521510"/>
                </a:lnTo>
                <a:cubicBezTo>
                  <a:pt x="1496415" y="6539575"/>
                  <a:pt x="1479135" y="6555999"/>
                  <a:pt x="1468335" y="6575707"/>
                </a:cubicBezTo>
                <a:cubicBezTo>
                  <a:pt x="1386256" y="6540671"/>
                  <a:pt x="1494255" y="6514393"/>
                  <a:pt x="1472655" y="6479357"/>
                </a:cubicBezTo>
                <a:lnTo>
                  <a:pt x="1472875" y="6478957"/>
                </a:lnTo>
                <a:lnTo>
                  <a:pt x="1443450" y="6458023"/>
                </a:lnTo>
                <a:lnTo>
                  <a:pt x="1441383" y="6457935"/>
                </a:lnTo>
                <a:cubicBezTo>
                  <a:pt x="1414998" y="6387533"/>
                  <a:pt x="1397409" y="6462335"/>
                  <a:pt x="1375423" y="6466735"/>
                </a:cubicBezTo>
                <a:cubicBezTo>
                  <a:pt x="1349038" y="6466735"/>
                  <a:pt x="1327050" y="6466735"/>
                  <a:pt x="1318255" y="6444734"/>
                </a:cubicBezTo>
                <a:cubicBezTo>
                  <a:pt x="1313859" y="6440334"/>
                  <a:pt x="1335845" y="6422734"/>
                  <a:pt x="1344640" y="6409532"/>
                </a:cubicBezTo>
                <a:lnTo>
                  <a:pt x="1344640" y="6408943"/>
                </a:lnTo>
                <a:lnTo>
                  <a:pt x="1313408" y="6380831"/>
                </a:lnTo>
                <a:lnTo>
                  <a:pt x="1297827" y="6339134"/>
                </a:lnTo>
                <a:lnTo>
                  <a:pt x="1253804" y="6299043"/>
                </a:lnTo>
                <a:cubicBezTo>
                  <a:pt x="1248868" y="6287185"/>
                  <a:pt x="1252432" y="6276783"/>
                  <a:pt x="1260112" y="6267074"/>
                </a:cubicBezTo>
                <a:lnTo>
                  <a:pt x="1318384" y="6212954"/>
                </a:lnTo>
                <a:lnTo>
                  <a:pt x="1318264" y="6211989"/>
                </a:lnTo>
                <a:cubicBezTo>
                  <a:pt x="1322669" y="6207575"/>
                  <a:pt x="1322669" y="6198741"/>
                  <a:pt x="1322669" y="6189909"/>
                </a:cubicBezTo>
                <a:lnTo>
                  <a:pt x="1323588" y="6188804"/>
                </a:lnTo>
                <a:lnTo>
                  <a:pt x="1323512" y="6188838"/>
                </a:lnTo>
                <a:cubicBezTo>
                  <a:pt x="1305922" y="6186656"/>
                  <a:pt x="1289432" y="6187747"/>
                  <a:pt x="1273491" y="6192113"/>
                </a:cubicBezTo>
                <a:lnTo>
                  <a:pt x="1227059" y="6214891"/>
                </a:lnTo>
                <a:lnTo>
                  <a:pt x="1228056" y="6215432"/>
                </a:lnTo>
                <a:cubicBezTo>
                  <a:pt x="1197221" y="6259308"/>
                  <a:pt x="1170789" y="6303184"/>
                  <a:pt x="1109119" y="6307572"/>
                </a:cubicBezTo>
                <a:lnTo>
                  <a:pt x="1104790" y="6238573"/>
                </a:lnTo>
                <a:lnTo>
                  <a:pt x="1044581" y="6211064"/>
                </a:lnTo>
                <a:cubicBezTo>
                  <a:pt x="1013032" y="6190880"/>
                  <a:pt x="1012604" y="6169997"/>
                  <a:pt x="1040938" y="6134267"/>
                </a:cubicBezTo>
                <a:lnTo>
                  <a:pt x="1078595" y="6093257"/>
                </a:lnTo>
                <a:lnTo>
                  <a:pt x="1082929" y="6075566"/>
                </a:lnTo>
                <a:lnTo>
                  <a:pt x="1082583" y="6073804"/>
                </a:lnTo>
                <a:lnTo>
                  <a:pt x="1053217" y="6059280"/>
                </a:lnTo>
                <a:cubicBezTo>
                  <a:pt x="1030030" y="6032818"/>
                  <a:pt x="1021750" y="5982723"/>
                  <a:pt x="968754" y="6005346"/>
                </a:cubicBezTo>
                <a:lnTo>
                  <a:pt x="968287" y="6004662"/>
                </a:lnTo>
                <a:lnTo>
                  <a:pt x="908401" y="6044096"/>
                </a:lnTo>
                <a:lnTo>
                  <a:pt x="844160" y="6072830"/>
                </a:lnTo>
                <a:lnTo>
                  <a:pt x="842365" y="6075615"/>
                </a:lnTo>
                <a:cubicBezTo>
                  <a:pt x="820414" y="6106224"/>
                  <a:pt x="794073" y="6136833"/>
                  <a:pt x="772123" y="6167439"/>
                </a:cubicBezTo>
                <a:cubicBezTo>
                  <a:pt x="688713" y="6132460"/>
                  <a:pt x="798463" y="6088732"/>
                  <a:pt x="754564" y="6045006"/>
                </a:cubicBezTo>
                <a:cubicBezTo>
                  <a:pt x="679932" y="6062496"/>
                  <a:pt x="636032" y="6149949"/>
                  <a:pt x="552621" y="6167439"/>
                </a:cubicBezTo>
                <a:lnTo>
                  <a:pt x="552351" y="6167448"/>
                </a:lnTo>
                <a:lnTo>
                  <a:pt x="533295" y="6185162"/>
                </a:lnTo>
                <a:cubicBezTo>
                  <a:pt x="525125" y="6188485"/>
                  <a:pt x="515322" y="6189593"/>
                  <a:pt x="504427" y="6189593"/>
                </a:cubicBezTo>
                <a:lnTo>
                  <a:pt x="504253" y="6189027"/>
                </a:lnTo>
                <a:lnTo>
                  <a:pt x="504196" y="6190130"/>
                </a:lnTo>
                <a:cubicBezTo>
                  <a:pt x="490893" y="6216330"/>
                  <a:pt x="477589" y="6251265"/>
                  <a:pt x="450981" y="6242531"/>
                </a:cubicBezTo>
                <a:cubicBezTo>
                  <a:pt x="406636" y="6229430"/>
                  <a:pt x="411071" y="6181396"/>
                  <a:pt x="406636" y="6142096"/>
                </a:cubicBezTo>
                <a:lnTo>
                  <a:pt x="406722" y="6141511"/>
                </a:lnTo>
                <a:lnTo>
                  <a:pt x="363536" y="6167185"/>
                </a:lnTo>
                <a:lnTo>
                  <a:pt x="364665" y="6168142"/>
                </a:lnTo>
                <a:cubicBezTo>
                  <a:pt x="342677" y="6207356"/>
                  <a:pt x="303101" y="6220428"/>
                  <a:pt x="263524" y="6237857"/>
                </a:cubicBezTo>
                <a:lnTo>
                  <a:pt x="263524" y="6236089"/>
                </a:lnTo>
                <a:lnTo>
                  <a:pt x="263054" y="6237972"/>
                </a:lnTo>
                <a:cubicBezTo>
                  <a:pt x="263054" y="6255543"/>
                  <a:pt x="263054" y="6273114"/>
                  <a:pt x="263054" y="6286294"/>
                </a:cubicBezTo>
                <a:cubicBezTo>
                  <a:pt x="175559" y="6347793"/>
                  <a:pt x="175559" y="6229186"/>
                  <a:pt x="123060" y="6216008"/>
                </a:cubicBezTo>
                <a:cubicBezTo>
                  <a:pt x="109936" y="6158900"/>
                  <a:pt x="149309" y="6154508"/>
                  <a:pt x="188683" y="6141329"/>
                </a:cubicBezTo>
                <a:lnTo>
                  <a:pt x="197366" y="6143935"/>
                </a:lnTo>
                <a:lnTo>
                  <a:pt x="198416" y="6138079"/>
                </a:lnTo>
                <a:cubicBezTo>
                  <a:pt x="206352" y="6112061"/>
                  <a:pt x="223446" y="6099672"/>
                  <a:pt x="262517" y="6119494"/>
                </a:cubicBezTo>
                <a:lnTo>
                  <a:pt x="262824" y="6120207"/>
                </a:lnTo>
                <a:lnTo>
                  <a:pt x="262772" y="6119390"/>
                </a:lnTo>
                <a:cubicBezTo>
                  <a:pt x="284922" y="6106227"/>
                  <a:pt x="289352" y="6088677"/>
                  <a:pt x="289352" y="6071126"/>
                </a:cubicBezTo>
                <a:lnTo>
                  <a:pt x="290207" y="6070740"/>
                </a:lnTo>
                <a:lnTo>
                  <a:pt x="358773" y="5974457"/>
                </a:lnTo>
                <a:lnTo>
                  <a:pt x="336037" y="5960179"/>
                </a:lnTo>
                <a:cubicBezTo>
                  <a:pt x="329963" y="5954107"/>
                  <a:pt x="326651" y="5946380"/>
                  <a:pt x="328860" y="5935339"/>
                </a:cubicBezTo>
                <a:cubicBezTo>
                  <a:pt x="331068" y="5922090"/>
                  <a:pt x="338797" y="5914361"/>
                  <a:pt x="348734" y="5909392"/>
                </a:cubicBezTo>
                <a:lnTo>
                  <a:pt x="380756" y="5900320"/>
                </a:lnTo>
                <a:lnTo>
                  <a:pt x="385109" y="5878557"/>
                </a:lnTo>
                <a:lnTo>
                  <a:pt x="386901" y="5878557"/>
                </a:lnTo>
                <a:lnTo>
                  <a:pt x="385577" y="5877780"/>
                </a:lnTo>
                <a:cubicBezTo>
                  <a:pt x="376819" y="5868956"/>
                  <a:pt x="368060" y="5860135"/>
                  <a:pt x="359300" y="5851311"/>
                </a:cubicBezTo>
                <a:lnTo>
                  <a:pt x="360334" y="5849656"/>
                </a:lnTo>
                <a:lnTo>
                  <a:pt x="359300" y="5850080"/>
                </a:lnTo>
                <a:cubicBezTo>
                  <a:pt x="346229" y="5850080"/>
                  <a:pt x="328800" y="5854426"/>
                  <a:pt x="315728" y="5854426"/>
                </a:cubicBezTo>
                <a:lnTo>
                  <a:pt x="315026" y="5853725"/>
                </a:lnTo>
                <a:lnTo>
                  <a:pt x="314509" y="5855667"/>
                </a:lnTo>
                <a:lnTo>
                  <a:pt x="313126" y="5855981"/>
                </a:lnTo>
                <a:lnTo>
                  <a:pt x="315695" y="5856618"/>
                </a:lnTo>
                <a:cubicBezTo>
                  <a:pt x="320069" y="5876363"/>
                  <a:pt x="314600" y="5890623"/>
                  <a:pt x="304756" y="5901592"/>
                </a:cubicBezTo>
                <a:lnTo>
                  <a:pt x="267962" y="5926556"/>
                </a:lnTo>
                <a:lnTo>
                  <a:pt x="268135" y="5926899"/>
                </a:lnTo>
                <a:cubicBezTo>
                  <a:pt x="224134" y="5966199"/>
                  <a:pt x="184531" y="6001134"/>
                  <a:pt x="140530" y="6040436"/>
                </a:cubicBezTo>
                <a:lnTo>
                  <a:pt x="139878" y="6040223"/>
                </a:lnTo>
                <a:lnTo>
                  <a:pt x="140388" y="6041081"/>
                </a:lnTo>
                <a:cubicBezTo>
                  <a:pt x="144793" y="6049903"/>
                  <a:pt x="144793" y="6058726"/>
                  <a:pt x="144793" y="6071960"/>
                </a:cubicBezTo>
                <a:cubicBezTo>
                  <a:pt x="109553" y="6094015"/>
                  <a:pt x="65501" y="6098427"/>
                  <a:pt x="25856" y="6094015"/>
                </a:cubicBezTo>
                <a:cubicBezTo>
                  <a:pt x="25856" y="6080782"/>
                  <a:pt x="25856" y="6063136"/>
                  <a:pt x="25856" y="6045493"/>
                </a:cubicBezTo>
                <a:cubicBezTo>
                  <a:pt x="22552" y="6005790"/>
                  <a:pt x="29160" y="5978495"/>
                  <a:pt x="58688" y="5982218"/>
                </a:cubicBezTo>
                <a:cubicBezTo>
                  <a:pt x="68529" y="5983458"/>
                  <a:pt x="80919" y="5988145"/>
                  <a:pt x="96336" y="5996968"/>
                </a:cubicBezTo>
                <a:lnTo>
                  <a:pt x="96670" y="5997159"/>
                </a:lnTo>
                <a:lnTo>
                  <a:pt x="96529" y="5996767"/>
                </a:lnTo>
                <a:cubicBezTo>
                  <a:pt x="114128" y="5974933"/>
                  <a:pt x="131730" y="5953099"/>
                  <a:pt x="153731" y="5926899"/>
                </a:cubicBezTo>
                <a:lnTo>
                  <a:pt x="158352" y="5924350"/>
                </a:lnTo>
                <a:lnTo>
                  <a:pt x="153220" y="5925156"/>
                </a:lnTo>
                <a:cubicBezTo>
                  <a:pt x="96309" y="5890370"/>
                  <a:pt x="13133" y="5894719"/>
                  <a:pt x="0" y="5803408"/>
                </a:cubicBezTo>
                <a:cubicBezTo>
                  <a:pt x="13133" y="5786015"/>
                  <a:pt x="21889" y="5768623"/>
                  <a:pt x="48155" y="5772970"/>
                </a:cubicBezTo>
                <a:lnTo>
                  <a:pt x="54521" y="5775296"/>
                </a:lnTo>
                <a:lnTo>
                  <a:pt x="77954" y="5746407"/>
                </a:lnTo>
                <a:cubicBezTo>
                  <a:pt x="90533" y="5738162"/>
                  <a:pt x="105844" y="5733764"/>
                  <a:pt x="123344" y="5733764"/>
                </a:cubicBezTo>
                <a:lnTo>
                  <a:pt x="123344" y="5790497"/>
                </a:lnTo>
                <a:lnTo>
                  <a:pt x="123548" y="5790533"/>
                </a:lnTo>
                <a:lnTo>
                  <a:pt x="123548" y="5733381"/>
                </a:lnTo>
                <a:cubicBezTo>
                  <a:pt x="119218" y="5733381"/>
                  <a:pt x="119218" y="5733381"/>
                  <a:pt x="119218" y="5733381"/>
                </a:cubicBezTo>
                <a:lnTo>
                  <a:pt x="187740" y="5707248"/>
                </a:lnTo>
                <a:lnTo>
                  <a:pt x="214161" y="5685500"/>
                </a:lnTo>
                <a:lnTo>
                  <a:pt x="216048" y="5686615"/>
                </a:lnTo>
                <a:lnTo>
                  <a:pt x="214508" y="5684427"/>
                </a:lnTo>
                <a:cubicBezTo>
                  <a:pt x="216726" y="5660095"/>
                  <a:pt x="225595" y="5640185"/>
                  <a:pt x="238343" y="5623041"/>
                </a:cubicBezTo>
                <a:lnTo>
                  <a:pt x="284354" y="5579299"/>
                </a:lnTo>
                <a:lnTo>
                  <a:pt x="284223" y="5577604"/>
                </a:lnTo>
                <a:cubicBezTo>
                  <a:pt x="302098" y="5564411"/>
                  <a:pt x="319975" y="5551218"/>
                  <a:pt x="337850" y="5538027"/>
                </a:cubicBezTo>
                <a:lnTo>
                  <a:pt x="337850" y="5538130"/>
                </a:lnTo>
                <a:lnTo>
                  <a:pt x="362771" y="5517042"/>
                </a:lnTo>
                <a:lnTo>
                  <a:pt x="362759" y="5516848"/>
                </a:lnTo>
                <a:lnTo>
                  <a:pt x="481487" y="5368980"/>
                </a:lnTo>
                <a:lnTo>
                  <a:pt x="445593" y="5365695"/>
                </a:lnTo>
                <a:lnTo>
                  <a:pt x="446097" y="5371724"/>
                </a:lnTo>
                <a:cubicBezTo>
                  <a:pt x="437352" y="5389211"/>
                  <a:pt x="428608" y="5402326"/>
                  <a:pt x="411122" y="5411071"/>
                </a:cubicBezTo>
                <a:lnTo>
                  <a:pt x="387837" y="5425829"/>
                </a:lnTo>
                <a:lnTo>
                  <a:pt x="383276" y="5433982"/>
                </a:lnTo>
                <a:cubicBezTo>
                  <a:pt x="352162" y="5469293"/>
                  <a:pt x="303854" y="5484160"/>
                  <a:pt x="267829" y="5513894"/>
                </a:cubicBezTo>
                <a:lnTo>
                  <a:pt x="267826" y="5513889"/>
                </a:lnTo>
                <a:lnTo>
                  <a:pt x="242189" y="5553992"/>
                </a:lnTo>
                <a:cubicBezTo>
                  <a:pt x="232803" y="5566058"/>
                  <a:pt x="219555" y="5572640"/>
                  <a:pt x="193057" y="5561670"/>
                </a:cubicBezTo>
                <a:lnTo>
                  <a:pt x="193057" y="5560204"/>
                </a:lnTo>
                <a:lnTo>
                  <a:pt x="96529" y="5586289"/>
                </a:lnTo>
                <a:cubicBezTo>
                  <a:pt x="100925" y="5542718"/>
                  <a:pt x="122913" y="5516575"/>
                  <a:pt x="171285" y="5516575"/>
                </a:cubicBezTo>
                <a:lnTo>
                  <a:pt x="171748" y="5516575"/>
                </a:lnTo>
                <a:lnTo>
                  <a:pt x="171606" y="5516480"/>
                </a:lnTo>
                <a:cubicBezTo>
                  <a:pt x="175920" y="5499243"/>
                  <a:pt x="184546" y="5486316"/>
                  <a:pt x="193174" y="5469077"/>
                </a:cubicBezTo>
                <a:cubicBezTo>
                  <a:pt x="214741" y="5451840"/>
                  <a:pt x="240622" y="5434602"/>
                  <a:pt x="262189" y="5417366"/>
                </a:cubicBezTo>
                <a:lnTo>
                  <a:pt x="262189" y="5418653"/>
                </a:lnTo>
                <a:lnTo>
                  <a:pt x="262481" y="5415442"/>
                </a:lnTo>
                <a:cubicBezTo>
                  <a:pt x="271226" y="5397955"/>
                  <a:pt x="279968" y="5384840"/>
                  <a:pt x="288712" y="5371724"/>
                </a:cubicBezTo>
                <a:lnTo>
                  <a:pt x="290035" y="5370159"/>
                </a:lnTo>
                <a:lnTo>
                  <a:pt x="302282" y="5325962"/>
                </a:lnTo>
                <a:lnTo>
                  <a:pt x="337049" y="5297615"/>
                </a:lnTo>
                <a:lnTo>
                  <a:pt x="316399" y="5276552"/>
                </a:lnTo>
                <a:lnTo>
                  <a:pt x="317639" y="5274046"/>
                </a:lnTo>
                <a:lnTo>
                  <a:pt x="315987" y="5275253"/>
                </a:lnTo>
                <a:cubicBezTo>
                  <a:pt x="285089" y="5213651"/>
                  <a:pt x="249778" y="5160850"/>
                  <a:pt x="170328" y="5200451"/>
                </a:cubicBezTo>
                <a:cubicBezTo>
                  <a:pt x="139430" y="5147648"/>
                  <a:pt x="179155" y="5125649"/>
                  <a:pt x="214467" y="5103647"/>
                </a:cubicBezTo>
                <a:lnTo>
                  <a:pt x="214893" y="5103717"/>
                </a:lnTo>
                <a:lnTo>
                  <a:pt x="262937" y="5055214"/>
                </a:lnTo>
                <a:lnTo>
                  <a:pt x="262772" y="5055049"/>
                </a:lnTo>
                <a:cubicBezTo>
                  <a:pt x="271582" y="5024550"/>
                  <a:pt x="285898" y="4998407"/>
                  <a:pt x="305721" y="4978253"/>
                </a:cubicBezTo>
                <a:lnTo>
                  <a:pt x="380760" y="4937916"/>
                </a:lnTo>
                <a:lnTo>
                  <a:pt x="381134" y="4937255"/>
                </a:lnTo>
                <a:lnTo>
                  <a:pt x="385492" y="4915327"/>
                </a:lnTo>
                <a:lnTo>
                  <a:pt x="359971" y="4889525"/>
                </a:lnTo>
                <a:lnTo>
                  <a:pt x="359300" y="4887148"/>
                </a:lnTo>
                <a:lnTo>
                  <a:pt x="359300" y="4889408"/>
                </a:lnTo>
                <a:cubicBezTo>
                  <a:pt x="328587" y="4876136"/>
                  <a:pt x="284711" y="4915955"/>
                  <a:pt x="262772" y="4862863"/>
                </a:cubicBezTo>
                <a:lnTo>
                  <a:pt x="263335" y="4862605"/>
                </a:lnTo>
                <a:lnTo>
                  <a:pt x="262772" y="4862524"/>
                </a:lnTo>
                <a:cubicBezTo>
                  <a:pt x="289123" y="4774453"/>
                  <a:pt x="359393" y="4695189"/>
                  <a:pt x="341826" y="4589505"/>
                </a:cubicBezTo>
                <a:cubicBezTo>
                  <a:pt x="333041" y="4554278"/>
                  <a:pt x="363785" y="4514647"/>
                  <a:pt x="412095" y="4514647"/>
                </a:cubicBezTo>
                <a:cubicBezTo>
                  <a:pt x="491148" y="4514647"/>
                  <a:pt x="504324" y="4466207"/>
                  <a:pt x="504324" y="4404559"/>
                </a:cubicBezTo>
                <a:cubicBezTo>
                  <a:pt x="552634" y="4373734"/>
                  <a:pt x="609729" y="4360524"/>
                  <a:pt x="658038" y="4338506"/>
                </a:cubicBezTo>
                <a:lnTo>
                  <a:pt x="662167" y="4339178"/>
                </a:lnTo>
                <a:lnTo>
                  <a:pt x="714133" y="4276884"/>
                </a:lnTo>
                <a:lnTo>
                  <a:pt x="761734" y="4237260"/>
                </a:lnTo>
                <a:lnTo>
                  <a:pt x="749222" y="4229879"/>
                </a:lnTo>
                <a:cubicBezTo>
                  <a:pt x="734020" y="4215993"/>
                  <a:pt x="739885" y="4201030"/>
                  <a:pt x="748528" y="4185453"/>
                </a:cubicBezTo>
                <a:lnTo>
                  <a:pt x="760611" y="4160747"/>
                </a:lnTo>
                <a:lnTo>
                  <a:pt x="748125" y="4123975"/>
                </a:lnTo>
                <a:lnTo>
                  <a:pt x="703256" y="4145005"/>
                </a:lnTo>
                <a:cubicBezTo>
                  <a:pt x="655513" y="4177800"/>
                  <a:pt x="615180" y="4230272"/>
                  <a:pt x="552622" y="4243389"/>
                </a:cubicBezTo>
                <a:lnTo>
                  <a:pt x="552352" y="4243398"/>
                </a:lnTo>
                <a:lnTo>
                  <a:pt x="533296" y="4261112"/>
                </a:lnTo>
                <a:cubicBezTo>
                  <a:pt x="525126" y="4264435"/>
                  <a:pt x="515323" y="4265543"/>
                  <a:pt x="504428" y="4265543"/>
                </a:cubicBezTo>
                <a:lnTo>
                  <a:pt x="504254" y="4264977"/>
                </a:lnTo>
                <a:lnTo>
                  <a:pt x="504197" y="4266080"/>
                </a:lnTo>
                <a:cubicBezTo>
                  <a:pt x="490894" y="4292280"/>
                  <a:pt x="477590" y="4327215"/>
                  <a:pt x="450982" y="4318481"/>
                </a:cubicBezTo>
                <a:cubicBezTo>
                  <a:pt x="406637" y="4305380"/>
                  <a:pt x="411072" y="4257346"/>
                  <a:pt x="406637" y="4218046"/>
                </a:cubicBezTo>
                <a:lnTo>
                  <a:pt x="406723" y="4217461"/>
                </a:lnTo>
                <a:lnTo>
                  <a:pt x="363537" y="4243135"/>
                </a:lnTo>
                <a:lnTo>
                  <a:pt x="364666" y="4244092"/>
                </a:lnTo>
                <a:cubicBezTo>
                  <a:pt x="342678" y="4283306"/>
                  <a:pt x="303102" y="4296378"/>
                  <a:pt x="263525" y="4313807"/>
                </a:cubicBezTo>
                <a:lnTo>
                  <a:pt x="263525" y="4312039"/>
                </a:lnTo>
                <a:lnTo>
                  <a:pt x="263055" y="4313922"/>
                </a:lnTo>
                <a:cubicBezTo>
                  <a:pt x="263055" y="4331493"/>
                  <a:pt x="263055" y="4349064"/>
                  <a:pt x="263055" y="4362244"/>
                </a:cubicBezTo>
                <a:cubicBezTo>
                  <a:pt x="175560" y="4423743"/>
                  <a:pt x="175560" y="4305136"/>
                  <a:pt x="123061" y="4291958"/>
                </a:cubicBezTo>
                <a:cubicBezTo>
                  <a:pt x="109937" y="4234850"/>
                  <a:pt x="149310" y="4230458"/>
                  <a:pt x="188684" y="4217279"/>
                </a:cubicBezTo>
                <a:lnTo>
                  <a:pt x="197367" y="4219885"/>
                </a:lnTo>
                <a:lnTo>
                  <a:pt x="198417" y="4214029"/>
                </a:lnTo>
                <a:cubicBezTo>
                  <a:pt x="206353" y="4188011"/>
                  <a:pt x="223447" y="4175622"/>
                  <a:pt x="262518" y="4195444"/>
                </a:cubicBezTo>
                <a:lnTo>
                  <a:pt x="262825" y="4196157"/>
                </a:lnTo>
                <a:lnTo>
                  <a:pt x="262773" y="4195340"/>
                </a:lnTo>
                <a:cubicBezTo>
                  <a:pt x="284923" y="4182177"/>
                  <a:pt x="289353" y="4164627"/>
                  <a:pt x="289353" y="4147076"/>
                </a:cubicBezTo>
                <a:lnTo>
                  <a:pt x="290208" y="4146690"/>
                </a:lnTo>
                <a:lnTo>
                  <a:pt x="358774" y="4050407"/>
                </a:lnTo>
                <a:lnTo>
                  <a:pt x="336038" y="4036129"/>
                </a:lnTo>
                <a:cubicBezTo>
                  <a:pt x="329964" y="4030057"/>
                  <a:pt x="326652" y="4022330"/>
                  <a:pt x="328861" y="4011289"/>
                </a:cubicBezTo>
                <a:cubicBezTo>
                  <a:pt x="331069" y="3998040"/>
                  <a:pt x="338798" y="3990311"/>
                  <a:pt x="348735" y="3985342"/>
                </a:cubicBezTo>
                <a:lnTo>
                  <a:pt x="380757" y="3976270"/>
                </a:lnTo>
                <a:lnTo>
                  <a:pt x="385110" y="3954507"/>
                </a:lnTo>
                <a:lnTo>
                  <a:pt x="386902" y="3954507"/>
                </a:lnTo>
                <a:lnTo>
                  <a:pt x="385578" y="3953730"/>
                </a:lnTo>
                <a:cubicBezTo>
                  <a:pt x="376820" y="3944906"/>
                  <a:pt x="368061" y="3936085"/>
                  <a:pt x="359301" y="3927261"/>
                </a:cubicBezTo>
                <a:lnTo>
                  <a:pt x="360335" y="3925606"/>
                </a:lnTo>
                <a:lnTo>
                  <a:pt x="359301" y="3926030"/>
                </a:lnTo>
                <a:cubicBezTo>
                  <a:pt x="346230" y="3926030"/>
                  <a:pt x="328801" y="3930376"/>
                  <a:pt x="315729" y="3930376"/>
                </a:cubicBezTo>
                <a:lnTo>
                  <a:pt x="315027" y="3929675"/>
                </a:lnTo>
                <a:lnTo>
                  <a:pt x="314510" y="3931617"/>
                </a:lnTo>
                <a:lnTo>
                  <a:pt x="313127" y="3931931"/>
                </a:lnTo>
                <a:lnTo>
                  <a:pt x="315696" y="3932568"/>
                </a:lnTo>
                <a:cubicBezTo>
                  <a:pt x="320070" y="3952313"/>
                  <a:pt x="314601" y="3966573"/>
                  <a:pt x="304757" y="3977542"/>
                </a:cubicBezTo>
                <a:lnTo>
                  <a:pt x="267963" y="4002506"/>
                </a:lnTo>
                <a:lnTo>
                  <a:pt x="268136" y="4002849"/>
                </a:lnTo>
                <a:cubicBezTo>
                  <a:pt x="224135" y="4042149"/>
                  <a:pt x="184532" y="4077084"/>
                  <a:pt x="140531" y="4116386"/>
                </a:cubicBezTo>
                <a:lnTo>
                  <a:pt x="139879" y="4116173"/>
                </a:lnTo>
                <a:lnTo>
                  <a:pt x="140389" y="4117031"/>
                </a:lnTo>
                <a:cubicBezTo>
                  <a:pt x="144794" y="4125853"/>
                  <a:pt x="144794" y="4134676"/>
                  <a:pt x="144794" y="4147910"/>
                </a:cubicBezTo>
                <a:cubicBezTo>
                  <a:pt x="109554" y="4169965"/>
                  <a:pt x="65502" y="4174377"/>
                  <a:pt x="25857" y="4169965"/>
                </a:cubicBezTo>
                <a:cubicBezTo>
                  <a:pt x="25857" y="4156732"/>
                  <a:pt x="25857" y="4139086"/>
                  <a:pt x="25857" y="4121443"/>
                </a:cubicBezTo>
                <a:cubicBezTo>
                  <a:pt x="22553" y="4081740"/>
                  <a:pt x="29161" y="4054445"/>
                  <a:pt x="58689" y="4058168"/>
                </a:cubicBezTo>
                <a:cubicBezTo>
                  <a:pt x="68530" y="4059408"/>
                  <a:pt x="80920" y="4064095"/>
                  <a:pt x="96337" y="4072918"/>
                </a:cubicBezTo>
                <a:lnTo>
                  <a:pt x="96671" y="4073109"/>
                </a:lnTo>
                <a:lnTo>
                  <a:pt x="96530" y="4072717"/>
                </a:lnTo>
                <a:cubicBezTo>
                  <a:pt x="114129" y="4050883"/>
                  <a:pt x="131731" y="4029049"/>
                  <a:pt x="153732" y="4002849"/>
                </a:cubicBezTo>
                <a:lnTo>
                  <a:pt x="158353" y="4000300"/>
                </a:lnTo>
                <a:lnTo>
                  <a:pt x="153221" y="4001106"/>
                </a:lnTo>
                <a:cubicBezTo>
                  <a:pt x="96310" y="3966320"/>
                  <a:pt x="13134" y="3970669"/>
                  <a:pt x="1" y="3879358"/>
                </a:cubicBezTo>
                <a:cubicBezTo>
                  <a:pt x="13134" y="3861965"/>
                  <a:pt x="21890" y="3844573"/>
                  <a:pt x="48156" y="3848920"/>
                </a:cubicBezTo>
                <a:lnTo>
                  <a:pt x="54522" y="3851246"/>
                </a:lnTo>
                <a:lnTo>
                  <a:pt x="77955" y="3822357"/>
                </a:lnTo>
                <a:cubicBezTo>
                  <a:pt x="90534" y="3814112"/>
                  <a:pt x="105845" y="3809714"/>
                  <a:pt x="123345" y="3809714"/>
                </a:cubicBezTo>
                <a:lnTo>
                  <a:pt x="123345" y="3866447"/>
                </a:lnTo>
                <a:lnTo>
                  <a:pt x="123549" y="3866483"/>
                </a:lnTo>
                <a:lnTo>
                  <a:pt x="123549" y="3809331"/>
                </a:lnTo>
                <a:cubicBezTo>
                  <a:pt x="119219" y="3809331"/>
                  <a:pt x="119219" y="3809331"/>
                  <a:pt x="119219" y="3809331"/>
                </a:cubicBezTo>
                <a:lnTo>
                  <a:pt x="187741" y="3783198"/>
                </a:lnTo>
                <a:lnTo>
                  <a:pt x="214162" y="3761450"/>
                </a:lnTo>
                <a:lnTo>
                  <a:pt x="216049" y="3762565"/>
                </a:lnTo>
                <a:lnTo>
                  <a:pt x="214509" y="3760377"/>
                </a:lnTo>
                <a:cubicBezTo>
                  <a:pt x="216727" y="3736045"/>
                  <a:pt x="225596" y="3716135"/>
                  <a:pt x="238344" y="3698991"/>
                </a:cubicBezTo>
                <a:lnTo>
                  <a:pt x="284355" y="3655249"/>
                </a:lnTo>
                <a:lnTo>
                  <a:pt x="284224" y="3653554"/>
                </a:lnTo>
                <a:cubicBezTo>
                  <a:pt x="302099" y="3640361"/>
                  <a:pt x="319976" y="3627168"/>
                  <a:pt x="337851" y="3613977"/>
                </a:cubicBezTo>
                <a:lnTo>
                  <a:pt x="337851" y="3614080"/>
                </a:lnTo>
                <a:lnTo>
                  <a:pt x="362772" y="3592992"/>
                </a:lnTo>
                <a:lnTo>
                  <a:pt x="362760" y="3592798"/>
                </a:lnTo>
                <a:lnTo>
                  <a:pt x="481488" y="3444930"/>
                </a:lnTo>
                <a:lnTo>
                  <a:pt x="445594" y="3441645"/>
                </a:lnTo>
                <a:lnTo>
                  <a:pt x="446098" y="3447674"/>
                </a:lnTo>
                <a:cubicBezTo>
                  <a:pt x="437353" y="3465161"/>
                  <a:pt x="428609" y="3478276"/>
                  <a:pt x="411123" y="3487021"/>
                </a:cubicBezTo>
                <a:lnTo>
                  <a:pt x="387838" y="3501779"/>
                </a:lnTo>
                <a:lnTo>
                  <a:pt x="383277" y="3509932"/>
                </a:lnTo>
                <a:cubicBezTo>
                  <a:pt x="352163" y="3545243"/>
                  <a:pt x="303855" y="3560110"/>
                  <a:pt x="267830" y="3589844"/>
                </a:cubicBezTo>
                <a:lnTo>
                  <a:pt x="267827" y="3589839"/>
                </a:lnTo>
                <a:lnTo>
                  <a:pt x="242190" y="3629942"/>
                </a:lnTo>
                <a:cubicBezTo>
                  <a:pt x="232804" y="3642008"/>
                  <a:pt x="219556" y="3648590"/>
                  <a:pt x="193058" y="3637620"/>
                </a:cubicBezTo>
                <a:lnTo>
                  <a:pt x="193058" y="3636154"/>
                </a:lnTo>
                <a:lnTo>
                  <a:pt x="96530" y="3662239"/>
                </a:lnTo>
                <a:cubicBezTo>
                  <a:pt x="100926" y="3618668"/>
                  <a:pt x="122914" y="3592525"/>
                  <a:pt x="171286" y="3592525"/>
                </a:cubicBezTo>
                <a:lnTo>
                  <a:pt x="171749" y="3592525"/>
                </a:lnTo>
                <a:lnTo>
                  <a:pt x="171607" y="3592430"/>
                </a:lnTo>
                <a:cubicBezTo>
                  <a:pt x="175921" y="3575193"/>
                  <a:pt x="184547" y="3562266"/>
                  <a:pt x="193175" y="3545027"/>
                </a:cubicBezTo>
                <a:cubicBezTo>
                  <a:pt x="214742" y="3527790"/>
                  <a:pt x="240623" y="3510552"/>
                  <a:pt x="262190" y="3493316"/>
                </a:cubicBezTo>
                <a:lnTo>
                  <a:pt x="262190" y="3494603"/>
                </a:lnTo>
                <a:lnTo>
                  <a:pt x="262482" y="3491392"/>
                </a:lnTo>
                <a:cubicBezTo>
                  <a:pt x="271227" y="3473905"/>
                  <a:pt x="279969" y="3460790"/>
                  <a:pt x="288713" y="3447674"/>
                </a:cubicBezTo>
                <a:lnTo>
                  <a:pt x="290036" y="3446109"/>
                </a:lnTo>
                <a:lnTo>
                  <a:pt x="302283" y="3401912"/>
                </a:lnTo>
                <a:lnTo>
                  <a:pt x="337050" y="3373565"/>
                </a:lnTo>
                <a:lnTo>
                  <a:pt x="316400" y="3352502"/>
                </a:lnTo>
                <a:lnTo>
                  <a:pt x="317640" y="3349996"/>
                </a:lnTo>
                <a:lnTo>
                  <a:pt x="315988" y="3351203"/>
                </a:lnTo>
                <a:cubicBezTo>
                  <a:pt x="285090" y="3289601"/>
                  <a:pt x="249779" y="3236800"/>
                  <a:pt x="170329" y="3276401"/>
                </a:cubicBezTo>
                <a:cubicBezTo>
                  <a:pt x="139431" y="3223598"/>
                  <a:pt x="179156" y="3201599"/>
                  <a:pt x="214468" y="3179597"/>
                </a:cubicBezTo>
                <a:lnTo>
                  <a:pt x="214894" y="3179667"/>
                </a:lnTo>
                <a:lnTo>
                  <a:pt x="262938" y="3131164"/>
                </a:lnTo>
                <a:lnTo>
                  <a:pt x="262773" y="3130999"/>
                </a:lnTo>
                <a:cubicBezTo>
                  <a:pt x="271583" y="3100500"/>
                  <a:pt x="285899" y="3074358"/>
                  <a:pt x="305722" y="3054203"/>
                </a:cubicBezTo>
                <a:lnTo>
                  <a:pt x="380761" y="3013866"/>
                </a:lnTo>
                <a:lnTo>
                  <a:pt x="381135" y="3013205"/>
                </a:lnTo>
                <a:lnTo>
                  <a:pt x="385493" y="2991277"/>
                </a:lnTo>
                <a:lnTo>
                  <a:pt x="359972" y="2965475"/>
                </a:lnTo>
                <a:lnTo>
                  <a:pt x="359301" y="2963098"/>
                </a:lnTo>
                <a:lnTo>
                  <a:pt x="359301" y="2965358"/>
                </a:lnTo>
                <a:cubicBezTo>
                  <a:pt x="328588" y="2952086"/>
                  <a:pt x="284712" y="2991905"/>
                  <a:pt x="262773" y="2938813"/>
                </a:cubicBezTo>
                <a:lnTo>
                  <a:pt x="263336" y="2938555"/>
                </a:lnTo>
                <a:lnTo>
                  <a:pt x="262773" y="2938474"/>
                </a:lnTo>
                <a:cubicBezTo>
                  <a:pt x="275948" y="2894439"/>
                  <a:pt x="300104" y="2852605"/>
                  <a:pt x="318769" y="2808570"/>
                </a:cubicBezTo>
                <a:lnTo>
                  <a:pt x="329221" y="2775879"/>
                </a:lnTo>
                <a:lnTo>
                  <a:pt x="320692" y="2782169"/>
                </a:lnTo>
                <a:cubicBezTo>
                  <a:pt x="303103" y="2792518"/>
                  <a:pt x="283314" y="2800143"/>
                  <a:pt x="263526" y="2808857"/>
                </a:cubicBezTo>
                <a:lnTo>
                  <a:pt x="263526" y="2807089"/>
                </a:lnTo>
                <a:lnTo>
                  <a:pt x="263056" y="2808972"/>
                </a:lnTo>
                <a:cubicBezTo>
                  <a:pt x="263056" y="2826543"/>
                  <a:pt x="263056" y="2844114"/>
                  <a:pt x="263056" y="2857294"/>
                </a:cubicBezTo>
                <a:cubicBezTo>
                  <a:pt x="175561" y="2918793"/>
                  <a:pt x="175561" y="2800186"/>
                  <a:pt x="123062" y="2787009"/>
                </a:cubicBezTo>
                <a:cubicBezTo>
                  <a:pt x="109938" y="2729900"/>
                  <a:pt x="149311" y="2725508"/>
                  <a:pt x="188685" y="2712329"/>
                </a:cubicBezTo>
                <a:lnTo>
                  <a:pt x="197368" y="2714935"/>
                </a:lnTo>
                <a:lnTo>
                  <a:pt x="198418" y="2709079"/>
                </a:lnTo>
                <a:cubicBezTo>
                  <a:pt x="206354" y="2683061"/>
                  <a:pt x="223448" y="2670672"/>
                  <a:pt x="262519" y="2690494"/>
                </a:cubicBezTo>
                <a:lnTo>
                  <a:pt x="262826" y="2691207"/>
                </a:lnTo>
                <a:lnTo>
                  <a:pt x="262774" y="2690390"/>
                </a:lnTo>
                <a:cubicBezTo>
                  <a:pt x="284924" y="2677227"/>
                  <a:pt x="289354" y="2659677"/>
                  <a:pt x="289354" y="2642126"/>
                </a:cubicBezTo>
                <a:lnTo>
                  <a:pt x="290209" y="2641740"/>
                </a:lnTo>
                <a:lnTo>
                  <a:pt x="358775" y="2545457"/>
                </a:lnTo>
                <a:lnTo>
                  <a:pt x="336039" y="2531179"/>
                </a:lnTo>
                <a:cubicBezTo>
                  <a:pt x="329965" y="2525107"/>
                  <a:pt x="326653" y="2517380"/>
                  <a:pt x="328862" y="2506339"/>
                </a:cubicBezTo>
                <a:cubicBezTo>
                  <a:pt x="331070" y="2493090"/>
                  <a:pt x="338799" y="2485361"/>
                  <a:pt x="348736" y="2480392"/>
                </a:cubicBezTo>
                <a:lnTo>
                  <a:pt x="380758" y="2471320"/>
                </a:lnTo>
                <a:lnTo>
                  <a:pt x="385111" y="2449557"/>
                </a:lnTo>
                <a:lnTo>
                  <a:pt x="386903" y="2449557"/>
                </a:lnTo>
                <a:lnTo>
                  <a:pt x="385579" y="2448780"/>
                </a:lnTo>
                <a:cubicBezTo>
                  <a:pt x="376821" y="2439956"/>
                  <a:pt x="368062" y="2431135"/>
                  <a:pt x="359302" y="2422311"/>
                </a:cubicBezTo>
                <a:lnTo>
                  <a:pt x="360336" y="2420656"/>
                </a:lnTo>
                <a:lnTo>
                  <a:pt x="359302" y="2421080"/>
                </a:lnTo>
                <a:cubicBezTo>
                  <a:pt x="346231" y="2421080"/>
                  <a:pt x="328802" y="2425426"/>
                  <a:pt x="315730" y="2425426"/>
                </a:cubicBezTo>
                <a:lnTo>
                  <a:pt x="315028" y="2424725"/>
                </a:lnTo>
                <a:lnTo>
                  <a:pt x="314511" y="2426667"/>
                </a:lnTo>
                <a:lnTo>
                  <a:pt x="313128" y="2426981"/>
                </a:lnTo>
                <a:lnTo>
                  <a:pt x="315697" y="2427618"/>
                </a:lnTo>
                <a:cubicBezTo>
                  <a:pt x="320071" y="2447363"/>
                  <a:pt x="314602" y="2461623"/>
                  <a:pt x="304758" y="2472592"/>
                </a:cubicBezTo>
                <a:lnTo>
                  <a:pt x="267964" y="2497556"/>
                </a:lnTo>
                <a:lnTo>
                  <a:pt x="268137" y="2497899"/>
                </a:lnTo>
                <a:cubicBezTo>
                  <a:pt x="224136" y="2537199"/>
                  <a:pt x="184533" y="2572134"/>
                  <a:pt x="140532" y="2611436"/>
                </a:cubicBezTo>
                <a:lnTo>
                  <a:pt x="139880" y="2611223"/>
                </a:lnTo>
                <a:lnTo>
                  <a:pt x="140390" y="2612081"/>
                </a:lnTo>
                <a:cubicBezTo>
                  <a:pt x="144795" y="2620903"/>
                  <a:pt x="144795" y="2629726"/>
                  <a:pt x="144795" y="2642960"/>
                </a:cubicBezTo>
                <a:cubicBezTo>
                  <a:pt x="109555" y="2665015"/>
                  <a:pt x="65503" y="2669427"/>
                  <a:pt x="25858" y="2665015"/>
                </a:cubicBezTo>
                <a:cubicBezTo>
                  <a:pt x="25858" y="2651782"/>
                  <a:pt x="25858" y="2634136"/>
                  <a:pt x="25858" y="2616493"/>
                </a:cubicBezTo>
                <a:cubicBezTo>
                  <a:pt x="22554" y="2576790"/>
                  <a:pt x="29162" y="2549495"/>
                  <a:pt x="58690" y="2553218"/>
                </a:cubicBezTo>
                <a:cubicBezTo>
                  <a:pt x="68531" y="2554458"/>
                  <a:pt x="80921" y="2559145"/>
                  <a:pt x="96338" y="2567968"/>
                </a:cubicBezTo>
                <a:lnTo>
                  <a:pt x="96672" y="2568159"/>
                </a:lnTo>
                <a:lnTo>
                  <a:pt x="96531" y="2567767"/>
                </a:lnTo>
                <a:cubicBezTo>
                  <a:pt x="114130" y="2545933"/>
                  <a:pt x="131732" y="2524099"/>
                  <a:pt x="153733" y="2497899"/>
                </a:cubicBezTo>
                <a:lnTo>
                  <a:pt x="158354" y="2495350"/>
                </a:lnTo>
                <a:lnTo>
                  <a:pt x="153222" y="2496156"/>
                </a:lnTo>
                <a:cubicBezTo>
                  <a:pt x="96311" y="2461370"/>
                  <a:pt x="13135" y="2465719"/>
                  <a:pt x="2" y="2374408"/>
                </a:cubicBezTo>
                <a:cubicBezTo>
                  <a:pt x="13135" y="2357015"/>
                  <a:pt x="21891" y="2339623"/>
                  <a:pt x="48157" y="2343970"/>
                </a:cubicBezTo>
                <a:lnTo>
                  <a:pt x="54523" y="2346296"/>
                </a:lnTo>
                <a:lnTo>
                  <a:pt x="77956" y="2317407"/>
                </a:lnTo>
                <a:cubicBezTo>
                  <a:pt x="90535" y="2309162"/>
                  <a:pt x="105846" y="2304764"/>
                  <a:pt x="123346" y="2304764"/>
                </a:cubicBezTo>
                <a:lnTo>
                  <a:pt x="123346" y="2361497"/>
                </a:lnTo>
                <a:lnTo>
                  <a:pt x="123550" y="2361533"/>
                </a:lnTo>
                <a:lnTo>
                  <a:pt x="123550" y="2304381"/>
                </a:lnTo>
                <a:cubicBezTo>
                  <a:pt x="119220" y="2304381"/>
                  <a:pt x="119220" y="2304381"/>
                  <a:pt x="119220" y="2304381"/>
                </a:cubicBezTo>
                <a:lnTo>
                  <a:pt x="187742" y="2278248"/>
                </a:lnTo>
                <a:lnTo>
                  <a:pt x="214163" y="2256500"/>
                </a:lnTo>
                <a:lnTo>
                  <a:pt x="216050" y="2257615"/>
                </a:lnTo>
                <a:lnTo>
                  <a:pt x="214510" y="2255427"/>
                </a:lnTo>
                <a:cubicBezTo>
                  <a:pt x="216728" y="2231095"/>
                  <a:pt x="225597" y="2211185"/>
                  <a:pt x="238345" y="2194041"/>
                </a:cubicBezTo>
                <a:lnTo>
                  <a:pt x="284356" y="2150299"/>
                </a:lnTo>
                <a:lnTo>
                  <a:pt x="284225" y="2148604"/>
                </a:lnTo>
                <a:cubicBezTo>
                  <a:pt x="302100" y="2135411"/>
                  <a:pt x="319977" y="2122218"/>
                  <a:pt x="337852" y="2109027"/>
                </a:cubicBezTo>
                <a:lnTo>
                  <a:pt x="337852" y="2109130"/>
                </a:lnTo>
                <a:lnTo>
                  <a:pt x="362773" y="2088042"/>
                </a:lnTo>
                <a:lnTo>
                  <a:pt x="362761" y="2087848"/>
                </a:lnTo>
                <a:lnTo>
                  <a:pt x="481489" y="1939980"/>
                </a:lnTo>
                <a:lnTo>
                  <a:pt x="445595" y="1936696"/>
                </a:lnTo>
                <a:lnTo>
                  <a:pt x="446099" y="1942725"/>
                </a:lnTo>
                <a:cubicBezTo>
                  <a:pt x="437354" y="1960211"/>
                  <a:pt x="428610" y="1973327"/>
                  <a:pt x="411124" y="1982072"/>
                </a:cubicBezTo>
                <a:lnTo>
                  <a:pt x="387839" y="1996829"/>
                </a:lnTo>
                <a:lnTo>
                  <a:pt x="383278" y="2004982"/>
                </a:lnTo>
                <a:cubicBezTo>
                  <a:pt x="352164" y="2040293"/>
                  <a:pt x="303856" y="2055160"/>
                  <a:pt x="267831" y="2084894"/>
                </a:cubicBezTo>
                <a:lnTo>
                  <a:pt x="267828" y="2084889"/>
                </a:lnTo>
                <a:lnTo>
                  <a:pt x="242191" y="2124992"/>
                </a:lnTo>
                <a:cubicBezTo>
                  <a:pt x="232805" y="2137058"/>
                  <a:pt x="219557" y="2143640"/>
                  <a:pt x="193059" y="2132670"/>
                </a:cubicBezTo>
                <a:lnTo>
                  <a:pt x="193059" y="2131204"/>
                </a:lnTo>
                <a:lnTo>
                  <a:pt x="96531" y="2157289"/>
                </a:lnTo>
                <a:cubicBezTo>
                  <a:pt x="100927" y="2113718"/>
                  <a:pt x="122915" y="2087575"/>
                  <a:pt x="171287" y="2087575"/>
                </a:cubicBezTo>
                <a:lnTo>
                  <a:pt x="171750" y="2087575"/>
                </a:lnTo>
                <a:lnTo>
                  <a:pt x="171608" y="2087480"/>
                </a:lnTo>
                <a:cubicBezTo>
                  <a:pt x="175922" y="2070243"/>
                  <a:pt x="184548" y="2057316"/>
                  <a:pt x="193176" y="2040077"/>
                </a:cubicBezTo>
                <a:cubicBezTo>
                  <a:pt x="214743" y="2022840"/>
                  <a:pt x="240624" y="2005602"/>
                  <a:pt x="262191" y="1988367"/>
                </a:cubicBezTo>
                <a:lnTo>
                  <a:pt x="262191" y="1989654"/>
                </a:lnTo>
                <a:lnTo>
                  <a:pt x="262483" y="1986442"/>
                </a:lnTo>
                <a:cubicBezTo>
                  <a:pt x="271228" y="1968956"/>
                  <a:pt x="279970" y="1955840"/>
                  <a:pt x="288714" y="1942725"/>
                </a:cubicBezTo>
                <a:lnTo>
                  <a:pt x="290037" y="1941160"/>
                </a:lnTo>
                <a:lnTo>
                  <a:pt x="302284" y="1896963"/>
                </a:lnTo>
                <a:lnTo>
                  <a:pt x="337051" y="1868615"/>
                </a:lnTo>
                <a:lnTo>
                  <a:pt x="316401" y="1847552"/>
                </a:lnTo>
                <a:lnTo>
                  <a:pt x="317641" y="1845046"/>
                </a:lnTo>
                <a:lnTo>
                  <a:pt x="315989" y="1846254"/>
                </a:lnTo>
                <a:cubicBezTo>
                  <a:pt x="285091" y="1784651"/>
                  <a:pt x="249780" y="1731851"/>
                  <a:pt x="170330" y="1771452"/>
                </a:cubicBezTo>
                <a:cubicBezTo>
                  <a:pt x="139432" y="1718649"/>
                  <a:pt x="179157" y="1696650"/>
                  <a:pt x="214469" y="1674647"/>
                </a:cubicBezTo>
                <a:lnTo>
                  <a:pt x="214895" y="1674717"/>
                </a:lnTo>
                <a:lnTo>
                  <a:pt x="262939" y="1626215"/>
                </a:lnTo>
                <a:lnTo>
                  <a:pt x="262774" y="1626050"/>
                </a:lnTo>
                <a:cubicBezTo>
                  <a:pt x="271584" y="1595551"/>
                  <a:pt x="285900" y="1569408"/>
                  <a:pt x="305723" y="1549253"/>
                </a:cubicBezTo>
                <a:lnTo>
                  <a:pt x="380762" y="1508917"/>
                </a:lnTo>
                <a:lnTo>
                  <a:pt x="381136" y="1508256"/>
                </a:lnTo>
                <a:lnTo>
                  <a:pt x="385494" y="1486327"/>
                </a:lnTo>
                <a:lnTo>
                  <a:pt x="359973" y="1460525"/>
                </a:lnTo>
                <a:lnTo>
                  <a:pt x="359302" y="1458148"/>
                </a:lnTo>
                <a:lnTo>
                  <a:pt x="359302" y="1460408"/>
                </a:lnTo>
                <a:cubicBezTo>
                  <a:pt x="328589" y="1447136"/>
                  <a:pt x="284713" y="1486955"/>
                  <a:pt x="262774" y="1433863"/>
                </a:cubicBezTo>
                <a:lnTo>
                  <a:pt x="263337" y="1433605"/>
                </a:lnTo>
                <a:lnTo>
                  <a:pt x="262774" y="1433525"/>
                </a:lnTo>
                <a:cubicBezTo>
                  <a:pt x="289125" y="1345453"/>
                  <a:pt x="359395" y="1266190"/>
                  <a:pt x="341828" y="1160505"/>
                </a:cubicBezTo>
                <a:cubicBezTo>
                  <a:pt x="333043" y="1125278"/>
                  <a:pt x="363787" y="1085648"/>
                  <a:pt x="412097" y="1085648"/>
                </a:cubicBezTo>
                <a:cubicBezTo>
                  <a:pt x="491150" y="1085648"/>
                  <a:pt x="504326" y="1037207"/>
                  <a:pt x="504326" y="975559"/>
                </a:cubicBezTo>
                <a:cubicBezTo>
                  <a:pt x="552636" y="944734"/>
                  <a:pt x="609731" y="931524"/>
                  <a:pt x="658040" y="909506"/>
                </a:cubicBezTo>
                <a:lnTo>
                  <a:pt x="662169" y="910178"/>
                </a:lnTo>
                <a:lnTo>
                  <a:pt x="714135" y="847884"/>
                </a:lnTo>
                <a:lnTo>
                  <a:pt x="792777" y="782421"/>
                </a:lnTo>
                <a:lnTo>
                  <a:pt x="762953" y="738639"/>
                </a:lnTo>
                <a:cubicBezTo>
                  <a:pt x="757472" y="721056"/>
                  <a:pt x="754186" y="702376"/>
                  <a:pt x="745416" y="686990"/>
                </a:cubicBezTo>
                <a:cubicBezTo>
                  <a:pt x="762953" y="669407"/>
                  <a:pt x="780491" y="656221"/>
                  <a:pt x="793643" y="638638"/>
                </a:cubicBezTo>
                <a:cubicBezTo>
                  <a:pt x="828719" y="629847"/>
                  <a:pt x="859409" y="621055"/>
                  <a:pt x="890101" y="616660"/>
                </a:cubicBezTo>
                <a:cubicBezTo>
                  <a:pt x="919694" y="589462"/>
                  <a:pt x="949289" y="563655"/>
                  <a:pt x="981226" y="557232"/>
                </a:cubicBezTo>
                <a:cubicBezTo>
                  <a:pt x="991870" y="555090"/>
                  <a:pt x="1002776" y="555104"/>
                  <a:pt x="1014027" y="557936"/>
                </a:cubicBezTo>
                <a:lnTo>
                  <a:pt x="1059447" y="584913"/>
                </a:lnTo>
                <a:lnTo>
                  <a:pt x="1104909" y="519168"/>
                </a:lnTo>
                <a:cubicBezTo>
                  <a:pt x="1122529" y="510408"/>
                  <a:pt x="1140150" y="501651"/>
                  <a:pt x="1157770" y="492891"/>
                </a:cubicBezTo>
                <a:cubicBezTo>
                  <a:pt x="1159973" y="488512"/>
                  <a:pt x="1163277" y="486321"/>
                  <a:pt x="1167131" y="486321"/>
                </a:cubicBezTo>
                <a:lnTo>
                  <a:pt x="1174904" y="490353"/>
                </a:lnTo>
                <a:lnTo>
                  <a:pt x="1187261" y="475339"/>
                </a:lnTo>
                <a:lnTo>
                  <a:pt x="1190018" y="473971"/>
                </a:lnTo>
                <a:lnTo>
                  <a:pt x="1205783" y="444448"/>
                </a:lnTo>
                <a:cubicBezTo>
                  <a:pt x="1218778" y="435599"/>
                  <a:pt x="1236103" y="431176"/>
                  <a:pt x="1249098" y="422327"/>
                </a:cubicBezTo>
                <a:lnTo>
                  <a:pt x="1249537" y="422317"/>
                </a:lnTo>
                <a:lnTo>
                  <a:pt x="1253866" y="400116"/>
                </a:lnTo>
                <a:cubicBezTo>
                  <a:pt x="1266938" y="382239"/>
                  <a:pt x="1280009" y="368833"/>
                  <a:pt x="1301795" y="373302"/>
                </a:cubicBezTo>
                <a:cubicBezTo>
                  <a:pt x="1314866" y="373302"/>
                  <a:pt x="1332295" y="373302"/>
                  <a:pt x="1345367" y="368833"/>
                </a:cubicBezTo>
                <a:lnTo>
                  <a:pt x="1345579" y="371444"/>
                </a:lnTo>
                <a:lnTo>
                  <a:pt x="1345703" y="370821"/>
                </a:lnTo>
                <a:cubicBezTo>
                  <a:pt x="1354416" y="357588"/>
                  <a:pt x="1363132" y="339942"/>
                  <a:pt x="1371846" y="326709"/>
                </a:cubicBezTo>
                <a:cubicBezTo>
                  <a:pt x="1397988" y="317887"/>
                  <a:pt x="1419775" y="348766"/>
                  <a:pt x="1441561" y="326709"/>
                </a:cubicBezTo>
                <a:lnTo>
                  <a:pt x="1442273" y="327719"/>
                </a:lnTo>
                <a:lnTo>
                  <a:pt x="1441971" y="326119"/>
                </a:lnTo>
                <a:cubicBezTo>
                  <a:pt x="1450776" y="277478"/>
                  <a:pt x="1441971" y="233261"/>
                  <a:pt x="1402346" y="189042"/>
                </a:cubicBezTo>
                <a:cubicBezTo>
                  <a:pt x="1490401" y="175776"/>
                  <a:pt x="1450776" y="286322"/>
                  <a:pt x="1516817" y="277478"/>
                </a:cubicBezTo>
                <a:cubicBezTo>
                  <a:pt x="1556440" y="259792"/>
                  <a:pt x="1600468" y="273057"/>
                  <a:pt x="1635690" y="250949"/>
                </a:cubicBezTo>
                <a:cubicBezTo>
                  <a:pt x="1692925" y="193464"/>
                  <a:pt x="1719341" y="264214"/>
                  <a:pt x="1758966" y="277478"/>
                </a:cubicBezTo>
                <a:cubicBezTo>
                  <a:pt x="1758966" y="286322"/>
                  <a:pt x="1758966" y="295166"/>
                  <a:pt x="1758966" y="304010"/>
                </a:cubicBezTo>
                <a:lnTo>
                  <a:pt x="1758545" y="305802"/>
                </a:lnTo>
                <a:lnTo>
                  <a:pt x="1782553" y="325736"/>
                </a:lnTo>
                <a:lnTo>
                  <a:pt x="1783259" y="325408"/>
                </a:lnTo>
                <a:cubicBezTo>
                  <a:pt x="1790921" y="318836"/>
                  <a:pt x="1798582" y="315549"/>
                  <a:pt x="1806244" y="314318"/>
                </a:cubicBezTo>
                <a:cubicBezTo>
                  <a:pt x="1829226" y="310621"/>
                  <a:pt x="1852209" y="325408"/>
                  <a:pt x="1875192" y="325408"/>
                </a:cubicBezTo>
                <a:lnTo>
                  <a:pt x="1878420" y="327715"/>
                </a:lnTo>
                <a:lnTo>
                  <a:pt x="1876943" y="324986"/>
                </a:lnTo>
                <a:cubicBezTo>
                  <a:pt x="1933102" y="320569"/>
                  <a:pt x="1954703" y="342650"/>
                  <a:pt x="1950383" y="395647"/>
                </a:cubicBezTo>
                <a:lnTo>
                  <a:pt x="1949567" y="395459"/>
                </a:lnTo>
                <a:lnTo>
                  <a:pt x="1949612" y="395517"/>
                </a:lnTo>
                <a:cubicBezTo>
                  <a:pt x="1949612" y="404279"/>
                  <a:pt x="1949612" y="413044"/>
                  <a:pt x="1949612" y="421807"/>
                </a:cubicBezTo>
                <a:lnTo>
                  <a:pt x="1951575" y="431625"/>
                </a:lnTo>
                <a:lnTo>
                  <a:pt x="1951575" y="421531"/>
                </a:lnTo>
                <a:cubicBezTo>
                  <a:pt x="2003413" y="417098"/>
                  <a:pt x="2055253" y="425967"/>
                  <a:pt x="2094133" y="465877"/>
                </a:cubicBezTo>
                <a:lnTo>
                  <a:pt x="2091356" y="466341"/>
                </a:lnTo>
                <a:lnTo>
                  <a:pt x="2095217" y="466836"/>
                </a:lnTo>
                <a:cubicBezTo>
                  <a:pt x="2121575" y="475685"/>
                  <a:pt x="2143539" y="457989"/>
                  <a:pt x="2165503" y="444717"/>
                </a:cubicBezTo>
                <a:lnTo>
                  <a:pt x="2167586" y="444950"/>
                </a:lnTo>
                <a:lnTo>
                  <a:pt x="2166529" y="443911"/>
                </a:lnTo>
                <a:cubicBezTo>
                  <a:pt x="2186190" y="405300"/>
                  <a:pt x="2213228" y="388407"/>
                  <a:pt x="2247639" y="391424"/>
                </a:cubicBezTo>
                <a:lnTo>
                  <a:pt x="2282405" y="400462"/>
                </a:lnTo>
                <a:lnTo>
                  <a:pt x="2284001" y="399962"/>
                </a:lnTo>
                <a:lnTo>
                  <a:pt x="2310259" y="369144"/>
                </a:lnTo>
                <a:lnTo>
                  <a:pt x="2310259" y="347168"/>
                </a:lnTo>
                <a:lnTo>
                  <a:pt x="2312731" y="346682"/>
                </a:lnTo>
                <a:lnTo>
                  <a:pt x="2358724" y="294651"/>
                </a:lnTo>
                <a:cubicBezTo>
                  <a:pt x="2384580" y="285712"/>
                  <a:pt x="2406126" y="285712"/>
                  <a:pt x="2431982" y="299118"/>
                </a:cubicBezTo>
                <a:lnTo>
                  <a:pt x="2385181" y="352064"/>
                </a:lnTo>
                <a:lnTo>
                  <a:pt x="2390035" y="376851"/>
                </a:lnTo>
                <a:cubicBezTo>
                  <a:pt x="2393886" y="384546"/>
                  <a:pt x="2400489" y="391142"/>
                  <a:pt x="2411493" y="395540"/>
                </a:cubicBezTo>
                <a:lnTo>
                  <a:pt x="2411440" y="395730"/>
                </a:lnTo>
                <a:lnTo>
                  <a:pt x="2480068" y="374196"/>
                </a:lnTo>
                <a:lnTo>
                  <a:pt x="2483309" y="377755"/>
                </a:lnTo>
                <a:lnTo>
                  <a:pt x="2481934" y="374441"/>
                </a:lnTo>
                <a:cubicBezTo>
                  <a:pt x="2499412" y="356890"/>
                  <a:pt x="2516890" y="343727"/>
                  <a:pt x="2534368" y="330563"/>
                </a:cubicBezTo>
                <a:lnTo>
                  <a:pt x="2536573" y="329801"/>
                </a:lnTo>
                <a:lnTo>
                  <a:pt x="2533874" y="329149"/>
                </a:lnTo>
                <a:cubicBezTo>
                  <a:pt x="2547073" y="285354"/>
                  <a:pt x="2586674" y="285354"/>
                  <a:pt x="2621876" y="276595"/>
                </a:cubicBezTo>
                <a:lnTo>
                  <a:pt x="2624625" y="274573"/>
                </a:lnTo>
                <a:lnTo>
                  <a:pt x="2649669" y="238031"/>
                </a:lnTo>
                <a:cubicBezTo>
                  <a:pt x="2683623" y="209172"/>
                  <a:pt x="2734046" y="207524"/>
                  <a:pt x="2769832" y="181139"/>
                </a:cubicBezTo>
                <a:lnTo>
                  <a:pt x="2766802" y="214937"/>
                </a:lnTo>
                <a:lnTo>
                  <a:pt x="2768128" y="213667"/>
                </a:lnTo>
                <a:lnTo>
                  <a:pt x="2771043" y="181139"/>
                </a:lnTo>
                <a:lnTo>
                  <a:pt x="2817941" y="133559"/>
                </a:lnTo>
                <a:lnTo>
                  <a:pt x="2818373" y="103180"/>
                </a:lnTo>
                <a:cubicBezTo>
                  <a:pt x="2828071" y="79983"/>
                  <a:pt x="2861908" y="84866"/>
                  <a:pt x="2888316" y="84866"/>
                </a:cubicBezTo>
                <a:cubicBezTo>
                  <a:pt x="2910322" y="76184"/>
                  <a:pt x="2936732" y="71842"/>
                  <a:pt x="2958738" y="63160"/>
                </a:cubicBezTo>
                <a:cubicBezTo>
                  <a:pt x="2965342" y="71842"/>
                  <a:pt x="2973045" y="77268"/>
                  <a:pt x="2981297" y="80525"/>
                </a:cubicBezTo>
                <a:lnTo>
                  <a:pt x="3005829" y="84643"/>
                </a:lnTo>
                <a:lnTo>
                  <a:pt x="3005791" y="84611"/>
                </a:lnTo>
                <a:cubicBezTo>
                  <a:pt x="3014677" y="75672"/>
                  <a:pt x="3023564" y="66736"/>
                  <a:pt x="3032450" y="57797"/>
                </a:cubicBezTo>
                <a:lnTo>
                  <a:pt x="3033280" y="57973"/>
                </a:lnTo>
                <a:lnTo>
                  <a:pt x="3034362" y="21069"/>
                </a:lnTo>
                <a:cubicBezTo>
                  <a:pt x="3035452" y="9428"/>
                  <a:pt x="3039809" y="559"/>
                  <a:pt x="3055059" y="559"/>
                </a:cubicBezTo>
                <a:cubicBezTo>
                  <a:pt x="3094273" y="-3875"/>
                  <a:pt x="3124774" y="18297"/>
                  <a:pt x="3129132" y="58209"/>
                </a:cubicBezTo>
                <a:lnTo>
                  <a:pt x="3129125" y="58216"/>
                </a:lnTo>
                <a:lnTo>
                  <a:pt x="3130204" y="57797"/>
                </a:lnTo>
                <a:cubicBezTo>
                  <a:pt x="3161308" y="138238"/>
                  <a:pt x="3072439" y="98017"/>
                  <a:pt x="3059109" y="133768"/>
                </a:cubicBezTo>
                <a:lnTo>
                  <a:pt x="3058413" y="133069"/>
                </a:lnTo>
                <a:lnTo>
                  <a:pt x="3052237" y="159280"/>
                </a:lnTo>
                <a:cubicBezTo>
                  <a:pt x="3048975" y="168139"/>
                  <a:pt x="3043538" y="175891"/>
                  <a:pt x="3032662" y="180322"/>
                </a:cubicBezTo>
                <a:lnTo>
                  <a:pt x="3031678" y="181757"/>
                </a:lnTo>
                <a:lnTo>
                  <a:pt x="3033274" y="181139"/>
                </a:lnTo>
                <a:lnTo>
                  <a:pt x="3058941" y="224091"/>
                </a:lnTo>
                <a:lnTo>
                  <a:pt x="3102318" y="228446"/>
                </a:lnTo>
                <a:lnTo>
                  <a:pt x="3101212" y="230888"/>
                </a:lnTo>
                <a:lnTo>
                  <a:pt x="3103254" y="229074"/>
                </a:lnTo>
                <a:cubicBezTo>
                  <a:pt x="3169012" y="172165"/>
                  <a:pt x="3217234" y="88989"/>
                  <a:pt x="3335596" y="84611"/>
                </a:cubicBezTo>
                <a:cubicBezTo>
                  <a:pt x="3274224" y="141521"/>
                  <a:pt x="3226001" y="185298"/>
                  <a:pt x="3177779" y="229074"/>
                </a:cubicBezTo>
                <a:lnTo>
                  <a:pt x="3177688" y="229576"/>
                </a:lnTo>
                <a:lnTo>
                  <a:pt x="3177800" y="229403"/>
                </a:lnTo>
                <a:cubicBezTo>
                  <a:pt x="3186502" y="229403"/>
                  <a:pt x="3190853" y="229403"/>
                  <a:pt x="3199555" y="229403"/>
                </a:cubicBezTo>
                <a:lnTo>
                  <a:pt x="3200608" y="231871"/>
                </a:lnTo>
                <a:lnTo>
                  <a:pt x="3200990" y="229594"/>
                </a:lnTo>
                <a:cubicBezTo>
                  <a:pt x="3239313" y="225740"/>
                  <a:pt x="3291046" y="191532"/>
                  <a:pt x="3297512" y="247964"/>
                </a:cubicBezTo>
                <a:lnTo>
                  <a:pt x="3297350" y="276646"/>
                </a:lnTo>
                <a:lnTo>
                  <a:pt x="3318919" y="292185"/>
                </a:lnTo>
                <a:cubicBezTo>
                  <a:pt x="3330808" y="296938"/>
                  <a:pt x="3343783" y="297661"/>
                  <a:pt x="3356680" y="297608"/>
                </a:cubicBezTo>
                <a:lnTo>
                  <a:pt x="3392528" y="298353"/>
                </a:lnTo>
                <a:lnTo>
                  <a:pt x="3414649" y="282248"/>
                </a:lnTo>
                <a:cubicBezTo>
                  <a:pt x="3439613" y="276636"/>
                  <a:pt x="3469570" y="296592"/>
                  <a:pt x="3489542" y="276636"/>
                </a:cubicBezTo>
                <a:cubicBezTo>
                  <a:pt x="3512842" y="349806"/>
                  <a:pt x="3463746" y="348143"/>
                  <a:pt x="3424634" y="355834"/>
                </a:cubicBezTo>
                <a:lnTo>
                  <a:pt x="3393994" y="368872"/>
                </a:lnTo>
                <a:lnTo>
                  <a:pt x="3393978" y="368906"/>
                </a:lnTo>
                <a:cubicBezTo>
                  <a:pt x="3385156" y="377723"/>
                  <a:pt x="3376335" y="386538"/>
                  <a:pt x="3367510" y="395353"/>
                </a:cubicBezTo>
                <a:lnTo>
                  <a:pt x="3367233" y="396343"/>
                </a:lnTo>
                <a:lnTo>
                  <a:pt x="3389221" y="439394"/>
                </a:lnTo>
                <a:lnTo>
                  <a:pt x="3389605" y="439769"/>
                </a:lnTo>
                <a:lnTo>
                  <a:pt x="3438156" y="418716"/>
                </a:lnTo>
                <a:cubicBezTo>
                  <a:pt x="3454467" y="412753"/>
                  <a:pt x="3470780" y="408315"/>
                  <a:pt x="3487091" y="406651"/>
                </a:cubicBezTo>
                <a:cubicBezTo>
                  <a:pt x="3503402" y="404987"/>
                  <a:pt x="3519714" y="406096"/>
                  <a:pt x="3536026" y="411227"/>
                </a:cubicBezTo>
                <a:lnTo>
                  <a:pt x="3548865" y="416931"/>
                </a:lnTo>
                <a:lnTo>
                  <a:pt x="3552144" y="400116"/>
                </a:lnTo>
                <a:cubicBezTo>
                  <a:pt x="3565216" y="382239"/>
                  <a:pt x="3578287" y="368833"/>
                  <a:pt x="3600073" y="373302"/>
                </a:cubicBezTo>
                <a:cubicBezTo>
                  <a:pt x="3613144" y="373302"/>
                  <a:pt x="3630573" y="373302"/>
                  <a:pt x="3643645" y="368833"/>
                </a:cubicBezTo>
                <a:lnTo>
                  <a:pt x="3643857" y="371444"/>
                </a:lnTo>
                <a:lnTo>
                  <a:pt x="3643981" y="370821"/>
                </a:lnTo>
                <a:cubicBezTo>
                  <a:pt x="3652694" y="357588"/>
                  <a:pt x="3661410" y="339942"/>
                  <a:pt x="3670124" y="326709"/>
                </a:cubicBezTo>
                <a:cubicBezTo>
                  <a:pt x="3696266" y="317887"/>
                  <a:pt x="3718053" y="348766"/>
                  <a:pt x="3739839" y="326709"/>
                </a:cubicBezTo>
                <a:lnTo>
                  <a:pt x="3740551" y="327719"/>
                </a:lnTo>
                <a:lnTo>
                  <a:pt x="3740249" y="326119"/>
                </a:lnTo>
                <a:cubicBezTo>
                  <a:pt x="3749054" y="277478"/>
                  <a:pt x="3740249" y="233261"/>
                  <a:pt x="3700624" y="189042"/>
                </a:cubicBezTo>
                <a:cubicBezTo>
                  <a:pt x="3788679" y="175776"/>
                  <a:pt x="3749054" y="286322"/>
                  <a:pt x="3815095" y="277478"/>
                </a:cubicBezTo>
                <a:cubicBezTo>
                  <a:pt x="3854718" y="259792"/>
                  <a:pt x="3898746" y="273057"/>
                  <a:pt x="3933968" y="250949"/>
                </a:cubicBezTo>
                <a:cubicBezTo>
                  <a:pt x="3955431" y="229392"/>
                  <a:pt x="3972560" y="225869"/>
                  <a:pt x="3987677" y="230584"/>
                </a:cubicBezTo>
                <a:lnTo>
                  <a:pt x="3996493" y="234891"/>
                </a:lnTo>
                <a:lnTo>
                  <a:pt x="4042007" y="197227"/>
                </a:lnTo>
                <a:lnTo>
                  <a:pt x="4042131" y="197322"/>
                </a:lnTo>
                <a:lnTo>
                  <a:pt x="4067038" y="176506"/>
                </a:lnTo>
                <a:lnTo>
                  <a:pt x="4068181" y="176645"/>
                </a:lnTo>
                <a:lnTo>
                  <a:pt x="4115972" y="132875"/>
                </a:lnTo>
                <a:cubicBezTo>
                  <a:pt x="4177537" y="137305"/>
                  <a:pt x="4133564" y="181605"/>
                  <a:pt x="4137961" y="203755"/>
                </a:cubicBezTo>
                <a:lnTo>
                  <a:pt x="4137986" y="204809"/>
                </a:lnTo>
                <a:lnTo>
                  <a:pt x="4139266" y="203260"/>
                </a:lnTo>
                <a:lnTo>
                  <a:pt x="4231175" y="181195"/>
                </a:lnTo>
                <a:lnTo>
                  <a:pt x="4231162" y="181139"/>
                </a:lnTo>
                <a:cubicBezTo>
                  <a:pt x="4241962" y="166124"/>
                  <a:pt x="4252762" y="155398"/>
                  <a:pt x="4265181" y="150036"/>
                </a:cubicBezTo>
                <a:lnTo>
                  <a:pt x="4307859" y="151081"/>
                </a:lnTo>
                <a:lnTo>
                  <a:pt x="4309010" y="150353"/>
                </a:lnTo>
                <a:cubicBezTo>
                  <a:pt x="4344047" y="132875"/>
                  <a:pt x="4344047" y="163462"/>
                  <a:pt x="4357188" y="180940"/>
                </a:cubicBezTo>
                <a:lnTo>
                  <a:pt x="4356918" y="181208"/>
                </a:lnTo>
                <a:lnTo>
                  <a:pt x="4357521" y="181197"/>
                </a:lnTo>
                <a:cubicBezTo>
                  <a:pt x="4383664" y="163626"/>
                  <a:pt x="4405449" y="146053"/>
                  <a:pt x="4427236" y="132875"/>
                </a:cubicBezTo>
                <a:cubicBezTo>
                  <a:pt x="4466450" y="154839"/>
                  <a:pt x="4496951" y="181197"/>
                  <a:pt x="4501308" y="229518"/>
                </a:cubicBezTo>
                <a:lnTo>
                  <a:pt x="4501015" y="230405"/>
                </a:lnTo>
                <a:lnTo>
                  <a:pt x="4502314" y="229087"/>
                </a:lnTo>
                <a:cubicBezTo>
                  <a:pt x="4554600" y="202590"/>
                  <a:pt x="4567671" y="246753"/>
                  <a:pt x="4563315" y="277667"/>
                </a:cubicBezTo>
                <a:cubicBezTo>
                  <a:pt x="4563315" y="326248"/>
                  <a:pt x="4585101" y="326248"/>
                  <a:pt x="4619959" y="326248"/>
                </a:cubicBezTo>
                <a:lnTo>
                  <a:pt x="4619644" y="326536"/>
                </a:lnTo>
                <a:lnTo>
                  <a:pt x="4620568" y="326170"/>
                </a:lnTo>
                <a:lnTo>
                  <a:pt x="4653771" y="298305"/>
                </a:lnTo>
                <a:lnTo>
                  <a:pt x="4657002" y="294651"/>
                </a:lnTo>
                <a:lnTo>
                  <a:pt x="4658406" y="294415"/>
                </a:lnTo>
                <a:lnTo>
                  <a:pt x="4673110" y="282076"/>
                </a:lnTo>
                <a:lnTo>
                  <a:pt x="4682779" y="290326"/>
                </a:lnTo>
                <a:lnTo>
                  <a:pt x="4693631" y="288505"/>
                </a:lnTo>
                <a:cubicBezTo>
                  <a:pt x="4705481" y="289064"/>
                  <a:pt x="4717331" y="292415"/>
                  <a:pt x="4730259" y="299118"/>
                </a:cubicBezTo>
                <a:lnTo>
                  <a:pt x="4720422" y="310248"/>
                </a:lnTo>
                <a:lnTo>
                  <a:pt x="4725907" y="311685"/>
                </a:lnTo>
                <a:cubicBezTo>
                  <a:pt x="4743198" y="311944"/>
                  <a:pt x="4760335" y="304606"/>
                  <a:pt x="4777780" y="295718"/>
                </a:cubicBezTo>
                <a:lnTo>
                  <a:pt x="4813055" y="277750"/>
                </a:lnTo>
                <a:lnTo>
                  <a:pt x="4813016" y="277725"/>
                </a:lnTo>
                <a:cubicBezTo>
                  <a:pt x="4839341" y="246974"/>
                  <a:pt x="4870054" y="233796"/>
                  <a:pt x="4909543" y="229403"/>
                </a:cubicBezTo>
                <a:lnTo>
                  <a:pt x="4910838" y="231570"/>
                </a:lnTo>
                <a:lnTo>
                  <a:pt x="4910973" y="229224"/>
                </a:lnTo>
                <a:cubicBezTo>
                  <a:pt x="4932323" y="226744"/>
                  <a:pt x="4946591" y="228449"/>
                  <a:pt x="4955971" y="233032"/>
                </a:cubicBezTo>
                <a:lnTo>
                  <a:pt x="4955990" y="233058"/>
                </a:lnTo>
                <a:lnTo>
                  <a:pt x="4976014" y="220677"/>
                </a:lnTo>
                <a:cubicBezTo>
                  <a:pt x="5006197" y="206802"/>
                  <a:pt x="5041270" y="200928"/>
                  <a:pt x="5068110" y="181139"/>
                </a:cubicBezTo>
                <a:lnTo>
                  <a:pt x="5065079" y="214937"/>
                </a:lnTo>
                <a:lnTo>
                  <a:pt x="5066405" y="213667"/>
                </a:lnTo>
                <a:lnTo>
                  <a:pt x="5069320" y="181139"/>
                </a:lnTo>
                <a:lnTo>
                  <a:pt x="5116219" y="133559"/>
                </a:lnTo>
                <a:lnTo>
                  <a:pt x="5116651" y="103180"/>
                </a:lnTo>
                <a:cubicBezTo>
                  <a:pt x="5126349" y="79983"/>
                  <a:pt x="5160186" y="84866"/>
                  <a:pt x="5186593" y="84866"/>
                </a:cubicBezTo>
                <a:cubicBezTo>
                  <a:pt x="5208599" y="76184"/>
                  <a:pt x="5235010" y="71842"/>
                  <a:pt x="5257015" y="63160"/>
                </a:cubicBezTo>
                <a:cubicBezTo>
                  <a:pt x="5263619" y="71842"/>
                  <a:pt x="5271322" y="77268"/>
                  <a:pt x="5279574" y="80525"/>
                </a:cubicBezTo>
                <a:lnTo>
                  <a:pt x="5304106" y="84643"/>
                </a:lnTo>
                <a:lnTo>
                  <a:pt x="5304068" y="84611"/>
                </a:lnTo>
                <a:cubicBezTo>
                  <a:pt x="5312954" y="75672"/>
                  <a:pt x="5321841" y="66736"/>
                  <a:pt x="5330728" y="57797"/>
                </a:cubicBezTo>
                <a:lnTo>
                  <a:pt x="5331557" y="57973"/>
                </a:lnTo>
                <a:lnTo>
                  <a:pt x="5332639" y="21069"/>
                </a:lnTo>
                <a:cubicBezTo>
                  <a:pt x="5333730" y="9428"/>
                  <a:pt x="5338087" y="559"/>
                  <a:pt x="5353337" y="559"/>
                </a:cubicBezTo>
                <a:close/>
              </a:path>
            </a:pathLst>
          </a:custGeom>
          <a:solidFill>
            <a:srgbClr val="F7F7F7">
              <a:lumMod val="95000"/>
            </a:srgbClr>
          </a:solid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6077676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randombar(horizontal)">
                                      <p:cBhvr>
                                        <p:cTn id="14" dur="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500" fill="hold"/>
                                        <p:tgtEl>
                                          <p:spTgt spid="17"/>
                                        </p:tgtEl>
                                        <p:attrNameLst>
                                          <p:attrName>ppt_w</p:attrName>
                                        </p:attrNameLst>
                                      </p:cBhvr>
                                      <p:tavLst>
                                        <p:tav tm="0">
                                          <p:val>
                                            <p:fltVal val="0"/>
                                          </p:val>
                                        </p:tav>
                                        <p:tav tm="100000">
                                          <p:val>
                                            <p:strVal val="#ppt_w"/>
                                          </p:val>
                                        </p:tav>
                                      </p:tavLst>
                                    </p:anim>
                                    <p:anim calcmode="lin" valueType="num">
                                      <p:cBhvr>
                                        <p:cTn id="20" dur="500" fill="hold"/>
                                        <p:tgtEl>
                                          <p:spTgt spid="17"/>
                                        </p:tgtEl>
                                        <p:attrNameLst>
                                          <p:attrName>ppt_h</p:attrName>
                                        </p:attrNameLst>
                                      </p:cBhvr>
                                      <p:tavLst>
                                        <p:tav tm="0">
                                          <p:val>
                                            <p:fltVal val="0"/>
                                          </p:val>
                                        </p:tav>
                                        <p:tav tm="100000">
                                          <p:val>
                                            <p:strVal val="#ppt_h"/>
                                          </p:val>
                                        </p:tav>
                                      </p:tavLst>
                                    </p:anim>
                                    <p:animEffect transition="in" filter="fade">
                                      <p:cBhvr>
                                        <p:cTn id="21" dur="500"/>
                                        <p:tgtEl>
                                          <p:spTgt spid="17"/>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nodeType="clickEffect">
                                  <p:stCondLst>
                                    <p:cond delay="0"/>
                                  </p:stCondLst>
                                  <p:childTnLst>
                                    <p:set>
                                      <p:cBhvr>
                                        <p:cTn id="25" dur="1" fill="hold">
                                          <p:stCondLst>
                                            <p:cond delay="0"/>
                                          </p:stCondLst>
                                        </p:cTn>
                                        <p:tgtEl>
                                          <p:spTgt spid="22"/>
                                        </p:tgtEl>
                                        <p:attrNameLst>
                                          <p:attrName>style.visibility</p:attrName>
                                        </p:attrNameLst>
                                      </p:cBhvr>
                                      <p:to>
                                        <p:strVal val="visible"/>
                                      </p:to>
                                    </p:set>
                                    <p:anim calcmode="lin" valueType="num">
                                      <p:cBhvr>
                                        <p:cTn id="26" dur="500" fill="hold"/>
                                        <p:tgtEl>
                                          <p:spTgt spid="22"/>
                                        </p:tgtEl>
                                        <p:attrNameLst>
                                          <p:attrName>ppt_w</p:attrName>
                                        </p:attrNameLst>
                                      </p:cBhvr>
                                      <p:tavLst>
                                        <p:tav tm="0">
                                          <p:val>
                                            <p:fltVal val="0"/>
                                          </p:val>
                                        </p:tav>
                                        <p:tav tm="100000">
                                          <p:val>
                                            <p:strVal val="#ppt_w"/>
                                          </p:val>
                                        </p:tav>
                                      </p:tavLst>
                                    </p:anim>
                                    <p:anim calcmode="lin" valueType="num">
                                      <p:cBhvr>
                                        <p:cTn id="27" dur="500" fill="hold"/>
                                        <p:tgtEl>
                                          <p:spTgt spid="22"/>
                                        </p:tgtEl>
                                        <p:attrNameLst>
                                          <p:attrName>ppt_h</p:attrName>
                                        </p:attrNameLst>
                                      </p:cBhvr>
                                      <p:tavLst>
                                        <p:tav tm="0">
                                          <p:val>
                                            <p:fltVal val="0"/>
                                          </p:val>
                                        </p:tav>
                                        <p:tav tm="100000">
                                          <p:val>
                                            <p:strVal val="#ppt_h"/>
                                          </p:val>
                                        </p:tav>
                                      </p:tavLst>
                                    </p:anim>
                                    <p:animEffect transition="in" filter="fade">
                                      <p:cBhvr>
                                        <p:cTn id="2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123</a:t>
            </a:fld>
            <a:endParaRPr lang="ar-EG">
              <a:solidFill>
                <a:prstClr val="black">
                  <a:tint val="75000"/>
                </a:prstClr>
              </a:solidFill>
            </a:endParaRPr>
          </a:p>
        </p:txBody>
      </p:sp>
      <p:sp>
        <p:nvSpPr>
          <p:cNvPr id="4" name="Rectangle 3"/>
          <p:cNvSpPr/>
          <p:nvPr/>
        </p:nvSpPr>
        <p:spPr>
          <a:xfrm>
            <a:off x="7261412" y="161582"/>
            <a:ext cx="4695222" cy="630942"/>
          </a:xfrm>
          <a:prstGeom prst="rect">
            <a:avLst/>
          </a:prstGeom>
        </p:spPr>
        <p:txBody>
          <a:bodyPr wrap="square">
            <a:spAutoFit/>
          </a:bodyPr>
          <a:lstStyle/>
          <a:p>
            <a:pPr algn="ctr">
              <a:lnSpc>
                <a:spcPct val="125000"/>
              </a:lnSpc>
            </a:pPr>
            <a:r>
              <a:rPr lang="ar-EG" sz="2800" b="1" dirty="0">
                <a:solidFill>
                  <a:schemeClr val="bg1"/>
                </a:solidFill>
                <a:latin typeface="Sakkal Majalla" pitchFamily="2" charset="-78"/>
                <a:cs typeface="Sakkal Majalla" pitchFamily="2" charset="-78"/>
              </a:rPr>
              <a:t>أشهر خوارزميات الذكاء الاصطناعي</a:t>
            </a:r>
          </a:p>
        </p:txBody>
      </p:sp>
      <p:sp>
        <p:nvSpPr>
          <p:cNvPr id="5" name="Rectangle 4"/>
          <p:cNvSpPr/>
          <p:nvPr/>
        </p:nvSpPr>
        <p:spPr>
          <a:xfrm>
            <a:off x="419101" y="1436690"/>
            <a:ext cx="11456895" cy="1477328"/>
          </a:xfrm>
          <a:prstGeom prst="rect">
            <a:avLst/>
          </a:prstGeom>
        </p:spPr>
        <p:txBody>
          <a:bodyPr wrap="square">
            <a:spAutoFit/>
          </a:bodyPr>
          <a:lstStyle/>
          <a:p>
            <a:pPr algn="justLow">
              <a:lnSpc>
                <a:spcPct val="125000"/>
              </a:lnSpc>
              <a:spcAft>
                <a:spcPts val="1000"/>
              </a:spcAft>
            </a:pPr>
            <a:r>
              <a:rPr lang="ar-SA" sz="2400" b="1" dirty="0">
                <a:latin typeface="Sakkal Majalla" panose="02000000000000000000" pitchFamily="2" charset="-78"/>
                <a:ea typeface="Calibri" panose="020F0502020204030204" pitchFamily="34" charset="0"/>
                <a:cs typeface="Sakkal Majalla" panose="02000000000000000000" pitchFamily="2" charset="-78"/>
              </a:rPr>
              <a:t>تقوم خوارزمية التجميع الهرمي بتجميع العناصر المتشابهة على شكل مجموعات في مستويات هرمية، تسمّى المجموعات العنقودية، تختلف كلّ مجموعة عن بعضها البعض، إلا أنّ العناصر داخل المجموعة الواحدة متشابهة مع عناصر المجموعات الأخرى، </a:t>
            </a:r>
            <a:r>
              <a:rPr lang="ar-SA" sz="2400" b="1" dirty="0">
                <a:solidFill>
                  <a:srgbClr val="0070C0"/>
                </a:solidFill>
                <a:latin typeface="Sakkal Majalla" panose="02000000000000000000" pitchFamily="2" charset="-78"/>
                <a:ea typeface="Calibri" panose="020F0502020204030204" pitchFamily="34" charset="0"/>
                <a:cs typeface="Sakkal Majalla" panose="02000000000000000000" pitchFamily="2" charset="-78"/>
              </a:rPr>
              <a:t>وفيما يأتي بعض استخدامات خوارزمية التجميع الهرمي:</a:t>
            </a:r>
            <a:endParaRPr lang="en-US" sz="2400" b="1" dirty="0">
              <a:solidFill>
                <a:srgbClr val="0070C0"/>
              </a:solidFill>
              <a:latin typeface="Sakkal Majalla" panose="02000000000000000000" pitchFamily="2" charset="-78"/>
              <a:ea typeface="Calibri" panose="020F0502020204030204" pitchFamily="34" charset="0"/>
              <a:cs typeface="Sakkal Majalla" panose="02000000000000000000" pitchFamily="2" charset="-78"/>
            </a:endParaRPr>
          </a:p>
        </p:txBody>
      </p:sp>
      <p:grpSp>
        <p:nvGrpSpPr>
          <p:cNvPr id="6" name="Group 5"/>
          <p:cNvGrpSpPr/>
          <p:nvPr/>
        </p:nvGrpSpPr>
        <p:grpSpPr>
          <a:xfrm>
            <a:off x="2097741" y="371097"/>
            <a:ext cx="3370730" cy="743510"/>
            <a:chOff x="-785452" y="0"/>
            <a:chExt cx="2814277" cy="438150"/>
          </a:xfrm>
        </p:grpSpPr>
        <p:pic>
          <p:nvPicPr>
            <p:cNvPr id="7" name="Picture 6" descr="E:\الصف المقلوب\صور\16.pn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5400000">
              <a:off x="800100" y="-790575"/>
              <a:ext cx="438150" cy="2019300"/>
            </a:xfrm>
            <a:prstGeom prst="rect">
              <a:avLst/>
            </a:prstGeom>
            <a:noFill/>
            <a:ln>
              <a:noFill/>
            </a:ln>
          </p:spPr>
        </p:pic>
        <p:sp>
          <p:nvSpPr>
            <p:cNvPr id="8" name="Rectangle 7"/>
            <p:cNvSpPr/>
            <p:nvPr/>
          </p:nvSpPr>
          <p:spPr>
            <a:xfrm>
              <a:off x="-785452" y="3"/>
              <a:ext cx="2403926" cy="428625"/>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a:lnSpc>
                  <a:spcPct val="107000"/>
                </a:lnSpc>
                <a:spcAft>
                  <a:spcPts val="800"/>
                </a:spcAft>
              </a:pPr>
              <a:r>
                <a:rPr lang="ar-SA"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خوارزمية التجميع الهرمي</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9" name="Rectangle 8"/>
            <p:cNvSpPr/>
            <p:nvPr/>
          </p:nvSpPr>
          <p:spPr>
            <a:xfrm>
              <a:off x="1569294" y="47551"/>
              <a:ext cx="390371" cy="365678"/>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algn="ctr" rtl="1">
                <a:lnSpc>
                  <a:spcPct val="107000"/>
                </a:lnSpc>
                <a:spcBef>
                  <a:spcPts val="0"/>
                </a:spcBef>
                <a:spcAft>
                  <a:spcPts val="800"/>
                </a:spcAft>
              </a:pPr>
              <a:r>
                <a:rPr lang="ar-EG" sz="2800" b="1"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2</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0" name="Group 9"/>
          <p:cNvGrpSpPr/>
          <p:nvPr/>
        </p:nvGrpSpPr>
        <p:grpSpPr>
          <a:xfrm>
            <a:off x="6653531" y="2914019"/>
            <a:ext cx="3761591" cy="3703801"/>
            <a:chOff x="6681892" y="2864610"/>
            <a:chExt cx="3300730" cy="3300730"/>
          </a:xfrm>
        </p:grpSpPr>
        <p:pic>
          <p:nvPicPr>
            <p:cNvPr id="11" name="Picture 10" descr="ÙØªÙØ¬Ø© Ø¨Ø­Ø« Ø§ÙØµÙØ± Ø¹Ù change"/>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681892" y="2864610"/>
              <a:ext cx="3300730" cy="3300730"/>
            </a:xfrm>
            <a:prstGeom prst="rect">
              <a:avLst/>
            </a:prstGeom>
            <a:noFill/>
            <a:ln>
              <a:noFill/>
            </a:ln>
          </p:spPr>
        </p:pic>
        <p:sp>
          <p:nvSpPr>
            <p:cNvPr id="12" name="Rectangle 11"/>
            <p:cNvSpPr/>
            <p:nvPr/>
          </p:nvSpPr>
          <p:spPr>
            <a:xfrm>
              <a:off x="7313542" y="3968054"/>
              <a:ext cx="1910952" cy="1316556"/>
            </a:xfrm>
            <a:prstGeom prst="rect">
              <a:avLst/>
            </a:prstGeom>
          </p:spPr>
          <p:txBody>
            <a:bodyPr wrap="square">
              <a:spAutoFit/>
            </a:bodyPr>
            <a:lstStyle/>
            <a:p>
              <a:pPr algn="ctr">
                <a:lnSpc>
                  <a:spcPct val="125000"/>
                </a:lnSpc>
              </a:pPr>
              <a:r>
                <a:rPr lang="ar-EG" sz="2400" b="1" dirty="0">
                  <a:solidFill>
                    <a:srgbClr val="002060"/>
                  </a:solidFill>
                  <a:latin typeface="Sakkal Majalla" panose="02000000000000000000" pitchFamily="2" charset="-78"/>
                  <a:cs typeface="Sakkal Majalla" panose="02000000000000000000" pitchFamily="2" charset="-78"/>
                </a:rPr>
                <a:t>تستخدمها السلطات في التعرف على </a:t>
              </a:r>
              <a:br>
                <a:rPr lang="ar-EG" sz="2400" b="1" dirty="0">
                  <a:solidFill>
                    <a:srgbClr val="002060"/>
                  </a:solidFill>
                  <a:latin typeface="Sakkal Majalla" panose="02000000000000000000" pitchFamily="2" charset="-78"/>
                  <a:cs typeface="Sakkal Majalla" panose="02000000000000000000" pitchFamily="2" charset="-78"/>
                </a:rPr>
              </a:br>
              <a:r>
                <a:rPr lang="ar-EG" sz="2400" b="1" dirty="0">
                  <a:solidFill>
                    <a:srgbClr val="002060"/>
                  </a:solidFill>
                  <a:latin typeface="Sakkal Majalla" panose="02000000000000000000" pitchFamily="2" charset="-78"/>
                  <a:cs typeface="Sakkal Majalla" panose="02000000000000000000" pitchFamily="2" charset="-78"/>
                </a:rPr>
                <a:t>مواقع الجريمة</a:t>
              </a:r>
            </a:p>
          </p:txBody>
        </p:sp>
      </p:grpSp>
      <p:grpSp>
        <p:nvGrpSpPr>
          <p:cNvPr id="13" name="Group 12"/>
          <p:cNvGrpSpPr/>
          <p:nvPr/>
        </p:nvGrpSpPr>
        <p:grpSpPr>
          <a:xfrm>
            <a:off x="3354592" y="2914018"/>
            <a:ext cx="3761591" cy="3703801"/>
            <a:chOff x="6683464" y="2864609"/>
            <a:chExt cx="3300730" cy="3300730"/>
          </a:xfrm>
        </p:grpSpPr>
        <p:pic>
          <p:nvPicPr>
            <p:cNvPr id="14" name="Picture 13" descr="ÙØªÙØ¬Ø© Ø¨Ø­Ø« Ø§ÙØµÙØ± Ø¹Ù change"/>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683464" y="2864609"/>
              <a:ext cx="3300730" cy="3300730"/>
            </a:xfrm>
            <a:prstGeom prst="rect">
              <a:avLst/>
            </a:prstGeom>
            <a:noFill/>
            <a:ln>
              <a:noFill/>
            </a:ln>
          </p:spPr>
        </p:pic>
        <p:sp>
          <p:nvSpPr>
            <p:cNvPr id="15" name="Rectangle 14"/>
            <p:cNvSpPr/>
            <p:nvPr/>
          </p:nvSpPr>
          <p:spPr>
            <a:xfrm>
              <a:off x="7362661" y="3682426"/>
              <a:ext cx="1867345" cy="1727979"/>
            </a:xfrm>
            <a:prstGeom prst="rect">
              <a:avLst/>
            </a:prstGeom>
          </p:spPr>
          <p:txBody>
            <a:bodyPr wrap="square">
              <a:spAutoFit/>
            </a:bodyPr>
            <a:lstStyle/>
            <a:p>
              <a:pPr algn="ctr">
                <a:lnSpc>
                  <a:spcPct val="125000"/>
                </a:lnSpc>
              </a:pPr>
              <a:r>
                <a:rPr lang="ar-EG" sz="2400" b="1" dirty="0">
                  <a:solidFill>
                    <a:srgbClr val="002060"/>
                  </a:solidFill>
                  <a:latin typeface="Sakkal Majalla" panose="02000000000000000000" pitchFamily="2" charset="-78"/>
                  <a:cs typeface="Sakkal Majalla" panose="02000000000000000000" pitchFamily="2" charset="-78"/>
                </a:rPr>
                <a:t>تُستخدم لتعرف الوقت المستغرق للتنقل بين المناطق المختلفة</a:t>
              </a:r>
            </a:p>
          </p:txBody>
        </p:sp>
      </p:grpSp>
      <p:pic>
        <p:nvPicPr>
          <p:cNvPr id="16" name="Picture 15"/>
          <p:cNvPicPr/>
          <p:nvPr/>
        </p:nvPicPr>
        <p:blipFill>
          <a:blip r:embed="rId7" cstate="print">
            <a:extLst>
              <a:ext uri="{28A0092B-C50C-407E-A947-70E740481C1C}">
                <a14:useLocalDpi xmlns:a14="http://schemas.microsoft.com/office/drawing/2010/main" val="0"/>
              </a:ext>
            </a:extLst>
          </a:blip>
          <a:stretch>
            <a:fillRect/>
          </a:stretch>
        </p:blipFill>
        <p:spPr bwMode="auto">
          <a:xfrm>
            <a:off x="258987" y="3252259"/>
            <a:ext cx="3829531" cy="2141359"/>
          </a:xfrm>
          <a:custGeom>
            <a:avLst/>
            <a:gdLst>
              <a:gd name="connsiteX0" fmla="*/ 5904801 w 7945998"/>
              <a:gd name="connsiteY0" fmla="*/ 5437624 h 7437990"/>
              <a:gd name="connsiteX1" fmla="*/ 6117198 w 7945998"/>
              <a:gd name="connsiteY1" fmla="*/ 5634404 h 7437990"/>
              <a:gd name="connsiteX2" fmla="*/ 6117198 w 7945998"/>
              <a:gd name="connsiteY2" fmla="*/ 7150621 h 7437990"/>
              <a:gd name="connsiteX3" fmla="*/ 5904801 w 7945998"/>
              <a:gd name="connsiteY3" fmla="*/ 7347401 h 7437990"/>
              <a:gd name="connsiteX4" fmla="*/ 5695127 w 7945998"/>
              <a:gd name="connsiteY4" fmla="*/ 7150621 h 7437990"/>
              <a:gd name="connsiteX5" fmla="*/ 5695127 w 7945998"/>
              <a:gd name="connsiteY5" fmla="*/ 5634404 h 7437990"/>
              <a:gd name="connsiteX6" fmla="*/ 5904801 w 7945998"/>
              <a:gd name="connsiteY6" fmla="*/ 5437624 h 7437990"/>
              <a:gd name="connsiteX7" fmla="*/ 3069455 w 7945998"/>
              <a:gd name="connsiteY7" fmla="*/ 4014908 h 7437990"/>
              <a:gd name="connsiteX8" fmla="*/ 3100046 w 7945998"/>
              <a:gd name="connsiteY8" fmla="*/ 4057591 h 7437990"/>
              <a:gd name="connsiteX9" fmla="*/ 3201784 w 7945998"/>
              <a:gd name="connsiteY9" fmla="*/ 4108647 h 7437990"/>
              <a:gd name="connsiteX10" fmla="*/ 3204775 w 7945998"/>
              <a:gd name="connsiteY10" fmla="*/ 4108926 h 7437990"/>
              <a:gd name="connsiteX11" fmla="*/ 3173529 w 7945998"/>
              <a:gd name="connsiteY11" fmla="*/ 4065871 h 7437990"/>
              <a:gd name="connsiteX12" fmla="*/ 3071791 w 7945998"/>
              <a:gd name="connsiteY12" fmla="*/ 4015125 h 7437990"/>
              <a:gd name="connsiteX13" fmla="*/ 7733601 w 7945998"/>
              <a:gd name="connsiteY13" fmla="*/ 3579214 h 7437990"/>
              <a:gd name="connsiteX14" fmla="*/ 7945998 w 7945998"/>
              <a:gd name="connsiteY14" fmla="*/ 3775994 h 7437990"/>
              <a:gd name="connsiteX15" fmla="*/ 7945998 w 7945998"/>
              <a:gd name="connsiteY15" fmla="*/ 5292211 h 7437990"/>
              <a:gd name="connsiteX16" fmla="*/ 7733601 w 7945998"/>
              <a:gd name="connsiteY16" fmla="*/ 5488991 h 7437990"/>
              <a:gd name="connsiteX17" fmla="*/ 7523927 w 7945998"/>
              <a:gd name="connsiteY17" fmla="*/ 5292211 h 7437990"/>
              <a:gd name="connsiteX18" fmla="*/ 7523927 w 7945998"/>
              <a:gd name="connsiteY18" fmla="*/ 3775994 h 7437990"/>
              <a:gd name="connsiteX19" fmla="*/ 7733601 w 7945998"/>
              <a:gd name="connsiteY19" fmla="*/ 3579214 h 7437990"/>
              <a:gd name="connsiteX20" fmla="*/ 7733601 w 7945998"/>
              <a:gd name="connsiteY20" fmla="*/ 1519687 h 7437990"/>
              <a:gd name="connsiteX21" fmla="*/ 7945998 w 7945998"/>
              <a:gd name="connsiteY21" fmla="*/ 1716497 h 7437990"/>
              <a:gd name="connsiteX22" fmla="*/ 7945998 w 7945998"/>
              <a:gd name="connsiteY22" fmla="*/ 2498692 h 7437990"/>
              <a:gd name="connsiteX23" fmla="*/ 7733601 w 7945998"/>
              <a:gd name="connsiteY23" fmla="*/ 2695503 h 7437990"/>
              <a:gd name="connsiteX24" fmla="*/ 7523927 w 7945998"/>
              <a:gd name="connsiteY24" fmla="*/ 2498692 h 7437990"/>
              <a:gd name="connsiteX25" fmla="*/ 7523927 w 7945998"/>
              <a:gd name="connsiteY25" fmla="*/ 1716497 h 7437990"/>
              <a:gd name="connsiteX26" fmla="*/ 7733601 w 7945998"/>
              <a:gd name="connsiteY26" fmla="*/ 1519687 h 7437990"/>
              <a:gd name="connsiteX27" fmla="*/ 2626087 w 7945998"/>
              <a:gd name="connsiteY27" fmla="*/ 0 h 7437990"/>
              <a:gd name="connsiteX28" fmla="*/ 2829976 w 7945998"/>
              <a:gd name="connsiteY28" fmla="*/ 186574 h 7437990"/>
              <a:gd name="connsiteX29" fmla="*/ 2829976 w 7945998"/>
              <a:gd name="connsiteY29" fmla="*/ 801765 h 7437990"/>
              <a:gd name="connsiteX30" fmla="*/ 3031146 w 7945998"/>
              <a:gd name="connsiteY30" fmla="*/ 988339 h 7437990"/>
              <a:gd name="connsiteX31" fmla="*/ 3232316 w 7945998"/>
              <a:gd name="connsiteY31" fmla="*/ 801765 h 7437990"/>
              <a:gd name="connsiteX32" fmla="*/ 3232316 w 7945998"/>
              <a:gd name="connsiteY32" fmla="*/ 708478 h 7437990"/>
              <a:gd name="connsiteX33" fmla="*/ 3436204 w 7945998"/>
              <a:gd name="connsiteY33" fmla="*/ 519383 h 7437990"/>
              <a:gd name="connsiteX34" fmla="*/ 3637375 w 7945998"/>
              <a:gd name="connsiteY34" fmla="*/ 708478 h 7437990"/>
              <a:gd name="connsiteX35" fmla="*/ 3637375 w 7945998"/>
              <a:gd name="connsiteY35" fmla="*/ 3288758 h 7437990"/>
              <a:gd name="connsiteX36" fmla="*/ 3637375 w 7945998"/>
              <a:gd name="connsiteY36" fmla="*/ 3409933 h 7437990"/>
              <a:gd name="connsiteX37" fmla="*/ 3647487 w 7945998"/>
              <a:gd name="connsiteY37" fmla="*/ 3408993 h 7437990"/>
              <a:gd name="connsiteX38" fmla="*/ 3650206 w 7945998"/>
              <a:gd name="connsiteY38" fmla="*/ 3408993 h 7437990"/>
              <a:gd name="connsiteX39" fmla="*/ 3657600 w 7945998"/>
              <a:gd name="connsiteY39" fmla="*/ 3408928 h 7437990"/>
              <a:gd name="connsiteX40" fmla="*/ 3657600 w 7945998"/>
              <a:gd name="connsiteY40" fmla="*/ 3334116 h 7437990"/>
              <a:gd name="connsiteX41" fmla="*/ 3657600 w 7945998"/>
              <a:gd name="connsiteY41" fmla="*/ 847148 h 7437990"/>
              <a:gd name="connsiteX42" fmla="*/ 3858770 w 7945998"/>
              <a:gd name="connsiteY42" fmla="*/ 660574 h 7437990"/>
              <a:gd name="connsiteX43" fmla="*/ 3875081 w 7945998"/>
              <a:gd name="connsiteY43" fmla="*/ 660574 h 7437990"/>
              <a:gd name="connsiteX44" fmla="*/ 3964793 w 7945998"/>
              <a:gd name="connsiteY44" fmla="*/ 645446 h 7437990"/>
              <a:gd name="connsiteX45" fmla="*/ 4062659 w 7945998"/>
              <a:gd name="connsiteY45" fmla="*/ 496691 h 7437990"/>
              <a:gd name="connsiteX46" fmla="*/ 4062659 w 7945998"/>
              <a:gd name="connsiteY46" fmla="*/ 239521 h 7437990"/>
              <a:gd name="connsiteX47" fmla="*/ 4263829 w 7945998"/>
              <a:gd name="connsiteY47" fmla="*/ 50426 h 7437990"/>
              <a:gd name="connsiteX48" fmla="*/ 4464999 w 7945998"/>
              <a:gd name="connsiteY48" fmla="*/ 239521 h 7437990"/>
              <a:gd name="connsiteX49" fmla="*/ 4464999 w 7945998"/>
              <a:gd name="connsiteY49" fmla="*/ 635361 h 7437990"/>
              <a:gd name="connsiteX50" fmla="*/ 4562866 w 7945998"/>
              <a:gd name="connsiteY50" fmla="*/ 784116 h 7437990"/>
              <a:gd name="connsiteX51" fmla="*/ 4682480 w 7945998"/>
              <a:gd name="connsiteY51" fmla="*/ 801765 h 7437990"/>
              <a:gd name="connsiteX52" fmla="*/ 4870058 w 7945998"/>
              <a:gd name="connsiteY52" fmla="*/ 988339 h 7437990"/>
              <a:gd name="connsiteX53" fmla="*/ 4870058 w 7945998"/>
              <a:gd name="connsiteY53" fmla="*/ 2064923 h 7437990"/>
              <a:gd name="connsiteX54" fmla="*/ 5071229 w 7945998"/>
              <a:gd name="connsiteY54" fmla="*/ 2254019 h 7437990"/>
              <a:gd name="connsiteX55" fmla="*/ 5275117 w 7945998"/>
              <a:gd name="connsiteY55" fmla="*/ 2064923 h 7437990"/>
              <a:gd name="connsiteX56" fmla="*/ 5275117 w 7945998"/>
              <a:gd name="connsiteY56" fmla="*/ 1737158 h 7437990"/>
              <a:gd name="connsiteX57" fmla="*/ 5476287 w 7945998"/>
              <a:gd name="connsiteY57" fmla="*/ 1550583 h 7437990"/>
              <a:gd name="connsiteX58" fmla="*/ 5479006 w 7945998"/>
              <a:gd name="connsiteY58" fmla="*/ 1550583 h 7437990"/>
              <a:gd name="connsiteX59" fmla="*/ 5579591 w 7945998"/>
              <a:gd name="connsiteY59" fmla="*/ 1535456 h 7437990"/>
              <a:gd name="connsiteX60" fmla="*/ 5677458 w 7945998"/>
              <a:gd name="connsiteY60" fmla="*/ 1386701 h 7437990"/>
              <a:gd name="connsiteX61" fmla="*/ 5677458 w 7945998"/>
              <a:gd name="connsiteY61" fmla="*/ 544595 h 7437990"/>
              <a:gd name="connsiteX62" fmla="*/ 5881347 w 7945998"/>
              <a:gd name="connsiteY62" fmla="*/ 355500 h 7437990"/>
              <a:gd name="connsiteX63" fmla="*/ 5889502 w 7945998"/>
              <a:gd name="connsiteY63" fmla="*/ 355500 h 7437990"/>
              <a:gd name="connsiteX64" fmla="*/ 5987369 w 7945998"/>
              <a:gd name="connsiteY64" fmla="*/ 340372 h 7437990"/>
              <a:gd name="connsiteX65" fmla="*/ 6082516 w 7945998"/>
              <a:gd name="connsiteY65" fmla="*/ 216830 h 7437990"/>
              <a:gd name="connsiteX66" fmla="*/ 6082516 w 7945998"/>
              <a:gd name="connsiteY66" fmla="*/ 186574 h 7437990"/>
              <a:gd name="connsiteX67" fmla="*/ 6283687 w 7945998"/>
              <a:gd name="connsiteY67" fmla="*/ 0 h 7437990"/>
              <a:gd name="connsiteX68" fmla="*/ 6487576 w 7945998"/>
              <a:gd name="connsiteY68" fmla="*/ 186574 h 7437990"/>
              <a:gd name="connsiteX69" fmla="*/ 6487576 w 7945998"/>
              <a:gd name="connsiteY69" fmla="*/ 801765 h 7437990"/>
              <a:gd name="connsiteX70" fmla="*/ 6688746 w 7945998"/>
              <a:gd name="connsiteY70" fmla="*/ 988339 h 7437990"/>
              <a:gd name="connsiteX71" fmla="*/ 6889916 w 7945998"/>
              <a:gd name="connsiteY71" fmla="*/ 801765 h 7437990"/>
              <a:gd name="connsiteX72" fmla="*/ 6889916 w 7945998"/>
              <a:gd name="connsiteY72" fmla="*/ 708478 h 7437990"/>
              <a:gd name="connsiteX73" fmla="*/ 7093804 w 7945998"/>
              <a:gd name="connsiteY73" fmla="*/ 519383 h 7437990"/>
              <a:gd name="connsiteX74" fmla="*/ 7294975 w 7945998"/>
              <a:gd name="connsiteY74" fmla="*/ 708478 h 7437990"/>
              <a:gd name="connsiteX75" fmla="*/ 7294975 w 7945998"/>
              <a:gd name="connsiteY75" fmla="*/ 4175230 h 7437990"/>
              <a:gd name="connsiteX76" fmla="*/ 7093804 w 7945998"/>
              <a:gd name="connsiteY76" fmla="*/ 4361805 h 7437990"/>
              <a:gd name="connsiteX77" fmla="*/ 6889916 w 7945998"/>
              <a:gd name="connsiteY77" fmla="*/ 4175230 h 7437990"/>
              <a:gd name="connsiteX78" fmla="*/ 6889916 w 7945998"/>
              <a:gd name="connsiteY78" fmla="*/ 4197922 h 7437990"/>
              <a:gd name="connsiteX79" fmla="*/ 6688746 w 7945998"/>
              <a:gd name="connsiteY79" fmla="*/ 4011348 h 7437990"/>
              <a:gd name="connsiteX80" fmla="*/ 6487576 w 7945998"/>
              <a:gd name="connsiteY80" fmla="*/ 4197922 h 7437990"/>
              <a:gd name="connsiteX81" fmla="*/ 6487576 w 7945998"/>
              <a:gd name="connsiteY81" fmla="*/ 4273560 h 7437990"/>
              <a:gd name="connsiteX82" fmla="*/ 6283687 w 7945998"/>
              <a:gd name="connsiteY82" fmla="*/ 4460134 h 7437990"/>
              <a:gd name="connsiteX83" fmla="*/ 6141304 w 7945998"/>
              <a:gd name="connsiteY83" fmla="*/ 4405612 h 7437990"/>
              <a:gd name="connsiteX84" fmla="*/ 6115747 w 7945998"/>
              <a:gd name="connsiteY84" fmla="*/ 4370396 h 7437990"/>
              <a:gd name="connsiteX85" fmla="*/ 6112874 w 7945998"/>
              <a:gd name="connsiteY85" fmla="*/ 4396710 h 7437990"/>
              <a:gd name="connsiteX86" fmla="*/ 5904801 w 7945998"/>
              <a:gd name="connsiteY86" fmla="*/ 4553913 h 7437990"/>
              <a:gd name="connsiteX87" fmla="*/ 5695127 w 7945998"/>
              <a:gd name="connsiteY87" fmla="*/ 4357102 h 7437990"/>
              <a:gd name="connsiteX88" fmla="*/ 5695127 w 7945998"/>
              <a:gd name="connsiteY88" fmla="*/ 4239135 h 7437990"/>
              <a:gd name="connsiteX89" fmla="*/ 5693642 w 7945998"/>
              <a:gd name="connsiteY89" fmla="*/ 4241138 h 7437990"/>
              <a:gd name="connsiteX90" fmla="*/ 5677458 w 7945998"/>
              <a:gd name="connsiteY90" fmla="*/ 4313901 h 7437990"/>
              <a:gd name="connsiteX91" fmla="*/ 5677458 w 7945998"/>
              <a:gd name="connsiteY91" fmla="*/ 5393006 h 7437990"/>
              <a:gd name="connsiteX92" fmla="*/ 5476287 w 7945998"/>
              <a:gd name="connsiteY92" fmla="*/ 5579580 h 7437990"/>
              <a:gd name="connsiteX93" fmla="*/ 5466175 w 7945998"/>
              <a:gd name="connsiteY93" fmla="*/ 5578641 h 7437990"/>
              <a:gd name="connsiteX94" fmla="*/ 5466175 w 7945998"/>
              <a:gd name="connsiteY94" fmla="*/ 5718683 h 7437990"/>
              <a:gd name="connsiteX95" fmla="*/ 5466175 w 7945998"/>
              <a:gd name="connsiteY95" fmla="*/ 6033640 h 7437990"/>
              <a:gd name="connsiteX96" fmla="*/ 5265004 w 7945998"/>
              <a:gd name="connsiteY96" fmla="*/ 6220215 h 7437990"/>
              <a:gd name="connsiteX97" fmla="*/ 5061116 w 7945998"/>
              <a:gd name="connsiteY97" fmla="*/ 6033640 h 7437990"/>
              <a:gd name="connsiteX98" fmla="*/ 5061116 w 7945998"/>
              <a:gd name="connsiteY98" fmla="*/ 6056332 h 7437990"/>
              <a:gd name="connsiteX99" fmla="*/ 4859946 w 7945998"/>
              <a:gd name="connsiteY99" fmla="*/ 5869758 h 7437990"/>
              <a:gd name="connsiteX100" fmla="*/ 4658776 w 7945998"/>
              <a:gd name="connsiteY100" fmla="*/ 6056332 h 7437990"/>
              <a:gd name="connsiteX101" fmla="*/ 4658776 w 7945998"/>
              <a:gd name="connsiteY101" fmla="*/ 6131970 h 7437990"/>
              <a:gd name="connsiteX102" fmla="*/ 4454887 w 7945998"/>
              <a:gd name="connsiteY102" fmla="*/ 6318544 h 7437990"/>
              <a:gd name="connsiteX103" fmla="*/ 4253716 w 7945998"/>
              <a:gd name="connsiteY103" fmla="*/ 6131970 h 7437990"/>
              <a:gd name="connsiteX104" fmla="*/ 4253716 w 7945998"/>
              <a:gd name="connsiteY104" fmla="*/ 6172311 h 7437990"/>
              <a:gd name="connsiteX105" fmla="*/ 4052547 w 7945998"/>
              <a:gd name="connsiteY105" fmla="*/ 5985736 h 7437990"/>
              <a:gd name="connsiteX106" fmla="*/ 3848658 w 7945998"/>
              <a:gd name="connsiteY106" fmla="*/ 6172311 h 7437990"/>
              <a:gd name="connsiteX107" fmla="*/ 3848658 w 7945998"/>
              <a:gd name="connsiteY107" fmla="*/ 7251416 h 7437990"/>
              <a:gd name="connsiteX108" fmla="*/ 3647487 w 7945998"/>
              <a:gd name="connsiteY108" fmla="*/ 7437990 h 7437990"/>
              <a:gd name="connsiteX109" fmla="*/ 3446317 w 7945998"/>
              <a:gd name="connsiteY109" fmla="*/ 7251416 h 7437990"/>
              <a:gd name="connsiteX110" fmla="*/ 3446317 w 7945998"/>
              <a:gd name="connsiteY110" fmla="*/ 5940353 h 7437990"/>
              <a:gd name="connsiteX111" fmla="*/ 3242429 w 7945998"/>
              <a:gd name="connsiteY111" fmla="*/ 5751258 h 7437990"/>
              <a:gd name="connsiteX112" fmla="*/ 3041258 w 7945998"/>
              <a:gd name="connsiteY112" fmla="*/ 5940353 h 7437990"/>
              <a:gd name="connsiteX113" fmla="*/ 3041258 w 7945998"/>
              <a:gd name="connsiteY113" fmla="*/ 6502597 h 7437990"/>
              <a:gd name="connsiteX114" fmla="*/ 2840088 w 7945998"/>
              <a:gd name="connsiteY114" fmla="*/ 6689172 h 7437990"/>
              <a:gd name="connsiteX115" fmla="*/ 2636199 w 7945998"/>
              <a:gd name="connsiteY115" fmla="*/ 6502597 h 7437990"/>
              <a:gd name="connsiteX116" fmla="*/ 2636199 w 7945998"/>
              <a:gd name="connsiteY116" fmla="*/ 5869758 h 7437990"/>
              <a:gd name="connsiteX117" fmla="*/ 2435029 w 7945998"/>
              <a:gd name="connsiteY117" fmla="*/ 5680662 h 7437990"/>
              <a:gd name="connsiteX118" fmla="*/ 2233859 w 7945998"/>
              <a:gd name="connsiteY118" fmla="*/ 5869758 h 7437990"/>
              <a:gd name="connsiteX119" fmla="*/ 2233859 w 7945998"/>
              <a:gd name="connsiteY119" fmla="*/ 6172311 h 7437990"/>
              <a:gd name="connsiteX120" fmla="*/ 2029970 w 7945998"/>
              <a:gd name="connsiteY120" fmla="*/ 6361406 h 7437990"/>
              <a:gd name="connsiteX121" fmla="*/ 1828800 w 7945998"/>
              <a:gd name="connsiteY121" fmla="*/ 6172311 h 7437990"/>
              <a:gd name="connsiteX122" fmla="*/ 1828800 w 7945998"/>
              <a:gd name="connsiteY122" fmla="*/ 5652531 h 7437990"/>
              <a:gd name="connsiteX123" fmla="*/ 1828800 w 7945998"/>
              <a:gd name="connsiteY123" fmla="*/ 5578640 h 7437990"/>
              <a:gd name="connsiteX124" fmla="*/ 1818687 w 7945998"/>
              <a:gd name="connsiteY124" fmla="*/ 5579580 h 7437990"/>
              <a:gd name="connsiteX125" fmla="*/ 1617517 w 7945998"/>
              <a:gd name="connsiteY125" fmla="*/ 5393006 h 7437990"/>
              <a:gd name="connsiteX126" fmla="*/ 1617517 w 7945998"/>
              <a:gd name="connsiteY126" fmla="*/ 4081943 h 7437990"/>
              <a:gd name="connsiteX127" fmla="*/ 1413629 w 7945998"/>
              <a:gd name="connsiteY127" fmla="*/ 3892848 h 7437990"/>
              <a:gd name="connsiteX128" fmla="*/ 1212458 w 7945998"/>
              <a:gd name="connsiteY128" fmla="*/ 4081943 h 7437990"/>
              <a:gd name="connsiteX129" fmla="*/ 1212458 w 7945998"/>
              <a:gd name="connsiteY129" fmla="*/ 4644187 h 7437990"/>
              <a:gd name="connsiteX130" fmla="*/ 1011288 w 7945998"/>
              <a:gd name="connsiteY130" fmla="*/ 4830762 h 7437990"/>
              <a:gd name="connsiteX131" fmla="*/ 807399 w 7945998"/>
              <a:gd name="connsiteY131" fmla="*/ 4644187 h 7437990"/>
              <a:gd name="connsiteX132" fmla="*/ 807399 w 7945998"/>
              <a:gd name="connsiteY132" fmla="*/ 4011348 h 7437990"/>
              <a:gd name="connsiteX133" fmla="*/ 606229 w 7945998"/>
              <a:gd name="connsiteY133" fmla="*/ 3822252 h 7437990"/>
              <a:gd name="connsiteX134" fmla="*/ 405059 w 7945998"/>
              <a:gd name="connsiteY134" fmla="*/ 4011348 h 7437990"/>
              <a:gd name="connsiteX135" fmla="*/ 405059 w 7945998"/>
              <a:gd name="connsiteY135" fmla="*/ 4313901 h 7437990"/>
              <a:gd name="connsiteX136" fmla="*/ 201170 w 7945998"/>
              <a:gd name="connsiteY136" fmla="*/ 4502996 h 7437990"/>
              <a:gd name="connsiteX137" fmla="*/ 0 w 7945998"/>
              <a:gd name="connsiteY137" fmla="*/ 4313901 h 7437990"/>
              <a:gd name="connsiteX138" fmla="*/ 0 w 7945998"/>
              <a:gd name="connsiteY138" fmla="*/ 847148 h 7437990"/>
              <a:gd name="connsiteX139" fmla="*/ 201170 w 7945998"/>
              <a:gd name="connsiteY139" fmla="*/ 660574 h 7437990"/>
              <a:gd name="connsiteX140" fmla="*/ 217481 w 7945998"/>
              <a:gd name="connsiteY140" fmla="*/ 660574 h 7437990"/>
              <a:gd name="connsiteX141" fmla="*/ 307193 w 7945998"/>
              <a:gd name="connsiteY141" fmla="*/ 645446 h 7437990"/>
              <a:gd name="connsiteX142" fmla="*/ 405059 w 7945998"/>
              <a:gd name="connsiteY142" fmla="*/ 496691 h 7437990"/>
              <a:gd name="connsiteX143" fmla="*/ 405059 w 7945998"/>
              <a:gd name="connsiteY143" fmla="*/ 239521 h 7437990"/>
              <a:gd name="connsiteX144" fmla="*/ 606229 w 7945998"/>
              <a:gd name="connsiteY144" fmla="*/ 50426 h 7437990"/>
              <a:gd name="connsiteX145" fmla="*/ 807399 w 7945998"/>
              <a:gd name="connsiteY145" fmla="*/ 239521 h 7437990"/>
              <a:gd name="connsiteX146" fmla="*/ 807399 w 7945998"/>
              <a:gd name="connsiteY146" fmla="*/ 635361 h 7437990"/>
              <a:gd name="connsiteX147" fmla="*/ 905266 w 7945998"/>
              <a:gd name="connsiteY147" fmla="*/ 784116 h 7437990"/>
              <a:gd name="connsiteX148" fmla="*/ 1024880 w 7945998"/>
              <a:gd name="connsiteY148" fmla="*/ 801765 h 7437990"/>
              <a:gd name="connsiteX149" fmla="*/ 1212458 w 7945998"/>
              <a:gd name="connsiteY149" fmla="*/ 988339 h 7437990"/>
              <a:gd name="connsiteX150" fmla="*/ 1212458 w 7945998"/>
              <a:gd name="connsiteY150" fmla="*/ 2064923 h 7437990"/>
              <a:gd name="connsiteX151" fmla="*/ 1413629 w 7945998"/>
              <a:gd name="connsiteY151" fmla="*/ 2254019 h 7437990"/>
              <a:gd name="connsiteX152" fmla="*/ 1617517 w 7945998"/>
              <a:gd name="connsiteY152" fmla="*/ 2064923 h 7437990"/>
              <a:gd name="connsiteX153" fmla="*/ 1617517 w 7945998"/>
              <a:gd name="connsiteY153" fmla="*/ 1737158 h 7437990"/>
              <a:gd name="connsiteX154" fmla="*/ 1818687 w 7945998"/>
              <a:gd name="connsiteY154" fmla="*/ 1550583 h 7437990"/>
              <a:gd name="connsiteX155" fmla="*/ 1821406 w 7945998"/>
              <a:gd name="connsiteY155" fmla="*/ 1550583 h 7437990"/>
              <a:gd name="connsiteX156" fmla="*/ 1921991 w 7945998"/>
              <a:gd name="connsiteY156" fmla="*/ 1535456 h 7437990"/>
              <a:gd name="connsiteX157" fmla="*/ 2019858 w 7945998"/>
              <a:gd name="connsiteY157" fmla="*/ 1386701 h 7437990"/>
              <a:gd name="connsiteX158" fmla="*/ 2019858 w 7945998"/>
              <a:gd name="connsiteY158" fmla="*/ 544595 h 7437990"/>
              <a:gd name="connsiteX159" fmla="*/ 2223747 w 7945998"/>
              <a:gd name="connsiteY159" fmla="*/ 355500 h 7437990"/>
              <a:gd name="connsiteX160" fmla="*/ 2231902 w 7945998"/>
              <a:gd name="connsiteY160" fmla="*/ 355500 h 7437990"/>
              <a:gd name="connsiteX161" fmla="*/ 2329769 w 7945998"/>
              <a:gd name="connsiteY161" fmla="*/ 340372 h 7437990"/>
              <a:gd name="connsiteX162" fmla="*/ 2424916 w 7945998"/>
              <a:gd name="connsiteY162" fmla="*/ 216830 h 7437990"/>
              <a:gd name="connsiteX163" fmla="*/ 2424916 w 7945998"/>
              <a:gd name="connsiteY163" fmla="*/ 186574 h 7437990"/>
              <a:gd name="connsiteX164" fmla="*/ 2626087 w 7945998"/>
              <a:gd name="connsiteY164" fmla="*/ 0 h 7437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Lst>
            <a:rect l="l" t="t" r="r" b="b"/>
            <a:pathLst>
              <a:path w="7945998" h="7437990">
                <a:moveTo>
                  <a:pt x="5904801" y="5437624"/>
                </a:moveTo>
                <a:cubicBezTo>
                  <a:pt x="6021892" y="5437624"/>
                  <a:pt x="6117198" y="5525923"/>
                  <a:pt x="6117198" y="5634404"/>
                </a:cubicBezTo>
                <a:cubicBezTo>
                  <a:pt x="6117198" y="7150621"/>
                  <a:pt x="6117198" y="7150621"/>
                  <a:pt x="6117198" y="7150621"/>
                </a:cubicBezTo>
                <a:cubicBezTo>
                  <a:pt x="6117198" y="7259102"/>
                  <a:pt x="6021892" y="7347401"/>
                  <a:pt x="5904801" y="7347401"/>
                </a:cubicBezTo>
                <a:cubicBezTo>
                  <a:pt x="5787711" y="7347401"/>
                  <a:pt x="5695127" y="7259102"/>
                  <a:pt x="5695127" y="7150621"/>
                </a:cubicBezTo>
                <a:cubicBezTo>
                  <a:pt x="5695127" y="5634404"/>
                  <a:pt x="5695127" y="5634404"/>
                  <a:pt x="5695127" y="5634404"/>
                </a:cubicBezTo>
                <a:cubicBezTo>
                  <a:pt x="5695127" y="5525923"/>
                  <a:pt x="5787711" y="5437624"/>
                  <a:pt x="5904801" y="5437624"/>
                </a:cubicBezTo>
                <a:close/>
                <a:moveTo>
                  <a:pt x="3069455" y="4014908"/>
                </a:moveTo>
                <a:lnTo>
                  <a:pt x="3100046" y="4057591"/>
                </a:lnTo>
                <a:cubicBezTo>
                  <a:pt x="3127317" y="4083119"/>
                  <a:pt x="3162424" y="4101202"/>
                  <a:pt x="3201784" y="4108647"/>
                </a:cubicBezTo>
                <a:lnTo>
                  <a:pt x="3204775" y="4108926"/>
                </a:lnTo>
                <a:lnTo>
                  <a:pt x="3173529" y="4065871"/>
                </a:lnTo>
                <a:cubicBezTo>
                  <a:pt x="3146258" y="4040579"/>
                  <a:pt x="3111151" y="4022556"/>
                  <a:pt x="3071791" y="4015125"/>
                </a:cubicBezTo>
                <a:close/>
                <a:moveTo>
                  <a:pt x="7733601" y="3579214"/>
                </a:moveTo>
                <a:cubicBezTo>
                  <a:pt x="7850692" y="3579214"/>
                  <a:pt x="7945998" y="3667513"/>
                  <a:pt x="7945998" y="3775994"/>
                </a:cubicBezTo>
                <a:cubicBezTo>
                  <a:pt x="7945998" y="5292211"/>
                  <a:pt x="7945998" y="5292211"/>
                  <a:pt x="7945998" y="5292211"/>
                </a:cubicBezTo>
                <a:cubicBezTo>
                  <a:pt x="7945998" y="5400692"/>
                  <a:pt x="7850692" y="5488991"/>
                  <a:pt x="7733601" y="5488991"/>
                </a:cubicBezTo>
                <a:cubicBezTo>
                  <a:pt x="7616511" y="5488991"/>
                  <a:pt x="7523927" y="5400692"/>
                  <a:pt x="7523927" y="5292211"/>
                </a:cubicBezTo>
                <a:cubicBezTo>
                  <a:pt x="7523927" y="3775994"/>
                  <a:pt x="7523927" y="3775994"/>
                  <a:pt x="7523927" y="3775994"/>
                </a:cubicBezTo>
                <a:cubicBezTo>
                  <a:pt x="7523927" y="3667513"/>
                  <a:pt x="7616511" y="3579214"/>
                  <a:pt x="7733601" y="3579214"/>
                </a:cubicBezTo>
                <a:close/>
                <a:moveTo>
                  <a:pt x="7733601" y="1519687"/>
                </a:moveTo>
                <a:cubicBezTo>
                  <a:pt x="7850692" y="1519687"/>
                  <a:pt x="7945998" y="1607999"/>
                  <a:pt x="7945998" y="1716497"/>
                </a:cubicBezTo>
                <a:cubicBezTo>
                  <a:pt x="7945998" y="2498692"/>
                  <a:pt x="7945998" y="2498692"/>
                  <a:pt x="7945998" y="2498692"/>
                </a:cubicBezTo>
                <a:cubicBezTo>
                  <a:pt x="7945998" y="2607190"/>
                  <a:pt x="7850692" y="2695503"/>
                  <a:pt x="7733601" y="2695503"/>
                </a:cubicBezTo>
                <a:cubicBezTo>
                  <a:pt x="7616511" y="2695503"/>
                  <a:pt x="7523927" y="2607190"/>
                  <a:pt x="7523927" y="2498692"/>
                </a:cubicBezTo>
                <a:cubicBezTo>
                  <a:pt x="7523927" y="1716497"/>
                  <a:pt x="7523927" y="1716497"/>
                  <a:pt x="7523927" y="1716497"/>
                </a:cubicBezTo>
                <a:cubicBezTo>
                  <a:pt x="7523927" y="1607999"/>
                  <a:pt x="7616511" y="1519687"/>
                  <a:pt x="7733601" y="1519687"/>
                </a:cubicBezTo>
                <a:close/>
                <a:moveTo>
                  <a:pt x="2626087" y="0"/>
                </a:moveTo>
                <a:cubicBezTo>
                  <a:pt x="2737546" y="0"/>
                  <a:pt x="2829976" y="83202"/>
                  <a:pt x="2829976" y="186574"/>
                </a:cubicBezTo>
                <a:cubicBezTo>
                  <a:pt x="2829976" y="186574"/>
                  <a:pt x="2829976" y="186574"/>
                  <a:pt x="2829976" y="801765"/>
                </a:cubicBezTo>
                <a:cubicBezTo>
                  <a:pt x="2829976" y="905137"/>
                  <a:pt x="2919686" y="988339"/>
                  <a:pt x="3031146" y="988339"/>
                </a:cubicBezTo>
                <a:cubicBezTo>
                  <a:pt x="3142605" y="988339"/>
                  <a:pt x="3232316" y="905137"/>
                  <a:pt x="3232316" y="801765"/>
                </a:cubicBezTo>
                <a:cubicBezTo>
                  <a:pt x="3232316" y="801765"/>
                  <a:pt x="3232316" y="801765"/>
                  <a:pt x="3232316" y="708478"/>
                </a:cubicBezTo>
                <a:cubicBezTo>
                  <a:pt x="3232316" y="602585"/>
                  <a:pt x="3324745" y="519383"/>
                  <a:pt x="3436204" y="519383"/>
                </a:cubicBezTo>
                <a:cubicBezTo>
                  <a:pt x="3547663" y="519383"/>
                  <a:pt x="3637375" y="602585"/>
                  <a:pt x="3637375" y="708478"/>
                </a:cubicBezTo>
                <a:cubicBezTo>
                  <a:pt x="3637375" y="708478"/>
                  <a:pt x="3637375" y="708478"/>
                  <a:pt x="3637375" y="3288758"/>
                </a:cubicBezTo>
                <a:lnTo>
                  <a:pt x="3637375" y="3409933"/>
                </a:lnTo>
                <a:lnTo>
                  <a:pt x="3647487" y="3408993"/>
                </a:lnTo>
                <a:cubicBezTo>
                  <a:pt x="3647487" y="3408993"/>
                  <a:pt x="3650206" y="3408993"/>
                  <a:pt x="3650206" y="3408993"/>
                </a:cubicBezTo>
                <a:lnTo>
                  <a:pt x="3657600" y="3408928"/>
                </a:lnTo>
                <a:lnTo>
                  <a:pt x="3657600" y="3334116"/>
                </a:lnTo>
                <a:cubicBezTo>
                  <a:pt x="3657600" y="2820895"/>
                  <a:pt x="3657600" y="2038845"/>
                  <a:pt x="3657600" y="847148"/>
                </a:cubicBezTo>
                <a:cubicBezTo>
                  <a:pt x="3657600" y="743776"/>
                  <a:pt x="3747312" y="660574"/>
                  <a:pt x="3858770" y="660574"/>
                </a:cubicBezTo>
                <a:cubicBezTo>
                  <a:pt x="3864207" y="660574"/>
                  <a:pt x="3869644" y="660574"/>
                  <a:pt x="3875081" y="660574"/>
                </a:cubicBezTo>
                <a:cubicBezTo>
                  <a:pt x="3907703" y="660574"/>
                  <a:pt x="3924015" y="658053"/>
                  <a:pt x="3964793" y="645446"/>
                </a:cubicBezTo>
                <a:cubicBezTo>
                  <a:pt x="3997415" y="632840"/>
                  <a:pt x="4057222" y="597542"/>
                  <a:pt x="4062659" y="496691"/>
                </a:cubicBezTo>
                <a:cubicBezTo>
                  <a:pt x="4062659" y="496691"/>
                  <a:pt x="4062659" y="496691"/>
                  <a:pt x="4062659" y="239521"/>
                </a:cubicBezTo>
                <a:cubicBezTo>
                  <a:pt x="4062659" y="136149"/>
                  <a:pt x="4152370" y="50426"/>
                  <a:pt x="4263829" y="50426"/>
                </a:cubicBezTo>
                <a:cubicBezTo>
                  <a:pt x="4375289" y="50426"/>
                  <a:pt x="4464999" y="136149"/>
                  <a:pt x="4464999" y="239521"/>
                </a:cubicBezTo>
                <a:cubicBezTo>
                  <a:pt x="4464999" y="239521"/>
                  <a:pt x="4464999" y="239521"/>
                  <a:pt x="4464999" y="635361"/>
                </a:cubicBezTo>
                <a:cubicBezTo>
                  <a:pt x="4470436" y="736212"/>
                  <a:pt x="4530244" y="771510"/>
                  <a:pt x="4562866" y="784116"/>
                </a:cubicBezTo>
                <a:cubicBezTo>
                  <a:pt x="4614517" y="801765"/>
                  <a:pt x="4628110" y="799244"/>
                  <a:pt x="4682480" y="801765"/>
                </a:cubicBezTo>
                <a:cubicBezTo>
                  <a:pt x="4785784" y="809329"/>
                  <a:pt x="4870058" y="890010"/>
                  <a:pt x="4870058" y="988339"/>
                </a:cubicBezTo>
                <a:cubicBezTo>
                  <a:pt x="4870058" y="988339"/>
                  <a:pt x="4870058" y="988339"/>
                  <a:pt x="4870058" y="2064923"/>
                </a:cubicBezTo>
                <a:cubicBezTo>
                  <a:pt x="4870058" y="2170817"/>
                  <a:pt x="4959769" y="2254019"/>
                  <a:pt x="5071229" y="2254019"/>
                </a:cubicBezTo>
                <a:cubicBezTo>
                  <a:pt x="5182688" y="2254019"/>
                  <a:pt x="5275117" y="2170817"/>
                  <a:pt x="5275117" y="2064923"/>
                </a:cubicBezTo>
                <a:cubicBezTo>
                  <a:pt x="5275117" y="2064923"/>
                  <a:pt x="5275117" y="2064923"/>
                  <a:pt x="5275117" y="1737158"/>
                </a:cubicBezTo>
                <a:cubicBezTo>
                  <a:pt x="5275117" y="1633786"/>
                  <a:pt x="5364828" y="1550583"/>
                  <a:pt x="5476287" y="1550583"/>
                </a:cubicBezTo>
                <a:cubicBezTo>
                  <a:pt x="5476287" y="1550583"/>
                  <a:pt x="5479006" y="1550583"/>
                  <a:pt x="5479006" y="1550583"/>
                </a:cubicBezTo>
                <a:cubicBezTo>
                  <a:pt x="5519783" y="1550583"/>
                  <a:pt x="5536095" y="1550583"/>
                  <a:pt x="5579591" y="1535456"/>
                </a:cubicBezTo>
                <a:cubicBezTo>
                  <a:pt x="5614932" y="1522849"/>
                  <a:pt x="5674739" y="1487552"/>
                  <a:pt x="5677458" y="1386701"/>
                </a:cubicBezTo>
                <a:lnTo>
                  <a:pt x="5677458" y="544595"/>
                </a:lnTo>
                <a:cubicBezTo>
                  <a:pt x="5677458" y="438702"/>
                  <a:pt x="5769887" y="355500"/>
                  <a:pt x="5881347" y="355500"/>
                </a:cubicBezTo>
                <a:cubicBezTo>
                  <a:pt x="5884065" y="355500"/>
                  <a:pt x="5886784" y="355500"/>
                  <a:pt x="5889502" y="355500"/>
                </a:cubicBezTo>
                <a:cubicBezTo>
                  <a:pt x="5927561" y="355500"/>
                  <a:pt x="5943872" y="355500"/>
                  <a:pt x="5987369" y="340372"/>
                </a:cubicBezTo>
                <a:cubicBezTo>
                  <a:pt x="6017272" y="330287"/>
                  <a:pt x="6071642" y="297510"/>
                  <a:pt x="6082516" y="216830"/>
                </a:cubicBezTo>
                <a:cubicBezTo>
                  <a:pt x="6082516" y="216830"/>
                  <a:pt x="6082516" y="216830"/>
                  <a:pt x="6082516" y="186574"/>
                </a:cubicBezTo>
                <a:cubicBezTo>
                  <a:pt x="6082516" y="83202"/>
                  <a:pt x="6172228" y="0"/>
                  <a:pt x="6283687" y="0"/>
                </a:cubicBezTo>
                <a:cubicBezTo>
                  <a:pt x="6395146" y="0"/>
                  <a:pt x="6487576" y="83202"/>
                  <a:pt x="6487576" y="186574"/>
                </a:cubicBezTo>
                <a:cubicBezTo>
                  <a:pt x="6487576" y="186574"/>
                  <a:pt x="6487576" y="186574"/>
                  <a:pt x="6487576" y="801765"/>
                </a:cubicBezTo>
                <a:cubicBezTo>
                  <a:pt x="6487576" y="905137"/>
                  <a:pt x="6577286" y="988339"/>
                  <a:pt x="6688746" y="988339"/>
                </a:cubicBezTo>
                <a:cubicBezTo>
                  <a:pt x="6800205" y="988339"/>
                  <a:pt x="6889916" y="905137"/>
                  <a:pt x="6889916" y="801765"/>
                </a:cubicBezTo>
                <a:cubicBezTo>
                  <a:pt x="6889916" y="801765"/>
                  <a:pt x="6889916" y="801765"/>
                  <a:pt x="6889916" y="708478"/>
                </a:cubicBezTo>
                <a:cubicBezTo>
                  <a:pt x="6889916" y="602585"/>
                  <a:pt x="6982345" y="519383"/>
                  <a:pt x="7093804" y="519383"/>
                </a:cubicBezTo>
                <a:cubicBezTo>
                  <a:pt x="7205263" y="519383"/>
                  <a:pt x="7294975" y="602585"/>
                  <a:pt x="7294975" y="708478"/>
                </a:cubicBezTo>
                <a:cubicBezTo>
                  <a:pt x="7294975" y="708478"/>
                  <a:pt x="7294975" y="708478"/>
                  <a:pt x="7294975" y="4175230"/>
                </a:cubicBezTo>
                <a:cubicBezTo>
                  <a:pt x="7294975" y="4278603"/>
                  <a:pt x="7205263" y="4361805"/>
                  <a:pt x="7093804" y="4361805"/>
                </a:cubicBezTo>
                <a:cubicBezTo>
                  <a:pt x="6982345" y="4361805"/>
                  <a:pt x="6889916" y="4278603"/>
                  <a:pt x="6889916" y="4175230"/>
                </a:cubicBezTo>
                <a:cubicBezTo>
                  <a:pt x="6889916" y="4175230"/>
                  <a:pt x="6889916" y="4175230"/>
                  <a:pt x="6889916" y="4197922"/>
                </a:cubicBezTo>
                <a:cubicBezTo>
                  <a:pt x="6889916" y="4094550"/>
                  <a:pt x="6800205" y="4011348"/>
                  <a:pt x="6688746" y="4011348"/>
                </a:cubicBezTo>
                <a:cubicBezTo>
                  <a:pt x="6577286" y="4011348"/>
                  <a:pt x="6487576" y="4094550"/>
                  <a:pt x="6487576" y="4197922"/>
                </a:cubicBezTo>
                <a:cubicBezTo>
                  <a:pt x="6487576" y="4197922"/>
                  <a:pt x="6487576" y="4197922"/>
                  <a:pt x="6487576" y="4273560"/>
                </a:cubicBezTo>
                <a:cubicBezTo>
                  <a:pt x="6487576" y="4376932"/>
                  <a:pt x="6395146" y="4460134"/>
                  <a:pt x="6283687" y="4460134"/>
                </a:cubicBezTo>
                <a:cubicBezTo>
                  <a:pt x="6227958" y="4460134"/>
                  <a:pt x="6177665" y="4439334"/>
                  <a:pt x="6141304" y="4405612"/>
                </a:cubicBezTo>
                <a:lnTo>
                  <a:pt x="6115747" y="4370396"/>
                </a:lnTo>
                <a:lnTo>
                  <a:pt x="6112874" y="4396710"/>
                </a:lnTo>
                <a:cubicBezTo>
                  <a:pt x="6093031" y="4486299"/>
                  <a:pt x="6007256" y="4553913"/>
                  <a:pt x="5904801" y="4553913"/>
                </a:cubicBezTo>
                <a:cubicBezTo>
                  <a:pt x="5787711" y="4553913"/>
                  <a:pt x="5695127" y="4465600"/>
                  <a:pt x="5695127" y="4357102"/>
                </a:cubicBezTo>
                <a:lnTo>
                  <a:pt x="5695127" y="4239135"/>
                </a:lnTo>
                <a:lnTo>
                  <a:pt x="5693642" y="4241138"/>
                </a:lnTo>
                <a:cubicBezTo>
                  <a:pt x="5683235" y="4263475"/>
                  <a:pt x="5677458" y="4288058"/>
                  <a:pt x="5677458" y="4313901"/>
                </a:cubicBezTo>
                <a:cubicBezTo>
                  <a:pt x="5677458" y="4313901"/>
                  <a:pt x="5677458" y="4313901"/>
                  <a:pt x="5677458" y="5393006"/>
                </a:cubicBezTo>
                <a:cubicBezTo>
                  <a:pt x="5677458" y="5496378"/>
                  <a:pt x="5587746" y="5579580"/>
                  <a:pt x="5476287" y="5579580"/>
                </a:cubicBezTo>
                <a:lnTo>
                  <a:pt x="5466175" y="5578641"/>
                </a:lnTo>
                <a:lnTo>
                  <a:pt x="5466175" y="5718683"/>
                </a:lnTo>
                <a:cubicBezTo>
                  <a:pt x="5466175" y="5820354"/>
                  <a:pt x="5466175" y="5925304"/>
                  <a:pt x="5466175" y="6033640"/>
                </a:cubicBezTo>
                <a:cubicBezTo>
                  <a:pt x="5466175" y="6137013"/>
                  <a:pt x="5376463" y="6220215"/>
                  <a:pt x="5265004" y="6220215"/>
                </a:cubicBezTo>
                <a:cubicBezTo>
                  <a:pt x="5153545" y="6220215"/>
                  <a:pt x="5061116" y="6137013"/>
                  <a:pt x="5061116" y="6033640"/>
                </a:cubicBezTo>
                <a:cubicBezTo>
                  <a:pt x="5061116" y="6033640"/>
                  <a:pt x="5061116" y="6033640"/>
                  <a:pt x="5061116" y="6056332"/>
                </a:cubicBezTo>
                <a:cubicBezTo>
                  <a:pt x="5061116" y="5952960"/>
                  <a:pt x="4971405" y="5869758"/>
                  <a:pt x="4859946" y="5869758"/>
                </a:cubicBezTo>
                <a:cubicBezTo>
                  <a:pt x="4748486" y="5869758"/>
                  <a:pt x="4658776" y="5952960"/>
                  <a:pt x="4658776" y="6056332"/>
                </a:cubicBezTo>
                <a:cubicBezTo>
                  <a:pt x="4658776" y="6056332"/>
                  <a:pt x="4658776" y="6056332"/>
                  <a:pt x="4658776" y="6131970"/>
                </a:cubicBezTo>
                <a:cubicBezTo>
                  <a:pt x="4658776" y="6235342"/>
                  <a:pt x="4566346" y="6318544"/>
                  <a:pt x="4454887" y="6318544"/>
                </a:cubicBezTo>
                <a:cubicBezTo>
                  <a:pt x="4343428" y="6318544"/>
                  <a:pt x="4253716" y="6235342"/>
                  <a:pt x="4253716" y="6131970"/>
                </a:cubicBezTo>
                <a:cubicBezTo>
                  <a:pt x="4253716" y="6131970"/>
                  <a:pt x="4253716" y="6131970"/>
                  <a:pt x="4253716" y="6172311"/>
                </a:cubicBezTo>
                <a:cubicBezTo>
                  <a:pt x="4253716" y="6068938"/>
                  <a:pt x="4164006" y="5985736"/>
                  <a:pt x="4052547" y="5985736"/>
                </a:cubicBezTo>
                <a:cubicBezTo>
                  <a:pt x="3941087" y="5985736"/>
                  <a:pt x="3848658" y="6068938"/>
                  <a:pt x="3848658" y="6172311"/>
                </a:cubicBezTo>
                <a:cubicBezTo>
                  <a:pt x="3848658" y="6172311"/>
                  <a:pt x="3848658" y="6172311"/>
                  <a:pt x="3848658" y="7251416"/>
                </a:cubicBezTo>
                <a:cubicBezTo>
                  <a:pt x="3848658" y="7354788"/>
                  <a:pt x="3758946" y="7437990"/>
                  <a:pt x="3647487" y="7437990"/>
                </a:cubicBezTo>
                <a:cubicBezTo>
                  <a:pt x="3536028" y="7437990"/>
                  <a:pt x="3446317" y="7354788"/>
                  <a:pt x="3446317" y="7251416"/>
                </a:cubicBezTo>
                <a:cubicBezTo>
                  <a:pt x="3446317" y="7251416"/>
                  <a:pt x="3446317" y="7251416"/>
                  <a:pt x="3446317" y="5940353"/>
                </a:cubicBezTo>
                <a:cubicBezTo>
                  <a:pt x="3446317" y="5836981"/>
                  <a:pt x="3353888" y="5751258"/>
                  <a:pt x="3242429" y="5751258"/>
                </a:cubicBezTo>
                <a:cubicBezTo>
                  <a:pt x="3130969" y="5751258"/>
                  <a:pt x="3041258" y="5836981"/>
                  <a:pt x="3041258" y="5940353"/>
                </a:cubicBezTo>
                <a:cubicBezTo>
                  <a:pt x="3041258" y="5940353"/>
                  <a:pt x="3041258" y="5940353"/>
                  <a:pt x="3041258" y="6502597"/>
                </a:cubicBezTo>
                <a:cubicBezTo>
                  <a:pt x="3041258" y="6605970"/>
                  <a:pt x="2951547" y="6689172"/>
                  <a:pt x="2840088" y="6689172"/>
                </a:cubicBezTo>
                <a:cubicBezTo>
                  <a:pt x="2728629" y="6689172"/>
                  <a:pt x="2636199" y="6605970"/>
                  <a:pt x="2636199" y="6502597"/>
                </a:cubicBezTo>
                <a:cubicBezTo>
                  <a:pt x="2636199" y="6502597"/>
                  <a:pt x="2636199" y="6502597"/>
                  <a:pt x="2636199" y="5869758"/>
                </a:cubicBezTo>
                <a:cubicBezTo>
                  <a:pt x="2636199" y="5766385"/>
                  <a:pt x="2546489" y="5680662"/>
                  <a:pt x="2435029" y="5680662"/>
                </a:cubicBezTo>
                <a:cubicBezTo>
                  <a:pt x="2323570" y="5680662"/>
                  <a:pt x="2233859" y="5766385"/>
                  <a:pt x="2233859" y="5869758"/>
                </a:cubicBezTo>
                <a:cubicBezTo>
                  <a:pt x="2233859" y="5869758"/>
                  <a:pt x="2233859" y="5869758"/>
                  <a:pt x="2233859" y="6172311"/>
                </a:cubicBezTo>
                <a:cubicBezTo>
                  <a:pt x="2233859" y="6278204"/>
                  <a:pt x="2141430" y="6361406"/>
                  <a:pt x="2029970" y="6361406"/>
                </a:cubicBezTo>
                <a:cubicBezTo>
                  <a:pt x="1918512" y="6361406"/>
                  <a:pt x="1828800" y="6278204"/>
                  <a:pt x="1828800" y="6172311"/>
                </a:cubicBezTo>
                <a:cubicBezTo>
                  <a:pt x="1828800" y="6172311"/>
                  <a:pt x="1828800" y="6172311"/>
                  <a:pt x="1828800" y="5652531"/>
                </a:cubicBezTo>
                <a:lnTo>
                  <a:pt x="1828800" y="5578640"/>
                </a:lnTo>
                <a:lnTo>
                  <a:pt x="1818687" y="5579580"/>
                </a:lnTo>
                <a:cubicBezTo>
                  <a:pt x="1707228" y="5579580"/>
                  <a:pt x="1617517" y="5496378"/>
                  <a:pt x="1617517" y="5393006"/>
                </a:cubicBezTo>
                <a:cubicBezTo>
                  <a:pt x="1617517" y="5393006"/>
                  <a:pt x="1617517" y="5393006"/>
                  <a:pt x="1617517" y="4081943"/>
                </a:cubicBezTo>
                <a:cubicBezTo>
                  <a:pt x="1617517" y="3978571"/>
                  <a:pt x="1525088" y="3892848"/>
                  <a:pt x="1413629" y="3892848"/>
                </a:cubicBezTo>
                <a:cubicBezTo>
                  <a:pt x="1302169" y="3892848"/>
                  <a:pt x="1212458" y="3978571"/>
                  <a:pt x="1212458" y="4081943"/>
                </a:cubicBezTo>
                <a:cubicBezTo>
                  <a:pt x="1212458" y="4081943"/>
                  <a:pt x="1212458" y="4081943"/>
                  <a:pt x="1212458" y="4644187"/>
                </a:cubicBezTo>
                <a:cubicBezTo>
                  <a:pt x="1212458" y="4747560"/>
                  <a:pt x="1122747" y="4830762"/>
                  <a:pt x="1011288" y="4830762"/>
                </a:cubicBezTo>
                <a:cubicBezTo>
                  <a:pt x="899829" y="4830762"/>
                  <a:pt x="807399" y="4747560"/>
                  <a:pt x="807399" y="4644187"/>
                </a:cubicBezTo>
                <a:cubicBezTo>
                  <a:pt x="807399" y="4644187"/>
                  <a:pt x="807399" y="4644187"/>
                  <a:pt x="807399" y="4011348"/>
                </a:cubicBezTo>
                <a:cubicBezTo>
                  <a:pt x="807399" y="3907975"/>
                  <a:pt x="717689" y="3822252"/>
                  <a:pt x="606229" y="3822252"/>
                </a:cubicBezTo>
                <a:cubicBezTo>
                  <a:pt x="494770" y="3822252"/>
                  <a:pt x="405059" y="3907975"/>
                  <a:pt x="405059" y="4011348"/>
                </a:cubicBezTo>
                <a:cubicBezTo>
                  <a:pt x="405059" y="4011348"/>
                  <a:pt x="405059" y="4011348"/>
                  <a:pt x="405059" y="4313901"/>
                </a:cubicBezTo>
                <a:cubicBezTo>
                  <a:pt x="405059" y="4419794"/>
                  <a:pt x="312630" y="4502996"/>
                  <a:pt x="201170" y="4502996"/>
                </a:cubicBezTo>
                <a:cubicBezTo>
                  <a:pt x="89712" y="4502996"/>
                  <a:pt x="0" y="4419794"/>
                  <a:pt x="0" y="4313901"/>
                </a:cubicBezTo>
                <a:cubicBezTo>
                  <a:pt x="0" y="4313901"/>
                  <a:pt x="0" y="4313901"/>
                  <a:pt x="0" y="847148"/>
                </a:cubicBezTo>
                <a:cubicBezTo>
                  <a:pt x="0" y="743776"/>
                  <a:pt x="89712" y="660574"/>
                  <a:pt x="201170" y="660574"/>
                </a:cubicBezTo>
                <a:cubicBezTo>
                  <a:pt x="206607" y="660574"/>
                  <a:pt x="212044" y="660574"/>
                  <a:pt x="217481" y="660574"/>
                </a:cubicBezTo>
                <a:cubicBezTo>
                  <a:pt x="250103" y="660574"/>
                  <a:pt x="266415" y="658053"/>
                  <a:pt x="307193" y="645446"/>
                </a:cubicBezTo>
                <a:cubicBezTo>
                  <a:pt x="339815" y="632840"/>
                  <a:pt x="399622" y="597542"/>
                  <a:pt x="405059" y="496691"/>
                </a:cubicBezTo>
                <a:cubicBezTo>
                  <a:pt x="405059" y="496691"/>
                  <a:pt x="405059" y="496691"/>
                  <a:pt x="405059" y="239521"/>
                </a:cubicBezTo>
                <a:cubicBezTo>
                  <a:pt x="405059" y="136149"/>
                  <a:pt x="494770" y="50426"/>
                  <a:pt x="606229" y="50426"/>
                </a:cubicBezTo>
                <a:cubicBezTo>
                  <a:pt x="717689" y="50426"/>
                  <a:pt x="807399" y="136149"/>
                  <a:pt x="807399" y="239521"/>
                </a:cubicBezTo>
                <a:cubicBezTo>
                  <a:pt x="807399" y="239521"/>
                  <a:pt x="807399" y="239521"/>
                  <a:pt x="807399" y="635361"/>
                </a:cubicBezTo>
                <a:cubicBezTo>
                  <a:pt x="812836" y="736212"/>
                  <a:pt x="872644" y="771510"/>
                  <a:pt x="905266" y="784116"/>
                </a:cubicBezTo>
                <a:cubicBezTo>
                  <a:pt x="956917" y="801765"/>
                  <a:pt x="970510" y="799244"/>
                  <a:pt x="1024880" y="801765"/>
                </a:cubicBezTo>
                <a:cubicBezTo>
                  <a:pt x="1128184" y="809329"/>
                  <a:pt x="1212458" y="890010"/>
                  <a:pt x="1212458" y="988339"/>
                </a:cubicBezTo>
                <a:cubicBezTo>
                  <a:pt x="1212458" y="988339"/>
                  <a:pt x="1212458" y="988339"/>
                  <a:pt x="1212458" y="2064923"/>
                </a:cubicBezTo>
                <a:cubicBezTo>
                  <a:pt x="1212458" y="2170817"/>
                  <a:pt x="1302169" y="2254019"/>
                  <a:pt x="1413629" y="2254019"/>
                </a:cubicBezTo>
                <a:cubicBezTo>
                  <a:pt x="1525088" y="2254019"/>
                  <a:pt x="1617517" y="2170817"/>
                  <a:pt x="1617517" y="2064923"/>
                </a:cubicBezTo>
                <a:cubicBezTo>
                  <a:pt x="1617517" y="2064923"/>
                  <a:pt x="1617517" y="2064923"/>
                  <a:pt x="1617517" y="1737158"/>
                </a:cubicBezTo>
                <a:cubicBezTo>
                  <a:pt x="1617517" y="1633786"/>
                  <a:pt x="1707228" y="1550583"/>
                  <a:pt x="1818687" y="1550583"/>
                </a:cubicBezTo>
                <a:cubicBezTo>
                  <a:pt x="1818687" y="1550583"/>
                  <a:pt x="1821406" y="1550583"/>
                  <a:pt x="1821406" y="1550583"/>
                </a:cubicBezTo>
                <a:cubicBezTo>
                  <a:pt x="1862183" y="1550583"/>
                  <a:pt x="1878495" y="1550583"/>
                  <a:pt x="1921991" y="1535456"/>
                </a:cubicBezTo>
                <a:cubicBezTo>
                  <a:pt x="1957332" y="1522849"/>
                  <a:pt x="2017139" y="1487552"/>
                  <a:pt x="2019858" y="1386701"/>
                </a:cubicBezTo>
                <a:lnTo>
                  <a:pt x="2019858" y="544595"/>
                </a:lnTo>
                <a:cubicBezTo>
                  <a:pt x="2019858" y="438702"/>
                  <a:pt x="2112287" y="355500"/>
                  <a:pt x="2223747" y="355500"/>
                </a:cubicBezTo>
                <a:cubicBezTo>
                  <a:pt x="2226465" y="355500"/>
                  <a:pt x="2229184" y="355500"/>
                  <a:pt x="2231902" y="355500"/>
                </a:cubicBezTo>
                <a:cubicBezTo>
                  <a:pt x="2269961" y="355500"/>
                  <a:pt x="2286272" y="355500"/>
                  <a:pt x="2329769" y="340372"/>
                </a:cubicBezTo>
                <a:cubicBezTo>
                  <a:pt x="2359672" y="330287"/>
                  <a:pt x="2414042" y="297510"/>
                  <a:pt x="2424916" y="216830"/>
                </a:cubicBezTo>
                <a:cubicBezTo>
                  <a:pt x="2424916" y="216830"/>
                  <a:pt x="2424916" y="216830"/>
                  <a:pt x="2424916" y="186574"/>
                </a:cubicBezTo>
                <a:cubicBezTo>
                  <a:pt x="2424916" y="83202"/>
                  <a:pt x="2514628" y="0"/>
                  <a:pt x="2626087" y="0"/>
                </a:cubicBezTo>
                <a:close/>
              </a:path>
            </a:pathLst>
          </a:custGeom>
          <a:blipFill>
            <a:blip r:embed="rId8"/>
            <a:stretch>
              <a:fillRect/>
            </a:stretch>
          </a:blip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79975905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randombar(horizontal)">
                                      <p:cBhvr>
                                        <p:cTn id="14" dur="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26"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down)">
                                      <p:cBhvr>
                                        <p:cTn id="19" dur="580">
                                          <p:stCondLst>
                                            <p:cond delay="0"/>
                                          </p:stCondLst>
                                        </p:cTn>
                                        <p:tgtEl>
                                          <p:spTgt spid="10"/>
                                        </p:tgtEl>
                                      </p:cBhvr>
                                    </p:animEffect>
                                    <p:anim calcmode="lin" valueType="num">
                                      <p:cBhvr>
                                        <p:cTn id="20"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21"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22"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23"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24"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25" dur="26">
                                          <p:stCondLst>
                                            <p:cond delay="650"/>
                                          </p:stCondLst>
                                        </p:cTn>
                                        <p:tgtEl>
                                          <p:spTgt spid="10"/>
                                        </p:tgtEl>
                                      </p:cBhvr>
                                      <p:to x="100000" y="60000"/>
                                    </p:animScale>
                                    <p:animScale>
                                      <p:cBhvr>
                                        <p:cTn id="26" dur="166" decel="50000">
                                          <p:stCondLst>
                                            <p:cond delay="676"/>
                                          </p:stCondLst>
                                        </p:cTn>
                                        <p:tgtEl>
                                          <p:spTgt spid="10"/>
                                        </p:tgtEl>
                                      </p:cBhvr>
                                      <p:to x="100000" y="100000"/>
                                    </p:animScale>
                                    <p:animScale>
                                      <p:cBhvr>
                                        <p:cTn id="27" dur="26">
                                          <p:stCondLst>
                                            <p:cond delay="1312"/>
                                          </p:stCondLst>
                                        </p:cTn>
                                        <p:tgtEl>
                                          <p:spTgt spid="10"/>
                                        </p:tgtEl>
                                      </p:cBhvr>
                                      <p:to x="100000" y="80000"/>
                                    </p:animScale>
                                    <p:animScale>
                                      <p:cBhvr>
                                        <p:cTn id="28" dur="166" decel="50000">
                                          <p:stCondLst>
                                            <p:cond delay="1338"/>
                                          </p:stCondLst>
                                        </p:cTn>
                                        <p:tgtEl>
                                          <p:spTgt spid="10"/>
                                        </p:tgtEl>
                                      </p:cBhvr>
                                      <p:to x="100000" y="100000"/>
                                    </p:animScale>
                                    <p:animScale>
                                      <p:cBhvr>
                                        <p:cTn id="29" dur="26">
                                          <p:stCondLst>
                                            <p:cond delay="1642"/>
                                          </p:stCondLst>
                                        </p:cTn>
                                        <p:tgtEl>
                                          <p:spTgt spid="10"/>
                                        </p:tgtEl>
                                      </p:cBhvr>
                                      <p:to x="100000" y="90000"/>
                                    </p:animScale>
                                    <p:animScale>
                                      <p:cBhvr>
                                        <p:cTn id="30" dur="166" decel="50000">
                                          <p:stCondLst>
                                            <p:cond delay="1668"/>
                                          </p:stCondLst>
                                        </p:cTn>
                                        <p:tgtEl>
                                          <p:spTgt spid="10"/>
                                        </p:tgtEl>
                                      </p:cBhvr>
                                      <p:to x="100000" y="100000"/>
                                    </p:animScale>
                                    <p:animScale>
                                      <p:cBhvr>
                                        <p:cTn id="31" dur="26">
                                          <p:stCondLst>
                                            <p:cond delay="1808"/>
                                          </p:stCondLst>
                                        </p:cTn>
                                        <p:tgtEl>
                                          <p:spTgt spid="10"/>
                                        </p:tgtEl>
                                      </p:cBhvr>
                                      <p:to x="100000" y="95000"/>
                                    </p:animScale>
                                    <p:animScale>
                                      <p:cBhvr>
                                        <p:cTn id="32" dur="166" decel="50000">
                                          <p:stCondLst>
                                            <p:cond delay="1834"/>
                                          </p:stCondLst>
                                        </p:cTn>
                                        <p:tgtEl>
                                          <p:spTgt spid="10"/>
                                        </p:tgtEl>
                                      </p:cBhvr>
                                      <p:to x="100000" y="100000"/>
                                    </p:animScale>
                                  </p:childTnLst>
                                </p:cTn>
                              </p:par>
                            </p:childTnLst>
                          </p:cTn>
                        </p:par>
                      </p:childTnLst>
                    </p:cTn>
                  </p:par>
                  <p:par>
                    <p:cTn id="33" fill="hold">
                      <p:stCondLst>
                        <p:cond delay="indefinite"/>
                      </p:stCondLst>
                      <p:childTnLst>
                        <p:par>
                          <p:cTn id="34" fill="hold">
                            <p:stCondLst>
                              <p:cond delay="0"/>
                            </p:stCondLst>
                            <p:childTnLst>
                              <p:par>
                                <p:cTn id="35" presetID="26" presetClass="entr" presetSubtype="0" fill="hold"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wipe(down)">
                                      <p:cBhvr>
                                        <p:cTn id="37" dur="580">
                                          <p:stCondLst>
                                            <p:cond delay="0"/>
                                          </p:stCondLst>
                                        </p:cTn>
                                        <p:tgtEl>
                                          <p:spTgt spid="13"/>
                                        </p:tgtEl>
                                      </p:cBhvr>
                                    </p:animEffect>
                                    <p:anim calcmode="lin" valueType="num">
                                      <p:cBhvr>
                                        <p:cTn id="38"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39"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40"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41"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42"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43" dur="26">
                                          <p:stCondLst>
                                            <p:cond delay="650"/>
                                          </p:stCondLst>
                                        </p:cTn>
                                        <p:tgtEl>
                                          <p:spTgt spid="13"/>
                                        </p:tgtEl>
                                      </p:cBhvr>
                                      <p:to x="100000" y="60000"/>
                                    </p:animScale>
                                    <p:animScale>
                                      <p:cBhvr>
                                        <p:cTn id="44" dur="166" decel="50000">
                                          <p:stCondLst>
                                            <p:cond delay="676"/>
                                          </p:stCondLst>
                                        </p:cTn>
                                        <p:tgtEl>
                                          <p:spTgt spid="13"/>
                                        </p:tgtEl>
                                      </p:cBhvr>
                                      <p:to x="100000" y="100000"/>
                                    </p:animScale>
                                    <p:animScale>
                                      <p:cBhvr>
                                        <p:cTn id="45" dur="26">
                                          <p:stCondLst>
                                            <p:cond delay="1312"/>
                                          </p:stCondLst>
                                        </p:cTn>
                                        <p:tgtEl>
                                          <p:spTgt spid="13"/>
                                        </p:tgtEl>
                                      </p:cBhvr>
                                      <p:to x="100000" y="80000"/>
                                    </p:animScale>
                                    <p:animScale>
                                      <p:cBhvr>
                                        <p:cTn id="46" dur="166" decel="50000">
                                          <p:stCondLst>
                                            <p:cond delay="1338"/>
                                          </p:stCondLst>
                                        </p:cTn>
                                        <p:tgtEl>
                                          <p:spTgt spid="13"/>
                                        </p:tgtEl>
                                      </p:cBhvr>
                                      <p:to x="100000" y="100000"/>
                                    </p:animScale>
                                    <p:animScale>
                                      <p:cBhvr>
                                        <p:cTn id="47" dur="26">
                                          <p:stCondLst>
                                            <p:cond delay="1642"/>
                                          </p:stCondLst>
                                        </p:cTn>
                                        <p:tgtEl>
                                          <p:spTgt spid="13"/>
                                        </p:tgtEl>
                                      </p:cBhvr>
                                      <p:to x="100000" y="90000"/>
                                    </p:animScale>
                                    <p:animScale>
                                      <p:cBhvr>
                                        <p:cTn id="48" dur="166" decel="50000">
                                          <p:stCondLst>
                                            <p:cond delay="1668"/>
                                          </p:stCondLst>
                                        </p:cTn>
                                        <p:tgtEl>
                                          <p:spTgt spid="13"/>
                                        </p:tgtEl>
                                      </p:cBhvr>
                                      <p:to x="100000" y="100000"/>
                                    </p:animScale>
                                    <p:animScale>
                                      <p:cBhvr>
                                        <p:cTn id="49" dur="26">
                                          <p:stCondLst>
                                            <p:cond delay="1808"/>
                                          </p:stCondLst>
                                        </p:cTn>
                                        <p:tgtEl>
                                          <p:spTgt spid="13"/>
                                        </p:tgtEl>
                                      </p:cBhvr>
                                      <p:to x="100000" y="95000"/>
                                    </p:animScale>
                                    <p:animScale>
                                      <p:cBhvr>
                                        <p:cTn id="50" dur="166" decel="50000">
                                          <p:stCondLst>
                                            <p:cond delay="1834"/>
                                          </p:stCondLst>
                                        </p:cTn>
                                        <p:tgtEl>
                                          <p:spTgt spid="1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7E5A0D50-BD01-48CF-9E1E-6EBE3CFE0757}"/>
              </a:ext>
            </a:extLst>
          </p:cNvPr>
          <p:cNvSpPr txBox="1"/>
          <p:nvPr/>
        </p:nvSpPr>
        <p:spPr>
          <a:xfrm>
            <a:off x="0" y="2293488"/>
            <a:ext cx="6344531"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sz="4800" b="1" kern="0" dirty="0">
                <a:solidFill>
                  <a:srgbClr val="009FEB"/>
                </a:solidFill>
                <a:latin typeface="Sakkal Majalla" pitchFamily="2" charset="-78"/>
                <a:cs typeface="Sakkal Majalla" pitchFamily="2" charset="-78"/>
              </a:rPr>
              <a:t>كيف تعمل خوارزميات الذكاء الاصطناعي؟</a:t>
            </a:r>
            <a:endParaRPr kumimoji="0" lang="en-US" sz="4800" b="1" i="0" u="none" strike="noStrike" kern="0" cap="none" spc="0" normalizeH="0" baseline="0" noProof="0" dirty="0">
              <a:ln>
                <a:noFill/>
              </a:ln>
              <a:solidFill>
                <a:srgbClr val="009FEB"/>
              </a:solidFill>
              <a:effectLst/>
              <a:uLnTx/>
              <a:uFillTx/>
              <a:latin typeface="Sakkal Majalla" pitchFamily="2" charset="-78"/>
              <a:ea typeface="+mn-ea"/>
              <a:cs typeface="Sakkal Majalla" pitchFamily="2" charset="-78"/>
            </a:endParaRPr>
          </a:p>
        </p:txBody>
      </p:sp>
      <p:pic>
        <p:nvPicPr>
          <p:cNvPr id="4" name="Picture 3"/>
          <p:cNvPicPr>
            <a:picLocks noChangeAspect="1"/>
          </p:cNvPicPr>
          <p:nvPr/>
        </p:nvPicPr>
        <p:blipFill rotWithShape="1">
          <a:blip r:embed="rId4">
            <a:clrChange>
              <a:clrFrom>
                <a:srgbClr val="FFFFFF"/>
              </a:clrFrom>
              <a:clrTo>
                <a:srgbClr val="FFFFFF">
                  <a:alpha val="0"/>
                </a:srgbClr>
              </a:clrTo>
            </a:clrChange>
          </a:blip>
          <a:srcRect l="41821" t="17324" r="9360" b="15070"/>
          <a:stretch/>
        </p:blipFill>
        <p:spPr>
          <a:xfrm>
            <a:off x="7787639" y="2120994"/>
            <a:ext cx="2590801" cy="2441592"/>
          </a:xfrm>
          <a:prstGeom prst="rect">
            <a:avLst/>
          </a:prstGeom>
        </p:spPr>
      </p:pic>
    </p:spTree>
    <p:extLst>
      <p:ext uri="{BB962C8B-B14F-4D97-AF65-F5344CB8AC3E}">
        <p14:creationId xmlns:p14="http://schemas.microsoft.com/office/powerpoint/2010/main" val="1639262289"/>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125</a:t>
            </a:fld>
            <a:endParaRPr lang="ar-EG">
              <a:solidFill>
                <a:prstClr val="black">
                  <a:tint val="75000"/>
                </a:prstClr>
              </a:solidFill>
            </a:endParaRPr>
          </a:p>
        </p:txBody>
      </p:sp>
      <p:sp>
        <p:nvSpPr>
          <p:cNvPr id="4" name="Rectangle 3"/>
          <p:cNvSpPr/>
          <p:nvPr/>
        </p:nvSpPr>
        <p:spPr>
          <a:xfrm>
            <a:off x="7261412" y="161582"/>
            <a:ext cx="4695222" cy="630942"/>
          </a:xfrm>
          <a:prstGeom prst="rect">
            <a:avLst/>
          </a:prstGeom>
        </p:spPr>
        <p:txBody>
          <a:bodyPr wrap="square">
            <a:spAutoFit/>
          </a:bodyPr>
          <a:lstStyle/>
          <a:p>
            <a:pPr algn="ctr">
              <a:lnSpc>
                <a:spcPct val="125000"/>
              </a:lnSpc>
            </a:pPr>
            <a:r>
              <a:rPr lang="ar-EG" sz="2800" b="1" dirty="0">
                <a:solidFill>
                  <a:schemeClr val="bg1"/>
                </a:solidFill>
                <a:latin typeface="Sakkal Majalla" pitchFamily="2" charset="-78"/>
                <a:cs typeface="Sakkal Majalla" pitchFamily="2" charset="-78"/>
              </a:rPr>
              <a:t>كيف تعمل خوارزميات الذكاء الاصطناعي؟</a:t>
            </a:r>
          </a:p>
        </p:txBody>
      </p:sp>
      <p:pic>
        <p:nvPicPr>
          <p:cNvPr id="5" name="Picture 4"/>
          <p:cNvPicPr/>
          <p:nvPr/>
        </p:nvPicPr>
        <p:blipFill>
          <a:blip r:embed="rId5" cstate="print">
            <a:extLst>
              <a:ext uri="{28A0092B-C50C-407E-A947-70E740481C1C}">
                <a14:useLocalDpi xmlns:a14="http://schemas.microsoft.com/office/drawing/2010/main" val="0"/>
              </a:ext>
            </a:extLst>
          </a:blip>
          <a:stretch>
            <a:fillRect/>
          </a:stretch>
        </p:blipFill>
        <p:spPr bwMode="auto">
          <a:xfrm>
            <a:off x="3410576" y="3590951"/>
            <a:ext cx="6590048" cy="3220259"/>
          </a:xfrm>
          <a:custGeom>
            <a:avLst/>
            <a:gdLst>
              <a:gd name="connsiteX0" fmla="*/ 5904801 w 7945998"/>
              <a:gd name="connsiteY0" fmla="*/ 5437624 h 7437990"/>
              <a:gd name="connsiteX1" fmla="*/ 6117198 w 7945998"/>
              <a:gd name="connsiteY1" fmla="*/ 5634404 h 7437990"/>
              <a:gd name="connsiteX2" fmla="*/ 6117198 w 7945998"/>
              <a:gd name="connsiteY2" fmla="*/ 7150621 h 7437990"/>
              <a:gd name="connsiteX3" fmla="*/ 5904801 w 7945998"/>
              <a:gd name="connsiteY3" fmla="*/ 7347401 h 7437990"/>
              <a:gd name="connsiteX4" fmla="*/ 5695127 w 7945998"/>
              <a:gd name="connsiteY4" fmla="*/ 7150621 h 7437990"/>
              <a:gd name="connsiteX5" fmla="*/ 5695127 w 7945998"/>
              <a:gd name="connsiteY5" fmla="*/ 5634404 h 7437990"/>
              <a:gd name="connsiteX6" fmla="*/ 5904801 w 7945998"/>
              <a:gd name="connsiteY6" fmla="*/ 5437624 h 7437990"/>
              <a:gd name="connsiteX7" fmla="*/ 3069455 w 7945998"/>
              <a:gd name="connsiteY7" fmla="*/ 4014908 h 7437990"/>
              <a:gd name="connsiteX8" fmla="*/ 3100046 w 7945998"/>
              <a:gd name="connsiteY8" fmla="*/ 4057591 h 7437990"/>
              <a:gd name="connsiteX9" fmla="*/ 3201784 w 7945998"/>
              <a:gd name="connsiteY9" fmla="*/ 4108647 h 7437990"/>
              <a:gd name="connsiteX10" fmla="*/ 3204775 w 7945998"/>
              <a:gd name="connsiteY10" fmla="*/ 4108926 h 7437990"/>
              <a:gd name="connsiteX11" fmla="*/ 3173529 w 7945998"/>
              <a:gd name="connsiteY11" fmla="*/ 4065871 h 7437990"/>
              <a:gd name="connsiteX12" fmla="*/ 3071791 w 7945998"/>
              <a:gd name="connsiteY12" fmla="*/ 4015125 h 7437990"/>
              <a:gd name="connsiteX13" fmla="*/ 7733601 w 7945998"/>
              <a:gd name="connsiteY13" fmla="*/ 3579214 h 7437990"/>
              <a:gd name="connsiteX14" fmla="*/ 7945998 w 7945998"/>
              <a:gd name="connsiteY14" fmla="*/ 3775994 h 7437990"/>
              <a:gd name="connsiteX15" fmla="*/ 7945998 w 7945998"/>
              <a:gd name="connsiteY15" fmla="*/ 5292211 h 7437990"/>
              <a:gd name="connsiteX16" fmla="*/ 7733601 w 7945998"/>
              <a:gd name="connsiteY16" fmla="*/ 5488991 h 7437990"/>
              <a:gd name="connsiteX17" fmla="*/ 7523927 w 7945998"/>
              <a:gd name="connsiteY17" fmla="*/ 5292211 h 7437990"/>
              <a:gd name="connsiteX18" fmla="*/ 7523927 w 7945998"/>
              <a:gd name="connsiteY18" fmla="*/ 3775994 h 7437990"/>
              <a:gd name="connsiteX19" fmla="*/ 7733601 w 7945998"/>
              <a:gd name="connsiteY19" fmla="*/ 3579214 h 7437990"/>
              <a:gd name="connsiteX20" fmla="*/ 7733601 w 7945998"/>
              <a:gd name="connsiteY20" fmla="*/ 1519687 h 7437990"/>
              <a:gd name="connsiteX21" fmla="*/ 7945998 w 7945998"/>
              <a:gd name="connsiteY21" fmla="*/ 1716497 h 7437990"/>
              <a:gd name="connsiteX22" fmla="*/ 7945998 w 7945998"/>
              <a:gd name="connsiteY22" fmla="*/ 2498692 h 7437990"/>
              <a:gd name="connsiteX23" fmla="*/ 7733601 w 7945998"/>
              <a:gd name="connsiteY23" fmla="*/ 2695503 h 7437990"/>
              <a:gd name="connsiteX24" fmla="*/ 7523927 w 7945998"/>
              <a:gd name="connsiteY24" fmla="*/ 2498692 h 7437990"/>
              <a:gd name="connsiteX25" fmla="*/ 7523927 w 7945998"/>
              <a:gd name="connsiteY25" fmla="*/ 1716497 h 7437990"/>
              <a:gd name="connsiteX26" fmla="*/ 7733601 w 7945998"/>
              <a:gd name="connsiteY26" fmla="*/ 1519687 h 7437990"/>
              <a:gd name="connsiteX27" fmla="*/ 2626087 w 7945998"/>
              <a:gd name="connsiteY27" fmla="*/ 0 h 7437990"/>
              <a:gd name="connsiteX28" fmla="*/ 2829976 w 7945998"/>
              <a:gd name="connsiteY28" fmla="*/ 186574 h 7437990"/>
              <a:gd name="connsiteX29" fmla="*/ 2829976 w 7945998"/>
              <a:gd name="connsiteY29" fmla="*/ 801765 h 7437990"/>
              <a:gd name="connsiteX30" fmla="*/ 3031146 w 7945998"/>
              <a:gd name="connsiteY30" fmla="*/ 988339 h 7437990"/>
              <a:gd name="connsiteX31" fmla="*/ 3232316 w 7945998"/>
              <a:gd name="connsiteY31" fmla="*/ 801765 h 7437990"/>
              <a:gd name="connsiteX32" fmla="*/ 3232316 w 7945998"/>
              <a:gd name="connsiteY32" fmla="*/ 708478 h 7437990"/>
              <a:gd name="connsiteX33" fmla="*/ 3436204 w 7945998"/>
              <a:gd name="connsiteY33" fmla="*/ 519383 h 7437990"/>
              <a:gd name="connsiteX34" fmla="*/ 3637375 w 7945998"/>
              <a:gd name="connsiteY34" fmla="*/ 708478 h 7437990"/>
              <a:gd name="connsiteX35" fmla="*/ 3637375 w 7945998"/>
              <a:gd name="connsiteY35" fmla="*/ 3288758 h 7437990"/>
              <a:gd name="connsiteX36" fmla="*/ 3637375 w 7945998"/>
              <a:gd name="connsiteY36" fmla="*/ 3409933 h 7437990"/>
              <a:gd name="connsiteX37" fmla="*/ 3647487 w 7945998"/>
              <a:gd name="connsiteY37" fmla="*/ 3408993 h 7437990"/>
              <a:gd name="connsiteX38" fmla="*/ 3650206 w 7945998"/>
              <a:gd name="connsiteY38" fmla="*/ 3408993 h 7437990"/>
              <a:gd name="connsiteX39" fmla="*/ 3657600 w 7945998"/>
              <a:gd name="connsiteY39" fmla="*/ 3408928 h 7437990"/>
              <a:gd name="connsiteX40" fmla="*/ 3657600 w 7945998"/>
              <a:gd name="connsiteY40" fmla="*/ 3334116 h 7437990"/>
              <a:gd name="connsiteX41" fmla="*/ 3657600 w 7945998"/>
              <a:gd name="connsiteY41" fmla="*/ 847148 h 7437990"/>
              <a:gd name="connsiteX42" fmla="*/ 3858770 w 7945998"/>
              <a:gd name="connsiteY42" fmla="*/ 660574 h 7437990"/>
              <a:gd name="connsiteX43" fmla="*/ 3875081 w 7945998"/>
              <a:gd name="connsiteY43" fmla="*/ 660574 h 7437990"/>
              <a:gd name="connsiteX44" fmla="*/ 3964793 w 7945998"/>
              <a:gd name="connsiteY44" fmla="*/ 645446 h 7437990"/>
              <a:gd name="connsiteX45" fmla="*/ 4062659 w 7945998"/>
              <a:gd name="connsiteY45" fmla="*/ 496691 h 7437990"/>
              <a:gd name="connsiteX46" fmla="*/ 4062659 w 7945998"/>
              <a:gd name="connsiteY46" fmla="*/ 239521 h 7437990"/>
              <a:gd name="connsiteX47" fmla="*/ 4263829 w 7945998"/>
              <a:gd name="connsiteY47" fmla="*/ 50426 h 7437990"/>
              <a:gd name="connsiteX48" fmla="*/ 4464999 w 7945998"/>
              <a:gd name="connsiteY48" fmla="*/ 239521 h 7437990"/>
              <a:gd name="connsiteX49" fmla="*/ 4464999 w 7945998"/>
              <a:gd name="connsiteY49" fmla="*/ 635361 h 7437990"/>
              <a:gd name="connsiteX50" fmla="*/ 4562866 w 7945998"/>
              <a:gd name="connsiteY50" fmla="*/ 784116 h 7437990"/>
              <a:gd name="connsiteX51" fmla="*/ 4682480 w 7945998"/>
              <a:gd name="connsiteY51" fmla="*/ 801765 h 7437990"/>
              <a:gd name="connsiteX52" fmla="*/ 4870058 w 7945998"/>
              <a:gd name="connsiteY52" fmla="*/ 988339 h 7437990"/>
              <a:gd name="connsiteX53" fmla="*/ 4870058 w 7945998"/>
              <a:gd name="connsiteY53" fmla="*/ 2064923 h 7437990"/>
              <a:gd name="connsiteX54" fmla="*/ 5071229 w 7945998"/>
              <a:gd name="connsiteY54" fmla="*/ 2254019 h 7437990"/>
              <a:gd name="connsiteX55" fmla="*/ 5275117 w 7945998"/>
              <a:gd name="connsiteY55" fmla="*/ 2064923 h 7437990"/>
              <a:gd name="connsiteX56" fmla="*/ 5275117 w 7945998"/>
              <a:gd name="connsiteY56" fmla="*/ 1737158 h 7437990"/>
              <a:gd name="connsiteX57" fmla="*/ 5476287 w 7945998"/>
              <a:gd name="connsiteY57" fmla="*/ 1550583 h 7437990"/>
              <a:gd name="connsiteX58" fmla="*/ 5479006 w 7945998"/>
              <a:gd name="connsiteY58" fmla="*/ 1550583 h 7437990"/>
              <a:gd name="connsiteX59" fmla="*/ 5579591 w 7945998"/>
              <a:gd name="connsiteY59" fmla="*/ 1535456 h 7437990"/>
              <a:gd name="connsiteX60" fmla="*/ 5677458 w 7945998"/>
              <a:gd name="connsiteY60" fmla="*/ 1386701 h 7437990"/>
              <a:gd name="connsiteX61" fmla="*/ 5677458 w 7945998"/>
              <a:gd name="connsiteY61" fmla="*/ 544595 h 7437990"/>
              <a:gd name="connsiteX62" fmla="*/ 5881347 w 7945998"/>
              <a:gd name="connsiteY62" fmla="*/ 355500 h 7437990"/>
              <a:gd name="connsiteX63" fmla="*/ 5889502 w 7945998"/>
              <a:gd name="connsiteY63" fmla="*/ 355500 h 7437990"/>
              <a:gd name="connsiteX64" fmla="*/ 5987369 w 7945998"/>
              <a:gd name="connsiteY64" fmla="*/ 340372 h 7437990"/>
              <a:gd name="connsiteX65" fmla="*/ 6082516 w 7945998"/>
              <a:gd name="connsiteY65" fmla="*/ 216830 h 7437990"/>
              <a:gd name="connsiteX66" fmla="*/ 6082516 w 7945998"/>
              <a:gd name="connsiteY66" fmla="*/ 186574 h 7437990"/>
              <a:gd name="connsiteX67" fmla="*/ 6283687 w 7945998"/>
              <a:gd name="connsiteY67" fmla="*/ 0 h 7437990"/>
              <a:gd name="connsiteX68" fmla="*/ 6487576 w 7945998"/>
              <a:gd name="connsiteY68" fmla="*/ 186574 h 7437990"/>
              <a:gd name="connsiteX69" fmla="*/ 6487576 w 7945998"/>
              <a:gd name="connsiteY69" fmla="*/ 801765 h 7437990"/>
              <a:gd name="connsiteX70" fmla="*/ 6688746 w 7945998"/>
              <a:gd name="connsiteY70" fmla="*/ 988339 h 7437990"/>
              <a:gd name="connsiteX71" fmla="*/ 6889916 w 7945998"/>
              <a:gd name="connsiteY71" fmla="*/ 801765 h 7437990"/>
              <a:gd name="connsiteX72" fmla="*/ 6889916 w 7945998"/>
              <a:gd name="connsiteY72" fmla="*/ 708478 h 7437990"/>
              <a:gd name="connsiteX73" fmla="*/ 7093804 w 7945998"/>
              <a:gd name="connsiteY73" fmla="*/ 519383 h 7437990"/>
              <a:gd name="connsiteX74" fmla="*/ 7294975 w 7945998"/>
              <a:gd name="connsiteY74" fmla="*/ 708478 h 7437990"/>
              <a:gd name="connsiteX75" fmla="*/ 7294975 w 7945998"/>
              <a:gd name="connsiteY75" fmla="*/ 4175230 h 7437990"/>
              <a:gd name="connsiteX76" fmla="*/ 7093804 w 7945998"/>
              <a:gd name="connsiteY76" fmla="*/ 4361805 h 7437990"/>
              <a:gd name="connsiteX77" fmla="*/ 6889916 w 7945998"/>
              <a:gd name="connsiteY77" fmla="*/ 4175230 h 7437990"/>
              <a:gd name="connsiteX78" fmla="*/ 6889916 w 7945998"/>
              <a:gd name="connsiteY78" fmla="*/ 4197922 h 7437990"/>
              <a:gd name="connsiteX79" fmla="*/ 6688746 w 7945998"/>
              <a:gd name="connsiteY79" fmla="*/ 4011348 h 7437990"/>
              <a:gd name="connsiteX80" fmla="*/ 6487576 w 7945998"/>
              <a:gd name="connsiteY80" fmla="*/ 4197922 h 7437990"/>
              <a:gd name="connsiteX81" fmla="*/ 6487576 w 7945998"/>
              <a:gd name="connsiteY81" fmla="*/ 4273560 h 7437990"/>
              <a:gd name="connsiteX82" fmla="*/ 6283687 w 7945998"/>
              <a:gd name="connsiteY82" fmla="*/ 4460134 h 7437990"/>
              <a:gd name="connsiteX83" fmla="*/ 6141304 w 7945998"/>
              <a:gd name="connsiteY83" fmla="*/ 4405612 h 7437990"/>
              <a:gd name="connsiteX84" fmla="*/ 6115747 w 7945998"/>
              <a:gd name="connsiteY84" fmla="*/ 4370396 h 7437990"/>
              <a:gd name="connsiteX85" fmla="*/ 6112874 w 7945998"/>
              <a:gd name="connsiteY85" fmla="*/ 4396710 h 7437990"/>
              <a:gd name="connsiteX86" fmla="*/ 5904801 w 7945998"/>
              <a:gd name="connsiteY86" fmla="*/ 4553913 h 7437990"/>
              <a:gd name="connsiteX87" fmla="*/ 5695127 w 7945998"/>
              <a:gd name="connsiteY87" fmla="*/ 4357102 h 7437990"/>
              <a:gd name="connsiteX88" fmla="*/ 5695127 w 7945998"/>
              <a:gd name="connsiteY88" fmla="*/ 4239135 h 7437990"/>
              <a:gd name="connsiteX89" fmla="*/ 5693642 w 7945998"/>
              <a:gd name="connsiteY89" fmla="*/ 4241138 h 7437990"/>
              <a:gd name="connsiteX90" fmla="*/ 5677458 w 7945998"/>
              <a:gd name="connsiteY90" fmla="*/ 4313901 h 7437990"/>
              <a:gd name="connsiteX91" fmla="*/ 5677458 w 7945998"/>
              <a:gd name="connsiteY91" fmla="*/ 5393006 h 7437990"/>
              <a:gd name="connsiteX92" fmla="*/ 5476287 w 7945998"/>
              <a:gd name="connsiteY92" fmla="*/ 5579580 h 7437990"/>
              <a:gd name="connsiteX93" fmla="*/ 5466175 w 7945998"/>
              <a:gd name="connsiteY93" fmla="*/ 5578641 h 7437990"/>
              <a:gd name="connsiteX94" fmla="*/ 5466175 w 7945998"/>
              <a:gd name="connsiteY94" fmla="*/ 5718683 h 7437990"/>
              <a:gd name="connsiteX95" fmla="*/ 5466175 w 7945998"/>
              <a:gd name="connsiteY95" fmla="*/ 6033640 h 7437990"/>
              <a:gd name="connsiteX96" fmla="*/ 5265004 w 7945998"/>
              <a:gd name="connsiteY96" fmla="*/ 6220215 h 7437990"/>
              <a:gd name="connsiteX97" fmla="*/ 5061116 w 7945998"/>
              <a:gd name="connsiteY97" fmla="*/ 6033640 h 7437990"/>
              <a:gd name="connsiteX98" fmla="*/ 5061116 w 7945998"/>
              <a:gd name="connsiteY98" fmla="*/ 6056332 h 7437990"/>
              <a:gd name="connsiteX99" fmla="*/ 4859946 w 7945998"/>
              <a:gd name="connsiteY99" fmla="*/ 5869758 h 7437990"/>
              <a:gd name="connsiteX100" fmla="*/ 4658776 w 7945998"/>
              <a:gd name="connsiteY100" fmla="*/ 6056332 h 7437990"/>
              <a:gd name="connsiteX101" fmla="*/ 4658776 w 7945998"/>
              <a:gd name="connsiteY101" fmla="*/ 6131970 h 7437990"/>
              <a:gd name="connsiteX102" fmla="*/ 4454887 w 7945998"/>
              <a:gd name="connsiteY102" fmla="*/ 6318544 h 7437990"/>
              <a:gd name="connsiteX103" fmla="*/ 4253716 w 7945998"/>
              <a:gd name="connsiteY103" fmla="*/ 6131970 h 7437990"/>
              <a:gd name="connsiteX104" fmla="*/ 4253716 w 7945998"/>
              <a:gd name="connsiteY104" fmla="*/ 6172311 h 7437990"/>
              <a:gd name="connsiteX105" fmla="*/ 4052547 w 7945998"/>
              <a:gd name="connsiteY105" fmla="*/ 5985736 h 7437990"/>
              <a:gd name="connsiteX106" fmla="*/ 3848658 w 7945998"/>
              <a:gd name="connsiteY106" fmla="*/ 6172311 h 7437990"/>
              <a:gd name="connsiteX107" fmla="*/ 3848658 w 7945998"/>
              <a:gd name="connsiteY107" fmla="*/ 7251416 h 7437990"/>
              <a:gd name="connsiteX108" fmla="*/ 3647487 w 7945998"/>
              <a:gd name="connsiteY108" fmla="*/ 7437990 h 7437990"/>
              <a:gd name="connsiteX109" fmla="*/ 3446317 w 7945998"/>
              <a:gd name="connsiteY109" fmla="*/ 7251416 h 7437990"/>
              <a:gd name="connsiteX110" fmla="*/ 3446317 w 7945998"/>
              <a:gd name="connsiteY110" fmla="*/ 5940353 h 7437990"/>
              <a:gd name="connsiteX111" fmla="*/ 3242429 w 7945998"/>
              <a:gd name="connsiteY111" fmla="*/ 5751258 h 7437990"/>
              <a:gd name="connsiteX112" fmla="*/ 3041258 w 7945998"/>
              <a:gd name="connsiteY112" fmla="*/ 5940353 h 7437990"/>
              <a:gd name="connsiteX113" fmla="*/ 3041258 w 7945998"/>
              <a:gd name="connsiteY113" fmla="*/ 6502597 h 7437990"/>
              <a:gd name="connsiteX114" fmla="*/ 2840088 w 7945998"/>
              <a:gd name="connsiteY114" fmla="*/ 6689172 h 7437990"/>
              <a:gd name="connsiteX115" fmla="*/ 2636199 w 7945998"/>
              <a:gd name="connsiteY115" fmla="*/ 6502597 h 7437990"/>
              <a:gd name="connsiteX116" fmla="*/ 2636199 w 7945998"/>
              <a:gd name="connsiteY116" fmla="*/ 5869758 h 7437990"/>
              <a:gd name="connsiteX117" fmla="*/ 2435029 w 7945998"/>
              <a:gd name="connsiteY117" fmla="*/ 5680662 h 7437990"/>
              <a:gd name="connsiteX118" fmla="*/ 2233859 w 7945998"/>
              <a:gd name="connsiteY118" fmla="*/ 5869758 h 7437990"/>
              <a:gd name="connsiteX119" fmla="*/ 2233859 w 7945998"/>
              <a:gd name="connsiteY119" fmla="*/ 6172311 h 7437990"/>
              <a:gd name="connsiteX120" fmla="*/ 2029970 w 7945998"/>
              <a:gd name="connsiteY120" fmla="*/ 6361406 h 7437990"/>
              <a:gd name="connsiteX121" fmla="*/ 1828800 w 7945998"/>
              <a:gd name="connsiteY121" fmla="*/ 6172311 h 7437990"/>
              <a:gd name="connsiteX122" fmla="*/ 1828800 w 7945998"/>
              <a:gd name="connsiteY122" fmla="*/ 5652531 h 7437990"/>
              <a:gd name="connsiteX123" fmla="*/ 1828800 w 7945998"/>
              <a:gd name="connsiteY123" fmla="*/ 5578640 h 7437990"/>
              <a:gd name="connsiteX124" fmla="*/ 1818687 w 7945998"/>
              <a:gd name="connsiteY124" fmla="*/ 5579580 h 7437990"/>
              <a:gd name="connsiteX125" fmla="*/ 1617517 w 7945998"/>
              <a:gd name="connsiteY125" fmla="*/ 5393006 h 7437990"/>
              <a:gd name="connsiteX126" fmla="*/ 1617517 w 7945998"/>
              <a:gd name="connsiteY126" fmla="*/ 4081943 h 7437990"/>
              <a:gd name="connsiteX127" fmla="*/ 1413629 w 7945998"/>
              <a:gd name="connsiteY127" fmla="*/ 3892848 h 7437990"/>
              <a:gd name="connsiteX128" fmla="*/ 1212458 w 7945998"/>
              <a:gd name="connsiteY128" fmla="*/ 4081943 h 7437990"/>
              <a:gd name="connsiteX129" fmla="*/ 1212458 w 7945998"/>
              <a:gd name="connsiteY129" fmla="*/ 4644187 h 7437990"/>
              <a:gd name="connsiteX130" fmla="*/ 1011288 w 7945998"/>
              <a:gd name="connsiteY130" fmla="*/ 4830762 h 7437990"/>
              <a:gd name="connsiteX131" fmla="*/ 807399 w 7945998"/>
              <a:gd name="connsiteY131" fmla="*/ 4644187 h 7437990"/>
              <a:gd name="connsiteX132" fmla="*/ 807399 w 7945998"/>
              <a:gd name="connsiteY132" fmla="*/ 4011348 h 7437990"/>
              <a:gd name="connsiteX133" fmla="*/ 606229 w 7945998"/>
              <a:gd name="connsiteY133" fmla="*/ 3822252 h 7437990"/>
              <a:gd name="connsiteX134" fmla="*/ 405059 w 7945998"/>
              <a:gd name="connsiteY134" fmla="*/ 4011348 h 7437990"/>
              <a:gd name="connsiteX135" fmla="*/ 405059 w 7945998"/>
              <a:gd name="connsiteY135" fmla="*/ 4313901 h 7437990"/>
              <a:gd name="connsiteX136" fmla="*/ 201170 w 7945998"/>
              <a:gd name="connsiteY136" fmla="*/ 4502996 h 7437990"/>
              <a:gd name="connsiteX137" fmla="*/ 0 w 7945998"/>
              <a:gd name="connsiteY137" fmla="*/ 4313901 h 7437990"/>
              <a:gd name="connsiteX138" fmla="*/ 0 w 7945998"/>
              <a:gd name="connsiteY138" fmla="*/ 847148 h 7437990"/>
              <a:gd name="connsiteX139" fmla="*/ 201170 w 7945998"/>
              <a:gd name="connsiteY139" fmla="*/ 660574 h 7437990"/>
              <a:gd name="connsiteX140" fmla="*/ 217481 w 7945998"/>
              <a:gd name="connsiteY140" fmla="*/ 660574 h 7437990"/>
              <a:gd name="connsiteX141" fmla="*/ 307193 w 7945998"/>
              <a:gd name="connsiteY141" fmla="*/ 645446 h 7437990"/>
              <a:gd name="connsiteX142" fmla="*/ 405059 w 7945998"/>
              <a:gd name="connsiteY142" fmla="*/ 496691 h 7437990"/>
              <a:gd name="connsiteX143" fmla="*/ 405059 w 7945998"/>
              <a:gd name="connsiteY143" fmla="*/ 239521 h 7437990"/>
              <a:gd name="connsiteX144" fmla="*/ 606229 w 7945998"/>
              <a:gd name="connsiteY144" fmla="*/ 50426 h 7437990"/>
              <a:gd name="connsiteX145" fmla="*/ 807399 w 7945998"/>
              <a:gd name="connsiteY145" fmla="*/ 239521 h 7437990"/>
              <a:gd name="connsiteX146" fmla="*/ 807399 w 7945998"/>
              <a:gd name="connsiteY146" fmla="*/ 635361 h 7437990"/>
              <a:gd name="connsiteX147" fmla="*/ 905266 w 7945998"/>
              <a:gd name="connsiteY147" fmla="*/ 784116 h 7437990"/>
              <a:gd name="connsiteX148" fmla="*/ 1024880 w 7945998"/>
              <a:gd name="connsiteY148" fmla="*/ 801765 h 7437990"/>
              <a:gd name="connsiteX149" fmla="*/ 1212458 w 7945998"/>
              <a:gd name="connsiteY149" fmla="*/ 988339 h 7437990"/>
              <a:gd name="connsiteX150" fmla="*/ 1212458 w 7945998"/>
              <a:gd name="connsiteY150" fmla="*/ 2064923 h 7437990"/>
              <a:gd name="connsiteX151" fmla="*/ 1413629 w 7945998"/>
              <a:gd name="connsiteY151" fmla="*/ 2254019 h 7437990"/>
              <a:gd name="connsiteX152" fmla="*/ 1617517 w 7945998"/>
              <a:gd name="connsiteY152" fmla="*/ 2064923 h 7437990"/>
              <a:gd name="connsiteX153" fmla="*/ 1617517 w 7945998"/>
              <a:gd name="connsiteY153" fmla="*/ 1737158 h 7437990"/>
              <a:gd name="connsiteX154" fmla="*/ 1818687 w 7945998"/>
              <a:gd name="connsiteY154" fmla="*/ 1550583 h 7437990"/>
              <a:gd name="connsiteX155" fmla="*/ 1821406 w 7945998"/>
              <a:gd name="connsiteY155" fmla="*/ 1550583 h 7437990"/>
              <a:gd name="connsiteX156" fmla="*/ 1921991 w 7945998"/>
              <a:gd name="connsiteY156" fmla="*/ 1535456 h 7437990"/>
              <a:gd name="connsiteX157" fmla="*/ 2019858 w 7945998"/>
              <a:gd name="connsiteY157" fmla="*/ 1386701 h 7437990"/>
              <a:gd name="connsiteX158" fmla="*/ 2019858 w 7945998"/>
              <a:gd name="connsiteY158" fmla="*/ 544595 h 7437990"/>
              <a:gd name="connsiteX159" fmla="*/ 2223747 w 7945998"/>
              <a:gd name="connsiteY159" fmla="*/ 355500 h 7437990"/>
              <a:gd name="connsiteX160" fmla="*/ 2231902 w 7945998"/>
              <a:gd name="connsiteY160" fmla="*/ 355500 h 7437990"/>
              <a:gd name="connsiteX161" fmla="*/ 2329769 w 7945998"/>
              <a:gd name="connsiteY161" fmla="*/ 340372 h 7437990"/>
              <a:gd name="connsiteX162" fmla="*/ 2424916 w 7945998"/>
              <a:gd name="connsiteY162" fmla="*/ 216830 h 7437990"/>
              <a:gd name="connsiteX163" fmla="*/ 2424916 w 7945998"/>
              <a:gd name="connsiteY163" fmla="*/ 186574 h 7437990"/>
              <a:gd name="connsiteX164" fmla="*/ 2626087 w 7945998"/>
              <a:gd name="connsiteY164" fmla="*/ 0 h 7437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Lst>
            <a:rect l="l" t="t" r="r" b="b"/>
            <a:pathLst>
              <a:path w="7945998" h="7437990">
                <a:moveTo>
                  <a:pt x="5904801" y="5437624"/>
                </a:moveTo>
                <a:cubicBezTo>
                  <a:pt x="6021892" y="5437624"/>
                  <a:pt x="6117198" y="5525923"/>
                  <a:pt x="6117198" y="5634404"/>
                </a:cubicBezTo>
                <a:cubicBezTo>
                  <a:pt x="6117198" y="7150621"/>
                  <a:pt x="6117198" y="7150621"/>
                  <a:pt x="6117198" y="7150621"/>
                </a:cubicBezTo>
                <a:cubicBezTo>
                  <a:pt x="6117198" y="7259102"/>
                  <a:pt x="6021892" y="7347401"/>
                  <a:pt x="5904801" y="7347401"/>
                </a:cubicBezTo>
                <a:cubicBezTo>
                  <a:pt x="5787711" y="7347401"/>
                  <a:pt x="5695127" y="7259102"/>
                  <a:pt x="5695127" y="7150621"/>
                </a:cubicBezTo>
                <a:cubicBezTo>
                  <a:pt x="5695127" y="5634404"/>
                  <a:pt x="5695127" y="5634404"/>
                  <a:pt x="5695127" y="5634404"/>
                </a:cubicBezTo>
                <a:cubicBezTo>
                  <a:pt x="5695127" y="5525923"/>
                  <a:pt x="5787711" y="5437624"/>
                  <a:pt x="5904801" y="5437624"/>
                </a:cubicBezTo>
                <a:close/>
                <a:moveTo>
                  <a:pt x="3069455" y="4014908"/>
                </a:moveTo>
                <a:lnTo>
                  <a:pt x="3100046" y="4057591"/>
                </a:lnTo>
                <a:cubicBezTo>
                  <a:pt x="3127317" y="4083119"/>
                  <a:pt x="3162424" y="4101202"/>
                  <a:pt x="3201784" y="4108647"/>
                </a:cubicBezTo>
                <a:lnTo>
                  <a:pt x="3204775" y="4108926"/>
                </a:lnTo>
                <a:lnTo>
                  <a:pt x="3173529" y="4065871"/>
                </a:lnTo>
                <a:cubicBezTo>
                  <a:pt x="3146258" y="4040579"/>
                  <a:pt x="3111151" y="4022556"/>
                  <a:pt x="3071791" y="4015125"/>
                </a:cubicBezTo>
                <a:close/>
                <a:moveTo>
                  <a:pt x="7733601" y="3579214"/>
                </a:moveTo>
                <a:cubicBezTo>
                  <a:pt x="7850692" y="3579214"/>
                  <a:pt x="7945998" y="3667513"/>
                  <a:pt x="7945998" y="3775994"/>
                </a:cubicBezTo>
                <a:cubicBezTo>
                  <a:pt x="7945998" y="5292211"/>
                  <a:pt x="7945998" y="5292211"/>
                  <a:pt x="7945998" y="5292211"/>
                </a:cubicBezTo>
                <a:cubicBezTo>
                  <a:pt x="7945998" y="5400692"/>
                  <a:pt x="7850692" y="5488991"/>
                  <a:pt x="7733601" y="5488991"/>
                </a:cubicBezTo>
                <a:cubicBezTo>
                  <a:pt x="7616511" y="5488991"/>
                  <a:pt x="7523927" y="5400692"/>
                  <a:pt x="7523927" y="5292211"/>
                </a:cubicBezTo>
                <a:cubicBezTo>
                  <a:pt x="7523927" y="3775994"/>
                  <a:pt x="7523927" y="3775994"/>
                  <a:pt x="7523927" y="3775994"/>
                </a:cubicBezTo>
                <a:cubicBezTo>
                  <a:pt x="7523927" y="3667513"/>
                  <a:pt x="7616511" y="3579214"/>
                  <a:pt x="7733601" y="3579214"/>
                </a:cubicBezTo>
                <a:close/>
                <a:moveTo>
                  <a:pt x="7733601" y="1519687"/>
                </a:moveTo>
                <a:cubicBezTo>
                  <a:pt x="7850692" y="1519687"/>
                  <a:pt x="7945998" y="1607999"/>
                  <a:pt x="7945998" y="1716497"/>
                </a:cubicBezTo>
                <a:cubicBezTo>
                  <a:pt x="7945998" y="2498692"/>
                  <a:pt x="7945998" y="2498692"/>
                  <a:pt x="7945998" y="2498692"/>
                </a:cubicBezTo>
                <a:cubicBezTo>
                  <a:pt x="7945998" y="2607190"/>
                  <a:pt x="7850692" y="2695503"/>
                  <a:pt x="7733601" y="2695503"/>
                </a:cubicBezTo>
                <a:cubicBezTo>
                  <a:pt x="7616511" y="2695503"/>
                  <a:pt x="7523927" y="2607190"/>
                  <a:pt x="7523927" y="2498692"/>
                </a:cubicBezTo>
                <a:cubicBezTo>
                  <a:pt x="7523927" y="1716497"/>
                  <a:pt x="7523927" y="1716497"/>
                  <a:pt x="7523927" y="1716497"/>
                </a:cubicBezTo>
                <a:cubicBezTo>
                  <a:pt x="7523927" y="1607999"/>
                  <a:pt x="7616511" y="1519687"/>
                  <a:pt x="7733601" y="1519687"/>
                </a:cubicBezTo>
                <a:close/>
                <a:moveTo>
                  <a:pt x="2626087" y="0"/>
                </a:moveTo>
                <a:cubicBezTo>
                  <a:pt x="2737546" y="0"/>
                  <a:pt x="2829976" y="83202"/>
                  <a:pt x="2829976" y="186574"/>
                </a:cubicBezTo>
                <a:cubicBezTo>
                  <a:pt x="2829976" y="186574"/>
                  <a:pt x="2829976" y="186574"/>
                  <a:pt x="2829976" y="801765"/>
                </a:cubicBezTo>
                <a:cubicBezTo>
                  <a:pt x="2829976" y="905137"/>
                  <a:pt x="2919686" y="988339"/>
                  <a:pt x="3031146" y="988339"/>
                </a:cubicBezTo>
                <a:cubicBezTo>
                  <a:pt x="3142605" y="988339"/>
                  <a:pt x="3232316" y="905137"/>
                  <a:pt x="3232316" y="801765"/>
                </a:cubicBezTo>
                <a:cubicBezTo>
                  <a:pt x="3232316" y="801765"/>
                  <a:pt x="3232316" y="801765"/>
                  <a:pt x="3232316" y="708478"/>
                </a:cubicBezTo>
                <a:cubicBezTo>
                  <a:pt x="3232316" y="602585"/>
                  <a:pt x="3324745" y="519383"/>
                  <a:pt x="3436204" y="519383"/>
                </a:cubicBezTo>
                <a:cubicBezTo>
                  <a:pt x="3547663" y="519383"/>
                  <a:pt x="3637375" y="602585"/>
                  <a:pt x="3637375" y="708478"/>
                </a:cubicBezTo>
                <a:cubicBezTo>
                  <a:pt x="3637375" y="708478"/>
                  <a:pt x="3637375" y="708478"/>
                  <a:pt x="3637375" y="3288758"/>
                </a:cubicBezTo>
                <a:lnTo>
                  <a:pt x="3637375" y="3409933"/>
                </a:lnTo>
                <a:lnTo>
                  <a:pt x="3647487" y="3408993"/>
                </a:lnTo>
                <a:cubicBezTo>
                  <a:pt x="3647487" y="3408993"/>
                  <a:pt x="3650206" y="3408993"/>
                  <a:pt x="3650206" y="3408993"/>
                </a:cubicBezTo>
                <a:lnTo>
                  <a:pt x="3657600" y="3408928"/>
                </a:lnTo>
                <a:lnTo>
                  <a:pt x="3657600" y="3334116"/>
                </a:lnTo>
                <a:cubicBezTo>
                  <a:pt x="3657600" y="2820895"/>
                  <a:pt x="3657600" y="2038845"/>
                  <a:pt x="3657600" y="847148"/>
                </a:cubicBezTo>
                <a:cubicBezTo>
                  <a:pt x="3657600" y="743776"/>
                  <a:pt x="3747312" y="660574"/>
                  <a:pt x="3858770" y="660574"/>
                </a:cubicBezTo>
                <a:cubicBezTo>
                  <a:pt x="3864207" y="660574"/>
                  <a:pt x="3869644" y="660574"/>
                  <a:pt x="3875081" y="660574"/>
                </a:cubicBezTo>
                <a:cubicBezTo>
                  <a:pt x="3907703" y="660574"/>
                  <a:pt x="3924015" y="658053"/>
                  <a:pt x="3964793" y="645446"/>
                </a:cubicBezTo>
                <a:cubicBezTo>
                  <a:pt x="3997415" y="632840"/>
                  <a:pt x="4057222" y="597542"/>
                  <a:pt x="4062659" y="496691"/>
                </a:cubicBezTo>
                <a:cubicBezTo>
                  <a:pt x="4062659" y="496691"/>
                  <a:pt x="4062659" y="496691"/>
                  <a:pt x="4062659" y="239521"/>
                </a:cubicBezTo>
                <a:cubicBezTo>
                  <a:pt x="4062659" y="136149"/>
                  <a:pt x="4152370" y="50426"/>
                  <a:pt x="4263829" y="50426"/>
                </a:cubicBezTo>
                <a:cubicBezTo>
                  <a:pt x="4375289" y="50426"/>
                  <a:pt x="4464999" y="136149"/>
                  <a:pt x="4464999" y="239521"/>
                </a:cubicBezTo>
                <a:cubicBezTo>
                  <a:pt x="4464999" y="239521"/>
                  <a:pt x="4464999" y="239521"/>
                  <a:pt x="4464999" y="635361"/>
                </a:cubicBezTo>
                <a:cubicBezTo>
                  <a:pt x="4470436" y="736212"/>
                  <a:pt x="4530244" y="771510"/>
                  <a:pt x="4562866" y="784116"/>
                </a:cubicBezTo>
                <a:cubicBezTo>
                  <a:pt x="4614517" y="801765"/>
                  <a:pt x="4628110" y="799244"/>
                  <a:pt x="4682480" y="801765"/>
                </a:cubicBezTo>
                <a:cubicBezTo>
                  <a:pt x="4785784" y="809329"/>
                  <a:pt x="4870058" y="890010"/>
                  <a:pt x="4870058" y="988339"/>
                </a:cubicBezTo>
                <a:cubicBezTo>
                  <a:pt x="4870058" y="988339"/>
                  <a:pt x="4870058" y="988339"/>
                  <a:pt x="4870058" y="2064923"/>
                </a:cubicBezTo>
                <a:cubicBezTo>
                  <a:pt x="4870058" y="2170817"/>
                  <a:pt x="4959769" y="2254019"/>
                  <a:pt x="5071229" y="2254019"/>
                </a:cubicBezTo>
                <a:cubicBezTo>
                  <a:pt x="5182688" y="2254019"/>
                  <a:pt x="5275117" y="2170817"/>
                  <a:pt x="5275117" y="2064923"/>
                </a:cubicBezTo>
                <a:cubicBezTo>
                  <a:pt x="5275117" y="2064923"/>
                  <a:pt x="5275117" y="2064923"/>
                  <a:pt x="5275117" y="1737158"/>
                </a:cubicBezTo>
                <a:cubicBezTo>
                  <a:pt x="5275117" y="1633786"/>
                  <a:pt x="5364828" y="1550583"/>
                  <a:pt x="5476287" y="1550583"/>
                </a:cubicBezTo>
                <a:cubicBezTo>
                  <a:pt x="5476287" y="1550583"/>
                  <a:pt x="5479006" y="1550583"/>
                  <a:pt x="5479006" y="1550583"/>
                </a:cubicBezTo>
                <a:cubicBezTo>
                  <a:pt x="5519783" y="1550583"/>
                  <a:pt x="5536095" y="1550583"/>
                  <a:pt x="5579591" y="1535456"/>
                </a:cubicBezTo>
                <a:cubicBezTo>
                  <a:pt x="5614932" y="1522849"/>
                  <a:pt x="5674739" y="1487552"/>
                  <a:pt x="5677458" y="1386701"/>
                </a:cubicBezTo>
                <a:lnTo>
                  <a:pt x="5677458" y="544595"/>
                </a:lnTo>
                <a:cubicBezTo>
                  <a:pt x="5677458" y="438702"/>
                  <a:pt x="5769887" y="355500"/>
                  <a:pt x="5881347" y="355500"/>
                </a:cubicBezTo>
                <a:cubicBezTo>
                  <a:pt x="5884065" y="355500"/>
                  <a:pt x="5886784" y="355500"/>
                  <a:pt x="5889502" y="355500"/>
                </a:cubicBezTo>
                <a:cubicBezTo>
                  <a:pt x="5927561" y="355500"/>
                  <a:pt x="5943872" y="355500"/>
                  <a:pt x="5987369" y="340372"/>
                </a:cubicBezTo>
                <a:cubicBezTo>
                  <a:pt x="6017272" y="330287"/>
                  <a:pt x="6071642" y="297510"/>
                  <a:pt x="6082516" y="216830"/>
                </a:cubicBezTo>
                <a:cubicBezTo>
                  <a:pt x="6082516" y="216830"/>
                  <a:pt x="6082516" y="216830"/>
                  <a:pt x="6082516" y="186574"/>
                </a:cubicBezTo>
                <a:cubicBezTo>
                  <a:pt x="6082516" y="83202"/>
                  <a:pt x="6172228" y="0"/>
                  <a:pt x="6283687" y="0"/>
                </a:cubicBezTo>
                <a:cubicBezTo>
                  <a:pt x="6395146" y="0"/>
                  <a:pt x="6487576" y="83202"/>
                  <a:pt x="6487576" y="186574"/>
                </a:cubicBezTo>
                <a:cubicBezTo>
                  <a:pt x="6487576" y="186574"/>
                  <a:pt x="6487576" y="186574"/>
                  <a:pt x="6487576" y="801765"/>
                </a:cubicBezTo>
                <a:cubicBezTo>
                  <a:pt x="6487576" y="905137"/>
                  <a:pt x="6577286" y="988339"/>
                  <a:pt x="6688746" y="988339"/>
                </a:cubicBezTo>
                <a:cubicBezTo>
                  <a:pt x="6800205" y="988339"/>
                  <a:pt x="6889916" y="905137"/>
                  <a:pt x="6889916" y="801765"/>
                </a:cubicBezTo>
                <a:cubicBezTo>
                  <a:pt x="6889916" y="801765"/>
                  <a:pt x="6889916" y="801765"/>
                  <a:pt x="6889916" y="708478"/>
                </a:cubicBezTo>
                <a:cubicBezTo>
                  <a:pt x="6889916" y="602585"/>
                  <a:pt x="6982345" y="519383"/>
                  <a:pt x="7093804" y="519383"/>
                </a:cubicBezTo>
                <a:cubicBezTo>
                  <a:pt x="7205263" y="519383"/>
                  <a:pt x="7294975" y="602585"/>
                  <a:pt x="7294975" y="708478"/>
                </a:cubicBezTo>
                <a:cubicBezTo>
                  <a:pt x="7294975" y="708478"/>
                  <a:pt x="7294975" y="708478"/>
                  <a:pt x="7294975" y="4175230"/>
                </a:cubicBezTo>
                <a:cubicBezTo>
                  <a:pt x="7294975" y="4278603"/>
                  <a:pt x="7205263" y="4361805"/>
                  <a:pt x="7093804" y="4361805"/>
                </a:cubicBezTo>
                <a:cubicBezTo>
                  <a:pt x="6982345" y="4361805"/>
                  <a:pt x="6889916" y="4278603"/>
                  <a:pt x="6889916" y="4175230"/>
                </a:cubicBezTo>
                <a:cubicBezTo>
                  <a:pt x="6889916" y="4175230"/>
                  <a:pt x="6889916" y="4175230"/>
                  <a:pt x="6889916" y="4197922"/>
                </a:cubicBezTo>
                <a:cubicBezTo>
                  <a:pt x="6889916" y="4094550"/>
                  <a:pt x="6800205" y="4011348"/>
                  <a:pt x="6688746" y="4011348"/>
                </a:cubicBezTo>
                <a:cubicBezTo>
                  <a:pt x="6577286" y="4011348"/>
                  <a:pt x="6487576" y="4094550"/>
                  <a:pt x="6487576" y="4197922"/>
                </a:cubicBezTo>
                <a:cubicBezTo>
                  <a:pt x="6487576" y="4197922"/>
                  <a:pt x="6487576" y="4197922"/>
                  <a:pt x="6487576" y="4273560"/>
                </a:cubicBezTo>
                <a:cubicBezTo>
                  <a:pt x="6487576" y="4376932"/>
                  <a:pt x="6395146" y="4460134"/>
                  <a:pt x="6283687" y="4460134"/>
                </a:cubicBezTo>
                <a:cubicBezTo>
                  <a:pt x="6227958" y="4460134"/>
                  <a:pt x="6177665" y="4439334"/>
                  <a:pt x="6141304" y="4405612"/>
                </a:cubicBezTo>
                <a:lnTo>
                  <a:pt x="6115747" y="4370396"/>
                </a:lnTo>
                <a:lnTo>
                  <a:pt x="6112874" y="4396710"/>
                </a:lnTo>
                <a:cubicBezTo>
                  <a:pt x="6093031" y="4486299"/>
                  <a:pt x="6007256" y="4553913"/>
                  <a:pt x="5904801" y="4553913"/>
                </a:cubicBezTo>
                <a:cubicBezTo>
                  <a:pt x="5787711" y="4553913"/>
                  <a:pt x="5695127" y="4465600"/>
                  <a:pt x="5695127" y="4357102"/>
                </a:cubicBezTo>
                <a:lnTo>
                  <a:pt x="5695127" y="4239135"/>
                </a:lnTo>
                <a:lnTo>
                  <a:pt x="5693642" y="4241138"/>
                </a:lnTo>
                <a:cubicBezTo>
                  <a:pt x="5683235" y="4263475"/>
                  <a:pt x="5677458" y="4288058"/>
                  <a:pt x="5677458" y="4313901"/>
                </a:cubicBezTo>
                <a:cubicBezTo>
                  <a:pt x="5677458" y="4313901"/>
                  <a:pt x="5677458" y="4313901"/>
                  <a:pt x="5677458" y="5393006"/>
                </a:cubicBezTo>
                <a:cubicBezTo>
                  <a:pt x="5677458" y="5496378"/>
                  <a:pt x="5587746" y="5579580"/>
                  <a:pt x="5476287" y="5579580"/>
                </a:cubicBezTo>
                <a:lnTo>
                  <a:pt x="5466175" y="5578641"/>
                </a:lnTo>
                <a:lnTo>
                  <a:pt x="5466175" y="5718683"/>
                </a:lnTo>
                <a:cubicBezTo>
                  <a:pt x="5466175" y="5820354"/>
                  <a:pt x="5466175" y="5925304"/>
                  <a:pt x="5466175" y="6033640"/>
                </a:cubicBezTo>
                <a:cubicBezTo>
                  <a:pt x="5466175" y="6137013"/>
                  <a:pt x="5376463" y="6220215"/>
                  <a:pt x="5265004" y="6220215"/>
                </a:cubicBezTo>
                <a:cubicBezTo>
                  <a:pt x="5153545" y="6220215"/>
                  <a:pt x="5061116" y="6137013"/>
                  <a:pt x="5061116" y="6033640"/>
                </a:cubicBezTo>
                <a:cubicBezTo>
                  <a:pt x="5061116" y="6033640"/>
                  <a:pt x="5061116" y="6033640"/>
                  <a:pt x="5061116" y="6056332"/>
                </a:cubicBezTo>
                <a:cubicBezTo>
                  <a:pt x="5061116" y="5952960"/>
                  <a:pt x="4971405" y="5869758"/>
                  <a:pt x="4859946" y="5869758"/>
                </a:cubicBezTo>
                <a:cubicBezTo>
                  <a:pt x="4748486" y="5869758"/>
                  <a:pt x="4658776" y="5952960"/>
                  <a:pt x="4658776" y="6056332"/>
                </a:cubicBezTo>
                <a:cubicBezTo>
                  <a:pt x="4658776" y="6056332"/>
                  <a:pt x="4658776" y="6056332"/>
                  <a:pt x="4658776" y="6131970"/>
                </a:cubicBezTo>
                <a:cubicBezTo>
                  <a:pt x="4658776" y="6235342"/>
                  <a:pt x="4566346" y="6318544"/>
                  <a:pt x="4454887" y="6318544"/>
                </a:cubicBezTo>
                <a:cubicBezTo>
                  <a:pt x="4343428" y="6318544"/>
                  <a:pt x="4253716" y="6235342"/>
                  <a:pt x="4253716" y="6131970"/>
                </a:cubicBezTo>
                <a:cubicBezTo>
                  <a:pt x="4253716" y="6131970"/>
                  <a:pt x="4253716" y="6131970"/>
                  <a:pt x="4253716" y="6172311"/>
                </a:cubicBezTo>
                <a:cubicBezTo>
                  <a:pt x="4253716" y="6068938"/>
                  <a:pt x="4164006" y="5985736"/>
                  <a:pt x="4052547" y="5985736"/>
                </a:cubicBezTo>
                <a:cubicBezTo>
                  <a:pt x="3941087" y="5985736"/>
                  <a:pt x="3848658" y="6068938"/>
                  <a:pt x="3848658" y="6172311"/>
                </a:cubicBezTo>
                <a:cubicBezTo>
                  <a:pt x="3848658" y="6172311"/>
                  <a:pt x="3848658" y="6172311"/>
                  <a:pt x="3848658" y="7251416"/>
                </a:cubicBezTo>
                <a:cubicBezTo>
                  <a:pt x="3848658" y="7354788"/>
                  <a:pt x="3758946" y="7437990"/>
                  <a:pt x="3647487" y="7437990"/>
                </a:cubicBezTo>
                <a:cubicBezTo>
                  <a:pt x="3536028" y="7437990"/>
                  <a:pt x="3446317" y="7354788"/>
                  <a:pt x="3446317" y="7251416"/>
                </a:cubicBezTo>
                <a:cubicBezTo>
                  <a:pt x="3446317" y="7251416"/>
                  <a:pt x="3446317" y="7251416"/>
                  <a:pt x="3446317" y="5940353"/>
                </a:cubicBezTo>
                <a:cubicBezTo>
                  <a:pt x="3446317" y="5836981"/>
                  <a:pt x="3353888" y="5751258"/>
                  <a:pt x="3242429" y="5751258"/>
                </a:cubicBezTo>
                <a:cubicBezTo>
                  <a:pt x="3130969" y="5751258"/>
                  <a:pt x="3041258" y="5836981"/>
                  <a:pt x="3041258" y="5940353"/>
                </a:cubicBezTo>
                <a:cubicBezTo>
                  <a:pt x="3041258" y="5940353"/>
                  <a:pt x="3041258" y="5940353"/>
                  <a:pt x="3041258" y="6502597"/>
                </a:cubicBezTo>
                <a:cubicBezTo>
                  <a:pt x="3041258" y="6605970"/>
                  <a:pt x="2951547" y="6689172"/>
                  <a:pt x="2840088" y="6689172"/>
                </a:cubicBezTo>
                <a:cubicBezTo>
                  <a:pt x="2728629" y="6689172"/>
                  <a:pt x="2636199" y="6605970"/>
                  <a:pt x="2636199" y="6502597"/>
                </a:cubicBezTo>
                <a:cubicBezTo>
                  <a:pt x="2636199" y="6502597"/>
                  <a:pt x="2636199" y="6502597"/>
                  <a:pt x="2636199" y="5869758"/>
                </a:cubicBezTo>
                <a:cubicBezTo>
                  <a:pt x="2636199" y="5766385"/>
                  <a:pt x="2546489" y="5680662"/>
                  <a:pt x="2435029" y="5680662"/>
                </a:cubicBezTo>
                <a:cubicBezTo>
                  <a:pt x="2323570" y="5680662"/>
                  <a:pt x="2233859" y="5766385"/>
                  <a:pt x="2233859" y="5869758"/>
                </a:cubicBezTo>
                <a:cubicBezTo>
                  <a:pt x="2233859" y="5869758"/>
                  <a:pt x="2233859" y="5869758"/>
                  <a:pt x="2233859" y="6172311"/>
                </a:cubicBezTo>
                <a:cubicBezTo>
                  <a:pt x="2233859" y="6278204"/>
                  <a:pt x="2141430" y="6361406"/>
                  <a:pt x="2029970" y="6361406"/>
                </a:cubicBezTo>
                <a:cubicBezTo>
                  <a:pt x="1918512" y="6361406"/>
                  <a:pt x="1828800" y="6278204"/>
                  <a:pt x="1828800" y="6172311"/>
                </a:cubicBezTo>
                <a:cubicBezTo>
                  <a:pt x="1828800" y="6172311"/>
                  <a:pt x="1828800" y="6172311"/>
                  <a:pt x="1828800" y="5652531"/>
                </a:cubicBezTo>
                <a:lnTo>
                  <a:pt x="1828800" y="5578640"/>
                </a:lnTo>
                <a:lnTo>
                  <a:pt x="1818687" y="5579580"/>
                </a:lnTo>
                <a:cubicBezTo>
                  <a:pt x="1707228" y="5579580"/>
                  <a:pt x="1617517" y="5496378"/>
                  <a:pt x="1617517" y="5393006"/>
                </a:cubicBezTo>
                <a:cubicBezTo>
                  <a:pt x="1617517" y="5393006"/>
                  <a:pt x="1617517" y="5393006"/>
                  <a:pt x="1617517" y="4081943"/>
                </a:cubicBezTo>
                <a:cubicBezTo>
                  <a:pt x="1617517" y="3978571"/>
                  <a:pt x="1525088" y="3892848"/>
                  <a:pt x="1413629" y="3892848"/>
                </a:cubicBezTo>
                <a:cubicBezTo>
                  <a:pt x="1302169" y="3892848"/>
                  <a:pt x="1212458" y="3978571"/>
                  <a:pt x="1212458" y="4081943"/>
                </a:cubicBezTo>
                <a:cubicBezTo>
                  <a:pt x="1212458" y="4081943"/>
                  <a:pt x="1212458" y="4081943"/>
                  <a:pt x="1212458" y="4644187"/>
                </a:cubicBezTo>
                <a:cubicBezTo>
                  <a:pt x="1212458" y="4747560"/>
                  <a:pt x="1122747" y="4830762"/>
                  <a:pt x="1011288" y="4830762"/>
                </a:cubicBezTo>
                <a:cubicBezTo>
                  <a:pt x="899829" y="4830762"/>
                  <a:pt x="807399" y="4747560"/>
                  <a:pt x="807399" y="4644187"/>
                </a:cubicBezTo>
                <a:cubicBezTo>
                  <a:pt x="807399" y="4644187"/>
                  <a:pt x="807399" y="4644187"/>
                  <a:pt x="807399" y="4011348"/>
                </a:cubicBezTo>
                <a:cubicBezTo>
                  <a:pt x="807399" y="3907975"/>
                  <a:pt x="717689" y="3822252"/>
                  <a:pt x="606229" y="3822252"/>
                </a:cubicBezTo>
                <a:cubicBezTo>
                  <a:pt x="494770" y="3822252"/>
                  <a:pt x="405059" y="3907975"/>
                  <a:pt x="405059" y="4011348"/>
                </a:cubicBezTo>
                <a:cubicBezTo>
                  <a:pt x="405059" y="4011348"/>
                  <a:pt x="405059" y="4011348"/>
                  <a:pt x="405059" y="4313901"/>
                </a:cubicBezTo>
                <a:cubicBezTo>
                  <a:pt x="405059" y="4419794"/>
                  <a:pt x="312630" y="4502996"/>
                  <a:pt x="201170" y="4502996"/>
                </a:cubicBezTo>
                <a:cubicBezTo>
                  <a:pt x="89712" y="4502996"/>
                  <a:pt x="0" y="4419794"/>
                  <a:pt x="0" y="4313901"/>
                </a:cubicBezTo>
                <a:cubicBezTo>
                  <a:pt x="0" y="4313901"/>
                  <a:pt x="0" y="4313901"/>
                  <a:pt x="0" y="847148"/>
                </a:cubicBezTo>
                <a:cubicBezTo>
                  <a:pt x="0" y="743776"/>
                  <a:pt x="89712" y="660574"/>
                  <a:pt x="201170" y="660574"/>
                </a:cubicBezTo>
                <a:cubicBezTo>
                  <a:pt x="206607" y="660574"/>
                  <a:pt x="212044" y="660574"/>
                  <a:pt x="217481" y="660574"/>
                </a:cubicBezTo>
                <a:cubicBezTo>
                  <a:pt x="250103" y="660574"/>
                  <a:pt x="266415" y="658053"/>
                  <a:pt x="307193" y="645446"/>
                </a:cubicBezTo>
                <a:cubicBezTo>
                  <a:pt x="339815" y="632840"/>
                  <a:pt x="399622" y="597542"/>
                  <a:pt x="405059" y="496691"/>
                </a:cubicBezTo>
                <a:cubicBezTo>
                  <a:pt x="405059" y="496691"/>
                  <a:pt x="405059" y="496691"/>
                  <a:pt x="405059" y="239521"/>
                </a:cubicBezTo>
                <a:cubicBezTo>
                  <a:pt x="405059" y="136149"/>
                  <a:pt x="494770" y="50426"/>
                  <a:pt x="606229" y="50426"/>
                </a:cubicBezTo>
                <a:cubicBezTo>
                  <a:pt x="717689" y="50426"/>
                  <a:pt x="807399" y="136149"/>
                  <a:pt x="807399" y="239521"/>
                </a:cubicBezTo>
                <a:cubicBezTo>
                  <a:pt x="807399" y="239521"/>
                  <a:pt x="807399" y="239521"/>
                  <a:pt x="807399" y="635361"/>
                </a:cubicBezTo>
                <a:cubicBezTo>
                  <a:pt x="812836" y="736212"/>
                  <a:pt x="872644" y="771510"/>
                  <a:pt x="905266" y="784116"/>
                </a:cubicBezTo>
                <a:cubicBezTo>
                  <a:pt x="956917" y="801765"/>
                  <a:pt x="970510" y="799244"/>
                  <a:pt x="1024880" y="801765"/>
                </a:cubicBezTo>
                <a:cubicBezTo>
                  <a:pt x="1128184" y="809329"/>
                  <a:pt x="1212458" y="890010"/>
                  <a:pt x="1212458" y="988339"/>
                </a:cubicBezTo>
                <a:cubicBezTo>
                  <a:pt x="1212458" y="988339"/>
                  <a:pt x="1212458" y="988339"/>
                  <a:pt x="1212458" y="2064923"/>
                </a:cubicBezTo>
                <a:cubicBezTo>
                  <a:pt x="1212458" y="2170817"/>
                  <a:pt x="1302169" y="2254019"/>
                  <a:pt x="1413629" y="2254019"/>
                </a:cubicBezTo>
                <a:cubicBezTo>
                  <a:pt x="1525088" y="2254019"/>
                  <a:pt x="1617517" y="2170817"/>
                  <a:pt x="1617517" y="2064923"/>
                </a:cubicBezTo>
                <a:cubicBezTo>
                  <a:pt x="1617517" y="2064923"/>
                  <a:pt x="1617517" y="2064923"/>
                  <a:pt x="1617517" y="1737158"/>
                </a:cubicBezTo>
                <a:cubicBezTo>
                  <a:pt x="1617517" y="1633786"/>
                  <a:pt x="1707228" y="1550583"/>
                  <a:pt x="1818687" y="1550583"/>
                </a:cubicBezTo>
                <a:cubicBezTo>
                  <a:pt x="1818687" y="1550583"/>
                  <a:pt x="1821406" y="1550583"/>
                  <a:pt x="1821406" y="1550583"/>
                </a:cubicBezTo>
                <a:cubicBezTo>
                  <a:pt x="1862183" y="1550583"/>
                  <a:pt x="1878495" y="1550583"/>
                  <a:pt x="1921991" y="1535456"/>
                </a:cubicBezTo>
                <a:cubicBezTo>
                  <a:pt x="1957332" y="1522849"/>
                  <a:pt x="2017139" y="1487552"/>
                  <a:pt x="2019858" y="1386701"/>
                </a:cubicBezTo>
                <a:lnTo>
                  <a:pt x="2019858" y="544595"/>
                </a:lnTo>
                <a:cubicBezTo>
                  <a:pt x="2019858" y="438702"/>
                  <a:pt x="2112287" y="355500"/>
                  <a:pt x="2223747" y="355500"/>
                </a:cubicBezTo>
                <a:cubicBezTo>
                  <a:pt x="2226465" y="355500"/>
                  <a:pt x="2229184" y="355500"/>
                  <a:pt x="2231902" y="355500"/>
                </a:cubicBezTo>
                <a:cubicBezTo>
                  <a:pt x="2269961" y="355500"/>
                  <a:pt x="2286272" y="355500"/>
                  <a:pt x="2329769" y="340372"/>
                </a:cubicBezTo>
                <a:cubicBezTo>
                  <a:pt x="2359672" y="330287"/>
                  <a:pt x="2414042" y="297510"/>
                  <a:pt x="2424916" y="216830"/>
                </a:cubicBezTo>
                <a:cubicBezTo>
                  <a:pt x="2424916" y="216830"/>
                  <a:pt x="2424916" y="216830"/>
                  <a:pt x="2424916" y="186574"/>
                </a:cubicBezTo>
                <a:cubicBezTo>
                  <a:pt x="2424916" y="83202"/>
                  <a:pt x="2514628" y="0"/>
                  <a:pt x="2626087" y="0"/>
                </a:cubicBezTo>
                <a:close/>
              </a:path>
            </a:pathLst>
          </a:custGeom>
          <a:blipFill>
            <a:blip r:embed="rId6"/>
            <a:stretch>
              <a:fillRect/>
            </a:stretch>
          </a:blipFill>
          <a:ln>
            <a:noFill/>
          </a:ln>
          <a:extLst>
            <a:ext uri="{53640926-AAD7-44D8-BBD7-CCE9431645EC}">
              <a14:shadowObscured xmlns:a14="http://schemas.microsoft.com/office/drawing/2010/main"/>
            </a:ext>
          </a:extLst>
        </p:spPr>
      </p:pic>
      <p:sp>
        <p:nvSpPr>
          <p:cNvPr id="2" name="Rectangle 1"/>
          <p:cNvSpPr/>
          <p:nvPr/>
        </p:nvSpPr>
        <p:spPr>
          <a:xfrm>
            <a:off x="2344765" y="1651959"/>
            <a:ext cx="7996518" cy="1938992"/>
          </a:xfrm>
          <a:prstGeom prst="rect">
            <a:avLst/>
          </a:prstGeom>
        </p:spPr>
        <p:txBody>
          <a:bodyPr wrap="square">
            <a:spAutoFit/>
          </a:bodyPr>
          <a:lstStyle/>
          <a:p>
            <a:pPr algn="ctr">
              <a:lnSpc>
                <a:spcPct val="125000"/>
              </a:lnSpc>
              <a:spcAft>
                <a:spcPts val="10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تتعامل خوارزميات الذكاء الاصطناعي مع كميّات هائلة من البيانات والمعلومات بواسطة أجهزة الحاسوب، عن طريق استقبال معلومات مدخلة تطبّق عليها خطوات الخوارزمية لتوليد مخرجات، مثل قيام شخص بالاستعلام والبحث في قاعدة البيانات عن معلومة معينة، فيقوم الحاسوب باستخدام الخوارزمية لسرد النتائج</a:t>
            </a:r>
            <a:endPar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325345221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par>
                                <p:cTn id="8" presetID="5" presetClass="entr" presetSubtype="1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checkerboard(across)">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6.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126</a:t>
            </a:fld>
            <a:endParaRPr lang="ar-EG">
              <a:solidFill>
                <a:prstClr val="black">
                  <a:tint val="75000"/>
                </a:prstClr>
              </a:solidFill>
            </a:endParaRPr>
          </a:p>
        </p:txBody>
      </p:sp>
      <p:sp>
        <p:nvSpPr>
          <p:cNvPr id="4" name="Rectangle 3"/>
          <p:cNvSpPr/>
          <p:nvPr/>
        </p:nvSpPr>
        <p:spPr>
          <a:xfrm>
            <a:off x="7261412" y="161582"/>
            <a:ext cx="4695222" cy="630942"/>
          </a:xfrm>
          <a:prstGeom prst="rect">
            <a:avLst/>
          </a:prstGeom>
        </p:spPr>
        <p:txBody>
          <a:bodyPr wrap="square">
            <a:spAutoFit/>
          </a:bodyPr>
          <a:lstStyle/>
          <a:p>
            <a:pPr algn="ctr">
              <a:lnSpc>
                <a:spcPct val="125000"/>
              </a:lnSpc>
            </a:pPr>
            <a:r>
              <a:rPr lang="ar-EG" sz="2800" b="1" dirty="0">
                <a:solidFill>
                  <a:schemeClr val="bg1"/>
                </a:solidFill>
                <a:latin typeface="Sakkal Majalla" pitchFamily="2" charset="-78"/>
                <a:cs typeface="Sakkal Majalla" pitchFamily="2" charset="-78"/>
              </a:rPr>
              <a:t>أشهر خوارزميات الذكاء الاصطناعي</a:t>
            </a:r>
          </a:p>
        </p:txBody>
      </p:sp>
      <p:grpSp>
        <p:nvGrpSpPr>
          <p:cNvPr id="5" name="Group 4"/>
          <p:cNvGrpSpPr/>
          <p:nvPr/>
        </p:nvGrpSpPr>
        <p:grpSpPr>
          <a:xfrm>
            <a:off x="1243049" y="161582"/>
            <a:ext cx="4656738" cy="1178429"/>
            <a:chOff x="-2753012" y="-727004"/>
            <a:chExt cx="4657726" cy="1178904"/>
          </a:xfrm>
        </p:grpSpPr>
        <p:sp>
          <p:nvSpPr>
            <p:cNvPr id="6" name="Rectangle 5"/>
            <p:cNvSpPr/>
            <p:nvPr/>
          </p:nvSpPr>
          <p:spPr>
            <a:xfrm>
              <a:off x="-2753012" y="-565575"/>
              <a:ext cx="4118717" cy="1017475"/>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algn="ctr" rtl="1">
                <a:lnSpc>
                  <a:spcPct val="95000"/>
                </a:lnSpc>
                <a:spcBef>
                  <a:spcPts val="0"/>
                </a:spcBef>
                <a:spcAft>
                  <a:spcPts val="800"/>
                </a:spcAft>
              </a:pPr>
              <a:r>
                <a:rPr lang="ar-SA" sz="28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ما هي المشاكل التي تحلها خوارزميات الذكاء الاصطناعي في مختلف المجالات؟</a:t>
              </a:r>
              <a:endParaRPr lang="en-US" sz="1400" dirty="0">
                <a:effectLst/>
                <a:latin typeface="Sakkal Majalla" panose="02000000000000000000" pitchFamily="2" charset="-78"/>
                <a:ea typeface="Calibri" panose="020F0502020204030204" pitchFamily="34" charset="0"/>
                <a:cs typeface="Sakkal Majalla" panose="02000000000000000000" pitchFamily="2" charset="-78"/>
              </a:endParaRPr>
            </a:p>
          </p:txBody>
        </p:sp>
        <p:pic>
          <p:nvPicPr>
            <p:cNvPr id="7" name="Picture 6" descr="Computer Icons Question mark, person thinking PNG clipart | free ..."/>
            <p:cNvPicPr>
              <a:picLocks noChangeAspect="1"/>
            </p:cNvPicPr>
            <p:nvPr/>
          </p:nvPicPr>
          <p:blipFill rotWithShape="1">
            <a:blip r:embed="rId5" cstate="print">
              <a:extLst>
                <a:ext uri="{28A0092B-C50C-407E-A947-70E740481C1C}">
                  <a14:useLocalDpi xmlns:a14="http://schemas.microsoft.com/office/drawing/2010/main" val="0"/>
                </a:ext>
              </a:extLst>
            </a:blip>
            <a:srcRect t="-6976" r="19661" b="101"/>
            <a:stretch/>
          </p:blipFill>
          <p:spPr bwMode="auto">
            <a:xfrm>
              <a:off x="1006021" y="-727004"/>
              <a:ext cx="898693" cy="1017061"/>
            </a:xfrm>
            <a:prstGeom prst="rect">
              <a:avLst/>
            </a:prstGeom>
            <a:noFill/>
            <a:ln>
              <a:noFill/>
            </a:ln>
          </p:spPr>
        </p:pic>
      </p:grpSp>
      <p:sp>
        <p:nvSpPr>
          <p:cNvPr id="8" name="Rectangle 7"/>
          <p:cNvSpPr/>
          <p:nvPr/>
        </p:nvSpPr>
        <p:spPr>
          <a:xfrm>
            <a:off x="5052999" y="3270423"/>
            <a:ext cx="2494213" cy="1569660"/>
          </a:xfrm>
          <a:prstGeom prst="rect">
            <a:avLst/>
          </a:prstGeom>
        </p:spPr>
        <p:txBody>
          <a:bodyPr wrap="square">
            <a:spAutoFit/>
          </a:bodyPr>
          <a:lstStyle/>
          <a:p>
            <a:pPr algn="ctr"/>
            <a:r>
              <a:rPr lang="ar-EG" sz="2400" b="1" dirty="0">
                <a:solidFill>
                  <a:srgbClr val="C00000"/>
                </a:solidFill>
                <a:ea typeface="Calibri" panose="020F0502020204030204" pitchFamily="34" charset="0"/>
                <a:cs typeface="Sakkal Majalla" panose="02000000000000000000" pitchFamily="2" charset="-78"/>
              </a:rPr>
              <a:t>تُستخدم خوارزميات الذكاء الاصطناعي لمعالجة مشاكل العالم المختلفة، ويُذكر منها ما يأتي</a:t>
            </a:r>
            <a:endParaRPr lang="ar-EG" sz="2800" dirty="0"/>
          </a:p>
        </p:txBody>
      </p:sp>
      <p:grpSp>
        <p:nvGrpSpPr>
          <p:cNvPr id="9" name="Group 8"/>
          <p:cNvGrpSpPr/>
          <p:nvPr/>
        </p:nvGrpSpPr>
        <p:grpSpPr>
          <a:xfrm>
            <a:off x="6388098" y="1339597"/>
            <a:ext cx="2342039" cy="2079350"/>
            <a:chOff x="6403105" y="1075765"/>
            <a:chExt cx="2342039" cy="2079350"/>
          </a:xfrm>
        </p:grpSpPr>
        <p:pic>
          <p:nvPicPr>
            <p:cNvPr id="10" name="Picture 9"/>
            <p:cNvPicPr>
              <a:picLocks noChangeAspect="1"/>
            </p:cNvPicPr>
            <p:nvPr/>
          </p:nvPicPr>
          <p:blipFill>
            <a:blip r:embed="rId6"/>
            <a:stretch>
              <a:fillRect/>
            </a:stretch>
          </p:blipFill>
          <p:spPr>
            <a:xfrm>
              <a:off x="6403105" y="1075765"/>
              <a:ext cx="2342039" cy="2079350"/>
            </a:xfrm>
            <a:prstGeom prst="rect">
              <a:avLst/>
            </a:prstGeom>
          </p:spPr>
        </p:pic>
        <p:sp>
          <p:nvSpPr>
            <p:cNvPr id="11" name="Rectangle 10"/>
            <p:cNvSpPr/>
            <p:nvPr/>
          </p:nvSpPr>
          <p:spPr>
            <a:xfrm>
              <a:off x="6860867" y="1701871"/>
              <a:ext cx="1480414" cy="954107"/>
            </a:xfrm>
            <a:prstGeom prst="rect">
              <a:avLst/>
            </a:prstGeom>
          </p:spPr>
          <p:txBody>
            <a:bodyPr wrap="square">
              <a:spAutoFit/>
            </a:bodyPr>
            <a:lstStyle/>
            <a:p>
              <a:pPr algn="ctr"/>
              <a:r>
                <a:rPr lang="ar-EG" sz="2800" b="1" dirty="0">
                  <a:ea typeface="Calibri" panose="020F0502020204030204" pitchFamily="34" charset="0"/>
                  <a:cs typeface="Sakkal Majalla" panose="02000000000000000000" pitchFamily="2" charset="-78"/>
                </a:rPr>
                <a:t>المشاكل البيئية</a:t>
              </a:r>
              <a:endParaRPr lang="ar-EG" sz="3200" b="1" dirty="0"/>
            </a:p>
          </p:txBody>
        </p:sp>
      </p:grpSp>
      <p:grpSp>
        <p:nvGrpSpPr>
          <p:cNvPr id="12" name="Group 11"/>
          <p:cNvGrpSpPr/>
          <p:nvPr/>
        </p:nvGrpSpPr>
        <p:grpSpPr>
          <a:xfrm>
            <a:off x="7341119" y="2664115"/>
            <a:ext cx="1832224" cy="2644111"/>
            <a:chOff x="7356126" y="2400283"/>
            <a:chExt cx="1832224" cy="2644111"/>
          </a:xfrm>
        </p:grpSpPr>
        <p:pic>
          <p:nvPicPr>
            <p:cNvPr id="13" name="Picture 12"/>
            <p:cNvPicPr>
              <a:picLocks noChangeAspect="1"/>
            </p:cNvPicPr>
            <p:nvPr/>
          </p:nvPicPr>
          <p:blipFill>
            <a:blip r:embed="rId7"/>
            <a:stretch>
              <a:fillRect/>
            </a:stretch>
          </p:blipFill>
          <p:spPr>
            <a:xfrm>
              <a:off x="7356126" y="2400283"/>
              <a:ext cx="1727091" cy="2644111"/>
            </a:xfrm>
            <a:prstGeom prst="rect">
              <a:avLst/>
            </a:prstGeom>
          </p:spPr>
        </p:pic>
        <p:sp>
          <p:nvSpPr>
            <p:cNvPr id="14" name="Rectangle 13"/>
            <p:cNvSpPr/>
            <p:nvPr/>
          </p:nvSpPr>
          <p:spPr>
            <a:xfrm>
              <a:off x="7626030" y="3355943"/>
              <a:ext cx="1562320" cy="1200329"/>
            </a:xfrm>
            <a:prstGeom prst="rect">
              <a:avLst/>
            </a:prstGeom>
          </p:spPr>
          <p:txBody>
            <a:bodyPr wrap="square">
              <a:spAutoFit/>
            </a:bodyPr>
            <a:lstStyle/>
            <a:p>
              <a:pPr algn="ctr"/>
              <a:r>
                <a:rPr lang="ar-EG" sz="2400" b="1" dirty="0">
                  <a:solidFill>
                    <a:schemeClr val="bg1"/>
                  </a:solidFill>
                  <a:ea typeface="Calibri" panose="020F0502020204030204" pitchFamily="34" charset="0"/>
                  <a:cs typeface="Sakkal Majalla" panose="02000000000000000000" pitchFamily="2" charset="-78"/>
                </a:rPr>
                <a:t>المشاكل الصحية والطبية</a:t>
              </a:r>
              <a:endParaRPr lang="ar-EG" sz="2800" b="1" dirty="0">
                <a:solidFill>
                  <a:schemeClr val="bg1"/>
                </a:solidFill>
              </a:endParaRPr>
            </a:p>
          </p:txBody>
        </p:sp>
      </p:grpSp>
      <p:grpSp>
        <p:nvGrpSpPr>
          <p:cNvPr id="15" name="Group 14"/>
          <p:cNvGrpSpPr/>
          <p:nvPr/>
        </p:nvGrpSpPr>
        <p:grpSpPr>
          <a:xfrm>
            <a:off x="6139502" y="5038681"/>
            <a:ext cx="2590636" cy="1604436"/>
            <a:chOff x="6154509" y="4774849"/>
            <a:chExt cx="2590636" cy="1604436"/>
          </a:xfrm>
        </p:grpSpPr>
        <p:pic>
          <p:nvPicPr>
            <p:cNvPr id="16" name="Picture 15"/>
            <p:cNvPicPr>
              <a:picLocks noChangeAspect="1"/>
            </p:cNvPicPr>
            <p:nvPr/>
          </p:nvPicPr>
          <p:blipFill>
            <a:blip r:embed="rId8"/>
            <a:stretch>
              <a:fillRect/>
            </a:stretch>
          </p:blipFill>
          <p:spPr>
            <a:xfrm>
              <a:off x="6154509" y="4774849"/>
              <a:ext cx="2590636" cy="1604436"/>
            </a:xfrm>
            <a:prstGeom prst="rect">
              <a:avLst/>
            </a:prstGeom>
          </p:spPr>
        </p:pic>
        <p:sp>
          <p:nvSpPr>
            <p:cNvPr id="17" name="Rectangle 16"/>
            <p:cNvSpPr/>
            <p:nvPr/>
          </p:nvSpPr>
          <p:spPr>
            <a:xfrm>
              <a:off x="6490809" y="5085941"/>
              <a:ext cx="1135221" cy="954107"/>
            </a:xfrm>
            <a:prstGeom prst="rect">
              <a:avLst/>
            </a:prstGeom>
          </p:spPr>
          <p:txBody>
            <a:bodyPr wrap="square">
              <a:spAutoFit/>
            </a:bodyPr>
            <a:lstStyle/>
            <a:p>
              <a:pPr algn="ctr"/>
              <a:r>
                <a:rPr lang="ar-EG" sz="2800" b="1" dirty="0">
                  <a:ea typeface="Calibri" panose="020F0502020204030204" pitchFamily="34" charset="0"/>
                  <a:cs typeface="Sakkal Majalla" panose="02000000000000000000" pitchFamily="2" charset="-78"/>
                </a:rPr>
                <a:t>مشاكل الطاقة</a:t>
              </a:r>
              <a:endParaRPr lang="ar-EG" sz="3200" b="1" dirty="0"/>
            </a:p>
          </p:txBody>
        </p:sp>
      </p:grpSp>
      <p:grpSp>
        <p:nvGrpSpPr>
          <p:cNvPr id="18" name="Group 17"/>
          <p:cNvGrpSpPr/>
          <p:nvPr/>
        </p:nvGrpSpPr>
        <p:grpSpPr>
          <a:xfrm>
            <a:off x="4046059" y="4563767"/>
            <a:ext cx="2342039" cy="2066514"/>
            <a:chOff x="4061066" y="4299935"/>
            <a:chExt cx="2342039" cy="2066514"/>
          </a:xfrm>
        </p:grpSpPr>
        <p:pic>
          <p:nvPicPr>
            <p:cNvPr id="19" name="Picture 18"/>
            <p:cNvPicPr>
              <a:picLocks noChangeAspect="1"/>
            </p:cNvPicPr>
            <p:nvPr/>
          </p:nvPicPr>
          <p:blipFill>
            <a:blip r:embed="rId9"/>
            <a:stretch>
              <a:fillRect/>
            </a:stretch>
          </p:blipFill>
          <p:spPr>
            <a:xfrm>
              <a:off x="4061066" y="4299935"/>
              <a:ext cx="2342039" cy="2066514"/>
            </a:xfrm>
            <a:prstGeom prst="rect">
              <a:avLst/>
            </a:prstGeom>
          </p:spPr>
        </p:pic>
        <p:sp>
          <p:nvSpPr>
            <p:cNvPr id="20" name="Rectangle 19"/>
            <p:cNvSpPr/>
            <p:nvPr/>
          </p:nvSpPr>
          <p:spPr>
            <a:xfrm>
              <a:off x="4618858" y="4941707"/>
              <a:ext cx="1318734" cy="954107"/>
            </a:xfrm>
            <a:prstGeom prst="rect">
              <a:avLst/>
            </a:prstGeom>
          </p:spPr>
          <p:txBody>
            <a:bodyPr wrap="square">
              <a:spAutoFit/>
            </a:bodyPr>
            <a:lstStyle/>
            <a:p>
              <a:pPr algn="ctr"/>
              <a:r>
                <a:rPr lang="ar-EG" sz="2800" b="1" dirty="0">
                  <a:solidFill>
                    <a:schemeClr val="bg1"/>
                  </a:solidFill>
                  <a:ea typeface="Calibri" panose="020F0502020204030204" pitchFamily="34" charset="0"/>
                  <a:cs typeface="Sakkal Majalla" panose="02000000000000000000" pitchFamily="2" charset="-78"/>
                </a:rPr>
                <a:t>مشاكل الأمن</a:t>
              </a:r>
              <a:endParaRPr lang="ar-EG" sz="3200" b="1" dirty="0">
                <a:solidFill>
                  <a:schemeClr val="bg1"/>
                </a:solidFill>
              </a:endParaRPr>
            </a:p>
          </p:txBody>
        </p:sp>
      </p:grpSp>
      <p:grpSp>
        <p:nvGrpSpPr>
          <p:cNvPr id="21" name="Group 20"/>
          <p:cNvGrpSpPr/>
          <p:nvPr/>
        </p:nvGrpSpPr>
        <p:grpSpPr>
          <a:xfrm>
            <a:off x="3442976" y="2664115"/>
            <a:ext cx="1915950" cy="2644111"/>
            <a:chOff x="3457983" y="2400283"/>
            <a:chExt cx="1915950" cy="2644111"/>
          </a:xfrm>
        </p:grpSpPr>
        <p:pic>
          <p:nvPicPr>
            <p:cNvPr id="22" name="Picture 21"/>
            <p:cNvPicPr>
              <a:picLocks noChangeAspect="1"/>
            </p:cNvPicPr>
            <p:nvPr/>
          </p:nvPicPr>
          <p:blipFill>
            <a:blip r:embed="rId10"/>
            <a:stretch>
              <a:fillRect/>
            </a:stretch>
          </p:blipFill>
          <p:spPr>
            <a:xfrm>
              <a:off x="3646842" y="2400283"/>
              <a:ext cx="1727091" cy="2644111"/>
            </a:xfrm>
            <a:prstGeom prst="rect">
              <a:avLst/>
            </a:prstGeom>
          </p:spPr>
        </p:pic>
        <p:sp>
          <p:nvSpPr>
            <p:cNvPr id="23" name="Rectangle 22"/>
            <p:cNvSpPr/>
            <p:nvPr/>
          </p:nvSpPr>
          <p:spPr>
            <a:xfrm>
              <a:off x="3457983" y="2972341"/>
              <a:ext cx="1628973" cy="1200329"/>
            </a:xfrm>
            <a:prstGeom prst="rect">
              <a:avLst/>
            </a:prstGeom>
          </p:spPr>
          <p:txBody>
            <a:bodyPr wrap="square">
              <a:spAutoFit/>
            </a:bodyPr>
            <a:lstStyle/>
            <a:p>
              <a:pPr algn="ctr"/>
              <a:r>
                <a:rPr lang="ar-EG" sz="2400" b="1" dirty="0">
                  <a:ea typeface="Calibri" panose="020F0502020204030204" pitchFamily="34" charset="0"/>
                  <a:cs typeface="Sakkal Majalla" panose="02000000000000000000" pitchFamily="2" charset="-78"/>
                </a:rPr>
                <a:t>مشاكل الاحتباس الحراري</a:t>
              </a:r>
              <a:endParaRPr lang="ar-EG" sz="2800" b="1" dirty="0"/>
            </a:p>
          </p:txBody>
        </p:sp>
      </p:grpSp>
      <p:grpSp>
        <p:nvGrpSpPr>
          <p:cNvPr id="24" name="Group 23"/>
          <p:cNvGrpSpPr/>
          <p:nvPr/>
        </p:nvGrpSpPr>
        <p:grpSpPr>
          <a:xfrm>
            <a:off x="4091839" y="1339597"/>
            <a:ext cx="2590636" cy="1604436"/>
            <a:chOff x="4106846" y="1075765"/>
            <a:chExt cx="2590636" cy="1604436"/>
          </a:xfrm>
        </p:grpSpPr>
        <p:pic>
          <p:nvPicPr>
            <p:cNvPr id="25" name="Picture 24"/>
            <p:cNvPicPr>
              <a:picLocks noChangeAspect="1"/>
            </p:cNvPicPr>
            <p:nvPr/>
          </p:nvPicPr>
          <p:blipFill>
            <a:blip r:embed="rId11"/>
            <a:stretch>
              <a:fillRect/>
            </a:stretch>
          </p:blipFill>
          <p:spPr>
            <a:xfrm>
              <a:off x="4106846" y="1075765"/>
              <a:ext cx="2590636" cy="1604436"/>
            </a:xfrm>
            <a:prstGeom prst="rect">
              <a:avLst/>
            </a:prstGeom>
          </p:spPr>
        </p:pic>
        <p:sp>
          <p:nvSpPr>
            <p:cNvPr id="26" name="Rectangle 25"/>
            <p:cNvSpPr/>
            <p:nvPr/>
          </p:nvSpPr>
          <p:spPr>
            <a:xfrm>
              <a:off x="4754731" y="1441635"/>
              <a:ext cx="1736078" cy="954107"/>
            </a:xfrm>
            <a:prstGeom prst="rect">
              <a:avLst/>
            </a:prstGeom>
          </p:spPr>
          <p:txBody>
            <a:bodyPr wrap="square">
              <a:spAutoFit/>
            </a:bodyPr>
            <a:lstStyle/>
            <a:p>
              <a:pPr algn="ctr"/>
              <a:r>
                <a:rPr lang="ar-EG" sz="2800" b="1" dirty="0">
                  <a:solidFill>
                    <a:schemeClr val="bg1"/>
                  </a:solidFill>
                  <a:ea typeface="Calibri" panose="020F0502020204030204" pitchFamily="34" charset="0"/>
                  <a:cs typeface="Sakkal Majalla" panose="02000000000000000000" pitchFamily="2" charset="-78"/>
                </a:rPr>
                <a:t>مشاكل الاتصالات</a:t>
              </a:r>
              <a:endParaRPr lang="ar-EG" sz="3200" b="1" dirty="0">
                <a:solidFill>
                  <a:schemeClr val="bg1"/>
                </a:solidFill>
              </a:endParaRPr>
            </a:p>
          </p:txBody>
        </p:sp>
      </p:grpSp>
      <p:pic>
        <p:nvPicPr>
          <p:cNvPr id="27" name="Picture 26"/>
          <p:cNvPicPr/>
          <p:nvPr/>
        </p:nvPicPr>
        <p:blipFill>
          <a:blip r:embed="rId12" cstate="print">
            <a:extLst>
              <a:ext uri="{28A0092B-C50C-407E-A947-70E740481C1C}">
                <a14:useLocalDpi xmlns:a14="http://schemas.microsoft.com/office/drawing/2010/main" val="0"/>
              </a:ext>
            </a:extLst>
          </a:blip>
          <a:stretch>
            <a:fillRect/>
          </a:stretch>
        </p:blipFill>
        <p:spPr bwMode="auto">
          <a:xfrm>
            <a:off x="196024" y="1705467"/>
            <a:ext cx="3651632" cy="2436576"/>
          </a:xfrm>
          <a:custGeom>
            <a:avLst/>
            <a:gdLst>
              <a:gd name="connsiteX0" fmla="*/ 6672558 w 11951120"/>
              <a:gd name="connsiteY0" fmla="*/ 6700656 h 6757249"/>
              <a:gd name="connsiteX1" fmla="*/ 6676915 w 11951120"/>
              <a:gd name="connsiteY1" fmla="*/ 6726397 h 6757249"/>
              <a:gd name="connsiteX2" fmla="*/ 6650771 w 11951120"/>
              <a:gd name="connsiteY2" fmla="*/ 6756428 h 6757249"/>
              <a:gd name="connsiteX3" fmla="*/ 6642057 w 11951120"/>
              <a:gd name="connsiteY3" fmla="*/ 6726397 h 6757249"/>
              <a:gd name="connsiteX4" fmla="*/ 6672558 w 11951120"/>
              <a:gd name="connsiteY4" fmla="*/ 6700656 h 6757249"/>
              <a:gd name="connsiteX5" fmla="*/ 4374279 w 11951120"/>
              <a:gd name="connsiteY5" fmla="*/ 6700656 h 6757249"/>
              <a:gd name="connsiteX6" fmla="*/ 4378636 w 11951120"/>
              <a:gd name="connsiteY6" fmla="*/ 6726397 h 6757249"/>
              <a:gd name="connsiteX7" fmla="*/ 4352492 w 11951120"/>
              <a:gd name="connsiteY7" fmla="*/ 6756428 h 6757249"/>
              <a:gd name="connsiteX8" fmla="*/ 4343778 w 11951120"/>
              <a:gd name="connsiteY8" fmla="*/ 6726397 h 6757249"/>
              <a:gd name="connsiteX9" fmla="*/ 4374279 w 11951120"/>
              <a:gd name="connsiteY9" fmla="*/ 6700656 h 6757249"/>
              <a:gd name="connsiteX10" fmla="*/ 6822326 w 11951120"/>
              <a:gd name="connsiteY10" fmla="*/ 6699048 h 6757249"/>
              <a:gd name="connsiteX11" fmla="*/ 6869972 w 11951120"/>
              <a:gd name="connsiteY11" fmla="*/ 6720835 h 6757249"/>
              <a:gd name="connsiteX12" fmla="*/ 6822326 w 11951120"/>
              <a:gd name="connsiteY12" fmla="*/ 6751334 h 6757249"/>
              <a:gd name="connsiteX13" fmla="*/ 6822326 w 11951120"/>
              <a:gd name="connsiteY13" fmla="*/ 6699048 h 6757249"/>
              <a:gd name="connsiteX14" fmla="*/ 4524047 w 11951120"/>
              <a:gd name="connsiteY14" fmla="*/ 6699048 h 6757249"/>
              <a:gd name="connsiteX15" fmla="*/ 4571693 w 11951120"/>
              <a:gd name="connsiteY15" fmla="*/ 6720835 h 6757249"/>
              <a:gd name="connsiteX16" fmla="*/ 4524047 w 11951120"/>
              <a:gd name="connsiteY16" fmla="*/ 6751334 h 6757249"/>
              <a:gd name="connsiteX17" fmla="*/ 4524047 w 11951120"/>
              <a:gd name="connsiteY17" fmla="*/ 6699048 h 6757249"/>
              <a:gd name="connsiteX18" fmla="*/ 6580387 w 11951120"/>
              <a:gd name="connsiteY18" fmla="*/ 6620395 h 6757249"/>
              <a:gd name="connsiteX19" fmla="*/ 6601838 w 11951120"/>
              <a:gd name="connsiteY19" fmla="*/ 6651678 h 6757249"/>
              <a:gd name="connsiteX20" fmla="*/ 6584677 w 11951120"/>
              <a:gd name="connsiteY20" fmla="*/ 6678491 h 6757249"/>
              <a:gd name="connsiteX21" fmla="*/ 6563226 w 11951120"/>
              <a:gd name="connsiteY21" fmla="*/ 6642739 h 6757249"/>
              <a:gd name="connsiteX22" fmla="*/ 6580387 w 11951120"/>
              <a:gd name="connsiteY22" fmla="*/ 6620395 h 6757249"/>
              <a:gd name="connsiteX23" fmla="*/ 4282108 w 11951120"/>
              <a:gd name="connsiteY23" fmla="*/ 6620395 h 6757249"/>
              <a:gd name="connsiteX24" fmla="*/ 4303559 w 11951120"/>
              <a:gd name="connsiteY24" fmla="*/ 6651678 h 6757249"/>
              <a:gd name="connsiteX25" fmla="*/ 4286398 w 11951120"/>
              <a:gd name="connsiteY25" fmla="*/ 6678491 h 6757249"/>
              <a:gd name="connsiteX26" fmla="*/ 4264947 w 11951120"/>
              <a:gd name="connsiteY26" fmla="*/ 6642739 h 6757249"/>
              <a:gd name="connsiteX27" fmla="*/ 4282108 w 11951120"/>
              <a:gd name="connsiteY27" fmla="*/ 6620395 h 6757249"/>
              <a:gd name="connsiteX28" fmla="*/ 6958054 w 11951120"/>
              <a:gd name="connsiteY28" fmla="*/ 6576537 h 6757249"/>
              <a:gd name="connsiteX29" fmla="*/ 6984600 w 11951120"/>
              <a:gd name="connsiteY29" fmla="*/ 6674176 h 6757249"/>
              <a:gd name="connsiteX30" fmla="*/ 6944781 w 11951120"/>
              <a:gd name="connsiteY30" fmla="*/ 6651985 h 6757249"/>
              <a:gd name="connsiteX31" fmla="*/ 6918236 w 11951120"/>
              <a:gd name="connsiteY31" fmla="*/ 6625357 h 6757249"/>
              <a:gd name="connsiteX32" fmla="*/ 6958054 w 11951120"/>
              <a:gd name="connsiteY32" fmla="*/ 6576537 h 6757249"/>
              <a:gd name="connsiteX33" fmla="*/ 4659775 w 11951120"/>
              <a:gd name="connsiteY33" fmla="*/ 6576537 h 6757249"/>
              <a:gd name="connsiteX34" fmla="*/ 4686322 w 11951120"/>
              <a:gd name="connsiteY34" fmla="*/ 6674176 h 6757249"/>
              <a:gd name="connsiteX35" fmla="*/ 4646502 w 11951120"/>
              <a:gd name="connsiteY35" fmla="*/ 6651985 h 6757249"/>
              <a:gd name="connsiteX36" fmla="*/ 4619957 w 11951120"/>
              <a:gd name="connsiteY36" fmla="*/ 6625357 h 6757249"/>
              <a:gd name="connsiteX37" fmla="*/ 4659775 w 11951120"/>
              <a:gd name="connsiteY37" fmla="*/ 6576537 h 6757249"/>
              <a:gd name="connsiteX38" fmla="*/ 6440634 w 11951120"/>
              <a:gd name="connsiteY38" fmla="*/ 6475805 h 6757249"/>
              <a:gd name="connsiteX39" fmla="*/ 6438763 w 11951120"/>
              <a:gd name="connsiteY39" fmla="*/ 6479561 h 6757249"/>
              <a:gd name="connsiteX40" fmla="*/ 6438520 w 11951120"/>
              <a:gd name="connsiteY40" fmla="*/ 6480050 h 6757249"/>
              <a:gd name="connsiteX41" fmla="*/ 6441327 w 11951120"/>
              <a:gd name="connsiteY41" fmla="*/ 6475866 h 6757249"/>
              <a:gd name="connsiteX42" fmla="*/ 4142355 w 11951120"/>
              <a:gd name="connsiteY42" fmla="*/ 6475805 h 6757249"/>
              <a:gd name="connsiteX43" fmla="*/ 4140484 w 11951120"/>
              <a:gd name="connsiteY43" fmla="*/ 6479561 h 6757249"/>
              <a:gd name="connsiteX44" fmla="*/ 4140241 w 11951120"/>
              <a:gd name="connsiteY44" fmla="*/ 6480050 h 6757249"/>
              <a:gd name="connsiteX45" fmla="*/ 4143048 w 11951120"/>
              <a:gd name="connsiteY45" fmla="*/ 6475866 h 6757249"/>
              <a:gd name="connsiteX46" fmla="*/ 8984947 w 11951120"/>
              <a:gd name="connsiteY46" fmla="*/ 6474303 h 6757249"/>
              <a:gd name="connsiteX47" fmla="*/ 8983611 w 11951120"/>
              <a:gd name="connsiteY47" fmla="*/ 6475611 h 6757249"/>
              <a:gd name="connsiteX48" fmla="*/ 8993595 w 11951120"/>
              <a:gd name="connsiteY48" fmla="*/ 6485873 h 6757249"/>
              <a:gd name="connsiteX49" fmla="*/ 1687820 w 11951120"/>
              <a:gd name="connsiteY49" fmla="*/ 6430862 h 6757249"/>
              <a:gd name="connsiteX50" fmla="*/ 1681765 w 11951120"/>
              <a:gd name="connsiteY50" fmla="*/ 6432596 h 6757249"/>
              <a:gd name="connsiteX51" fmla="*/ 1683885 w 11951120"/>
              <a:gd name="connsiteY51" fmla="*/ 6435790 h 6757249"/>
              <a:gd name="connsiteX52" fmla="*/ 1683760 w 11951120"/>
              <a:gd name="connsiteY52" fmla="*/ 6436191 h 6757249"/>
              <a:gd name="connsiteX53" fmla="*/ 1688068 w 11951120"/>
              <a:gd name="connsiteY53" fmla="*/ 6431904 h 6757249"/>
              <a:gd name="connsiteX54" fmla="*/ 9351677 w 11951120"/>
              <a:gd name="connsiteY54" fmla="*/ 6409705 h 6757249"/>
              <a:gd name="connsiteX55" fmla="*/ 9347938 w 11951120"/>
              <a:gd name="connsiteY55" fmla="*/ 6412093 h 6757249"/>
              <a:gd name="connsiteX56" fmla="*/ 9355569 w 11951120"/>
              <a:gd name="connsiteY56" fmla="*/ 6425641 h 6757249"/>
              <a:gd name="connsiteX57" fmla="*/ 9356793 w 11951120"/>
              <a:gd name="connsiteY57" fmla="*/ 6425909 h 6757249"/>
              <a:gd name="connsiteX58" fmla="*/ 9351677 w 11951120"/>
              <a:gd name="connsiteY58" fmla="*/ 6410321 h 6757249"/>
              <a:gd name="connsiteX59" fmla="*/ 7053398 w 11951120"/>
              <a:gd name="connsiteY59" fmla="*/ 6409705 h 6757249"/>
              <a:gd name="connsiteX60" fmla="*/ 7049659 w 11951120"/>
              <a:gd name="connsiteY60" fmla="*/ 6412093 h 6757249"/>
              <a:gd name="connsiteX61" fmla="*/ 7057290 w 11951120"/>
              <a:gd name="connsiteY61" fmla="*/ 6425641 h 6757249"/>
              <a:gd name="connsiteX62" fmla="*/ 7058514 w 11951120"/>
              <a:gd name="connsiteY62" fmla="*/ 6425909 h 6757249"/>
              <a:gd name="connsiteX63" fmla="*/ 7053398 w 11951120"/>
              <a:gd name="connsiteY63" fmla="*/ 6410321 h 6757249"/>
              <a:gd name="connsiteX64" fmla="*/ 9906863 w 11951120"/>
              <a:gd name="connsiteY64" fmla="*/ 6387501 h 6757249"/>
              <a:gd name="connsiteX65" fmla="*/ 9907446 w 11951120"/>
              <a:gd name="connsiteY65" fmla="*/ 6391605 h 6757249"/>
              <a:gd name="connsiteX66" fmla="*/ 9907285 w 11951120"/>
              <a:gd name="connsiteY66" fmla="*/ 6392252 h 6757249"/>
              <a:gd name="connsiteX67" fmla="*/ 9907868 w 11951120"/>
              <a:gd name="connsiteY67" fmla="*/ 6391788 h 6757249"/>
              <a:gd name="connsiteX68" fmla="*/ 9918884 w 11951120"/>
              <a:gd name="connsiteY68" fmla="*/ 6388940 h 6757249"/>
              <a:gd name="connsiteX69" fmla="*/ 7608584 w 11951120"/>
              <a:gd name="connsiteY69" fmla="*/ 6387501 h 6757249"/>
              <a:gd name="connsiteX70" fmla="*/ 7609167 w 11951120"/>
              <a:gd name="connsiteY70" fmla="*/ 6391605 h 6757249"/>
              <a:gd name="connsiteX71" fmla="*/ 7609006 w 11951120"/>
              <a:gd name="connsiteY71" fmla="*/ 6392252 h 6757249"/>
              <a:gd name="connsiteX72" fmla="*/ 7609589 w 11951120"/>
              <a:gd name="connsiteY72" fmla="*/ 6391788 h 6757249"/>
              <a:gd name="connsiteX73" fmla="*/ 7620605 w 11951120"/>
              <a:gd name="connsiteY73" fmla="*/ 6388940 h 6757249"/>
              <a:gd name="connsiteX74" fmla="*/ 1614698 w 11951120"/>
              <a:gd name="connsiteY74" fmla="*/ 6360904 h 6757249"/>
              <a:gd name="connsiteX75" fmla="*/ 1614509 w 11951120"/>
              <a:gd name="connsiteY75" fmla="*/ 6360959 h 6757249"/>
              <a:gd name="connsiteX76" fmla="*/ 1614786 w 11951120"/>
              <a:gd name="connsiteY76" fmla="*/ 6361532 h 6757249"/>
              <a:gd name="connsiteX77" fmla="*/ 3911963 w 11951120"/>
              <a:gd name="connsiteY77" fmla="*/ 6358888 h 6757249"/>
              <a:gd name="connsiteX78" fmla="*/ 3911925 w 11951120"/>
              <a:gd name="connsiteY78" fmla="*/ 6359186 h 6757249"/>
              <a:gd name="connsiteX79" fmla="*/ 3911963 w 11951120"/>
              <a:gd name="connsiteY79" fmla="*/ 6359262 h 6757249"/>
              <a:gd name="connsiteX80" fmla="*/ 1613683 w 11951120"/>
              <a:gd name="connsiteY80" fmla="*/ 6358888 h 6757249"/>
              <a:gd name="connsiteX81" fmla="*/ 1613646 w 11951120"/>
              <a:gd name="connsiteY81" fmla="*/ 6359186 h 6757249"/>
              <a:gd name="connsiteX82" fmla="*/ 1613683 w 11951120"/>
              <a:gd name="connsiteY82" fmla="*/ 6359262 h 6757249"/>
              <a:gd name="connsiteX83" fmla="*/ 3911759 w 11951120"/>
              <a:gd name="connsiteY83" fmla="*/ 6356107 h 6757249"/>
              <a:gd name="connsiteX84" fmla="*/ 3910492 w 11951120"/>
              <a:gd name="connsiteY84" fmla="*/ 6356235 h 6757249"/>
              <a:gd name="connsiteX85" fmla="*/ 3911759 w 11951120"/>
              <a:gd name="connsiteY85" fmla="*/ 6358844 h 6757249"/>
              <a:gd name="connsiteX86" fmla="*/ 1613480 w 11951120"/>
              <a:gd name="connsiteY86" fmla="*/ 6356107 h 6757249"/>
              <a:gd name="connsiteX87" fmla="*/ 1612212 w 11951120"/>
              <a:gd name="connsiteY87" fmla="*/ 6356235 h 6757249"/>
              <a:gd name="connsiteX88" fmla="*/ 1613480 w 11951120"/>
              <a:gd name="connsiteY88" fmla="*/ 6358844 h 6757249"/>
              <a:gd name="connsiteX89" fmla="*/ 8512985 w 11951120"/>
              <a:gd name="connsiteY89" fmla="*/ 6350823 h 6757249"/>
              <a:gd name="connsiteX90" fmla="*/ 8510918 w 11951120"/>
              <a:gd name="connsiteY90" fmla="*/ 6356059 h 6757249"/>
              <a:gd name="connsiteX91" fmla="*/ 8513520 w 11951120"/>
              <a:gd name="connsiteY91" fmla="*/ 6355836 h 6757249"/>
              <a:gd name="connsiteX92" fmla="*/ 8514740 w 11951120"/>
              <a:gd name="connsiteY92" fmla="*/ 6356086 h 6757249"/>
              <a:gd name="connsiteX93" fmla="*/ 6214706 w 11951120"/>
              <a:gd name="connsiteY93" fmla="*/ 6350823 h 6757249"/>
              <a:gd name="connsiteX94" fmla="*/ 6212639 w 11951120"/>
              <a:gd name="connsiteY94" fmla="*/ 6356059 h 6757249"/>
              <a:gd name="connsiteX95" fmla="*/ 6215241 w 11951120"/>
              <a:gd name="connsiteY95" fmla="*/ 6355836 h 6757249"/>
              <a:gd name="connsiteX96" fmla="*/ 6216461 w 11951120"/>
              <a:gd name="connsiteY96" fmla="*/ 6356086 h 6757249"/>
              <a:gd name="connsiteX97" fmla="*/ 4165949 w 11951120"/>
              <a:gd name="connsiteY97" fmla="*/ 6338737 h 6757249"/>
              <a:gd name="connsiteX98" fmla="*/ 4164402 w 11951120"/>
              <a:gd name="connsiteY98" fmla="*/ 6342229 h 6757249"/>
              <a:gd name="connsiteX99" fmla="*/ 4168103 w 11951120"/>
              <a:gd name="connsiteY99" fmla="*/ 6339061 h 6757249"/>
              <a:gd name="connsiteX100" fmla="*/ 4167969 w 11951120"/>
              <a:gd name="connsiteY100" fmla="*/ 6338983 h 6757249"/>
              <a:gd name="connsiteX101" fmla="*/ 4475834 w 11951120"/>
              <a:gd name="connsiteY101" fmla="*/ 6334735 h 6757249"/>
              <a:gd name="connsiteX102" fmla="*/ 4475165 w 11951120"/>
              <a:gd name="connsiteY102" fmla="*/ 6335186 h 6757249"/>
              <a:gd name="connsiteX103" fmla="*/ 4475165 w 11951120"/>
              <a:gd name="connsiteY103" fmla="*/ 6355073 h 6757249"/>
              <a:gd name="connsiteX104" fmla="*/ 4475834 w 11951120"/>
              <a:gd name="connsiteY104" fmla="*/ 6355309 h 6757249"/>
              <a:gd name="connsiteX105" fmla="*/ 4185829 w 11951120"/>
              <a:gd name="connsiteY105" fmla="*/ 6334387 h 6757249"/>
              <a:gd name="connsiteX106" fmla="*/ 4185579 w 11951120"/>
              <a:gd name="connsiteY106" fmla="*/ 6334536 h 6757249"/>
              <a:gd name="connsiteX107" fmla="*/ 4185579 w 11951120"/>
              <a:gd name="connsiteY107" fmla="*/ 6337416 h 6757249"/>
              <a:gd name="connsiteX108" fmla="*/ 4190712 w 11951120"/>
              <a:gd name="connsiteY108" fmla="*/ 6334387 h 6757249"/>
              <a:gd name="connsiteX109" fmla="*/ 8012014 w 11951120"/>
              <a:gd name="connsiteY109" fmla="*/ 6323449 h 6757249"/>
              <a:gd name="connsiteX110" fmla="*/ 8001499 w 11951120"/>
              <a:gd name="connsiteY110" fmla="*/ 6324648 h 6757249"/>
              <a:gd name="connsiteX111" fmla="*/ 8001499 w 11951120"/>
              <a:gd name="connsiteY111" fmla="*/ 6325447 h 6757249"/>
              <a:gd name="connsiteX112" fmla="*/ 8001499 w 11951120"/>
              <a:gd name="connsiteY112" fmla="*/ 6329916 h 6757249"/>
              <a:gd name="connsiteX113" fmla="*/ 8001499 w 11951120"/>
              <a:gd name="connsiteY113" fmla="*/ 6332558 h 6757249"/>
              <a:gd name="connsiteX114" fmla="*/ 8002508 w 11951120"/>
              <a:gd name="connsiteY114" fmla="*/ 6333058 h 6757249"/>
              <a:gd name="connsiteX115" fmla="*/ 5713735 w 11951120"/>
              <a:gd name="connsiteY115" fmla="*/ 6323449 h 6757249"/>
              <a:gd name="connsiteX116" fmla="*/ 5703220 w 11951120"/>
              <a:gd name="connsiteY116" fmla="*/ 6324648 h 6757249"/>
              <a:gd name="connsiteX117" fmla="*/ 5703220 w 11951120"/>
              <a:gd name="connsiteY117" fmla="*/ 6325447 h 6757249"/>
              <a:gd name="connsiteX118" fmla="*/ 5703220 w 11951120"/>
              <a:gd name="connsiteY118" fmla="*/ 6329916 h 6757249"/>
              <a:gd name="connsiteX119" fmla="*/ 5703220 w 11951120"/>
              <a:gd name="connsiteY119" fmla="*/ 6332558 h 6757249"/>
              <a:gd name="connsiteX120" fmla="*/ 5704229 w 11951120"/>
              <a:gd name="connsiteY120" fmla="*/ 6333058 h 6757249"/>
              <a:gd name="connsiteX121" fmla="*/ 8848990 w 11951120"/>
              <a:gd name="connsiteY121" fmla="*/ 6285385 h 6757249"/>
              <a:gd name="connsiteX122" fmla="*/ 8848836 w 11951120"/>
              <a:gd name="connsiteY122" fmla="*/ 6285496 h 6757249"/>
              <a:gd name="connsiteX123" fmla="*/ 8848912 w 11951120"/>
              <a:gd name="connsiteY123" fmla="*/ 6285611 h 6757249"/>
              <a:gd name="connsiteX124" fmla="*/ 8654996 w 11951120"/>
              <a:gd name="connsiteY124" fmla="*/ 6260990 h 6757249"/>
              <a:gd name="connsiteX125" fmla="*/ 8654959 w 11951120"/>
              <a:gd name="connsiteY125" fmla="*/ 6261058 h 6757249"/>
              <a:gd name="connsiteX126" fmla="*/ 8654977 w 11951120"/>
              <a:gd name="connsiteY126" fmla="*/ 6261071 h 6757249"/>
              <a:gd name="connsiteX127" fmla="*/ 8821991 w 11951120"/>
              <a:gd name="connsiteY127" fmla="*/ 6188321 h 6757249"/>
              <a:gd name="connsiteX128" fmla="*/ 8820940 w 11951120"/>
              <a:gd name="connsiteY128" fmla="*/ 6190426 h 6757249"/>
              <a:gd name="connsiteX129" fmla="*/ 8819851 w 11951120"/>
              <a:gd name="connsiteY129" fmla="*/ 6191211 h 6757249"/>
              <a:gd name="connsiteX130" fmla="*/ 8822595 w 11951120"/>
              <a:gd name="connsiteY130" fmla="*/ 6193226 h 6757249"/>
              <a:gd name="connsiteX131" fmla="*/ 8821991 w 11951120"/>
              <a:gd name="connsiteY131" fmla="*/ 6189642 h 6757249"/>
              <a:gd name="connsiteX132" fmla="*/ 8269634 w 11951120"/>
              <a:gd name="connsiteY132" fmla="*/ 6184028 h 6757249"/>
              <a:gd name="connsiteX133" fmla="*/ 8269252 w 11951120"/>
              <a:gd name="connsiteY133" fmla="*/ 6186711 h 6757249"/>
              <a:gd name="connsiteX134" fmla="*/ 8269634 w 11951120"/>
              <a:gd name="connsiteY134" fmla="*/ 6186902 h 6757249"/>
              <a:gd name="connsiteX135" fmla="*/ 7315172 w 11951120"/>
              <a:gd name="connsiteY135" fmla="*/ 6121061 h 6757249"/>
              <a:gd name="connsiteX136" fmla="*/ 7312057 w 11951120"/>
              <a:gd name="connsiteY136" fmla="*/ 6124029 h 6757249"/>
              <a:gd name="connsiteX137" fmla="*/ 7316916 w 11951120"/>
              <a:gd name="connsiteY137" fmla="*/ 6130475 h 6757249"/>
              <a:gd name="connsiteX138" fmla="*/ 7317518 w 11951120"/>
              <a:gd name="connsiteY138" fmla="*/ 6129187 h 6757249"/>
              <a:gd name="connsiteX139" fmla="*/ 9624517 w 11951120"/>
              <a:gd name="connsiteY139" fmla="*/ 6110516 h 6757249"/>
              <a:gd name="connsiteX140" fmla="*/ 9610336 w 11951120"/>
              <a:gd name="connsiteY140" fmla="*/ 6124029 h 6757249"/>
              <a:gd name="connsiteX141" fmla="*/ 9615195 w 11951120"/>
              <a:gd name="connsiteY141" fmla="*/ 6130475 h 6757249"/>
              <a:gd name="connsiteX142" fmla="*/ 2784792 w 11951120"/>
              <a:gd name="connsiteY142" fmla="*/ 6106911 h 6757249"/>
              <a:gd name="connsiteX143" fmla="*/ 2779441 w 11951120"/>
              <a:gd name="connsiteY143" fmla="*/ 6111289 h 6757249"/>
              <a:gd name="connsiteX144" fmla="*/ 2779553 w 11951120"/>
              <a:gd name="connsiteY144" fmla="*/ 6111319 h 6757249"/>
              <a:gd name="connsiteX145" fmla="*/ 2780304 w 11951120"/>
              <a:gd name="connsiteY145" fmla="*/ 6111527 h 6757249"/>
              <a:gd name="connsiteX146" fmla="*/ 2782307 w 11951120"/>
              <a:gd name="connsiteY146" fmla="*/ 6114486 h 6757249"/>
              <a:gd name="connsiteX147" fmla="*/ 2784694 w 11951120"/>
              <a:gd name="connsiteY147" fmla="*/ 6107208 h 6757249"/>
              <a:gd name="connsiteX148" fmla="*/ 486512 w 11951120"/>
              <a:gd name="connsiteY148" fmla="*/ 6106911 h 6757249"/>
              <a:gd name="connsiteX149" fmla="*/ 481161 w 11951120"/>
              <a:gd name="connsiteY149" fmla="*/ 6111289 h 6757249"/>
              <a:gd name="connsiteX150" fmla="*/ 481274 w 11951120"/>
              <a:gd name="connsiteY150" fmla="*/ 6111319 h 6757249"/>
              <a:gd name="connsiteX151" fmla="*/ 482024 w 11951120"/>
              <a:gd name="connsiteY151" fmla="*/ 6111527 h 6757249"/>
              <a:gd name="connsiteX152" fmla="*/ 484027 w 11951120"/>
              <a:gd name="connsiteY152" fmla="*/ 6114486 h 6757249"/>
              <a:gd name="connsiteX153" fmla="*/ 486414 w 11951120"/>
              <a:gd name="connsiteY153" fmla="*/ 6107208 h 6757249"/>
              <a:gd name="connsiteX154" fmla="*/ 11178700 w 11951120"/>
              <a:gd name="connsiteY154" fmla="*/ 6092678 h 6757249"/>
              <a:gd name="connsiteX155" fmla="*/ 11176844 w 11951120"/>
              <a:gd name="connsiteY155" fmla="*/ 6093262 h 6757249"/>
              <a:gd name="connsiteX156" fmla="*/ 11178700 w 11951120"/>
              <a:gd name="connsiteY156" fmla="*/ 6096068 h 6757249"/>
              <a:gd name="connsiteX157" fmla="*/ 504441 w 11951120"/>
              <a:gd name="connsiteY157" fmla="*/ 6085325 h 6757249"/>
              <a:gd name="connsiteX158" fmla="*/ 504441 w 11951120"/>
              <a:gd name="connsiteY158" fmla="*/ 6087909 h 6757249"/>
              <a:gd name="connsiteX159" fmla="*/ 504441 w 11951120"/>
              <a:gd name="connsiteY159" fmla="*/ 6091235 h 6757249"/>
              <a:gd name="connsiteX160" fmla="*/ 507449 w 11951120"/>
              <a:gd name="connsiteY160" fmla="*/ 6088789 h 6757249"/>
              <a:gd name="connsiteX161" fmla="*/ 403025 w 11951120"/>
              <a:gd name="connsiteY161" fmla="*/ 6044800 h 6757249"/>
              <a:gd name="connsiteX162" fmla="*/ 410519 w 11951120"/>
              <a:gd name="connsiteY162" fmla="*/ 6115339 h 6757249"/>
              <a:gd name="connsiteX163" fmla="*/ 411071 w 11951120"/>
              <a:gd name="connsiteY163" fmla="*/ 6111527 h 6757249"/>
              <a:gd name="connsiteX164" fmla="*/ 411178 w 11951120"/>
              <a:gd name="connsiteY164" fmla="*/ 6111499 h 6757249"/>
              <a:gd name="connsiteX165" fmla="*/ 407404 w 11951120"/>
              <a:gd name="connsiteY165" fmla="*/ 6044800 h 6757249"/>
              <a:gd name="connsiteX166" fmla="*/ 10960051 w 11951120"/>
              <a:gd name="connsiteY166" fmla="*/ 6033899 h 6757249"/>
              <a:gd name="connsiteX167" fmla="*/ 10959722 w 11951120"/>
              <a:gd name="connsiteY167" fmla="*/ 6034203 h 6757249"/>
              <a:gd name="connsiteX168" fmla="*/ 10956781 w 11951120"/>
              <a:gd name="connsiteY168" fmla="*/ 6057954 h 6757249"/>
              <a:gd name="connsiteX169" fmla="*/ 10957046 w 11951120"/>
              <a:gd name="connsiteY169" fmla="*/ 6058105 h 6757249"/>
              <a:gd name="connsiteX170" fmla="*/ 1733395 w 11951120"/>
              <a:gd name="connsiteY170" fmla="*/ 6023351 h 6757249"/>
              <a:gd name="connsiteX171" fmla="*/ 1734834 w 11951120"/>
              <a:gd name="connsiteY171" fmla="*/ 6030492 h 6757249"/>
              <a:gd name="connsiteX172" fmla="*/ 1736236 w 11951120"/>
              <a:gd name="connsiteY172" fmla="*/ 6023351 h 6757249"/>
              <a:gd name="connsiteX173" fmla="*/ 1735974 w 11951120"/>
              <a:gd name="connsiteY173" fmla="*/ 6023351 h 6757249"/>
              <a:gd name="connsiteX174" fmla="*/ 10646103 w 11951120"/>
              <a:gd name="connsiteY174" fmla="*/ 6016482 h 6757249"/>
              <a:gd name="connsiteX175" fmla="*/ 10645480 w 11951120"/>
              <a:gd name="connsiteY175" fmla="*/ 6017070 h 6757249"/>
              <a:gd name="connsiteX176" fmla="*/ 10645808 w 11951120"/>
              <a:gd name="connsiteY176" fmla="*/ 6017287 h 6757249"/>
              <a:gd name="connsiteX177" fmla="*/ 10269636 w 11951120"/>
              <a:gd name="connsiteY177" fmla="*/ 5998367 h 6757249"/>
              <a:gd name="connsiteX178" fmla="*/ 10267993 w 11951120"/>
              <a:gd name="connsiteY178" fmla="*/ 6000416 h 6757249"/>
              <a:gd name="connsiteX179" fmla="*/ 10267028 w 11951120"/>
              <a:gd name="connsiteY179" fmla="*/ 6001419 h 6757249"/>
              <a:gd name="connsiteX180" fmla="*/ 10268859 w 11951120"/>
              <a:gd name="connsiteY180" fmla="*/ 6002030 h 6757249"/>
              <a:gd name="connsiteX181" fmla="*/ 10268905 w 11951120"/>
              <a:gd name="connsiteY181" fmla="*/ 6001284 h 6757249"/>
              <a:gd name="connsiteX182" fmla="*/ 1179966 w 11951120"/>
              <a:gd name="connsiteY182" fmla="*/ 5982779 h 6757249"/>
              <a:gd name="connsiteX183" fmla="*/ 1179802 w 11951120"/>
              <a:gd name="connsiteY183" fmla="*/ 5982789 h 6757249"/>
              <a:gd name="connsiteX184" fmla="*/ 1176338 w 11951120"/>
              <a:gd name="connsiteY184" fmla="*/ 5993238 h 6757249"/>
              <a:gd name="connsiteX185" fmla="*/ 1176361 w 11951120"/>
              <a:gd name="connsiteY185" fmla="*/ 5993242 h 6757249"/>
              <a:gd name="connsiteX186" fmla="*/ 386114 w 11951120"/>
              <a:gd name="connsiteY186" fmla="*/ 5953136 h 6757249"/>
              <a:gd name="connsiteX187" fmla="*/ 382692 w 11951120"/>
              <a:gd name="connsiteY187" fmla="*/ 5955987 h 6757249"/>
              <a:gd name="connsiteX188" fmla="*/ 386114 w 11951120"/>
              <a:gd name="connsiteY188" fmla="*/ 5957416 h 6757249"/>
              <a:gd name="connsiteX189" fmla="*/ 11275420 w 11951120"/>
              <a:gd name="connsiteY189" fmla="*/ 5949757 h 6757249"/>
              <a:gd name="connsiteX190" fmla="*/ 11275420 w 11951120"/>
              <a:gd name="connsiteY190" fmla="*/ 5952832 h 6757249"/>
              <a:gd name="connsiteX191" fmla="*/ 11275232 w 11951120"/>
              <a:gd name="connsiteY191" fmla="*/ 5953423 h 6757249"/>
              <a:gd name="connsiteX192" fmla="*/ 11275930 w 11951120"/>
              <a:gd name="connsiteY192" fmla="*/ 5952689 h 6757249"/>
              <a:gd name="connsiteX193" fmla="*/ 11277325 w 11951120"/>
              <a:gd name="connsiteY193" fmla="*/ 5952559 h 6757249"/>
              <a:gd name="connsiteX194" fmla="*/ 387783 w 11951120"/>
              <a:gd name="connsiteY194" fmla="*/ 5946486 h 6757249"/>
              <a:gd name="connsiteX195" fmla="*/ 387087 w 11951120"/>
              <a:gd name="connsiteY195" fmla="*/ 5947231 h 6757249"/>
              <a:gd name="connsiteX196" fmla="*/ 386273 w 11951120"/>
              <a:gd name="connsiteY196" fmla="*/ 5948588 h 6757249"/>
              <a:gd name="connsiteX197" fmla="*/ 386273 w 11951120"/>
              <a:gd name="connsiteY197" fmla="*/ 5951114 h 6757249"/>
              <a:gd name="connsiteX198" fmla="*/ 1323505 w 11951120"/>
              <a:gd name="connsiteY198" fmla="*/ 5926141 h 6757249"/>
              <a:gd name="connsiteX199" fmla="*/ 1320340 w 11951120"/>
              <a:gd name="connsiteY199" fmla="*/ 5926198 h 6757249"/>
              <a:gd name="connsiteX200" fmla="*/ 1323014 w 11951120"/>
              <a:gd name="connsiteY200" fmla="*/ 5932098 h 6757249"/>
              <a:gd name="connsiteX201" fmla="*/ 1324287 w 11951120"/>
              <a:gd name="connsiteY201" fmla="*/ 5926438 h 6757249"/>
              <a:gd name="connsiteX202" fmla="*/ 1323916 w 11951120"/>
              <a:gd name="connsiteY202" fmla="*/ 5926821 h 6757249"/>
              <a:gd name="connsiteX203" fmla="*/ 675701 w 11951120"/>
              <a:gd name="connsiteY203" fmla="*/ 5914425 h 6757249"/>
              <a:gd name="connsiteX204" fmla="*/ 674956 w 11951120"/>
              <a:gd name="connsiteY204" fmla="*/ 5917042 h 6757249"/>
              <a:gd name="connsiteX205" fmla="*/ 673818 w 11951120"/>
              <a:gd name="connsiteY205" fmla="*/ 5917818 h 6757249"/>
              <a:gd name="connsiteX206" fmla="*/ 675701 w 11951120"/>
              <a:gd name="connsiteY206" fmla="*/ 5917886 h 6757249"/>
              <a:gd name="connsiteX207" fmla="*/ 413855 w 11951120"/>
              <a:gd name="connsiteY207" fmla="*/ 5902303 h 6757249"/>
              <a:gd name="connsiteX208" fmla="*/ 412892 w 11951120"/>
              <a:gd name="connsiteY208" fmla="*/ 5902496 h 6757249"/>
              <a:gd name="connsiteX209" fmla="*/ 412696 w 11951120"/>
              <a:gd name="connsiteY209" fmla="*/ 5903279 h 6757249"/>
              <a:gd name="connsiteX210" fmla="*/ 382863 w 11951120"/>
              <a:gd name="connsiteY210" fmla="*/ 5900344 h 6757249"/>
              <a:gd name="connsiteX211" fmla="*/ 386116 w 11951120"/>
              <a:gd name="connsiteY211" fmla="*/ 5901428 h 6757249"/>
              <a:gd name="connsiteX212" fmla="*/ 386116 w 11951120"/>
              <a:gd name="connsiteY212" fmla="*/ 5901350 h 6757249"/>
              <a:gd name="connsiteX213" fmla="*/ 385109 w 11951120"/>
              <a:gd name="connsiteY213" fmla="*/ 5900344 h 6757249"/>
              <a:gd name="connsiteX214" fmla="*/ 440413 w 11951120"/>
              <a:gd name="connsiteY214" fmla="*/ 5886602 h 6757249"/>
              <a:gd name="connsiteX215" fmla="*/ 442425 w 11951120"/>
              <a:gd name="connsiteY215" fmla="*/ 5889618 h 6757249"/>
              <a:gd name="connsiteX216" fmla="*/ 433709 w 11951120"/>
              <a:gd name="connsiteY216" fmla="*/ 5898332 h 6757249"/>
              <a:gd name="connsiteX217" fmla="*/ 431194 w 11951120"/>
              <a:gd name="connsiteY217" fmla="*/ 5898835 h 6757249"/>
              <a:gd name="connsiteX218" fmla="*/ 432888 w 11951120"/>
              <a:gd name="connsiteY218" fmla="*/ 5899243 h 6757249"/>
              <a:gd name="connsiteX219" fmla="*/ 434380 w 11951120"/>
              <a:gd name="connsiteY219" fmla="*/ 5904170 h 6757249"/>
              <a:gd name="connsiteX220" fmla="*/ 434582 w 11951120"/>
              <a:gd name="connsiteY220" fmla="*/ 5904840 h 6757249"/>
              <a:gd name="connsiteX221" fmla="*/ 445105 w 11951120"/>
              <a:gd name="connsiteY221" fmla="*/ 5894687 h 6757249"/>
              <a:gd name="connsiteX222" fmla="*/ 455830 w 11951120"/>
              <a:gd name="connsiteY222" fmla="*/ 5900680 h 6757249"/>
              <a:gd name="connsiteX223" fmla="*/ 455830 w 11951120"/>
              <a:gd name="connsiteY223" fmla="*/ 5901683 h 6757249"/>
              <a:gd name="connsiteX224" fmla="*/ 456499 w 11951120"/>
              <a:gd name="connsiteY224" fmla="*/ 5900680 h 6757249"/>
              <a:gd name="connsiteX225" fmla="*/ 457842 w 11951120"/>
              <a:gd name="connsiteY225" fmla="*/ 5900008 h 6757249"/>
              <a:gd name="connsiteX226" fmla="*/ 455829 w 11951120"/>
              <a:gd name="connsiteY226" fmla="*/ 5900008 h 6757249"/>
              <a:gd name="connsiteX227" fmla="*/ 455829 w 11951120"/>
              <a:gd name="connsiteY227" fmla="*/ 5886602 h 6757249"/>
              <a:gd name="connsiteX228" fmla="*/ 11061478 w 11951120"/>
              <a:gd name="connsiteY228" fmla="*/ 5877265 h 6757249"/>
              <a:gd name="connsiteX229" fmla="*/ 11061064 w 11951120"/>
              <a:gd name="connsiteY229" fmla="*/ 5880197 h 6757249"/>
              <a:gd name="connsiteX230" fmla="*/ 11062253 w 11951120"/>
              <a:gd name="connsiteY230" fmla="*/ 5878557 h 6757249"/>
              <a:gd name="connsiteX231" fmla="*/ 11065388 w 11951120"/>
              <a:gd name="connsiteY231" fmla="*/ 5878815 h 6757249"/>
              <a:gd name="connsiteX232" fmla="*/ 11061986 w 11951120"/>
              <a:gd name="connsiteY232" fmla="*/ 5877265 h 6757249"/>
              <a:gd name="connsiteX233" fmla="*/ 503200 w 11951120"/>
              <a:gd name="connsiteY233" fmla="*/ 5854802 h 6757249"/>
              <a:gd name="connsiteX234" fmla="*/ 503085 w 11951120"/>
              <a:gd name="connsiteY234" fmla="*/ 5855150 h 6757249"/>
              <a:gd name="connsiteX235" fmla="*/ 503200 w 11951120"/>
              <a:gd name="connsiteY235" fmla="*/ 5855171 h 6757249"/>
              <a:gd name="connsiteX236" fmla="*/ 793506 w 11951120"/>
              <a:gd name="connsiteY236" fmla="*/ 5851309 h 6757249"/>
              <a:gd name="connsiteX237" fmla="*/ 790825 w 11951120"/>
              <a:gd name="connsiteY237" fmla="*/ 5853304 h 6757249"/>
              <a:gd name="connsiteX238" fmla="*/ 793506 w 11951120"/>
              <a:gd name="connsiteY238" fmla="*/ 5854167 h 6757249"/>
              <a:gd name="connsiteX239" fmla="*/ 526775 w 11951120"/>
              <a:gd name="connsiteY239" fmla="*/ 5845158 h 6757249"/>
              <a:gd name="connsiteX240" fmla="*/ 525544 w 11951120"/>
              <a:gd name="connsiteY240" fmla="*/ 5851125 h 6757249"/>
              <a:gd name="connsiteX241" fmla="*/ 525672 w 11951120"/>
              <a:gd name="connsiteY241" fmla="*/ 5851125 h 6757249"/>
              <a:gd name="connsiteX242" fmla="*/ 526870 w 11951120"/>
              <a:gd name="connsiteY242" fmla="*/ 5845377 h 6757249"/>
              <a:gd name="connsiteX243" fmla="*/ 985923 w 11951120"/>
              <a:gd name="connsiteY243" fmla="*/ 5830294 h 6757249"/>
              <a:gd name="connsiteX244" fmla="*/ 986010 w 11951120"/>
              <a:gd name="connsiteY244" fmla="*/ 5831673 h 6757249"/>
              <a:gd name="connsiteX245" fmla="*/ 986618 w 11951120"/>
              <a:gd name="connsiteY245" fmla="*/ 5830294 h 6757249"/>
              <a:gd name="connsiteX246" fmla="*/ 481159 w 11951120"/>
              <a:gd name="connsiteY246" fmla="*/ 5826915 h 6757249"/>
              <a:gd name="connsiteX247" fmla="*/ 478180 w 11951120"/>
              <a:gd name="connsiteY247" fmla="*/ 5830668 h 6757249"/>
              <a:gd name="connsiteX248" fmla="*/ 482107 w 11951120"/>
              <a:gd name="connsiteY248" fmla="*/ 5830293 h 6757249"/>
              <a:gd name="connsiteX249" fmla="*/ 482642 w 11951120"/>
              <a:gd name="connsiteY249" fmla="*/ 5833536 h 6757249"/>
              <a:gd name="connsiteX250" fmla="*/ 482642 w 11951120"/>
              <a:gd name="connsiteY250" fmla="*/ 5830293 h 6757249"/>
              <a:gd name="connsiteX251" fmla="*/ 483206 w 11951120"/>
              <a:gd name="connsiteY251" fmla="*/ 5830293 h 6757249"/>
              <a:gd name="connsiteX252" fmla="*/ 482080 w 11951120"/>
              <a:gd name="connsiteY252" fmla="*/ 5829538 h 6757249"/>
              <a:gd name="connsiteX253" fmla="*/ 10847305 w 11951120"/>
              <a:gd name="connsiteY253" fmla="*/ 5762498 h 6757249"/>
              <a:gd name="connsiteX254" fmla="*/ 10847308 w 11951120"/>
              <a:gd name="connsiteY254" fmla="*/ 5762562 h 6757249"/>
              <a:gd name="connsiteX255" fmla="*/ 10847382 w 11951120"/>
              <a:gd name="connsiteY255" fmla="*/ 5762535 h 6757249"/>
              <a:gd name="connsiteX256" fmla="*/ 11065417 w 11951120"/>
              <a:gd name="connsiteY256" fmla="*/ 5757394 h 6757249"/>
              <a:gd name="connsiteX257" fmla="*/ 11064864 w 11951120"/>
              <a:gd name="connsiteY257" fmla="*/ 5760872 h 6757249"/>
              <a:gd name="connsiteX258" fmla="*/ 11065940 w 11951120"/>
              <a:gd name="connsiteY258" fmla="*/ 5759377 h 6757249"/>
              <a:gd name="connsiteX259" fmla="*/ 11066707 w 11951120"/>
              <a:gd name="connsiteY259" fmla="*/ 5757620 h 6757249"/>
              <a:gd name="connsiteX260" fmla="*/ 11066428 w 11951120"/>
              <a:gd name="connsiteY260" fmla="*/ 5757895 h 6757249"/>
              <a:gd name="connsiteX261" fmla="*/ 440239 w 11951120"/>
              <a:gd name="connsiteY261" fmla="*/ 5756554 h 6757249"/>
              <a:gd name="connsiteX262" fmla="*/ 435062 w 11951120"/>
              <a:gd name="connsiteY262" fmla="*/ 5757573 h 6757249"/>
              <a:gd name="connsiteX263" fmla="*/ 435018 w 11951120"/>
              <a:gd name="connsiteY263" fmla="*/ 5757661 h 6757249"/>
              <a:gd name="connsiteX264" fmla="*/ 434702 w 11951120"/>
              <a:gd name="connsiteY264" fmla="*/ 5757644 h 6757249"/>
              <a:gd name="connsiteX265" fmla="*/ 433937 w 11951120"/>
              <a:gd name="connsiteY265" fmla="*/ 5757794 h 6757249"/>
              <a:gd name="connsiteX266" fmla="*/ 435378 w 11951120"/>
              <a:gd name="connsiteY266" fmla="*/ 5766276 h 6757249"/>
              <a:gd name="connsiteX267" fmla="*/ 438133 w 11951120"/>
              <a:gd name="connsiteY267" fmla="*/ 5758676 h 6757249"/>
              <a:gd name="connsiteX268" fmla="*/ 438905 w 11951120"/>
              <a:gd name="connsiteY268" fmla="*/ 5757897 h 6757249"/>
              <a:gd name="connsiteX269" fmla="*/ 434898 w 11951120"/>
              <a:gd name="connsiteY269" fmla="*/ 5757897 h 6757249"/>
              <a:gd name="connsiteX270" fmla="*/ 435018 w 11951120"/>
              <a:gd name="connsiteY270" fmla="*/ 5757661 h 6757249"/>
              <a:gd name="connsiteX271" fmla="*/ 438925 w 11951120"/>
              <a:gd name="connsiteY271" fmla="*/ 5757877 h 6757249"/>
              <a:gd name="connsiteX272" fmla="*/ 456435 w 11951120"/>
              <a:gd name="connsiteY272" fmla="*/ 5752247 h 6757249"/>
              <a:gd name="connsiteX273" fmla="*/ 456123 w 11951120"/>
              <a:gd name="connsiteY273" fmla="*/ 5752641 h 6757249"/>
              <a:gd name="connsiteX274" fmla="*/ 456325 w 11951120"/>
              <a:gd name="connsiteY274" fmla="*/ 5752703 h 6757249"/>
              <a:gd name="connsiteX275" fmla="*/ 11516742 w 11951120"/>
              <a:gd name="connsiteY275" fmla="*/ 5655347 h 6757249"/>
              <a:gd name="connsiteX276" fmla="*/ 11516742 w 11951120"/>
              <a:gd name="connsiteY276" fmla="*/ 5657013 h 6757249"/>
              <a:gd name="connsiteX277" fmla="*/ 11515329 w 11951120"/>
              <a:gd name="connsiteY277" fmla="*/ 5657790 h 6757249"/>
              <a:gd name="connsiteX278" fmla="*/ 11516788 w 11951120"/>
              <a:gd name="connsiteY278" fmla="*/ 5659166 h 6757249"/>
              <a:gd name="connsiteX279" fmla="*/ 11517075 w 11951120"/>
              <a:gd name="connsiteY279" fmla="*/ 5657883 h 6757249"/>
              <a:gd name="connsiteX280" fmla="*/ 10439906 w 11951120"/>
              <a:gd name="connsiteY280" fmla="*/ 5648132 h 6757249"/>
              <a:gd name="connsiteX281" fmla="*/ 10439166 w 11951120"/>
              <a:gd name="connsiteY281" fmla="*/ 5649044 h 6757249"/>
              <a:gd name="connsiteX282" fmla="*/ 10432795 w 11951120"/>
              <a:gd name="connsiteY282" fmla="*/ 5661826 h 6757249"/>
              <a:gd name="connsiteX283" fmla="*/ 10433479 w 11951120"/>
              <a:gd name="connsiteY283" fmla="*/ 5661369 h 6757249"/>
              <a:gd name="connsiteX284" fmla="*/ 10432812 w 11951120"/>
              <a:gd name="connsiteY284" fmla="*/ 5663402 h 6757249"/>
              <a:gd name="connsiteX285" fmla="*/ 10436193 w 11951120"/>
              <a:gd name="connsiteY285" fmla="*/ 5658881 h 6757249"/>
              <a:gd name="connsiteX286" fmla="*/ 10433479 w 11951120"/>
              <a:gd name="connsiteY286" fmla="*/ 5661369 h 6757249"/>
              <a:gd name="connsiteX287" fmla="*/ 11374235 w 11951120"/>
              <a:gd name="connsiteY287" fmla="*/ 5580423 h 6757249"/>
              <a:gd name="connsiteX288" fmla="*/ 11372843 w 11951120"/>
              <a:gd name="connsiteY288" fmla="*/ 5581920 h 6757249"/>
              <a:gd name="connsiteX289" fmla="*/ 11371681 w 11951120"/>
              <a:gd name="connsiteY289" fmla="*/ 5582148 h 6757249"/>
              <a:gd name="connsiteX290" fmla="*/ 11373775 w 11951120"/>
              <a:gd name="connsiteY290" fmla="*/ 5582884 h 6757249"/>
              <a:gd name="connsiteX291" fmla="*/ 1542350 w 11951120"/>
              <a:gd name="connsiteY291" fmla="*/ 5539696 h 6757249"/>
              <a:gd name="connsiteX292" fmla="*/ 1540212 w 11951120"/>
              <a:gd name="connsiteY292" fmla="*/ 5541658 h 6757249"/>
              <a:gd name="connsiteX293" fmla="*/ 1547285 w 11951120"/>
              <a:gd name="connsiteY293" fmla="*/ 5552362 h 6757249"/>
              <a:gd name="connsiteX294" fmla="*/ 580162 w 11951120"/>
              <a:gd name="connsiteY294" fmla="*/ 5511565 h 6757249"/>
              <a:gd name="connsiteX295" fmla="*/ 579520 w 11951120"/>
              <a:gd name="connsiteY295" fmla="*/ 5511702 h 6757249"/>
              <a:gd name="connsiteX296" fmla="*/ 579510 w 11951120"/>
              <a:gd name="connsiteY296" fmla="*/ 5511707 h 6757249"/>
              <a:gd name="connsiteX297" fmla="*/ 579880 w 11951120"/>
              <a:gd name="connsiteY297" fmla="*/ 5511972 h 6757249"/>
              <a:gd name="connsiteX298" fmla="*/ 11373929 w 11951120"/>
              <a:gd name="connsiteY298" fmla="*/ 5464554 h 6757249"/>
              <a:gd name="connsiteX299" fmla="*/ 11371948 w 11951120"/>
              <a:gd name="connsiteY299" fmla="*/ 5468525 h 6757249"/>
              <a:gd name="connsiteX300" fmla="*/ 11371723 w 11951120"/>
              <a:gd name="connsiteY300" fmla="*/ 5468751 h 6757249"/>
              <a:gd name="connsiteX301" fmla="*/ 11371370 w 11951120"/>
              <a:gd name="connsiteY301" fmla="*/ 5469440 h 6757249"/>
              <a:gd name="connsiteX302" fmla="*/ 11372843 w 11951120"/>
              <a:gd name="connsiteY302" fmla="*/ 5468310 h 6757249"/>
              <a:gd name="connsiteX303" fmla="*/ 11381628 w 11951120"/>
              <a:gd name="connsiteY303" fmla="*/ 5468310 h 6757249"/>
              <a:gd name="connsiteX304" fmla="*/ 262189 w 11951120"/>
              <a:gd name="connsiteY304" fmla="*/ 5464072 h 6757249"/>
              <a:gd name="connsiteX305" fmla="*/ 262189 w 11951120"/>
              <a:gd name="connsiteY305" fmla="*/ 5464768 h 6757249"/>
              <a:gd name="connsiteX306" fmla="*/ 263463 w 11951120"/>
              <a:gd name="connsiteY306" fmla="*/ 5467947 h 6757249"/>
              <a:gd name="connsiteX307" fmla="*/ 263463 w 11951120"/>
              <a:gd name="connsiteY307" fmla="*/ 5465437 h 6757249"/>
              <a:gd name="connsiteX308" fmla="*/ 265297 w 11951120"/>
              <a:gd name="connsiteY308" fmla="*/ 5464485 h 6757249"/>
              <a:gd name="connsiteX309" fmla="*/ 9832971 w 11951120"/>
              <a:gd name="connsiteY309" fmla="*/ 5463969 h 6757249"/>
              <a:gd name="connsiteX310" fmla="*/ 9825829 w 11951120"/>
              <a:gd name="connsiteY310" fmla="*/ 5470695 h 6757249"/>
              <a:gd name="connsiteX311" fmla="*/ 9831333 w 11951120"/>
              <a:gd name="connsiteY311" fmla="*/ 5468542 h 6757249"/>
              <a:gd name="connsiteX312" fmla="*/ 1421113 w 11951120"/>
              <a:gd name="connsiteY312" fmla="*/ 5366999 h 6757249"/>
              <a:gd name="connsiteX313" fmla="*/ 1413564 w 11951120"/>
              <a:gd name="connsiteY313" fmla="*/ 5374597 h 6757249"/>
              <a:gd name="connsiteX314" fmla="*/ 1415421 w 11951120"/>
              <a:gd name="connsiteY314" fmla="*/ 5373905 h 6757249"/>
              <a:gd name="connsiteX315" fmla="*/ 1421113 w 11951120"/>
              <a:gd name="connsiteY315" fmla="*/ 5370086 h 6757249"/>
              <a:gd name="connsiteX316" fmla="*/ 10125627 w 11951120"/>
              <a:gd name="connsiteY316" fmla="*/ 5342587 h 6757249"/>
              <a:gd name="connsiteX317" fmla="*/ 10123134 w 11951120"/>
              <a:gd name="connsiteY317" fmla="*/ 5344453 h 6757249"/>
              <a:gd name="connsiteX318" fmla="*/ 10119403 w 11951120"/>
              <a:gd name="connsiteY318" fmla="*/ 5350069 h 6757249"/>
              <a:gd name="connsiteX319" fmla="*/ 10116957 w 11951120"/>
              <a:gd name="connsiteY319" fmla="*/ 5352929 h 6757249"/>
              <a:gd name="connsiteX320" fmla="*/ 10113033 w 11951120"/>
              <a:gd name="connsiteY320" fmla="*/ 5358619 h 6757249"/>
              <a:gd name="connsiteX321" fmla="*/ 10123783 w 11951120"/>
              <a:gd name="connsiteY321" fmla="*/ 5345673 h 6757249"/>
              <a:gd name="connsiteX322" fmla="*/ 578477 w 11951120"/>
              <a:gd name="connsiteY322" fmla="*/ 5325100 h 6757249"/>
              <a:gd name="connsiteX323" fmla="*/ 574600 w 11951120"/>
              <a:gd name="connsiteY323" fmla="*/ 5327112 h 6757249"/>
              <a:gd name="connsiteX324" fmla="*/ 576911 w 11951120"/>
              <a:gd name="connsiteY324" fmla="*/ 5332723 h 6757249"/>
              <a:gd name="connsiteX325" fmla="*/ 1853244 w 11951120"/>
              <a:gd name="connsiteY325" fmla="*/ 5247996 h 6757249"/>
              <a:gd name="connsiteX326" fmla="*/ 1853244 w 11951120"/>
              <a:gd name="connsiteY326" fmla="*/ 5248739 h 6757249"/>
              <a:gd name="connsiteX327" fmla="*/ 1854163 w 11951120"/>
              <a:gd name="connsiteY327" fmla="*/ 5249614 h 6757249"/>
              <a:gd name="connsiteX328" fmla="*/ 11512844 w 11951120"/>
              <a:gd name="connsiteY328" fmla="*/ 5243760 h 6757249"/>
              <a:gd name="connsiteX329" fmla="*/ 11511827 w 11951120"/>
              <a:gd name="connsiteY329" fmla="*/ 5249171 h 6757249"/>
              <a:gd name="connsiteX330" fmla="*/ 11511744 w 11951120"/>
              <a:gd name="connsiteY330" fmla="*/ 5249458 h 6757249"/>
              <a:gd name="connsiteX331" fmla="*/ 11512354 w 11951120"/>
              <a:gd name="connsiteY331" fmla="*/ 5248930 h 6757249"/>
              <a:gd name="connsiteX332" fmla="*/ 11517599 w 11951120"/>
              <a:gd name="connsiteY332" fmla="*/ 5247737 h 6757249"/>
              <a:gd name="connsiteX333" fmla="*/ 11517607 w 11951120"/>
              <a:gd name="connsiteY333" fmla="*/ 5102588 h 6757249"/>
              <a:gd name="connsiteX334" fmla="*/ 11516536 w 11951120"/>
              <a:gd name="connsiteY334" fmla="*/ 5103649 h 6757249"/>
              <a:gd name="connsiteX335" fmla="*/ 11514915 w 11951120"/>
              <a:gd name="connsiteY335" fmla="*/ 5103649 h 6757249"/>
              <a:gd name="connsiteX336" fmla="*/ 11516220 w 11951120"/>
              <a:gd name="connsiteY336" fmla="*/ 5104379 h 6757249"/>
              <a:gd name="connsiteX337" fmla="*/ 11519619 w 11951120"/>
              <a:gd name="connsiteY337" fmla="*/ 5106075 h 6757249"/>
              <a:gd name="connsiteX338" fmla="*/ 11520394 w 11951120"/>
              <a:gd name="connsiteY338" fmla="*/ 5104475 h 6757249"/>
              <a:gd name="connsiteX339" fmla="*/ 11180501 w 11951120"/>
              <a:gd name="connsiteY339" fmla="*/ 5066210 h 6757249"/>
              <a:gd name="connsiteX340" fmla="*/ 11180354 w 11951120"/>
              <a:gd name="connsiteY340" fmla="*/ 5067835 h 6757249"/>
              <a:gd name="connsiteX341" fmla="*/ 11180501 w 11951120"/>
              <a:gd name="connsiteY341" fmla="*/ 5067835 h 6757249"/>
              <a:gd name="connsiteX342" fmla="*/ 864008 w 11951120"/>
              <a:gd name="connsiteY342" fmla="*/ 4958856 h 6757249"/>
              <a:gd name="connsiteX343" fmla="*/ 868756 w 11951120"/>
              <a:gd name="connsiteY343" fmla="*/ 4967163 h 6757249"/>
              <a:gd name="connsiteX344" fmla="*/ 868756 w 11951120"/>
              <a:gd name="connsiteY344" fmla="*/ 4958856 h 6757249"/>
              <a:gd name="connsiteX345" fmla="*/ 868666 w 11951120"/>
              <a:gd name="connsiteY345" fmla="*/ 4958856 h 6757249"/>
              <a:gd name="connsiteX346" fmla="*/ 1246333 w 11951120"/>
              <a:gd name="connsiteY346" fmla="*/ 4937404 h 6757249"/>
              <a:gd name="connsiteX347" fmla="*/ 1247534 w 11951120"/>
              <a:gd name="connsiteY347" fmla="*/ 4943936 h 6757249"/>
              <a:gd name="connsiteX348" fmla="*/ 1252608 w 11951120"/>
              <a:gd name="connsiteY348" fmla="*/ 4937404 h 6757249"/>
              <a:gd name="connsiteX349" fmla="*/ 573880 w 11951120"/>
              <a:gd name="connsiteY349" fmla="*/ 4884823 h 6757249"/>
              <a:gd name="connsiteX350" fmla="*/ 570705 w 11951120"/>
              <a:gd name="connsiteY350" fmla="*/ 4885466 h 6757249"/>
              <a:gd name="connsiteX351" fmla="*/ 574026 w 11951120"/>
              <a:gd name="connsiteY351" fmla="*/ 4886552 h 6757249"/>
              <a:gd name="connsiteX352" fmla="*/ 11447026 w 11951120"/>
              <a:gd name="connsiteY352" fmla="*/ 4813892 h 6757249"/>
              <a:gd name="connsiteX353" fmla="*/ 11446835 w 11951120"/>
              <a:gd name="connsiteY353" fmla="*/ 4814064 h 6757249"/>
              <a:gd name="connsiteX354" fmla="*/ 11445837 w 11951120"/>
              <a:gd name="connsiteY354" fmla="*/ 4814064 h 6757249"/>
              <a:gd name="connsiteX355" fmla="*/ 11447026 w 11951120"/>
              <a:gd name="connsiteY355" fmla="*/ 4816466 h 6757249"/>
              <a:gd name="connsiteX356" fmla="*/ 870457 w 11951120"/>
              <a:gd name="connsiteY356" fmla="*/ 4810340 h 6757249"/>
              <a:gd name="connsiteX357" fmla="*/ 867053 w 11951120"/>
              <a:gd name="connsiteY357" fmla="*/ 4813795 h 6757249"/>
              <a:gd name="connsiteX358" fmla="*/ 866830 w 11951120"/>
              <a:gd name="connsiteY358" fmla="*/ 4816457 h 6757249"/>
              <a:gd name="connsiteX359" fmla="*/ 868666 w 11951120"/>
              <a:gd name="connsiteY359" fmla="*/ 4813593 h 6757249"/>
              <a:gd name="connsiteX360" fmla="*/ 1061813 w 11951120"/>
              <a:gd name="connsiteY360" fmla="*/ 4764502 h 6757249"/>
              <a:gd name="connsiteX361" fmla="*/ 1061365 w 11951120"/>
              <a:gd name="connsiteY361" fmla="*/ 4764953 h 6757249"/>
              <a:gd name="connsiteX362" fmla="*/ 1053747 w 11951120"/>
              <a:gd name="connsiteY362" fmla="*/ 4767982 h 6757249"/>
              <a:gd name="connsiteX363" fmla="*/ 1054577 w 11951120"/>
              <a:gd name="connsiteY363" fmla="*/ 4773470 h 6757249"/>
              <a:gd name="connsiteX364" fmla="*/ 1060473 w 11951120"/>
              <a:gd name="connsiteY364" fmla="*/ 4766499 h 6757249"/>
              <a:gd name="connsiteX365" fmla="*/ 1061813 w 11951120"/>
              <a:gd name="connsiteY365" fmla="*/ 4765746 h 6757249"/>
              <a:gd name="connsiteX366" fmla="*/ 1063578 w 11951120"/>
              <a:gd name="connsiteY366" fmla="*/ 4693945 h 6757249"/>
              <a:gd name="connsiteX367" fmla="*/ 1062020 w 11951120"/>
              <a:gd name="connsiteY367" fmla="*/ 4694737 h 6757249"/>
              <a:gd name="connsiteX368" fmla="*/ 1062145 w 11951120"/>
              <a:gd name="connsiteY368" fmla="*/ 4695681 h 6757249"/>
              <a:gd name="connsiteX369" fmla="*/ 551905 w 11951120"/>
              <a:gd name="connsiteY369" fmla="*/ 4690180 h 6757249"/>
              <a:gd name="connsiteX370" fmla="*/ 550688 w 11951120"/>
              <a:gd name="connsiteY370" fmla="*/ 4690291 h 6757249"/>
              <a:gd name="connsiteX371" fmla="*/ 556367 w 11951120"/>
              <a:gd name="connsiteY371" fmla="*/ 4698294 h 6757249"/>
              <a:gd name="connsiteX372" fmla="*/ 556745 w 11951120"/>
              <a:gd name="connsiteY372" fmla="*/ 4696419 h 6757249"/>
              <a:gd name="connsiteX373" fmla="*/ 558509 w 11951120"/>
              <a:gd name="connsiteY373" fmla="*/ 4696002 h 6757249"/>
              <a:gd name="connsiteX374" fmla="*/ 557124 w 11951120"/>
              <a:gd name="connsiteY374" fmla="*/ 4695340 h 6757249"/>
              <a:gd name="connsiteX375" fmla="*/ 1777970 w 11951120"/>
              <a:gd name="connsiteY375" fmla="*/ 4650028 h 6757249"/>
              <a:gd name="connsiteX376" fmla="*/ 1777170 w 11951120"/>
              <a:gd name="connsiteY376" fmla="*/ 4650864 h 6757249"/>
              <a:gd name="connsiteX377" fmla="*/ 1778047 w 11951120"/>
              <a:gd name="connsiteY377" fmla="*/ 4650150 h 6757249"/>
              <a:gd name="connsiteX378" fmla="*/ 11495650 w 11951120"/>
              <a:gd name="connsiteY378" fmla="*/ 4554954 h 6757249"/>
              <a:gd name="connsiteX379" fmla="*/ 11496175 w 11951120"/>
              <a:gd name="connsiteY379" fmla="*/ 4556624 h 6757249"/>
              <a:gd name="connsiteX380" fmla="*/ 11496148 w 11951120"/>
              <a:gd name="connsiteY380" fmla="*/ 4554954 h 6757249"/>
              <a:gd name="connsiteX381" fmla="*/ 11709774 w 11951120"/>
              <a:gd name="connsiteY381" fmla="*/ 4550056 h 6757249"/>
              <a:gd name="connsiteX382" fmla="*/ 11709439 w 11951120"/>
              <a:gd name="connsiteY382" fmla="*/ 4551415 h 6757249"/>
              <a:gd name="connsiteX383" fmla="*/ 11709797 w 11951120"/>
              <a:gd name="connsiteY383" fmla="*/ 4551292 h 6757249"/>
              <a:gd name="connsiteX384" fmla="*/ 11709544 w 11951120"/>
              <a:gd name="connsiteY384" fmla="*/ 4552025 h 6757249"/>
              <a:gd name="connsiteX385" fmla="*/ 11710316 w 11951120"/>
              <a:gd name="connsiteY385" fmla="*/ 4551099 h 6757249"/>
              <a:gd name="connsiteX386" fmla="*/ 11711019 w 11951120"/>
              <a:gd name="connsiteY386" fmla="*/ 4550694 h 6757249"/>
              <a:gd name="connsiteX387" fmla="*/ 797528 w 11951120"/>
              <a:gd name="connsiteY387" fmla="*/ 4501923 h 6757249"/>
              <a:gd name="connsiteX388" fmla="*/ 797798 w 11951120"/>
              <a:gd name="connsiteY388" fmla="*/ 4502508 h 6757249"/>
              <a:gd name="connsiteX389" fmla="*/ 797935 w 11951120"/>
              <a:gd name="connsiteY389" fmla="*/ 4502335 h 6757249"/>
              <a:gd name="connsiteX390" fmla="*/ 11583001 w 11951120"/>
              <a:gd name="connsiteY390" fmla="*/ 4495768 h 6757249"/>
              <a:gd name="connsiteX391" fmla="*/ 11582652 w 11951120"/>
              <a:gd name="connsiteY391" fmla="*/ 4496672 h 6757249"/>
              <a:gd name="connsiteX392" fmla="*/ 11582909 w 11951120"/>
              <a:gd name="connsiteY392" fmla="*/ 4496719 h 6757249"/>
              <a:gd name="connsiteX393" fmla="*/ 11583106 w 11951120"/>
              <a:gd name="connsiteY393" fmla="*/ 4496748 h 6757249"/>
              <a:gd name="connsiteX394" fmla="*/ 11442720 w 11951120"/>
              <a:gd name="connsiteY394" fmla="*/ 4482344 h 6757249"/>
              <a:gd name="connsiteX395" fmla="*/ 11440315 w 11951120"/>
              <a:gd name="connsiteY395" fmla="*/ 4501378 h 6757249"/>
              <a:gd name="connsiteX396" fmla="*/ 11446083 w 11951120"/>
              <a:gd name="connsiteY396" fmla="*/ 4502334 h 6757249"/>
              <a:gd name="connsiteX397" fmla="*/ 888945 w 11951120"/>
              <a:gd name="connsiteY397" fmla="*/ 4453782 h 6757249"/>
              <a:gd name="connsiteX398" fmla="*/ 889252 w 11951120"/>
              <a:gd name="connsiteY398" fmla="*/ 4454235 h 6757249"/>
              <a:gd name="connsiteX399" fmla="*/ 889469 w 11951120"/>
              <a:gd name="connsiteY399" fmla="*/ 4453882 h 6757249"/>
              <a:gd name="connsiteX400" fmla="*/ 892853 w 11951120"/>
              <a:gd name="connsiteY400" fmla="*/ 4265588 h 6757249"/>
              <a:gd name="connsiteX401" fmla="*/ 892889 w 11951120"/>
              <a:gd name="connsiteY401" fmla="*/ 4265808 h 6757249"/>
              <a:gd name="connsiteX402" fmla="*/ 892554 w 11951120"/>
              <a:gd name="connsiteY402" fmla="*/ 4267510 h 6757249"/>
              <a:gd name="connsiteX403" fmla="*/ 893401 w 11951120"/>
              <a:gd name="connsiteY403" fmla="*/ 4266032 h 6757249"/>
              <a:gd name="connsiteX404" fmla="*/ 11490245 w 11951120"/>
              <a:gd name="connsiteY404" fmla="*/ 4209885 h 6757249"/>
              <a:gd name="connsiteX405" fmla="*/ 11487753 w 11951120"/>
              <a:gd name="connsiteY405" fmla="*/ 4217675 h 6757249"/>
              <a:gd name="connsiteX406" fmla="*/ 11490707 w 11951120"/>
              <a:gd name="connsiteY406" fmla="*/ 4218792 h 6757249"/>
              <a:gd name="connsiteX407" fmla="*/ 11490442 w 11951120"/>
              <a:gd name="connsiteY407" fmla="*/ 4213024 h 6757249"/>
              <a:gd name="connsiteX408" fmla="*/ 11492197 w 11951120"/>
              <a:gd name="connsiteY408" fmla="*/ 4212281 h 6757249"/>
              <a:gd name="connsiteX409" fmla="*/ 11490408 w 11951120"/>
              <a:gd name="connsiteY409" fmla="*/ 4212281 h 6757249"/>
              <a:gd name="connsiteX410" fmla="*/ 11490442 w 11951120"/>
              <a:gd name="connsiteY410" fmla="*/ 4213024 h 6757249"/>
              <a:gd name="connsiteX411" fmla="*/ 11490245 w 11951120"/>
              <a:gd name="connsiteY411" fmla="*/ 4213106 h 6757249"/>
              <a:gd name="connsiteX412" fmla="*/ 11490245 w 11951120"/>
              <a:gd name="connsiteY412" fmla="*/ 4212281 h 6757249"/>
              <a:gd name="connsiteX413" fmla="*/ 11489929 w 11951120"/>
              <a:gd name="connsiteY413" fmla="*/ 4212281 h 6757249"/>
              <a:gd name="connsiteX414" fmla="*/ 11490245 w 11951120"/>
              <a:gd name="connsiteY414" fmla="*/ 4210671 h 6757249"/>
              <a:gd name="connsiteX415" fmla="*/ 11490643 w 11951120"/>
              <a:gd name="connsiteY415" fmla="*/ 4208637 h 6757249"/>
              <a:gd name="connsiteX416" fmla="*/ 11490290 w 11951120"/>
              <a:gd name="connsiteY416" fmla="*/ 4209742 h 6757249"/>
              <a:gd name="connsiteX417" fmla="*/ 11490316 w 11951120"/>
              <a:gd name="connsiteY417" fmla="*/ 4210306 h 6757249"/>
              <a:gd name="connsiteX418" fmla="*/ 11065417 w 11951120"/>
              <a:gd name="connsiteY418" fmla="*/ 4195294 h 6757249"/>
              <a:gd name="connsiteX419" fmla="*/ 11064864 w 11951120"/>
              <a:gd name="connsiteY419" fmla="*/ 4198772 h 6757249"/>
              <a:gd name="connsiteX420" fmla="*/ 11065940 w 11951120"/>
              <a:gd name="connsiteY420" fmla="*/ 4197277 h 6757249"/>
              <a:gd name="connsiteX421" fmla="*/ 11066707 w 11951120"/>
              <a:gd name="connsiteY421" fmla="*/ 4195520 h 6757249"/>
              <a:gd name="connsiteX422" fmla="*/ 11066428 w 11951120"/>
              <a:gd name="connsiteY422" fmla="*/ 4195795 h 6757249"/>
              <a:gd name="connsiteX423" fmla="*/ 1013288 w 11951120"/>
              <a:gd name="connsiteY423" fmla="*/ 4183503 h 6757249"/>
              <a:gd name="connsiteX424" fmla="*/ 1013013 w 11951120"/>
              <a:gd name="connsiteY424" fmla="*/ 4185325 h 6757249"/>
              <a:gd name="connsiteX425" fmla="*/ 1012966 w 11951120"/>
              <a:gd name="connsiteY425" fmla="*/ 4185530 h 6757249"/>
              <a:gd name="connsiteX426" fmla="*/ 1014170 w 11951120"/>
              <a:gd name="connsiteY426" fmla="*/ 4184568 h 6757249"/>
              <a:gd name="connsiteX427" fmla="*/ 486513 w 11951120"/>
              <a:gd name="connsiteY427" fmla="*/ 4182861 h 6757249"/>
              <a:gd name="connsiteX428" fmla="*/ 481162 w 11951120"/>
              <a:gd name="connsiteY428" fmla="*/ 4187239 h 6757249"/>
              <a:gd name="connsiteX429" fmla="*/ 481275 w 11951120"/>
              <a:gd name="connsiteY429" fmla="*/ 4187269 h 6757249"/>
              <a:gd name="connsiteX430" fmla="*/ 482025 w 11951120"/>
              <a:gd name="connsiteY430" fmla="*/ 4187477 h 6757249"/>
              <a:gd name="connsiteX431" fmla="*/ 484028 w 11951120"/>
              <a:gd name="connsiteY431" fmla="*/ 4190436 h 6757249"/>
              <a:gd name="connsiteX432" fmla="*/ 486415 w 11951120"/>
              <a:gd name="connsiteY432" fmla="*/ 4183158 h 6757249"/>
              <a:gd name="connsiteX433" fmla="*/ 504442 w 11951120"/>
              <a:gd name="connsiteY433" fmla="*/ 4161275 h 6757249"/>
              <a:gd name="connsiteX434" fmla="*/ 504442 w 11951120"/>
              <a:gd name="connsiteY434" fmla="*/ 4163859 h 6757249"/>
              <a:gd name="connsiteX435" fmla="*/ 504442 w 11951120"/>
              <a:gd name="connsiteY435" fmla="*/ 4167185 h 6757249"/>
              <a:gd name="connsiteX436" fmla="*/ 507450 w 11951120"/>
              <a:gd name="connsiteY436" fmla="*/ 4164739 h 6757249"/>
              <a:gd name="connsiteX437" fmla="*/ 11584464 w 11951120"/>
              <a:gd name="connsiteY437" fmla="*/ 4139851 h 6757249"/>
              <a:gd name="connsiteX438" fmla="*/ 11587070 w 11951120"/>
              <a:gd name="connsiteY438" fmla="*/ 4141476 h 6757249"/>
              <a:gd name="connsiteX439" fmla="*/ 11587192 w 11951120"/>
              <a:gd name="connsiteY439" fmla="*/ 4140029 h 6757249"/>
              <a:gd name="connsiteX440" fmla="*/ 11688314 w 11951120"/>
              <a:gd name="connsiteY440" fmla="*/ 4136544 h 6757249"/>
              <a:gd name="connsiteX441" fmla="*/ 11687860 w 11951120"/>
              <a:gd name="connsiteY441" fmla="*/ 4137470 h 6757249"/>
              <a:gd name="connsiteX442" fmla="*/ 11687711 w 11951120"/>
              <a:gd name="connsiteY442" fmla="*/ 4138380 h 6757249"/>
              <a:gd name="connsiteX443" fmla="*/ 11688990 w 11951120"/>
              <a:gd name="connsiteY443" fmla="*/ 4138458 h 6757249"/>
              <a:gd name="connsiteX444" fmla="*/ 403026 w 11951120"/>
              <a:gd name="connsiteY444" fmla="*/ 4120750 h 6757249"/>
              <a:gd name="connsiteX445" fmla="*/ 410520 w 11951120"/>
              <a:gd name="connsiteY445" fmla="*/ 4191289 h 6757249"/>
              <a:gd name="connsiteX446" fmla="*/ 411072 w 11951120"/>
              <a:gd name="connsiteY446" fmla="*/ 4187477 h 6757249"/>
              <a:gd name="connsiteX447" fmla="*/ 411179 w 11951120"/>
              <a:gd name="connsiteY447" fmla="*/ 4187449 h 6757249"/>
              <a:gd name="connsiteX448" fmla="*/ 407405 w 11951120"/>
              <a:gd name="connsiteY448" fmla="*/ 4120750 h 6757249"/>
              <a:gd name="connsiteX449" fmla="*/ 386115 w 11951120"/>
              <a:gd name="connsiteY449" fmla="*/ 4029086 h 6757249"/>
              <a:gd name="connsiteX450" fmla="*/ 382693 w 11951120"/>
              <a:gd name="connsiteY450" fmla="*/ 4031937 h 6757249"/>
              <a:gd name="connsiteX451" fmla="*/ 386115 w 11951120"/>
              <a:gd name="connsiteY451" fmla="*/ 4033366 h 6757249"/>
              <a:gd name="connsiteX452" fmla="*/ 387784 w 11951120"/>
              <a:gd name="connsiteY452" fmla="*/ 4022436 h 6757249"/>
              <a:gd name="connsiteX453" fmla="*/ 387088 w 11951120"/>
              <a:gd name="connsiteY453" fmla="*/ 4023181 h 6757249"/>
              <a:gd name="connsiteX454" fmla="*/ 386274 w 11951120"/>
              <a:gd name="connsiteY454" fmla="*/ 4024538 h 6757249"/>
              <a:gd name="connsiteX455" fmla="*/ 386274 w 11951120"/>
              <a:gd name="connsiteY455" fmla="*/ 4027064 h 6757249"/>
              <a:gd name="connsiteX456" fmla="*/ 675702 w 11951120"/>
              <a:gd name="connsiteY456" fmla="*/ 3990375 h 6757249"/>
              <a:gd name="connsiteX457" fmla="*/ 674957 w 11951120"/>
              <a:gd name="connsiteY457" fmla="*/ 3992992 h 6757249"/>
              <a:gd name="connsiteX458" fmla="*/ 673819 w 11951120"/>
              <a:gd name="connsiteY458" fmla="*/ 3993768 h 6757249"/>
              <a:gd name="connsiteX459" fmla="*/ 675702 w 11951120"/>
              <a:gd name="connsiteY459" fmla="*/ 3993836 h 6757249"/>
              <a:gd name="connsiteX460" fmla="*/ 413856 w 11951120"/>
              <a:gd name="connsiteY460" fmla="*/ 3978253 h 6757249"/>
              <a:gd name="connsiteX461" fmla="*/ 412893 w 11951120"/>
              <a:gd name="connsiteY461" fmla="*/ 3978446 h 6757249"/>
              <a:gd name="connsiteX462" fmla="*/ 412697 w 11951120"/>
              <a:gd name="connsiteY462" fmla="*/ 3979229 h 6757249"/>
              <a:gd name="connsiteX463" fmla="*/ 382864 w 11951120"/>
              <a:gd name="connsiteY463" fmla="*/ 3976294 h 6757249"/>
              <a:gd name="connsiteX464" fmla="*/ 386117 w 11951120"/>
              <a:gd name="connsiteY464" fmla="*/ 3977378 h 6757249"/>
              <a:gd name="connsiteX465" fmla="*/ 386117 w 11951120"/>
              <a:gd name="connsiteY465" fmla="*/ 3977300 h 6757249"/>
              <a:gd name="connsiteX466" fmla="*/ 385110 w 11951120"/>
              <a:gd name="connsiteY466" fmla="*/ 3976294 h 6757249"/>
              <a:gd name="connsiteX467" fmla="*/ 440414 w 11951120"/>
              <a:gd name="connsiteY467" fmla="*/ 3962552 h 6757249"/>
              <a:gd name="connsiteX468" fmla="*/ 442426 w 11951120"/>
              <a:gd name="connsiteY468" fmla="*/ 3965568 h 6757249"/>
              <a:gd name="connsiteX469" fmla="*/ 433710 w 11951120"/>
              <a:gd name="connsiteY469" fmla="*/ 3974282 h 6757249"/>
              <a:gd name="connsiteX470" fmla="*/ 431195 w 11951120"/>
              <a:gd name="connsiteY470" fmla="*/ 3974785 h 6757249"/>
              <a:gd name="connsiteX471" fmla="*/ 432889 w 11951120"/>
              <a:gd name="connsiteY471" fmla="*/ 3975193 h 6757249"/>
              <a:gd name="connsiteX472" fmla="*/ 434381 w 11951120"/>
              <a:gd name="connsiteY472" fmla="*/ 3980120 h 6757249"/>
              <a:gd name="connsiteX473" fmla="*/ 434583 w 11951120"/>
              <a:gd name="connsiteY473" fmla="*/ 3980790 h 6757249"/>
              <a:gd name="connsiteX474" fmla="*/ 445106 w 11951120"/>
              <a:gd name="connsiteY474" fmla="*/ 3970637 h 6757249"/>
              <a:gd name="connsiteX475" fmla="*/ 455831 w 11951120"/>
              <a:gd name="connsiteY475" fmla="*/ 3976630 h 6757249"/>
              <a:gd name="connsiteX476" fmla="*/ 455831 w 11951120"/>
              <a:gd name="connsiteY476" fmla="*/ 3977633 h 6757249"/>
              <a:gd name="connsiteX477" fmla="*/ 456500 w 11951120"/>
              <a:gd name="connsiteY477" fmla="*/ 3976630 h 6757249"/>
              <a:gd name="connsiteX478" fmla="*/ 457843 w 11951120"/>
              <a:gd name="connsiteY478" fmla="*/ 3975958 h 6757249"/>
              <a:gd name="connsiteX479" fmla="*/ 455830 w 11951120"/>
              <a:gd name="connsiteY479" fmla="*/ 3975958 h 6757249"/>
              <a:gd name="connsiteX480" fmla="*/ 455830 w 11951120"/>
              <a:gd name="connsiteY480" fmla="*/ 3962552 h 6757249"/>
              <a:gd name="connsiteX481" fmla="*/ 503201 w 11951120"/>
              <a:gd name="connsiteY481" fmla="*/ 3930752 h 6757249"/>
              <a:gd name="connsiteX482" fmla="*/ 503086 w 11951120"/>
              <a:gd name="connsiteY482" fmla="*/ 3931100 h 6757249"/>
              <a:gd name="connsiteX483" fmla="*/ 503201 w 11951120"/>
              <a:gd name="connsiteY483" fmla="*/ 3931121 h 6757249"/>
              <a:gd name="connsiteX484" fmla="*/ 793507 w 11951120"/>
              <a:gd name="connsiteY484" fmla="*/ 3927259 h 6757249"/>
              <a:gd name="connsiteX485" fmla="*/ 790826 w 11951120"/>
              <a:gd name="connsiteY485" fmla="*/ 3929254 h 6757249"/>
              <a:gd name="connsiteX486" fmla="*/ 793507 w 11951120"/>
              <a:gd name="connsiteY486" fmla="*/ 3930117 h 6757249"/>
              <a:gd name="connsiteX487" fmla="*/ 526776 w 11951120"/>
              <a:gd name="connsiteY487" fmla="*/ 3921108 h 6757249"/>
              <a:gd name="connsiteX488" fmla="*/ 525545 w 11951120"/>
              <a:gd name="connsiteY488" fmla="*/ 3927075 h 6757249"/>
              <a:gd name="connsiteX489" fmla="*/ 525673 w 11951120"/>
              <a:gd name="connsiteY489" fmla="*/ 3927075 h 6757249"/>
              <a:gd name="connsiteX490" fmla="*/ 526871 w 11951120"/>
              <a:gd name="connsiteY490" fmla="*/ 3921327 h 6757249"/>
              <a:gd name="connsiteX491" fmla="*/ 985924 w 11951120"/>
              <a:gd name="connsiteY491" fmla="*/ 3906244 h 6757249"/>
              <a:gd name="connsiteX492" fmla="*/ 986011 w 11951120"/>
              <a:gd name="connsiteY492" fmla="*/ 3907623 h 6757249"/>
              <a:gd name="connsiteX493" fmla="*/ 986619 w 11951120"/>
              <a:gd name="connsiteY493" fmla="*/ 3906244 h 6757249"/>
              <a:gd name="connsiteX494" fmla="*/ 481160 w 11951120"/>
              <a:gd name="connsiteY494" fmla="*/ 3902865 h 6757249"/>
              <a:gd name="connsiteX495" fmla="*/ 478181 w 11951120"/>
              <a:gd name="connsiteY495" fmla="*/ 3906618 h 6757249"/>
              <a:gd name="connsiteX496" fmla="*/ 482108 w 11951120"/>
              <a:gd name="connsiteY496" fmla="*/ 3906243 h 6757249"/>
              <a:gd name="connsiteX497" fmla="*/ 482643 w 11951120"/>
              <a:gd name="connsiteY497" fmla="*/ 3909486 h 6757249"/>
              <a:gd name="connsiteX498" fmla="*/ 482643 w 11951120"/>
              <a:gd name="connsiteY498" fmla="*/ 3906243 h 6757249"/>
              <a:gd name="connsiteX499" fmla="*/ 483207 w 11951120"/>
              <a:gd name="connsiteY499" fmla="*/ 3906243 h 6757249"/>
              <a:gd name="connsiteX500" fmla="*/ 482081 w 11951120"/>
              <a:gd name="connsiteY500" fmla="*/ 3905488 h 6757249"/>
              <a:gd name="connsiteX501" fmla="*/ 11373929 w 11951120"/>
              <a:gd name="connsiteY501" fmla="*/ 3902454 h 6757249"/>
              <a:gd name="connsiteX502" fmla="*/ 11371948 w 11951120"/>
              <a:gd name="connsiteY502" fmla="*/ 3906425 h 6757249"/>
              <a:gd name="connsiteX503" fmla="*/ 11371723 w 11951120"/>
              <a:gd name="connsiteY503" fmla="*/ 3906651 h 6757249"/>
              <a:gd name="connsiteX504" fmla="*/ 11371370 w 11951120"/>
              <a:gd name="connsiteY504" fmla="*/ 3907340 h 6757249"/>
              <a:gd name="connsiteX505" fmla="*/ 11372843 w 11951120"/>
              <a:gd name="connsiteY505" fmla="*/ 3906210 h 6757249"/>
              <a:gd name="connsiteX506" fmla="*/ 11381628 w 11951120"/>
              <a:gd name="connsiteY506" fmla="*/ 3906210 h 6757249"/>
              <a:gd name="connsiteX507" fmla="*/ 440240 w 11951120"/>
              <a:gd name="connsiteY507" fmla="*/ 3832504 h 6757249"/>
              <a:gd name="connsiteX508" fmla="*/ 435063 w 11951120"/>
              <a:gd name="connsiteY508" fmla="*/ 3833523 h 6757249"/>
              <a:gd name="connsiteX509" fmla="*/ 435019 w 11951120"/>
              <a:gd name="connsiteY509" fmla="*/ 3833611 h 6757249"/>
              <a:gd name="connsiteX510" fmla="*/ 434703 w 11951120"/>
              <a:gd name="connsiteY510" fmla="*/ 3833594 h 6757249"/>
              <a:gd name="connsiteX511" fmla="*/ 433938 w 11951120"/>
              <a:gd name="connsiteY511" fmla="*/ 3833744 h 6757249"/>
              <a:gd name="connsiteX512" fmla="*/ 435379 w 11951120"/>
              <a:gd name="connsiteY512" fmla="*/ 3842226 h 6757249"/>
              <a:gd name="connsiteX513" fmla="*/ 438134 w 11951120"/>
              <a:gd name="connsiteY513" fmla="*/ 3834626 h 6757249"/>
              <a:gd name="connsiteX514" fmla="*/ 438906 w 11951120"/>
              <a:gd name="connsiteY514" fmla="*/ 3833847 h 6757249"/>
              <a:gd name="connsiteX515" fmla="*/ 434899 w 11951120"/>
              <a:gd name="connsiteY515" fmla="*/ 3833847 h 6757249"/>
              <a:gd name="connsiteX516" fmla="*/ 435019 w 11951120"/>
              <a:gd name="connsiteY516" fmla="*/ 3833611 h 6757249"/>
              <a:gd name="connsiteX517" fmla="*/ 438926 w 11951120"/>
              <a:gd name="connsiteY517" fmla="*/ 3833827 h 6757249"/>
              <a:gd name="connsiteX518" fmla="*/ 456436 w 11951120"/>
              <a:gd name="connsiteY518" fmla="*/ 3828197 h 6757249"/>
              <a:gd name="connsiteX519" fmla="*/ 456124 w 11951120"/>
              <a:gd name="connsiteY519" fmla="*/ 3828591 h 6757249"/>
              <a:gd name="connsiteX520" fmla="*/ 456326 w 11951120"/>
              <a:gd name="connsiteY520" fmla="*/ 3828653 h 6757249"/>
              <a:gd name="connsiteX521" fmla="*/ 10125627 w 11951120"/>
              <a:gd name="connsiteY521" fmla="*/ 3780487 h 6757249"/>
              <a:gd name="connsiteX522" fmla="*/ 10123134 w 11951120"/>
              <a:gd name="connsiteY522" fmla="*/ 3782353 h 6757249"/>
              <a:gd name="connsiteX523" fmla="*/ 10119403 w 11951120"/>
              <a:gd name="connsiteY523" fmla="*/ 3787969 h 6757249"/>
              <a:gd name="connsiteX524" fmla="*/ 10116957 w 11951120"/>
              <a:gd name="connsiteY524" fmla="*/ 3790829 h 6757249"/>
              <a:gd name="connsiteX525" fmla="*/ 10113033 w 11951120"/>
              <a:gd name="connsiteY525" fmla="*/ 3796519 h 6757249"/>
              <a:gd name="connsiteX526" fmla="*/ 10123783 w 11951120"/>
              <a:gd name="connsiteY526" fmla="*/ 3783573 h 6757249"/>
              <a:gd name="connsiteX527" fmla="*/ 11512844 w 11951120"/>
              <a:gd name="connsiteY527" fmla="*/ 3681660 h 6757249"/>
              <a:gd name="connsiteX528" fmla="*/ 11511827 w 11951120"/>
              <a:gd name="connsiteY528" fmla="*/ 3687071 h 6757249"/>
              <a:gd name="connsiteX529" fmla="*/ 11511744 w 11951120"/>
              <a:gd name="connsiteY529" fmla="*/ 3687358 h 6757249"/>
              <a:gd name="connsiteX530" fmla="*/ 11512354 w 11951120"/>
              <a:gd name="connsiteY530" fmla="*/ 3686830 h 6757249"/>
              <a:gd name="connsiteX531" fmla="*/ 11517599 w 11951120"/>
              <a:gd name="connsiteY531" fmla="*/ 3685637 h 6757249"/>
              <a:gd name="connsiteX532" fmla="*/ 1542351 w 11951120"/>
              <a:gd name="connsiteY532" fmla="*/ 3615646 h 6757249"/>
              <a:gd name="connsiteX533" fmla="*/ 1540213 w 11951120"/>
              <a:gd name="connsiteY533" fmla="*/ 3617608 h 6757249"/>
              <a:gd name="connsiteX534" fmla="*/ 1547286 w 11951120"/>
              <a:gd name="connsiteY534" fmla="*/ 3628312 h 6757249"/>
              <a:gd name="connsiteX535" fmla="*/ 580163 w 11951120"/>
              <a:gd name="connsiteY535" fmla="*/ 3587515 h 6757249"/>
              <a:gd name="connsiteX536" fmla="*/ 579521 w 11951120"/>
              <a:gd name="connsiteY536" fmla="*/ 3587652 h 6757249"/>
              <a:gd name="connsiteX537" fmla="*/ 579511 w 11951120"/>
              <a:gd name="connsiteY537" fmla="*/ 3587657 h 6757249"/>
              <a:gd name="connsiteX538" fmla="*/ 579881 w 11951120"/>
              <a:gd name="connsiteY538" fmla="*/ 3587922 h 6757249"/>
              <a:gd name="connsiteX539" fmla="*/ 11517607 w 11951120"/>
              <a:gd name="connsiteY539" fmla="*/ 3540488 h 6757249"/>
              <a:gd name="connsiteX540" fmla="*/ 11516536 w 11951120"/>
              <a:gd name="connsiteY540" fmla="*/ 3541549 h 6757249"/>
              <a:gd name="connsiteX541" fmla="*/ 11514915 w 11951120"/>
              <a:gd name="connsiteY541" fmla="*/ 3541549 h 6757249"/>
              <a:gd name="connsiteX542" fmla="*/ 11516220 w 11951120"/>
              <a:gd name="connsiteY542" fmla="*/ 3542279 h 6757249"/>
              <a:gd name="connsiteX543" fmla="*/ 11519619 w 11951120"/>
              <a:gd name="connsiteY543" fmla="*/ 3543975 h 6757249"/>
              <a:gd name="connsiteX544" fmla="*/ 11520394 w 11951120"/>
              <a:gd name="connsiteY544" fmla="*/ 3542375 h 6757249"/>
              <a:gd name="connsiteX545" fmla="*/ 262190 w 11951120"/>
              <a:gd name="connsiteY545" fmla="*/ 3540022 h 6757249"/>
              <a:gd name="connsiteX546" fmla="*/ 262190 w 11951120"/>
              <a:gd name="connsiteY546" fmla="*/ 3540718 h 6757249"/>
              <a:gd name="connsiteX547" fmla="*/ 263464 w 11951120"/>
              <a:gd name="connsiteY547" fmla="*/ 3543897 h 6757249"/>
              <a:gd name="connsiteX548" fmla="*/ 263464 w 11951120"/>
              <a:gd name="connsiteY548" fmla="*/ 3541387 h 6757249"/>
              <a:gd name="connsiteX549" fmla="*/ 265298 w 11951120"/>
              <a:gd name="connsiteY549" fmla="*/ 3540435 h 6757249"/>
              <a:gd name="connsiteX550" fmla="*/ 11180501 w 11951120"/>
              <a:gd name="connsiteY550" fmla="*/ 3504110 h 6757249"/>
              <a:gd name="connsiteX551" fmla="*/ 11180354 w 11951120"/>
              <a:gd name="connsiteY551" fmla="*/ 3505735 h 6757249"/>
              <a:gd name="connsiteX552" fmla="*/ 11180501 w 11951120"/>
              <a:gd name="connsiteY552" fmla="*/ 3505735 h 6757249"/>
              <a:gd name="connsiteX553" fmla="*/ 1421114 w 11951120"/>
              <a:gd name="connsiteY553" fmla="*/ 3442949 h 6757249"/>
              <a:gd name="connsiteX554" fmla="*/ 1413565 w 11951120"/>
              <a:gd name="connsiteY554" fmla="*/ 3450547 h 6757249"/>
              <a:gd name="connsiteX555" fmla="*/ 1415422 w 11951120"/>
              <a:gd name="connsiteY555" fmla="*/ 3449855 h 6757249"/>
              <a:gd name="connsiteX556" fmla="*/ 1421114 w 11951120"/>
              <a:gd name="connsiteY556" fmla="*/ 3446036 h 6757249"/>
              <a:gd name="connsiteX557" fmla="*/ 578478 w 11951120"/>
              <a:gd name="connsiteY557" fmla="*/ 3401050 h 6757249"/>
              <a:gd name="connsiteX558" fmla="*/ 574601 w 11951120"/>
              <a:gd name="connsiteY558" fmla="*/ 3403062 h 6757249"/>
              <a:gd name="connsiteX559" fmla="*/ 576912 w 11951120"/>
              <a:gd name="connsiteY559" fmla="*/ 3408673 h 6757249"/>
              <a:gd name="connsiteX560" fmla="*/ 1853245 w 11951120"/>
              <a:gd name="connsiteY560" fmla="*/ 3323946 h 6757249"/>
              <a:gd name="connsiteX561" fmla="*/ 1853245 w 11951120"/>
              <a:gd name="connsiteY561" fmla="*/ 3324689 h 6757249"/>
              <a:gd name="connsiteX562" fmla="*/ 1854164 w 11951120"/>
              <a:gd name="connsiteY562" fmla="*/ 3325564 h 6757249"/>
              <a:gd name="connsiteX563" fmla="*/ 11447026 w 11951120"/>
              <a:gd name="connsiteY563" fmla="*/ 3251792 h 6757249"/>
              <a:gd name="connsiteX564" fmla="*/ 11446835 w 11951120"/>
              <a:gd name="connsiteY564" fmla="*/ 3251964 h 6757249"/>
              <a:gd name="connsiteX565" fmla="*/ 11445837 w 11951120"/>
              <a:gd name="connsiteY565" fmla="*/ 3251964 h 6757249"/>
              <a:gd name="connsiteX566" fmla="*/ 11447026 w 11951120"/>
              <a:gd name="connsiteY566" fmla="*/ 3254366 h 6757249"/>
              <a:gd name="connsiteX567" fmla="*/ 864009 w 11951120"/>
              <a:gd name="connsiteY567" fmla="*/ 3034806 h 6757249"/>
              <a:gd name="connsiteX568" fmla="*/ 868757 w 11951120"/>
              <a:gd name="connsiteY568" fmla="*/ 3043113 h 6757249"/>
              <a:gd name="connsiteX569" fmla="*/ 868757 w 11951120"/>
              <a:gd name="connsiteY569" fmla="*/ 3034806 h 6757249"/>
              <a:gd name="connsiteX570" fmla="*/ 868667 w 11951120"/>
              <a:gd name="connsiteY570" fmla="*/ 3034806 h 6757249"/>
              <a:gd name="connsiteX571" fmla="*/ 1246334 w 11951120"/>
              <a:gd name="connsiteY571" fmla="*/ 3013354 h 6757249"/>
              <a:gd name="connsiteX572" fmla="*/ 1247535 w 11951120"/>
              <a:gd name="connsiteY572" fmla="*/ 3019886 h 6757249"/>
              <a:gd name="connsiteX573" fmla="*/ 1252609 w 11951120"/>
              <a:gd name="connsiteY573" fmla="*/ 3013354 h 6757249"/>
              <a:gd name="connsiteX574" fmla="*/ 10891872 w 11951120"/>
              <a:gd name="connsiteY574" fmla="*/ 3003900 h 6757249"/>
              <a:gd name="connsiteX575" fmla="*/ 10890350 w 11951120"/>
              <a:gd name="connsiteY575" fmla="*/ 3009152 h 6757249"/>
              <a:gd name="connsiteX576" fmla="*/ 10890698 w 11951120"/>
              <a:gd name="connsiteY576" fmla="*/ 3010563 h 6757249"/>
              <a:gd name="connsiteX577" fmla="*/ 10894679 w 11951120"/>
              <a:gd name="connsiteY577" fmla="*/ 3006582 h 6757249"/>
              <a:gd name="connsiteX578" fmla="*/ 11495650 w 11951120"/>
              <a:gd name="connsiteY578" fmla="*/ 2992854 h 6757249"/>
              <a:gd name="connsiteX579" fmla="*/ 11496175 w 11951120"/>
              <a:gd name="connsiteY579" fmla="*/ 2994524 h 6757249"/>
              <a:gd name="connsiteX580" fmla="*/ 11496148 w 11951120"/>
              <a:gd name="connsiteY580" fmla="*/ 2992854 h 6757249"/>
              <a:gd name="connsiteX581" fmla="*/ 11709774 w 11951120"/>
              <a:gd name="connsiteY581" fmla="*/ 2987956 h 6757249"/>
              <a:gd name="connsiteX582" fmla="*/ 11709439 w 11951120"/>
              <a:gd name="connsiteY582" fmla="*/ 2989315 h 6757249"/>
              <a:gd name="connsiteX583" fmla="*/ 11709797 w 11951120"/>
              <a:gd name="connsiteY583" fmla="*/ 2989192 h 6757249"/>
              <a:gd name="connsiteX584" fmla="*/ 11709544 w 11951120"/>
              <a:gd name="connsiteY584" fmla="*/ 2989925 h 6757249"/>
              <a:gd name="connsiteX585" fmla="*/ 11710316 w 11951120"/>
              <a:gd name="connsiteY585" fmla="*/ 2988999 h 6757249"/>
              <a:gd name="connsiteX586" fmla="*/ 11711019 w 11951120"/>
              <a:gd name="connsiteY586" fmla="*/ 2988594 h 6757249"/>
              <a:gd name="connsiteX587" fmla="*/ 573881 w 11951120"/>
              <a:gd name="connsiteY587" fmla="*/ 2960773 h 6757249"/>
              <a:gd name="connsiteX588" fmla="*/ 570706 w 11951120"/>
              <a:gd name="connsiteY588" fmla="*/ 2961416 h 6757249"/>
              <a:gd name="connsiteX589" fmla="*/ 574027 w 11951120"/>
              <a:gd name="connsiteY589" fmla="*/ 2962502 h 6757249"/>
              <a:gd name="connsiteX590" fmla="*/ 11583001 w 11951120"/>
              <a:gd name="connsiteY590" fmla="*/ 2933668 h 6757249"/>
              <a:gd name="connsiteX591" fmla="*/ 11582652 w 11951120"/>
              <a:gd name="connsiteY591" fmla="*/ 2934572 h 6757249"/>
              <a:gd name="connsiteX592" fmla="*/ 11582909 w 11951120"/>
              <a:gd name="connsiteY592" fmla="*/ 2934619 h 6757249"/>
              <a:gd name="connsiteX593" fmla="*/ 11583106 w 11951120"/>
              <a:gd name="connsiteY593" fmla="*/ 2934648 h 6757249"/>
              <a:gd name="connsiteX594" fmla="*/ 11442720 w 11951120"/>
              <a:gd name="connsiteY594" fmla="*/ 2920244 h 6757249"/>
              <a:gd name="connsiteX595" fmla="*/ 11440315 w 11951120"/>
              <a:gd name="connsiteY595" fmla="*/ 2939278 h 6757249"/>
              <a:gd name="connsiteX596" fmla="*/ 11446083 w 11951120"/>
              <a:gd name="connsiteY596" fmla="*/ 2940234 h 6757249"/>
              <a:gd name="connsiteX597" fmla="*/ 870458 w 11951120"/>
              <a:gd name="connsiteY597" fmla="*/ 2886290 h 6757249"/>
              <a:gd name="connsiteX598" fmla="*/ 867054 w 11951120"/>
              <a:gd name="connsiteY598" fmla="*/ 2889745 h 6757249"/>
              <a:gd name="connsiteX599" fmla="*/ 866831 w 11951120"/>
              <a:gd name="connsiteY599" fmla="*/ 2892407 h 6757249"/>
              <a:gd name="connsiteX600" fmla="*/ 868667 w 11951120"/>
              <a:gd name="connsiteY600" fmla="*/ 2889543 h 6757249"/>
              <a:gd name="connsiteX601" fmla="*/ 11269302 w 11951120"/>
              <a:gd name="connsiteY601" fmla="*/ 2880025 h 6757249"/>
              <a:gd name="connsiteX602" fmla="*/ 11276347 w 11951120"/>
              <a:gd name="connsiteY602" fmla="*/ 2896935 h 6757249"/>
              <a:gd name="connsiteX603" fmla="*/ 11276698 w 11951120"/>
              <a:gd name="connsiteY603" fmla="*/ 2896547 h 6757249"/>
              <a:gd name="connsiteX604" fmla="*/ 11280620 w 11951120"/>
              <a:gd name="connsiteY604" fmla="*/ 2888694 h 6757249"/>
              <a:gd name="connsiteX605" fmla="*/ 1061814 w 11951120"/>
              <a:gd name="connsiteY605" fmla="*/ 2840452 h 6757249"/>
              <a:gd name="connsiteX606" fmla="*/ 1061366 w 11951120"/>
              <a:gd name="connsiteY606" fmla="*/ 2840903 h 6757249"/>
              <a:gd name="connsiteX607" fmla="*/ 1053748 w 11951120"/>
              <a:gd name="connsiteY607" fmla="*/ 2843932 h 6757249"/>
              <a:gd name="connsiteX608" fmla="*/ 1054578 w 11951120"/>
              <a:gd name="connsiteY608" fmla="*/ 2849420 h 6757249"/>
              <a:gd name="connsiteX609" fmla="*/ 1060474 w 11951120"/>
              <a:gd name="connsiteY609" fmla="*/ 2842450 h 6757249"/>
              <a:gd name="connsiteX610" fmla="*/ 1061814 w 11951120"/>
              <a:gd name="connsiteY610" fmla="*/ 2841696 h 6757249"/>
              <a:gd name="connsiteX611" fmla="*/ 551906 w 11951120"/>
              <a:gd name="connsiteY611" fmla="*/ 2766130 h 6757249"/>
              <a:gd name="connsiteX612" fmla="*/ 550689 w 11951120"/>
              <a:gd name="connsiteY612" fmla="*/ 2766241 h 6757249"/>
              <a:gd name="connsiteX613" fmla="*/ 556368 w 11951120"/>
              <a:gd name="connsiteY613" fmla="*/ 2774244 h 6757249"/>
              <a:gd name="connsiteX614" fmla="*/ 556746 w 11951120"/>
              <a:gd name="connsiteY614" fmla="*/ 2772369 h 6757249"/>
              <a:gd name="connsiteX615" fmla="*/ 558510 w 11951120"/>
              <a:gd name="connsiteY615" fmla="*/ 2771952 h 6757249"/>
              <a:gd name="connsiteX616" fmla="*/ 557125 w 11951120"/>
              <a:gd name="connsiteY616" fmla="*/ 2771290 h 6757249"/>
              <a:gd name="connsiteX617" fmla="*/ 11160690 w 11951120"/>
              <a:gd name="connsiteY617" fmla="*/ 2747790 h 6757249"/>
              <a:gd name="connsiteX618" fmla="*/ 11160704 w 11951120"/>
              <a:gd name="connsiteY618" fmla="*/ 2747871 h 6757249"/>
              <a:gd name="connsiteX619" fmla="*/ 11161112 w 11951120"/>
              <a:gd name="connsiteY619" fmla="*/ 2747871 h 6757249"/>
              <a:gd name="connsiteX620" fmla="*/ 11181864 w 11951120"/>
              <a:gd name="connsiteY620" fmla="*/ 2730942 h 6757249"/>
              <a:gd name="connsiteX621" fmla="*/ 11175991 w 11951120"/>
              <a:gd name="connsiteY621" fmla="*/ 2747871 h 6757249"/>
              <a:gd name="connsiteX622" fmla="*/ 11178403 w 11951120"/>
              <a:gd name="connsiteY622" fmla="*/ 2747871 h 6757249"/>
              <a:gd name="connsiteX623" fmla="*/ 11186056 w 11951120"/>
              <a:gd name="connsiteY623" fmla="*/ 2755470 h 6757249"/>
              <a:gd name="connsiteX624" fmla="*/ 11188002 w 11951120"/>
              <a:gd name="connsiteY624" fmla="*/ 2751011 h 6757249"/>
              <a:gd name="connsiteX625" fmla="*/ 11187666 w 11951120"/>
              <a:gd name="connsiteY625" fmla="*/ 2750551 h 6757249"/>
              <a:gd name="connsiteX626" fmla="*/ 11178891 w 11951120"/>
              <a:gd name="connsiteY626" fmla="*/ 2746082 h 6757249"/>
              <a:gd name="connsiteX627" fmla="*/ 11156674 w 11951120"/>
              <a:gd name="connsiteY627" fmla="*/ 2688078 h 6757249"/>
              <a:gd name="connsiteX628" fmla="*/ 11118431 w 11951120"/>
              <a:gd name="connsiteY628" fmla="*/ 2723738 h 6757249"/>
              <a:gd name="connsiteX629" fmla="*/ 11156674 w 11951120"/>
              <a:gd name="connsiteY629" fmla="*/ 2723738 h 6757249"/>
              <a:gd name="connsiteX630" fmla="*/ 11490245 w 11951120"/>
              <a:gd name="connsiteY630" fmla="*/ 2647785 h 6757249"/>
              <a:gd name="connsiteX631" fmla="*/ 11487753 w 11951120"/>
              <a:gd name="connsiteY631" fmla="*/ 2655575 h 6757249"/>
              <a:gd name="connsiteX632" fmla="*/ 11490707 w 11951120"/>
              <a:gd name="connsiteY632" fmla="*/ 2656692 h 6757249"/>
              <a:gd name="connsiteX633" fmla="*/ 11490442 w 11951120"/>
              <a:gd name="connsiteY633" fmla="*/ 2650924 h 6757249"/>
              <a:gd name="connsiteX634" fmla="*/ 11492197 w 11951120"/>
              <a:gd name="connsiteY634" fmla="*/ 2650181 h 6757249"/>
              <a:gd name="connsiteX635" fmla="*/ 11490408 w 11951120"/>
              <a:gd name="connsiteY635" fmla="*/ 2650181 h 6757249"/>
              <a:gd name="connsiteX636" fmla="*/ 11490442 w 11951120"/>
              <a:gd name="connsiteY636" fmla="*/ 2650924 h 6757249"/>
              <a:gd name="connsiteX637" fmla="*/ 11490245 w 11951120"/>
              <a:gd name="connsiteY637" fmla="*/ 2651006 h 6757249"/>
              <a:gd name="connsiteX638" fmla="*/ 11490245 w 11951120"/>
              <a:gd name="connsiteY638" fmla="*/ 2650181 h 6757249"/>
              <a:gd name="connsiteX639" fmla="*/ 11489929 w 11951120"/>
              <a:gd name="connsiteY639" fmla="*/ 2650181 h 6757249"/>
              <a:gd name="connsiteX640" fmla="*/ 11490245 w 11951120"/>
              <a:gd name="connsiteY640" fmla="*/ 2648571 h 6757249"/>
              <a:gd name="connsiteX641" fmla="*/ 11490643 w 11951120"/>
              <a:gd name="connsiteY641" fmla="*/ 2646537 h 6757249"/>
              <a:gd name="connsiteX642" fmla="*/ 11490290 w 11951120"/>
              <a:gd name="connsiteY642" fmla="*/ 2647642 h 6757249"/>
              <a:gd name="connsiteX643" fmla="*/ 11490316 w 11951120"/>
              <a:gd name="connsiteY643" fmla="*/ 2648206 h 6757249"/>
              <a:gd name="connsiteX644" fmla="*/ 11584464 w 11951120"/>
              <a:gd name="connsiteY644" fmla="*/ 2577751 h 6757249"/>
              <a:gd name="connsiteX645" fmla="*/ 11587070 w 11951120"/>
              <a:gd name="connsiteY645" fmla="*/ 2579376 h 6757249"/>
              <a:gd name="connsiteX646" fmla="*/ 11587192 w 11951120"/>
              <a:gd name="connsiteY646" fmla="*/ 2577929 h 6757249"/>
              <a:gd name="connsiteX647" fmla="*/ 11688314 w 11951120"/>
              <a:gd name="connsiteY647" fmla="*/ 2574444 h 6757249"/>
              <a:gd name="connsiteX648" fmla="*/ 11687860 w 11951120"/>
              <a:gd name="connsiteY648" fmla="*/ 2575370 h 6757249"/>
              <a:gd name="connsiteX649" fmla="*/ 11687711 w 11951120"/>
              <a:gd name="connsiteY649" fmla="*/ 2576280 h 6757249"/>
              <a:gd name="connsiteX650" fmla="*/ 11688990 w 11951120"/>
              <a:gd name="connsiteY650" fmla="*/ 2576358 h 6757249"/>
              <a:gd name="connsiteX651" fmla="*/ 386116 w 11951120"/>
              <a:gd name="connsiteY651" fmla="*/ 2524136 h 6757249"/>
              <a:gd name="connsiteX652" fmla="*/ 382694 w 11951120"/>
              <a:gd name="connsiteY652" fmla="*/ 2526987 h 6757249"/>
              <a:gd name="connsiteX653" fmla="*/ 386116 w 11951120"/>
              <a:gd name="connsiteY653" fmla="*/ 2528416 h 6757249"/>
              <a:gd name="connsiteX654" fmla="*/ 387785 w 11951120"/>
              <a:gd name="connsiteY654" fmla="*/ 2517486 h 6757249"/>
              <a:gd name="connsiteX655" fmla="*/ 387089 w 11951120"/>
              <a:gd name="connsiteY655" fmla="*/ 2518231 h 6757249"/>
              <a:gd name="connsiteX656" fmla="*/ 386275 w 11951120"/>
              <a:gd name="connsiteY656" fmla="*/ 2519588 h 6757249"/>
              <a:gd name="connsiteX657" fmla="*/ 386275 w 11951120"/>
              <a:gd name="connsiteY657" fmla="*/ 2522114 h 6757249"/>
              <a:gd name="connsiteX658" fmla="*/ 413857 w 11951120"/>
              <a:gd name="connsiteY658" fmla="*/ 2473303 h 6757249"/>
              <a:gd name="connsiteX659" fmla="*/ 412894 w 11951120"/>
              <a:gd name="connsiteY659" fmla="*/ 2473496 h 6757249"/>
              <a:gd name="connsiteX660" fmla="*/ 412698 w 11951120"/>
              <a:gd name="connsiteY660" fmla="*/ 2474279 h 6757249"/>
              <a:gd name="connsiteX661" fmla="*/ 382865 w 11951120"/>
              <a:gd name="connsiteY661" fmla="*/ 2471344 h 6757249"/>
              <a:gd name="connsiteX662" fmla="*/ 386118 w 11951120"/>
              <a:gd name="connsiteY662" fmla="*/ 2472428 h 6757249"/>
              <a:gd name="connsiteX663" fmla="*/ 386118 w 11951120"/>
              <a:gd name="connsiteY663" fmla="*/ 2472350 h 6757249"/>
              <a:gd name="connsiteX664" fmla="*/ 385111 w 11951120"/>
              <a:gd name="connsiteY664" fmla="*/ 2471344 h 6757249"/>
              <a:gd name="connsiteX665" fmla="*/ 440415 w 11951120"/>
              <a:gd name="connsiteY665" fmla="*/ 2457602 h 6757249"/>
              <a:gd name="connsiteX666" fmla="*/ 442427 w 11951120"/>
              <a:gd name="connsiteY666" fmla="*/ 2460618 h 6757249"/>
              <a:gd name="connsiteX667" fmla="*/ 433711 w 11951120"/>
              <a:gd name="connsiteY667" fmla="*/ 2469332 h 6757249"/>
              <a:gd name="connsiteX668" fmla="*/ 431196 w 11951120"/>
              <a:gd name="connsiteY668" fmla="*/ 2469835 h 6757249"/>
              <a:gd name="connsiteX669" fmla="*/ 432890 w 11951120"/>
              <a:gd name="connsiteY669" fmla="*/ 2470243 h 6757249"/>
              <a:gd name="connsiteX670" fmla="*/ 434382 w 11951120"/>
              <a:gd name="connsiteY670" fmla="*/ 2475170 h 6757249"/>
              <a:gd name="connsiteX671" fmla="*/ 434584 w 11951120"/>
              <a:gd name="connsiteY671" fmla="*/ 2475840 h 6757249"/>
              <a:gd name="connsiteX672" fmla="*/ 445107 w 11951120"/>
              <a:gd name="connsiteY672" fmla="*/ 2465687 h 6757249"/>
              <a:gd name="connsiteX673" fmla="*/ 455832 w 11951120"/>
              <a:gd name="connsiteY673" fmla="*/ 2471680 h 6757249"/>
              <a:gd name="connsiteX674" fmla="*/ 455832 w 11951120"/>
              <a:gd name="connsiteY674" fmla="*/ 2472683 h 6757249"/>
              <a:gd name="connsiteX675" fmla="*/ 456501 w 11951120"/>
              <a:gd name="connsiteY675" fmla="*/ 2471680 h 6757249"/>
              <a:gd name="connsiteX676" fmla="*/ 457844 w 11951120"/>
              <a:gd name="connsiteY676" fmla="*/ 2471008 h 6757249"/>
              <a:gd name="connsiteX677" fmla="*/ 455831 w 11951120"/>
              <a:gd name="connsiteY677" fmla="*/ 2471008 h 6757249"/>
              <a:gd name="connsiteX678" fmla="*/ 455831 w 11951120"/>
              <a:gd name="connsiteY678" fmla="*/ 2457602 h 6757249"/>
              <a:gd name="connsiteX679" fmla="*/ 11061478 w 11951120"/>
              <a:gd name="connsiteY679" fmla="*/ 2448265 h 6757249"/>
              <a:gd name="connsiteX680" fmla="*/ 11061064 w 11951120"/>
              <a:gd name="connsiteY680" fmla="*/ 2451197 h 6757249"/>
              <a:gd name="connsiteX681" fmla="*/ 11062253 w 11951120"/>
              <a:gd name="connsiteY681" fmla="*/ 2449557 h 6757249"/>
              <a:gd name="connsiteX682" fmla="*/ 11065388 w 11951120"/>
              <a:gd name="connsiteY682" fmla="*/ 2449815 h 6757249"/>
              <a:gd name="connsiteX683" fmla="*/ 11061986 w 11951120"/>
              <a:gd name="connsiteY683" fmla="*/ 2448265 h 6757249"/>
              <a:gd name="connsiteX684" fmla="*/ 503202 w 11951120"/>
              <a:gd name="connsiteY684" fmla="*/ 2425802 h 6757249"/>
              <a:gd name="connsiteX685" fmla="*/ 503087 w 11951120"/>
              <a:gd name="connsiteY685" fmla="*/ 2426150 h 6757249"/>
              <a:gd name="connsiteX686" fmla="*/ 503202 w 11951120"/>
              <a:gd name="connsiteY686" fmla="*/ 2426171 h 6757249"/>
              <a:gd name="connsiteX687" fmla="*/ 526777 w 11951120"/>
              <a:gd name="connsiteY687" fmla="*/ 2416158 h 6757249"/>
              <a:gd name="connsiteX688" fmla="*/ 525546 w 11951120"/>
              <a:gd name="connsiteY688" fmla="*/ 2422125 h 6757249"/>
              <a:gd name="connsiteX689" fmla="*/ 525674 w 11951120"/>
              <a:gd name="connsiteY689" fmla="*/ 2422125 h 6757249"/>
              <a:gd name="connsiteX690" fmla="*/ 526872 w 11951120"/>
              <a:gd name="connsiteY690" fmla="*/ 2416377 h 6757249"/>
              <a:gd name="connsiteX691" fmla="*/ 481161 w 11951120"/>
              <a:gd name="connsiteY691" fmla="*/ 2397915 h 6757249"/>
              <a:gd name="connsiteX692" fmla="*/ 478182 w 11951120"/>
              <a:gd name="connsiteY692" fmla="*/ 2401668 h 6757249"/>
              <a:gd name="connsiteX693" fmla="*/ 482109 w 11951120"/>
              <a:gd name="connsiteY693" fmla="*/ 2401293 h 6757249"/>
              <a:gd name="connsiteX694" fmla="*/ 482644 w 11951120"/>
              <a:gd name="connsiteY694" fmla="*/ 2404536 h 6757249"/>
              <a:gd name="connsiteX695" fmla="*/ 482644 w 11951120"/>
              <a:gd name="connsiteY695" fmla="*/ 2401293 h 6757249"/>
              <a:gd name="connsiteX696" fmla="*/ 483208 w 11951120"/>
              <a:gd name="connsiteY696" fmla="*/ 2401293 h 6757249"/>
              <a:gd name="connsiteX697" fmla="*/ 482082 w 11951120"/>
              <a:gd name="connsiteY697" fmla="*/ 2400538 h 6757249"/>
              <a:gd name="connsiteX698" fmla="*/ 10847305 w 11951120"/>
              <a:gd name="connsiteY698" fmla="*/ 2333498 h 6757249"/>
              <a:gd name="connsiteX699" fmla="*/ 10847308 w 11951120"/>
              <a:gd name="connsiteY699" fmla="*/ 2333562 h 6757249"/>
              <a:gd name="connsiteX700" fmla="*/ 10847382 w 11951120"/>
              <a:gd name="connsiteY700" fmla="*/ 2333535 h 6757249"/>
              <a:gd name="connsiteX701" fmla="*/ 11065417 w 11951120"/>
              <a:gd name="connsiteY701" fmla="*/ 2328394 h 6757249"/>
              <a:gd name="connsiteX702" fmla="*/ 11064864 w 11951120"/>
              <a:gd name="connsiteY702" fmla="*/ 2331872 h 6757249"/>
              <a:gd name="connsiteX703" fmla="*/ 11065940 w 11951120"/>
              <a:gd name="connsiteY703" fmla="*/ 2330377 h 6757249"/>
              <a:gd name="connsiteX704" fmla="*/ 11066707 w 11951120"/>
              <a:gd name="connsiteY704" fmla="*/ 2328620 h 6757249"/>
              <a:gd name="connsiteX705" fmla="*/ 11066428 w 11951120"/>
              <a:gd name="connsiteY705" fmla="*/ 2328895 h 6757249"/>
              <a:gd name="connsiteX706" fmla="*/ 440241 w 11951120"/>
              <a:gd name="connsiteY706" fmla="*/ 2327554 h 6757249"/>
              <a:gd name="connsiteX707" fmla="*/ 435064 w 11951120"/>
              <a:gd name="connsiteY707" fmla="*/ 2328573 h 6757249"/>
              <a:gd name="connsiteX708" fmla="*/ 435020 w 11951120"/>
              <a:gd name="connsiteY708" fmla="*/ 2328661 h 6757249"/>
              <a:gd name="connsiteX709" fmla="*/ 434704 w 11951120"/>
              <a:gd name="connsiteY709" fmla="*/ 2328644 h 6757249"/>
              <a:gd name="connsiteX710" fmla="*/ 433939 w 11951120"/>
              <a:gd name="connsiteY710" fmla="*/ 2328794 h 6757249"/>
              <a:gd name="connsiteX711" fmla="*/ 435380 w 11951120"/>
              <a:gd name="connsiteY711" fmla="*/ 2337276 h 6757249"/>
              <a:gd name="connsiteX712" fmla="*/ 438135 w 11951120"/>
              <a:gd name="connsiteY712" fmla="*/ 2329676 h 6757249"/>
              <a:gd name="connsiteX713" fmla="*/ 438907 w 11951120"/>
              <a:gd name="connsiteY713" fmla="*/ 2328897 h 6757249"/>
              <a:gd name="connsiteX714" fmla="*/ 434900 w 11951120"/>
              <a:gd name="connsiteY714" fmla="*/ 2328897 h 6757249"/>
              <a:gd name="connsiteX715" fmla="*/ 435020 w 11951120"/>
              <a:gd name="connsiteY715" fmla="*/ 2328661 h 6757249"/>
              <a:gd name="connsiteX716" fmla="*/ 438927 w 11951120"/>
              <a:gd name="connsiteY716" fmla="*/ 2328877 h 6757249"/>
              <a:gd name="connsiteX717" fmla="*/ 456437 w 11951120"/>
              <a:gd name="connsiteY717" fmla="*/ 2323247 h 6757249"/>
              <a:gd name="connsiteX718" fmla="*/ 456125 w 11951120"/>
              <a:gd name="connsiteY718" fmla="*/ 2323641 h 6757249"/>
              <a:gd name="connsiteX719" fmla="*/ 456327 w 11951120"/>
              <a:gd name="connsiteY719" fmla="*/ 2323703 h 6757249"/>
              <a:gd name="connsiteX720" fmla="*/ 11516742 w 11951120"/>
              <a:gd name="connsiteY720" fmla="*/ 2226347 h 6757249"/>
              <a:gd name="connsiteX721" fmla="*/ 11516742 w 11951120"/>
              <a:gd name="connsiteY721" fmla="*/ 2228013 h 6757249"/>
              <a:gd name="connsiteX722" fmla="*/ 11515329 w 11951120"/>
              <a:gd name="connsiteY722" fmla="*/ 2228790 h 6757249"/>
              <a:gd name="connsiteX723" fmla="*/ 11516788 w 11951120"/>
              <a:gd name="connsiteY723" fmla="*/ 2230166 h 6757249"/>
              <a:gd name="connsiteX724" fmla="*/ 11517075 w 11951120"/>
              <a:gd name="connsiteY724" fmla="*/ 2228883 h 6757249"/>
              <a:gd name="connsiteX725" fmla="*/ 10439906 w 11951120"/>
              <a:gd name="connsiteY725" fmla="*/ 2219132 h 6757249"/>
              <a:gd name="connsiteX726" fmla="*/ 10439166 w 11951120"/>
              <a:gd name="connsiteY726" fmla="*/ 2220044 h 6757249"/>
              <a:gd name="connsiteX727" fmla="*/ 10432795 w 11951120"/>
              <a:gd name="connsiteY727" fmla="*/ 2232826 h 6757249"/>
              <a:gd name="connsiteX728" fmla="*/ 10433479 w 11951120"/>
              <a:gd name="connsiteY728" fmla="*/ 2232369 h 6757249"/>
              <a:gd name="connsiteX729" fmla="*/ 10432812 w 11951120"/>
              <a:gd name="connsiteY729" fmla="*/ 2234402 h 6757249"/>
              <a:gd name="connsiteX730" fmla="*/ 10436193 w 11951120"/>
              <a:gd name="connsiteY730" fmla="*/ 2229881 h 6757249"/>
              <a:gd name="connsiteX731" fmla="*/ 10433479 w 11951120"/>
              <a:gd name="connsiteY731" fmla="*/ 2232369 h 6757249"/>
              <a:gd name="connsiteX732" fmla="*/ 11374235 w 11951120"/>
              <a:gd name="connsiteY732" fmla="*/ 2151423 h 6757249"/>
              <a:gd name="connsiteX733" fmla="*/ 11372843 w 11951120"/>
              <a:gd name="connsiteY733" fmla="*/ 2152920 h 6757249"/>
              <a:gd name="connsiteX734" fmla="*/ 11371681 w 11951120"/>
              <a:gd name="connsiteY734" fmla="*/ 2153148 h 6757249"/>
              <a:gd name="connsiteX735" fmla="*/ 11373775 w 11951120"/>
              <a:gd name="connsiteY735" fmla="*/ 2153884 h 6757249"/>
              <a:gd name="connsiteX736" fmla="*/ 580164 w 11951120"/>
              <a:gd name="connsiteY736" fmla="*/ 2082565 h 6757249"/>
              <a:gd name="connsiteX737" fmla="*/ 579522 w 11951120"/>
              <a:gd name="connsiteY737" fmla="*/ 2082702 h 6757249"/>
              <a:gd name="connsiteX738" fmla="*/ 579512 w 11951120"/>
              <a:gd name="connsiteY738" fmla="*/ 2082707 h 6757249"/>
              <a:gd name="connsiteX739" fmla="*/ 579882 w 11951120"/>
              <a:gd name="connsiteY739" fmla="*/ 2082972 h 6757249"/>
              <a:gd name="connsiteX740" fmla="*/ 11373929 w 11951120"/>
              <a:gd name="connsiteY740" fmla="*/ 2035554 h 6757249"/>
              <a:gd name="connsiteX741" fmla="*/ 11371948 w 11951120"/>
              <a:gd name="connsiteY741" fmla="*/ 2039525 h 6757249"/>
              <a:gd name="connsiteX742" fmla="*/ 11371723 w 11951120"/>
              <a:gd name="connsiteY742" fmla="*/ 2039751 h 6757249"/>
              <a:gd name="connsiteX743" fmla="*/ 11371370 w 11951120"/>
              <a:gd name="connsiteY743" fmla="*/ 2040440 h 6757249"/>
              <a:gd name="connsiteX744" fmla="*/ 11372843 w 11951120"/>
              <a:gd name="connsiteY744" fmla="*/ 2039310 h 6757249"/>
              <a:gd name="connsiteX745" fmla="*/ 11381628 w 11951120"/>
              <a:gd name="connsiteY745" fmla="*/ 2039310 h 6757249"/>
              <a:gd name="connsiteX746" fmla="*/ 262191 w 11951120"/>
              <a:gd name="connsiteY746" fmla="*/ 2035072 h 6757249"/>
              <a:gd name="connsiteX747" fmla="*/ 262191 w 11951120"/>
              <a:gd name="connsiteY747" fmla="*/ 2035768 h 6757249"/>
              <a:gd name="connsiteX748" fmla="*/ 263465 w 11951120"/>
              <a:gd name="connsiteY748" fmla="*/ 2038947 h 6757249"/>
              <a:gd name="connsiteX749" fmla="*/ 263465 w 11951120"/>
              <a:gd name="connsiteY749" fmla="*/ 2036437 h 6757249"/>
              <a:gd name="connsiteX750" fmla="*/ 265299 w 11951120"/>
              <a:gd name="connsiteY750" fmla="*/ 2035485 h 6757249"/>
              <a:gd name="connsiteX751" fmla="*/ 9832971 w 11951120"/>
              <a:gd name="connsiteY751" fmla="*/ 2034969 h 6757249"/>
              <a:gd name="connsiteX752" fmla="*/ 9825829 w 11951120"/>
              <a:gd name="connsiteY752" fmla="*/ 2041695 h 6757249"/>
              <a:gd name="connsiteX753" fmla="*/ 9831333 w 11951120"/>
              <a:gd name="connsiteY753" fmla="*/ 2039542 h 6757249"/>
              <a:gd name="connsiteX754" fmla="*/ 10125627 w 11951120"/>
              <a:gd name="connsiteY754" fmla="*/ 1913587 h 6757249"/>
              <a:gd name="connsiteX755" fmla="*/ 10123134 w 11951120"/>
              <a:gd name="connsiteY755" fmla="*/ 1915454 h 6757249"/>
              <a:gd name="connsiteX756" fmla="*/ 10119403 w 11951120"/>
              <a:gd name="connsiteY756" fmla="*/ 1921070 h 6757249"/>
              <a:gd name="connsiteX757" fmla="*/ 10116957 w 11951120"/>
              <a:gd name="connsiteY757" fmla="*/ 1923930 h 6757249"/>
              <a:gd name="connsiteX758" fmla="*/ 10113033 w 11951120"/>
              <a:gd name="connsiteY758" fmla="*/ 1929619 h 6757249"/>
              <a:gd name="connsiteX759" fmla="*/ 10123783 w 11951120"/>
              <a:gd name="connsiteY759" fmla="*/ 1916673 h 6757249"/>
              <a:gd name="connsiteX760" fmla="*/ 578479 w 11951120"/>
              <a:gd name="connsiteY760" fmla="*/ 1896101 h 6757249"/>
              <a:gd name="connsiteX761" fmla="*/ 574602 w 11951120"/>
              <a:gd name="connsiteY761" fmla="*/ 1898112 h 6757249"/>
              <a:gd name="connsiteX762" fmla="*/ 576913 w 11951120"/>
              <a:gd name="connsiteY762" fmla="*/ 1903723 h 6757249"/>
              <a:gd name="connsiteX763" fmla="*/ 1853246 w 11951120"/>
              <a:gd name="connsiteY763" fmla="*/ 1818997 h 6757249"/>
              <a:gd name="connsiteX764" fmla="*/ 1853246 w 11951120"/>
              <a:gd name="connsiteY764" fmla="*/ 1819739 h 6757249"/>
              <a:gd name="connsiteX765" fmla="*/ 1854165 w 11951120"/>
              <a:gd name="connsiteY765" fmla="*/ 1820615 h 6757249"/>
              <a:gd name="connsiteX766" fmla="*/ 11512844 w 11951120"/>
              <a:gd name="connsiteY766" fmla="*/ 1814760 h 6757249"/>
              <a:gd name="connsiteX767" fmla="*/ 11511827 w 11951120"/>
              <a:gd name="connsiteY767" fmla="*/ 1820172 h 6757249"/>
              <a:gd name="connsiteX768" fmla="*/ 11511744 w 11951120"/>
              <a:gd name="connsiteY768" fmla="*/ 1820458 h 6757249"/>
              <a:gd name="connsiteX769" fmla="*/ 11512354 w 11951120"/>
              <a:gd name="connsiteY769" fmla="*/ 1819930 h 6757249"/>
              <a:gd name="connsiteX770" fmla="*/ 11517599 w 11951120"/>
              <a:gd name="connsiteY770" fmla="*/ 1818738 h 6757249"/>
              <a:gd name="connsiteX771" fmla="*/ 11517607 w 11951120"/>
              <a:gd name="connsiteY771" fmla="*/ 1673589 h 6757249"/>
              <a:gd name="connsiteX772" fmla="*/ 11516536 w 11951120"/>
              <a:gd name="connsiteY772" fmla="*/ 1674649 h 6757249"/>
              <a:gd name="connsiteX773" fmla="*/ 11514915 w 11951120"/>
              <a:gd name="connsiteY773" fmla="*/ 1674649 h 6757249"/>
              <a:gd name="connsiteX774" fmla="*/ 11516220 w 11951120"/>
              <a:gd name="connsiteY774" fmla="*/ 1675379 h 6757249"/>
              <a:gd name="connsiteX775" fmla="*/ 11519619 w 11951120"/>
              <a:gd name="connsiteY775" fmla="*/ 1677075 h 6757249"/>
              <a:gd name="connsiteX776" fmla="*/ 11520394 w 11951120"/>
              <a:gd name="connsiteY776" fmla="*/ 1675475 h 6757249"/>
              <a:gd name="connsiteX777" fmla="*/ 11180501 w 11951120"/>
              <a:gd name="connsiteY777" fmla="*/ 1637210 h 6757249"/>
              <a:gd name="connsiteX778" fmla="*/ 11180354 w 11951120"/>
              <a:gd name="connsiteY778" fmla="*/ 1638835 h 6757249"/>
              <a:gd name="connsiteX779" fmla="*/ 11180501 w 11951120"/>
              <a:gd name="connsiteY779" fmla="*/ 1638835 h 6757249"/>
              <a:gd name="connsiteX780" fmla="*/ 864010 w 11951120"/>
              <a:gd name="connsiteY780" fmla="*/ 1529856 h 6757249"/>
              <a:gd name="connsiteX781" fmla="*/ 868758 w 11951120"/>
              <a:gd name="connsiteY781" fmla="*/ 1538164 h 6757249"/>
              <a:gd name="connsiteX782" fmla="*/ 868758 w 11951120"/>
              <a:gd name="connsiteY782" fmla="*/ 1529856 h 6757249"/>
              <a:gd name="connsiteX783" fmla="*/ 868668 w 11951120"/>
              <a:gd name="connsiteY783" fmla="*/ 1529856 h 6757249"/>
              <a:gd name="connsiteX784" fmla="*/ 1246335 w 11951120"/>
              <a:gd name="connsiteY784" fmla="*/ 1508405 h 6757249"/>
              <a:gd name="connsiteX785" fmla="*/ 1247536 w 11951120"/>
              <a:gd name="connsiteY785" fmla="*/ 1514937 h 6757249"/>
              <a:gd name="connsiteX786" fmla="*/ 1252610 w 11951120"/>
              <a:gd name="connsiteY786" fmla="*/ 1508405 h 6757249"/>
              <a:gd name="connsiteX787" fmla="*/ 573882 w 11951120"/>
              <a:gd name="connsiteY787" fmla="*/ 1455824 h 6757249"/>
              <a:gd name="connsiteX788" fmla="*/ 570707 w 11951120"/>
              <a:gd name="connsiteY788" fmla="*/ 1456466 h 6757249"/>
              <a:gd name="connsiteX789" fmla="*/ 574028 w 11951120"/>
              <a:gd name="connsiteY789" fmla="*/ 1457552 h 6757249"/>
              <a:gd name="connsiteX790" fmla="*/ 11447026 w 11951120"/>
              <a:gd name="connsiteY790" fmla="*/ 1384892 h 6757249"/>
              <a:gd name="connsiteX791" fmla="*/ 11446835 w 11951120"/>
              <a:gd name="connsiteY791" fmla="*/ 1385064 h 6757249"/>
              <a:gd name="connsiteX792" fmla="*/ 11445837 w 11951120"/>
              <a:gd name="connsiteY792" fmla="*/ 1385064 h 6757249"/>
              <a:gd name="connsiteX793" fmla="*/ 11447026 w 11951120"/>
              <a:gd name="connsiteY793" fmla="*/ 1387466 h 6757249"/>
              <a:gd name="connsiteX794" fmla="*/ 870459 w 11951120"/>
              <a:gd name="connsiteY794" fmla="*/ 1381340 h 6757249"/>
              <a:gd name="connsiteX795" fmla="*/ 867055 w 11951120"/>
              <a:gd name="connsiteY795" fmla="*/ 1384795 h 6757249"/>
              <a:gd name="connsiteX796" fmla="*/ 866832 w 11951120"/>
              <a:gd name="connsiteY796" fmla="*/ 1387458 h 6757249"/>
              <a:gd name="connsiteX797" fmla="*/ 868668 w 11951120"/>
              <a:gd name="connsiteY797" fmla="*/ 1384593 h 6757249"/>
              <a:gd name="connsiteX798" fmla="*/ 1061815 w 11951120"/>
              <a:gd name="connsiteY798" fmla="*/ 1335502 h 6757249"/>
              <a:gd name="connsiteX799" fmla="*/ 1061367 w 11951120"/>
              <a:gd name="connsiteY799" fmla="*/ 1335953 h 6757249"/>
              <a:gd name="connsiteX800" fmla="*/ 1053749 w 11951120"/>
              <a:gd name="connsiteY800" fmla="*/ 1338982 h 6757249"/>
              <a:gd name="connsiteX801" fmla="*/ 1054579 w 11951120"/>
              <a:gd name="connsiteY801" fmla="*/ 1344470 h 6757249"/>
              <a:gd name="connsiteX802" fmla="*/ 1060475 w 11951120"/>
              <a:gd name="connsiteY802" fmla="*/ 1337499 h 6757249"/>
              <a:gd name="connsiteX803" fmla="*/ 1061815 w 11951120"/>
              <a:gd name="connsiteY803" fmla="*/ 1336746 h 6757249"/>
              <a:gd name="connsiteX804" fmla="*/ 1063580 w 11951120"/>
              <a:gd name="connsiteY804" fmla="*/ 1264945 h 6757249"/>
              <a:gd name="connsiteX805" fmla="*/ 1062022 w 11951120"/>
              <a:gd name="connsiteY805" fmla="*/ 1265738 h 6757249"/>
              <a:gd name="connsiteX806" fmla="*/ 1062147 w 11951120"/>
              <a:gd name="connsiteY806" fmla="*/ 1266681 h 6757249"/>
              <a:gd name="connsiteX807" fmla="*/ 551907 w 11951120"/>
              <a:gd name="connsiteY807" fmla="*/ 1261181 h 6757249"/>
              <a:gd name="connsiteX808" fmla="*/ 550690 w 11951120"/>
              <a:gd name="connsiteY808" fmla="*/ 1261291 h 6757249"/>
              <a:gd name="connsiteX809" fmla="*/ 556369 w 11951120"/>
              <a:gd name="connsiteY809" fmla="*/ 1269294 h 6757249"/>
              <a:gd name="connsiteX810" fmla="*/ 556747 w 11951120"/>
              <a:gd name="connsiteY810" fmla="*/ 1267419 h 6757249"/>
              <a:gd name="connsiteX811" fmla="*/ 558511 w 11951120"/>
              <a:gd name="connsiteY811" fmla="*/ 1267002 h 6757249"/>
              <a:gd name="connsiteX812" fmla="*/ 557126 w 11951120"/>
              <a:gd name="connsiteY812" fmla="*/ 1266340 h 6757249"/>
              <a:gd name="connsiteX813" fmla="*/ 1777972 w 11951120"/>
              <a:gd name="connsiteY813" fmla="*/ 1221028 h 6757249"/>
              <a:gd name="connsiteX814" fmla="*/ 1777172 w 11951120"/>
              <a:gd name="connsiteY814" fmla="*/ 1221864 h 6757249"/>
              <a:gd name="connsiteX815" fmla="*/ 1778049 w 11951120"/>
              <a:gd name="connsiteY815" fmla="*/ 1221150 h 6757249"/>
              <a:gd name="connsiteX816" fmla="*/ 10891872 w 11951120"/>
              <a:gd name="connsiteY816" fmla="*/ 1137000 h 6757249"/>
              <a:gd name="connsiteX817" fmla="*/ 10890350 w 11951120"/>
              <a:gd name="connsiteY817" fmla="*/ 1142251 h 6757249"/>
              <a:gd name="connsiteX818" fmla="*/ 10890698 w 11951120"/>
              <a:gd name="connsiteY818" fmla="*/ 1143663 h 6757249"/>
              <a:gd name="connsiteX819" fmla="*/ 10894679 w 11951120"/>
              <a:gd name="connsiteY819" fmla="*/ 1139682 h 6757249"/>
              <a:gd name="connsiteX820" fmla="*/ 11495650 w 11951120"/>
              <a:gd name="connsiteY820" fmla="*/ 1125954 h 6757249"/>
              <a:gd name="connsiteX821" fmla="*/ 11496175 w 11951120"/>
              <a:gd name="connsiteY821" fmla="*/ 1127624 h 6757249"/>
              <a:gd name="connsiteX822" fmla="*/ 11496148 w 11951120"/>
              <a:gd name="connsiteY822" fmla="*/ 1125954 h 6757249"/>
              <a:gd name="connsiteX823" fmla="*/ 11709774 w 11951120"/>
              <a:gd name="connsiteY823" fmla="*/ 1121056 h 6757249"/>
              <a:gd name="connsiteX824" fmla="*/ 11709439 w 11951120"/>
              <a:gd name="connsiteY824" fmla="*/ 1122415 h 6757249"/>
              <a:gd name="connsiteX825" fmla="*/ 11709797 w 11951120"/>
              <a:gd name="connsiteY825" fmla="*/ 1122292 h 6757249"/>
              <a:gd name="connsiteX826" fmla="*/ 11709544 w 11951120"/>
              <a:gd name="connsiteY826" fmla="*/ 1123025 h 6757249"/>
              <a:gd name="connsiteX827" fmla="*/ 11710316 w 11951120"/>
              <a:gd name="connsiteY827" fmla="*/ 1122099 h 6757249"/>
              <a:gd name="connsiteX828" fmla="*/ 11711019 w 11951120"/>
              <a:gd name="connsiteY828" fmla="*/ 1121694 h 6757249"/>
              <a:gd name="connsiteX829" fmla="*/ 1536207 w 11951120"/>
              <a:gd name="connsiteY829" fmla="*/ 1096166 h 6757249"/>
              <a:gd name="connsiteX830" fmla="*/ 1536033 w 11951120"/>
              <a:gd name="connsiteY830" fmla="*/ 1096267 h 6757249"/>
              <a:gd name="connsiteX831" fmla="*/ 1536295 w 11951120"/>
              <a:gd name="connsiteY831" fmla="*/ 1096256 h 6757249"/>
              <a:gd name="connsiteX832" fmla="*/ 797530 w 11951120"/>
              <a:gd name="connsiteY832" fmla="*/ 1072923 h 6757249"/>
              <a:gd name="connsiteX833" fmla="*/ 797800 w 11951120"/>
              <a:gd name="connsiteY833" fmla="*/ 1073508 h 6757249"/>
              <a:gd name="connsiteX834" fmla="*/ 797937 w 11951120"/>
              <a:gd name="connsiteY834" fmla="*/ 1073335 h 6757249"/>
              <a:gd name="connsiteX835" fmla="*/ 11583001 w 11951120"/>
              <a:gd name="connsiteY835" fmla="*/ 1066768 h 6757249"/>
              <a:gd name="connsiteX836" fmla="*/ 11582652 w 11951120"/>
              <a:gd name="connsiteY836" fmla="*/ 1067672 h 6757249"/>
              <a:gd name="connsiteX837" fmla="*/ 11582909 w 11951120"/>
              <a:gd name="connsiteY837" fmla="*/ 1067719 h 6757249"/>
              <a:gd name="connsiteX838" fmla="*/ 11583106 w 11951120"/>
              <a:gd name="connsiteY838" fmla="*/ 1067748 h 6757249"/>
              <a:gd name="connsiteX839" fmla="*/ 11442720 w 11951120"/>
              <a:gd name="connsiteY839" fmla="*/ 1053344 h 6757249"/>
              <a:gd name="connsiteX840" fmla="*/ 11440315 w 11951120"/>
              <a:gd name="connsiteY840" fmla="*/ 1072378 h 6757249"/>
              <a:gd name="connsiteX841" fmla="*/ 11446083 w 11951120"/>
              <a:gd name="connsiteY841" fmla="*/ 1073334 h 6757249"/>
              <a:gd name="connsiteX842" fmla="*/ 888947 w 11951120"/>
              <a:gd name="connsiteY842" fmla="*/ 1024783 h 6757249"/>
              <a:gd name="connsiteX843" fmla="*/ 889254 w 11951120"/>
              <a:gd name="connsiteY843" fmla="*/ 1025236 h 6757249"/>
              <a:gd name="connsiteX844" fmla="*/ 889471 w 11951120"/>
              <a:gd name="connsiteY844" fmla="*/ 1024882 h 6757249"/>
              <a:gd name="connsiteX845" fmla="*/ 11269302 w 11951120"/>
              <a:gd name="connsiteY845" fmla="*/ 1013125 h 6757249"/>
              <a:gd name="connsiteX846" fmla="*/ 11276347 w 11951120"/>
              <a:gd name="connsiteY846" fmla="*/ 1030035 h 6757249"/>
              <a:gd name="connsiteX847" fmla="*/ 11276698 w 11951120"/>
              <a:gd name="connsiteY847" fmla="*/ 1029647 h 6757249"/>
              <a:gd name="connsiteX848" fmla="*/ 11280620 w 11951120"/>
              <a:gd name="connsiteY848" fmla="*/ 1021794 h 6757249"/>
              <a:gd name="connsiteX849" fmla="*/ 1517452 w 11951120"/>
              <a:gd name="connsiteY849" fmla="*/ 998261 h 6757249"/>
              <a:gd name="connsiteX850" fmla="*/ 1517140 w 11951120"/>
              <a:gd name="connsiteY850" fmla="*/ 998950 h 6757249"/>
              <a:gd name="connsiteX851" fmla="*/ 1515907 w 11951120"/>
              <a:gd name="connsiteY851" fmla="*/ 1000391 h 6757249"/>
              <a:gd name="connsiteX852" fmla="*/ 1516045 w 11951120"/>
              <a:gd name="connsiteY852" fmla="*/ 1000898 h 6757249"/>
              <a:gd name="connsiteX853" fmla="*/ 1517432 w 11951120"/>
              <a:gd name="connsiteY853" fmla="*/ 998831 h 6757249"/>
              <a:gd name="connsiteX854" fmla="*/ 11160690 w 11951120"/>
              <a:gd name="connsiteY854" fmla="*/ 880890 h 6757249"/>
              <a:gd name="connsiteX855" fmla="*/ 11160704 w 11951120"/>
              <a:gd name="connsiteY855" fmla="*/ 880971 h 6757249"/>
              <a:gd name="connsiteX856" fmla="*/ 11161112 w 11951120"/>
              <a:gd name="connsiteY856" fmla="*/ 880971 h 6757249"/>
              <a:gd name="connsiteX857" fmla="*/ 11181864 w 11951120"/>
              <a:gd name="connsiteY857" fmla="*/ 864042 h 6757249"/>
              <a:gd name="connsiteX858" fmla="*/ 11175991 w 11951120"/>
              <a:gd name="connsiteY858" fmla="*/ 880971 h 6757249"/>
              <a:gd name="connsiteX859" fmla="*/ 11178403 w 11951120"/>
              <a:gd name="connsiteY859" fmla="*/ 880971 h 6757249"/>
              <a:gd name="connsiteX860" fmla="*/ 11186056 w 11951120"/>
              <a:gd name="connsiteY860" fmla="*/ 888570 h 6757249"/>
              <a:gd name="connsiteX861" fmla="*/ 11188002 w 11951120"/>
              <a:gd name="connsiteY861" fmla="*/ 884111 h 6757249"/>
              <a:gd name="connsiteX862" fmla="*/ 11187666 w 11951120"/>
              <a:gd name="connsiteY862" fmla="*/ 883651 h 6757249"/>
              <a:gd name="connsiteX863" fmla="*/ 11178891 w 11951120"/>
              <a:gd name="connsiteY863" fmla="*/ 879182 h 6757249"/>
              <a:gd name="connsiteX864" fmla="*/ 892855 w 11951120"/>
              <a:gd name="connsiteY864" fmla="*/ 836588 h 6757249"/>
              <a:gd name="connsiteX865" fmla="*/ 892891 w 11951120"/>
              <a:gd name="connsiteY865" fmla="*/ 836808 h 6757249"/>
              <a:gd name="connsiteX866" fmla="*/ 892556 w 11951120"/>
              <a:gd name="connsiteY866" fmla="*/ 838510 h 6757249"/>
              <a:gd name="connsiteX867" fmla="*/ 893403 w 11951120"/>
              <a:gd name="connsiteY867" fmla="*/ 837032 h 6757249"/>
              <a:gd name="connsiteX868" fmla="*/ 11490245 w 11951120"/>
              <a:gd name="connsiteY868" fmla="*/ 780885 h 6757249"/>
              <a:gd name="connsiteX869" fmla="*/ 11487753 w 11951120"/>
              <a:gd name="connsiteY869" fmla="*/ 788675 h 6757249"/>
              <a:gd name="connsiteX870" fmla="*/ 11490707 w 11951120"/>
              <a:gd name="connsiteY870" fmla="*/ 789792 h 6757249"/>
              <a:gd name="connsiteX871" fmla="*/ 11490442 w 11951120"/>
              <a:gd name="connsiteY871" fmla="*/ 784024 h 6757249"/>
              <a:gd name="connsiteX872" fmla="*/ 11492197 w 11951120"/>
              <a:gd name="connsiteY872" fmla="*/ 783281 h 6757249"/>
              <a:gd name="connsiteX873" fmla="*/ 11490408 w 11951120"/>
              <a:gd name="connsiteY873" fmla="*/ 783281 h 6757249"/>
              <a:gd name="connsiteX874" fmla="*/ 11490442 w 11951120"/>
              <a:gd name="connsiteY874" fmla="*/ 784024 h 6757249"/>
              <a:gd name="connsiteX875" fmla="*/ 11490245 w 11951120"/>
              <a:gd name="connsiteY875" fmla="*/ 784106 h 6757249"/>
              <a:gd name="connsiteX876" fmla="*/ 11490245 w 11951120"/>
              <a:gd name="connsiteY876" fmla="*/ 783281 h 6757249"/>
              <a:gd name="connsiteX877" fmla="*/ 11489929 w 11951120"/>
              <a:gd name="connsiteY877" fmla="*/ 783281 h 6757249"/>
              <a:gd name="connsiteX878" fmla="*/ 11490245 w 11951120"/>
              <a:gd name="connsiteY878" fmla="*/ 781671 h 6757249"/>
              <a:gd name="connsiteX879" fmla="*/ 11490643 w 11951120"/>
              <a:gd name="connsiteY879" fmla="*/ 779637 h 6757249"/>
              <a:gd name="connsiteX880" fmla="*/ 11490290 w 11951120"/>
              <a:gd name="connsiteY880" fmla="*/ 780742 h 6757249"/>
              <a:gd name="connsiteX881" fmla="*/ 11490316 w 11951120"/>
              <a:gd name="connsiteY881" fmla="*/ 781306 h 6757249"/>
              <a:gd name="connsiteX882" fmla="*/ 1013290 w 11951120"/>
              <a:gd name="connsiteY882" fmla="*/ 754503 h 6757249"/>
              <a:gd name="connsiteX883" fmla="*/ 1013015 w 11951120"/>
              <a:gd name="connsiteY883" fmla="*/ 756325 h 6757249"/>
              <a:gd name="connsiteX884" fmla="*/ 1012968 w 11951120"/>
              <a:gd name="connsiteY884" fmla="*/ 756530 h 6757249"/>
              <a:gd name="connsiteX885" fmla="*/ 1014172 w 11951120"/>
              <a:gd name="connsiteY885" fmla="*/ 755568 h 6757249"/>
              <a:gd name="connsiteX886" fmla="*/ 11584464 w 11951120"/>
              <a:gd name="connsiteY886" fmla="*/ 710851 h 6757249"/>
              <a:gd name="connsiteX887" fmla="*/ 11587070 w 11951120"/>
              <a:gd name="connsiteY887" fmla="*/ 712476 h 6757249"/>
              <a:gd name="connsiteX888" fmla="*/ 11587192 w 11951120"/>
              <a:gd name="connsiteY888" fmla="*/ 711029 h 6757249"/>
              <a:gd name="connsiteX889" fmla="*/ 11688314 w 11951120"/>
              <a:gd name="connsiteY889" fmla="*/ 707544 h 6757249"/>
              <a:gd name="connsiteX890" fmla="*/ 11687860 w 11951120"/>
              <a:gd name="connsiteY890" fmla="*/ 708470 h 6757249"/>
              <a:gd name="connsiteX891" fmla="*/ 11687711 w 11951120"/>
              <a:gd name="connsiteY891" fmla="*/ 709380 h 6757249"/>
              <a:gd name="connsiteX892" fmla="*/ 11688990 w 11951120"/>
              <a:gd name="connsiteY892" fmla="*/ 709458 h 6757249"/>
              <a:gd name="connsiteX893" fmla="*/ 1999412 w 11951120"/>
              <a:gd name="connsiteY893" fmla="*/ 692378 h 6757249"/>
              <a:gd name="connsiteX894" fmla="*/ 1999626 w 11951120"/>
              <a:gd name="connsiteY894" fmla="*/ 694089 h 6757249"/>
              <a:gd name="connsiteX895" fmla="*/ 2002074 w 11951120"/>
              <a:gd name="connsiteY895" fmla="*/ 692912 h 6757249"/>
              <a:gd name="connsiteX896" fmla="*/ 1448682 w 11951120"/>
              <a:gd name="connsiteY896" fmla="*/ 615753 h 6757249"/>
              <a:gd name="connsiteX897" fmla="*/ 1448874 w 11951120"/>
              <a:gd name="connsiteY897" fmla="*/ 616166 h 6757249"/>
              <a:gd name="connsiteX898" fmla="*/ 1449428 w 11951120"/>
              <a:gd name="connsiteY898" fmla="*/ 616166 h 6757249"/>
              <a:gd name="connsiteX899" fmla="*/ 1494262 w 11951120"/>
              <a:gd name="connsiteY899" fmla="*/ 615652 h 6757249"/>
              <a:gd name="connsiteX900" fmla="*/ 1496444 w 11951120"/>
              <a:gd name="connsiteY900" fmla="*/ 616861 h 6757249"/>
              <a:gd name="connsiteX901" fmla="*/ 1497935 w 11951120"/>
              <a:gd name="connsiteY901" fmla="*/ 616718 h 6757249"/>
              <a:gd name="connsiteX902" fmla="*/ 1495763 w 11951120"/>
              <a:gd name="connsiteY902" fmla="*/ 615652 h 6757249"/>
              <a:gd name="connsiteX903" fmla="*/ 2192448 w 11951120"/>
              <a:gd name="connsiteY903" fmla="*/ 541683 h 6757249"/>
              <a:gd name="connsiteX904" fmla="*/ 2192448 w 11951120"/>
              <a:gd name="connsiteY904" fmla="*/ 544863 h 6757249"/>
              <a:gd name="connsiteX905" fmla="*/ 2192535 w 11951120"/>
              <a:gd name="connsiteY905" fmla="*/ 545235 h 6757249"/>
              <a:gd name="connsiteX906" fmla="*/ 2195083 w 11951120"/>
              <a:gd name="connsiteY906" fmla="*/ 544316 h 6757249"/>
              <a:gd name="connsiteX907" fmla="*/ 5932207 w 11951120"/>
              <a:gd name="connsiteY907" fmla="*/ 526076 h 6757249"/>
              <a:gd name="connsiteX908" fmla="*/ 5931838 w 11951120"/>
              <a:gd name="connsiteY908" fmla="*/ 526420 h 6757249"/>
              <a:gd name="connsiteX909" fmla="*/ 5931838 w 11951120"/>
              <a:gd name="connsiteY909" fmla="*/ 540439 h 6757249"/>
              <a:gd name="connsiteX910" fmla="*/ 5932207 w 11951120"/>
              <a:gd name="connsiteY910" fmla="*/ 540439 h 6757249"/>
              <a:gd name="connsiteX911" fmla="*/ 9745508 w 11951120"/>
              <a:gd name="connsiteY911" fmla="*/ 522164 h 6757249"/>
              <a:gd name="connsiteX912" fmla="*/ 9741647 w 11951120"/>
              <a:gd name="connsiteY912" fmla="*/ 522814 h 6757249"/>
              <a:gd name="connsiteX913" fmla="*/ 9741691 w 11951120"/>
              <a:gd name="connsiteY913" fmla="*/ 523113 h 6757249"/>
              <a:gd name="connsiteX914" fmla="*/ 9741685 w 11951120"/>
              <a:gd name="connsiteY914" fmla="*/ 523117 h 6757249"/>
              <a:gd name="connsiteX915" fmla="*/ 9304253 w 11951120"/>
              <a:gd name="connsiteY915" fmla="*/ 520125 h 6757249"/>
              <a:gd name="connsiteX916" fmla="*/ 9301000 w 11951120"/>
              <a:gd name="connsiteY916" fmla="*/ 522351 h 6757249"/>
              <a:gd name="connsiteX917" fmla="*/ 9307186 w 11951120"/>
              <a:gd name="connsiteY917" fmla="*/ 523400 h 6757249"/>
              <a:gd name="connsiteX918" fmla="*/ 9308163 w 11951120"/>
              <a:gd name="connsiteY918" fmla="*/ 524394 h 6757249"/>
              <a:gd name="connsiteX919" fmla="*/ 9308080 w 11951120"/>
              <a:gd name="connsiteY919" fmla="*/ 523981 h 6757249"/>
              <a:gd name="connsiteX920" fmla="*/ 9544722 w 11951120"/>
              <a:gd name="connsiteY920" fmla="*/ 496953 h 6757249"/>
              <a:gd name="connsiteX921" fmla="*/ 9545149 w 11951120"/>
              <a:gd name="connsiteY921" fmla="*/ 497952 h 6757249"/>
              <a:gd name="connsiteX922" fmla="*/ 9545143 w 11951120"/>
              <a:gd name="connsiteY922" fmla="*/ 498056 h 6757249"/>
              <a:gd name="connsiteX923" fmla="*/ 9545357 w 11951120"/>
              <a:gd name="connsiteY923" fmla="*/ 497697 h 6757249"/>
              <a:gd name="connsiteX924" fmla="*/ 9545906 w 11951120"/>
              <a:gd name="connsiteY924" fmla="*/ 496975 h 6757249"/>
              <a:gd name="connsiteX925" fmla="*/ 1951575 w 11951120"/>
              <a:gd name="connsiteY925" fmla="*/ 469023 h 6757249"/>
              <a:gd name="connsiteX926" fmla="*/ 1945498 w 11951120"/>
              <a:gd name="connsiteY926" fmla="*/ 472065 h 6757249"/>
              <a:gd name="connsiteX927" fmla="*/ 1951425 w 11951120"/>
              <a:gd name="connsiteY927" fmla="*/ 472065 h 6757249"/>
              <a:gd name="connsiteX928" fmla="*/ 1951575 w 11951120"/>
              <a:gd name="connsiteY928" fmla="*/ 470312 h 6757249"/>
              <a:gd name="connsiteX929" fmla="*/ 1639882 w 11951120"/>
              <a:gd name="connsiteY929" fmla="*/ 464002 h 6757249"/>
              <a:gd name="connsiteX930" fmla="*/ 1634702 w 11951120"/>
              <a:gd name="connsiteY930" fmla="*/ 470839 h 6757249"/>
              <a:gd name="connsiteX931" fmla="*/ 1632009 w 11951120"/>
              <a:gd name="connsiteY931" fmla="*/ 478899 h 6757249"/>
              <a:gd name="connsiteX932" fmla="*/ 1638304 w 11951120"/>
              <a:gd name="connsiteY932" fmla="*/ 476087 h 6757249"/>
              <a:gd name="connsiteX933" fmla="*/ 1638304 w 11951120"/>
              <a:gd name="connsiteY933" fmla="*/ 478842 h 6757249"/>
              <a:gd name="connsiteX934" fmla="*/ 1639684 w 11951120"/>
              <a:gd name="connsiteY934" fmla="*/ 476310 h 6757249"/>
              <a:gd name="connsiteX935" fmla="*/ 1638762 w 11951120"/>
              <a:gd name="connsiteY935" fmla="*/ 475776 h 6757249"/>
              <a:gd name="connsiteX936" fmla="*/ 1638977 w 11951120"/>
              <a:gd name="connsiteY936" fmla="*/ 473513 h 6757249"/>
              <a:gd name="connsiteX937" fmla="*/ 1636046 w 11951120"/>
              <a:gd name="connsiteY937" fmla="*/ 470583 h 6757249"/>
              <a:gd name="connsiteX938" fmla="*/ 1639194 w 11951120"/>
              <a:gd name="connsiteY938" fmla="*/ 471233 h 6757249"/>
              <a:gd name="connsiteX939" fmla="*/ 8906130 w 11951120"/>
              <a:gd name="connsiteY939" fmla="*/ 451199 h 6757249"/>
              <a:gd name="connsiteX940" fmla="*/ 8899536 w 11951120"/>
              <a:gd name="connsiteY940" fmla="*/ 457671 h 6757249"/>
              <a:gd name="connsiteX941" fmla="*/ 8899495 w 11951120"/>
              <a:gd name="connsiteY941" fmla="*/ 458582 h 6757249"/>
              <a:gd name="connsiteX942" fmla="*/ 8903223 w 11951120"/>
              <a:gd name="connsiteY942" fmla="*/ 454339 h 6757249"/>
              <a:gd name="connsiteX943" fmla="*/ 8906657 w 11951120"/>
              <a:gd name="connsiteY943" fmla="*/ 451299 h 6757249"/>
              <a:gd name="connsiteX944" fmla="*/ 2501951 w 11951120"/>
              <a:gd name="connsiteY944" fmla="*/ 422681 h 6757249"/>
              <a:gd name="connsiteX945" fmla="*/ 2501804 w 11951120"/>
              <a:gd name="connsiteY945" fmla="*/ 423823 h 6757249"/>
              <a:gd name="connsiteX946" fmla="*/ 2502241 w 11951120"/>
              <a:gd name="connsiteY946" fmla="*/ 423382 h 6757249"/>
              <a:gd name="connsiteX947" fmla="*/ 2769832 w 11951120"/>
              <a:gd name="connsiteY947" fmla="*/ 421860 h 6757249"/>
              <a:gd name="connsiteX948" fmla="*/ 2769832 w 11951120"/>
              <a:gd name="connsiteY948" fmla="*/ 422078 h 6757249"/>
              <a:gd name="connsiteX949" fmla="*/ 2769457 w 11951120"/>
              <a:gd name="connsiteY949" fmla="*/ 422703 h 6757249"/>
              <a:gd name="connsiteX950" fmla="*/ 2769474 w 11951120"/>
              <a:gd name="connsiteY950" fmla="*/ 422698 h 6757249"/>
              <a:gd name="connsiteX951" fmla="*/ 2770453 w 11951120"/>
              <a:gd name="connsiteY951" fmla="*/ 422217 h 6757249"/>
              <a:gd name="connsiteX952" fmla="*/ 7208837 w 11951120"/>
              <a:gd name="connsiteY952" fmla="*/ 419290 h 6757249"/>
              <a:gd name="connsiteX953" fmla="*/ 7208019 w 11951120"/>
              <a:gd name="connsiteY953" fmla="*/ 419530 h 6757249"/>
              <a:gd name="connsiteX954" fmla="*/ 7211299 w 11951120"/>
              <a:gd name="connsiteY954" fmla="*/ 426193 h 6757249"/>
              <a:gd name="connsiteX955" fmla="*/ 7212024 w 11951120"/>
              <a:gd name="connsiteY955" fmla="*/ 422507 h 6757249"/>
              <a:gd name="connsiteX956" fmla="*/ 4260661 w 11951120"/>
              <a:gd name="connsiteY956" fmla="*/ 396172 h 6757249"/>
              <a:gd name="connsiteX957" fmla="*/ 4260661 w 11951120"/>
              <a:gd name="connsiteY957" fmla="*/ 404681 h 6757249"/>
              <a:gd name="connsiteX958" fmla="*/ 4272748 w 11951120"/>
              <a:gd name="connsiteY958" fmla="*/ 396973 h 6757249"/>
              <a:gd name="connsiteX959" fmla="*/ 2674514 w 11951120"/>
              <a:gd name="connsiteY959" fmla="*/ 391911 h 6757249"/>
              <a:gd name="connsiteX960" fmla="*/ 2673303 w 11951120"/>
              <a:gd name="connsiteY960" fmla="*/ 392733 h 6757249"/>
              <a:gd name="connsiteX961" fmla="*/ 2673303 w 11951120"/>
              <a:gd name="connsiteY961" fmla="*/ 398059 h 6757249"/>
              <a:gd name="connsiteX962" fmla="*/ 2674514 w 11951120"/>
              <a:gd name="connsiteY962" fmla="*/ 396942 h 6757249"/>
              <a:gd name="connsiteX963" fmla="*/ 6315958 w 11951120"/>
              <a:gd name="connsiteY963" fmla="*/ 375089 h 6757249"/>
              <a:gd name="connsiteX964" fmla="*/ 6315735 w 11951120"/>
              <a:gd name="connsiteY964" fmla="*/ 376471 h 6757249"/>
              <a:gd name="connsiteX965" fmla="*/ 6317034 w 11951120"/>
              <a:gd name="connsiteY965" fmla="*/ 375089 h 6757249"/>
              <a:gd name="connsiteX966" fmla="*/ 4311805 w 11951120"/>
              <a:gd name="connsiteY966" fmla="*/ 369570 h 6757249"/>
              <a:gd name="connsiteX967" fmla="*/ 4309189 w 11951120"/>
              <a:gd name="connsiteY967" fmla="*/ 373899 h 6757249"/>
              <a:gd name="connsiteX968" fmla="*/ 4308944 w 11951120"/>
              <a:gd name="connsiteY968" fmla="*/ 374196 h 6757249"/>
              <a:gd name="connsiteX969" fmla="*/ 4312742 w 11951120"/>
              <a:gd name="connsiteY969" fmla="*/ 374196 h 6757249"/>
              <a:gd name="connsiteX970" fmla="*/ 3007558 w 11951120"/>
              <a:gd name="connsiteY970" fmla="*/ 351560 h 6757249"/>
              <a:gd name="connsiteX971" fmla="*/ 3007104 w 11951120"/>
              <a:gd name="connsiteY971" fmla="*/ 352899 h 6757249"/>
              <a:gd name="connsiteX972" fmla="*/ 3009722 w 11951120"/>
              <a:gd name="connsiteY972" fmla="*/ 353558 h 6757249"/>
              <a:gd name="connsiteX973" fmla="*/ 5305835 w 11951120"/>
              <a:gd name="connsiteY973" fmla="*/ 351560 h 6757249"/>
              <a:gd name="connsiteX974" fmla="*/ 5305381 w 11951120"/>
              <a:gd name="connsiteY974" fmla="*/ 352899 h 6757249"/>
              <a:gd name="connsiteX975" fmla="*/ 5307999 w 11951120"/>
              <a:gd name="connsiteY975" fmla="*/ 353558 h 6757249"/>
              <a:gd name="connsiteX976" fmla="*/ 5752296 w 11951120"/>
              <a:gd name="connsiteY976" fmla="*/ 350600 h 6757249"/>
              <a:gd name="connsiteX977" fmla="*/ 5722911 w 11951120"/>
              <a:gd name="connsiteY977" fmla="*/ 355834 h 6757249"/>
              <a:gd name="connsiteX978" fmla="*/ 5692272 w 11951120"/>
              <a:gd name="connsiteY978" fmla="*/ 368872 h 6757249"/>
              <a:gd name="connsiteX979" fmla="*/ 5692255 w 11951120"/>
              <a:gd name="connsiteY979" fmla="*/ 368906 h 6757249"/>
              <a:gd name="connsiteX980" fmla="*/ 5665788 w 11951120"/>
              <a:gd name="connsiteY980" fmla="*/ 395353 h 6757249"/>
              <a:gd name="connsiteX981" fmla="*/ 5665511 w 11951120"/>
              <a:gd name="connsiteY981" fmla="*/ 396343 h 6757249"/>
              <a:gd name="connsiteX982" fmla="*/ 5672046 w 11951120"/>
              <a:gd name="connsiteY982" fmla="*/ 409139 h 6757249"/>
              <a:gd name="connsiteX983" fmla="*/ 5750479 w 11951120"/>
              <a:gd name="connsiteY983" fmla="*/ 373576 h 6757249"/>
              <a:gd name="connsiteX984" fmla="*/ 5750479 w 11951120"/>
              <a:gd name="connsiteY984" fmla="*/ 351575 h 6757249"/>
              <a:gd name="connsiteX985" fmla="*/ 3153124 w 11951120"/>
              <a:gd name="connsiteY985" fmla="*/ 342577 h 6757249"/>
              <a:gd name="connsiteX986" fmla="*/ 3152929 w 11951120"/>
              <a:gd name="connsiteY986" fmla="*/ 342726 h 6757249"/>
              <a:gd name="connsiteX987" fmla="*/ 3153091 w 11951120"/>
              <a:gd name="connsiteY987" fmla="*/ 342739 h 6757249"/>
              <a:gd name="connsiteX988" fmla="*/ 5451401 w 11951120"/>
              <a:gd name="connsiteY988" fmla="*/ 342577 h 6757249"/>
              <a:gd name="connsiteX989" fmla="*/ 5451206 w 11951120"/>
              <a:gd name="connsiteY989" fmla="*/ 342726 h 6757249"/>
              <a:gd name="connsiteX990" fmla="*/ 5451369 w 11951120"/>
              <a:gd name="connsiteY990" fmla="*/ 342739 h 6757249"/>
              <a:gd name="connsiteX991" fmla="*/ 4335495 w 11951120"/>
              <a:gd name="connsiteY991" fmla="*/ 325648 h 6757249"/>
              <a:gd name="connsiteX992" fmla="*/ 4335736 w 11951120"/>
              <a:gd name="connsiteY992" fmla="*/ 329953 h 6757249"/>
              <a:gd name="connsiteX993" fmla="*/ 4335259 w 11951120"/>
              <a:gd name="connsiteY993" fmla="*/ 330740 h 6757249"/>
              <a:gd name="connsiteX994" fmla="*/ 4336290 w 11951120"/>
              <a:gd name="connsiteY994" fmla="*/ 330088 h 6757249"/>
              <a:gd name="connsiteX995" fmla="*/ 4340427 w 11951120"/>
              <a:gd name="connsiteY995" fmla="*/ 327141 h 6757249"/>
              <a:gd name="connsiteX996" fmla="*/ 3084284 w 11951120"/>
              <a:gd name="connsiteY996" fmla="*/ 268278 h 6757249"/>
              <a:gd name="connsiteX997" fmla="*/ 3080467 w 11951120"/>
              <a:gd name="connsiteY997" fmla="*/ 276708 h 6757249"/>
              <a:gd name="connsiteX998" fmla="*/ 3082082 w 11951120"/>
              <a:gd name="connsiteY998" fmla="*/ 277742 h 6757249"/>
              <a:gd name="connsiteX999" fmla="*/ 3087164 w 11951120"/>
              <a:gd name="connsiteY999" fmla="*/ 277044 h 6757249"/>
              <a:gd name="connsiteX1000" fmla="*/ 5382561 w 11951120"/>
              <a:gd name="connsiteY1000" fmla="*/ 268278 h 6757249"/>
              <a:gd name="connsiteX1001" fmla="*/ 5378745 w 11951120"/>
              <a:gd name="connsiteY1001" fmla="*/ 276708 h 6757249"/>
              <a:gd name="connsiteX1002" fmla="*/ 5380359 w 11951120"/>
              <a:gd name="connsiteY1002" fmla="*/ 277742 h 6757249"/>
              <a:gd name="connsiteX1003" fmla="*/ 5385441 w 11951120"/>
              <a:gd name="connsiteY1003" fmla="*/ 277044 h 6757249"/>
              <a:gd name="connsiteX1004" fmla="*/ 2598226 w 11951120"/>
              <a:gd name="connsiteY1004" fmla="*/ 132875 h 6757249"/>
              <a:gd name="connsiteX1005" fmla="*/ 2646490 w 11951120"/>
              <a:gd name="connsiteY1005" fmla="*/ 132875 h 6757249"/>
              <a:gd name="connsiteX1006" fmla="*/ 2604808 w 11951120"/>
              <a:gd name="connsiteY1006" fmla="*/ 177536 h 6757249"/>
              <a:gd name="connsiteX1007" fmla="*/ 2558000 w 11951120"/>
              <a:gd name="connsiteY1007" fmla="*/ 198918 h 6757249"/>
              <a:gd name="connsiteX1008" fmla="*/ 2556218 w 11951120"/>
              <a:gd name="connsiteY1008" fmla="*/ 201980 h 6757249"/>
              <a:gd name="connsiteX1009" fmla="*/ 2551749 w 11951120"/>
              <a:gd name="connsiteY1009" fmla="*/ 203078 h 6757249"/>
              <a:gd name="connsiteX1010" fmla="*/ 2453433 w 11951120"/>
              <a:gd name="connsiteY1010" fmla="*/ 277667 h 6757249"/>
              <a:gd name="connsiteX1011" fmla="*/ 2453433 w 11951120"/>
              <a:gd name="connsiteY1011" fmla="*/ 229403 h 6757249"/>
              <a:gd name="connsiteX1012" fmla="*/ 2480247 w 11951120"/>
              <a:gd name="connsiteY1012" fmla="*/ 225015 h 6757249"/>
              <a:gd name="connsiteX1013" fmla="*/ 2549962 w 11951120"/>
              <a:gd name="connsiteY1013" fmla="*/ 182235 h 6757249"/>
              <a:gd name="connsiteX1014" fmla="*/ 2549962 w 11951120"/>
              <a:gd name="connsiteY1014" fmla="*/ 180803 h 6757249"/>
              <a:gd name="connsiteX1015" fmla="*/ 2598226 w 11951120"/>
              <a:gd name="connsiteY1015" fmla="*/ 132875 h 6757249"/>
              <a:gd name="connsiteX1016" fmla="*/ 4896503 w 11951120"/>
              <a:gd name="connsiteY1016" fmla="*/ 132875 h 6757249"/>
              <a:gd name="connsiteX1017" fmla="*/ 4944767 w 11951120"/>
              <a:gd name="connsiteY1017" fmla="*/ 132875 h 6757249"/>
              <a:gd name="connsiteX1018" fmla="*/ 4903085 w 11951120"/>
              <a:gd name="connsiteY1018" fmla="*/ 177536 h 6757249"/>
              <a:gd name="connsiteX1019" fmla="*/ 4856278 w 11951120"/>
              <a:gd name="connsiteY1019" fmla="*/ 198918 h 6757249"/>
              <a:gd name="connsiteX1020" fmla="*/ 4854496 w 11951120"/>
              <a:gd name="connsiteY1020" fmla="*/ 201980 h 6757249"/>
              <a:gd name="connsiteX1021" fmla="*/ 4850026 w 11951120"/>
              <a:gd name="connsiteY1021" fmla="*/ 203078 h 6757249"/>
              <a:gd name="connsiteX1022" fmla="*/ 4751710 w 11951120"/>
              <a:gd name="connsiteY1022" fmla="*/ 277667 h 6757249"/>
              <a:gd name="connsiteX1023" fmla="*/ 4751710 w 11951120"/>
              <a:gd name="connsiteY1023" fmla="*/ 229403 h 6757249"/>
              <a:gd name="connsiteX1024" fmla="*/ 4778524 w 11951120"/>
              <a:gd name="connsiteY1024" fmla="*/ 225015 h 6757249"/>
              <a:gd name="connsiteX1025" fmla="*/ 4848239 w 11951120"/>
              <a:gd name="connsiteY1025" fmla="*/ 182235 h 6757249"/>
              <a:gd name="connsiteX1026" fmla="*/ 4848239 w 11951120"/>
              <a:gd name="connsiteY1026" fmla="*/ 180803 h 6757249"/>
              <a:gd name="connsiteX1027" fmla="*/ 4896503 w 11951120"/>
              <a:gd name="connsiteY1027" fmla="*/ 132875 h 6757249"/>
              <a:gd name="connsiteX1028" fmla="*/ 5353337 w 11951120"/>
              <a:gd name="connsiteY1028" fmla="*/ 559 h 6757249"/>
              <a:gd name="connsiteX1029" fmla="*/ 5427409 w 11951120"/>
              <a:gd name="connsiteY1029" fmla="*/ 58209 h 6757249"/>
              <a:gd name="connsiteX1030" fmla="*/ 5427403 w 11951120"/>
              <a:gd name="connsiteY1030" fmla="*/ 58216 h 6757249"/>
              <a:gd name="connsiteX1031" fmla="*/ 5428481 w 11951120"/>
              <a:gd name="connsiteY1031" fmla="*/ 57797 h 6757249"/>
              <a:gd name="connsiteX1032" fmla="*/ 5357386 w 11951120"/>
              <a:gd name="connsiteY1032" fmla="*/ 133768 h 6757249"/>
              <a:gd name="connsiteX1033" fmla="*/ 5356690 w 11951120"/>
              <a:gd name="connsiteY1033" fmla="*/ 133069 h 6757249"/>
              <a:gd name="connsiteX1034" fmla="*/ 5350514 w 11951120"/>
              <a:gd name="connsiteY1034" fmla="*/ 159280 h 6757249"/>
              <a:gd name="connsiteX1035" fmla="*/ 5330939 w 11951120"/>
              <a:gd name="connsiteY1035" fmla="*/ 180322 h 6757249"/>
              <a:gd name="connsiteX1036" fmla="*/ 5329956 w 11951120"/>
              <a:gd name="connsiteY1036" fmla="*/ 181757 h 6757249"/>
              <a:gd name="connsiteX1037" fmla="*/ 5331552 w 11951120"/>
              <a:gd name="connsiteY1037" fmla="*/ 181139 h 6757249"/>
              <a:gd name="connsiteX1038" fmla="*/ 5357218 w 11951120"/>
              <a:gd name="connsiteY1038" fmla="*/ 224091 h 6757249"/>
              <a:gd name="connsiteX1039" fmla="*/ 5400595 w 11951120"/>
              <a:gd name="connsiteY1039" fmla="*/ 228446 h 6757249"/>
              <a:gd name="connsiteX1040" fmla="*/ 5399490 w 11951120"/>
              <a:gd name="connsiteY1040" fmla="*/ 230888 h 6757249"/>
              <a:gd name="connsiteX1041" fmla="*/ 5401532 w 11951120"/>
              <a:gd name="connsiteY1041" fmla="*/ 229074 h 6757249"/>
              <a:gd name="connsiteX1042" fmla="*/ 5633874 w 11951120"/>
              <a:gd name="connsiteY1042" fmla="*/ 84611 h 6757249"/>
              <a:gd name="connsiteX1043" fmla="*/ 5476057 w 11951120"/>
              <a:gd name="connsiteY1043" fmla="*/ 229074 h 6757249"/>
              <a:gd name="connsiteX1044" fmla="*/ 5475966 w 11951120"/>
              <a:gd name="connsiteY1044" fmla="*/ 229576 h 6757249"/>
              <a:gd name="connsiteX1045" fmla="*/ 5476078 w 11951120"/>
              <a:gd name="connsiteY1045" fmla="*/ 229403 h 6757249"/>
              <a:gd name="connsiteX1046" fmla="*/ 5497833 w 11951120"/>
              <a:gd name="connsiteY1046" fmla="*/ 229403 h 6757249"/>
              <a:gd name="connsiteX1047" fmla="*/ 5498885 w 11951120"/>
              <a:gd name="connsiteY1047" fmla="*/ 231871 h 6757249"/>
              <a:gd name="connsiteX1048" fmla="*/ 5499268 w 11951120"/>
              <a:gd name="connsiteY1048" fmla="*/ 229594 h 6757249"/>
              <a:gd name="connsiteX1049" fmla="*/ 5595789 w 11951120"/>
              <a:gd name="connsiteY1049" fmla="*/ 247964 h 6757249"/>
              <a:gd name="connsiteX1050" fmla="*/ 5595628 w 11951120"/>
              <a:gd name="connsiteY1050" fmla="*/ 276646 h 6757249"/>
              <a:gd name="connsiteX1051" fmla="*/ 5617197 w 11951120"/>
              <a:gd name="connsiteY1051" fmla="*/ 292185 h 6757249"/>
              <a:gd name="connsiteX1052" fmla="*/ 5654958 w 11951120"/>
              <a:gd name="connsiteY1052" fmla="*/ 297608 h 6757249"/>
              <a:gd name="connsiteX1053" fmla="*/ 5690806 w 11951120"/>
              <a:gd name="connsiteY1053" fmla="*/ 298353 h 6757249"/>
              <a:gd name="connsiteX1054" fmla="*/ 5712927 w 11951120"/>
              <a:gd name="connsiteY1054" fmla="*/ 282248 h 6757249"/>
              <a:gd name="connsiteX1055" fmla="*/ 5787820 w 11951120"/>
              <a:gd name="connsiteY1055" fmla="*/ 276636 h 6757249"/>
              <a:gd name="connsiteX1056" fmla="*/ 5793007 w 11951120"/>
              <a:gd name="connsiteY1056" fmla="*/ 318798 h 6757249"/>
              <a:gd name="connsiteX1057" fmla="*/ 5779707 w 11951120"/>
              <a:gd name="connsiteY1057" fmla="*/ 339343 h 6757249"/>
              <a:gd name="connsiteX1058" fmla="*/ 5798409 w 11951120"/>
              <a:gd name="connsiteY1058" fmla="*/ 347175 h 6757249"/>
              <a:gd name="connsiteX1059" fmla="*/ 5798409 w 11951120"/>
              <a:gd name="connsiteY1059" fmla="*/ 395577 h 6757249"/>
              <a:gd name="connsiteX1060" fmla="*/ 5799751 w 11951120"/>
              <a:gd name="connsiteY1060" fmla="*/ 400543 h 6757249"/>
              <a:gd name="connsiteX1061" fmla="*/ 5799751 w 11951120"/>
              <a:gd name="connsiteY1061" fmla="*/ 395263 h 6757249"/>
              <a:gd name="connsiteX1062" fmla="*/ 5896662 w 11951120"/>
              <a:gd name="connsiteY1062" fmla="*/ 368833 h 6757249"/>
              <a:gd name="connsiteX1063" fmla="*/ 5896846 w 11951120"/>
              <a:gd name="connsiteY1063" fmla="*/ 369355 h 6757249"/>
              <a:gd name="connsiteX1064" fmla="*/ 5932028 w 11951120"/>
              <a:gd name="connsiteY1064" fmla="*/ 339339 h 6757249"/>
              <a:gd name="connsiteX1065" fmla="*/ 5939291 w 11951120"/>
              <a:gd name="connsiteY1065" fmla="*/ 393261 h 6757249"/>
              <a:gd name="connsiteX1066" fmla="*/ 5923950 w 11951120"/>
              <a:gd name="connsiteY1066" fmla="*/ 441230 h 6757249"/>
              <a:gd name="connsiteX1067" fmla="*/ 5926783 w 11951120"/>
              <a:gd name="connsiteY1067" fmla="*/ 441230 h 6757249"/>
              <a:gd name="connsiteX1068" fmla="*/ 5931129 w 11951120"/>
              <a:gd name="connsiteY1068" fmla="*/ 445470 h 6757249"/>
              <a:gd name="connsiteX1069" fmla="*/ 5928820 w 11951120"/>
              <a:gd name="connsiteY1069" fmla="*/ 439523 h 6757249"/>
              <a:gd name="connsiteX1070" fmla="*/ 5946947 w 11951120"/>
              <a:gd name="connsiteY1070" fmla="*/ 409358 h 6757249"/>
              <a:gd name="connsiteX1071" fmla="*/ 5979842 w 11951120"/>
              <a:gd name="connsiteY1071" fmla="*/ 396324 h 6757249"/>
              <a:gd name="connsiteX1072" fmla="*/ 5979766 w 11951120"/>
              <a:gd name="connsiteY1072" fmla="*/ 396071 h 6757249"/>
              <a:gd name="connsiteX1073" fmla="*/ 6005983 w 11951120"/>
              <a:gd name="connsiteY1073" fmla="*/ 374196 h 6757249"/>
              <a:gd name="connsiteX1074" fmla="*/ 6097745 w 11951120"/>
              <a:gd name="connsiteY1074" fmla="*/ 396071 h 6757249"/>
              <a:gd name="connsiteX1075" fmla="*/ 6097745 w 11951120"/>
              <a:gd name="connsiteY1075" fmla="*/ 407260 h 6757249"/>
              <a:gd name="connsiteX1076" fmla="*/ 6098559 w 11951120"/>
              <a:gd name="connsiteY1076" fmla="*/ 406000 h 6757249"/>
              <a:gd name="connsiteX1077" fmla="*/ 6098559 w 11951120"/>
              <a:gd name="connsiteY1077" fmla="*/ 395539 h 6757249"/>
              <a:gd name="connsiteX1078" fmla="*/ 6124709 w 11951120"/>
              <a:gd name="connsiteY1078" fmla="*/ 347952 h 6757249"/>
              <a:gd name="connsiteX1079" fmla="*/ 6124559 w 11951120"/>
              <a:gd name="connsiteY1079" fmla="*/ 347871 h 6757249"/>
              <a:gd name="connsiteX1080" fmla="*/ 6124987 w 11951120"/>
              <a:gd name="connsiteY1080" fmla="*/ 347443 h 6757249"/>
              <a:gd name="connsiteX1081" fmla="*/ 6125139 w 11951120"/>
              <a:gd name="connsiteY1081" fmla="*/ 347166 h 6757249"/>
              <a:gd name="connsiteX1082" fmla="*/ 6125269 w 11951120"/>
              <a:gd name="connsiteY1082" fmla="*/ 347165 h 6757249"/>
              <a:gd name="connsiteX1083" fmla="*/ 6146680 w 11951120"/>
              <a:gd name="connsiteY1083" fmla="*/ 325932 h 6757249"/>
              <a:gd name="connsiteX1084" fmla="*/ 6146999 w 11951120"/>
              <a:gd name="connsiteY1084" fmla="*/ 325932 h 6757249"/>
              <a:gd name="connsiteX1085" fmla="*/ 6146009 w 11951120"/>
              <a:gd name="connsiteY1085" fmla="*/ 325232 h 6757249"/>
              <a:gd name="connsiteX1086" fmla="*/ 6269351 w 11951120"/>
              <a:gd name="connsiteY1086" fmla="*/ 254352 h 6757249"/>
              <a:gd name="connsiteX1087" fmla="*/ 6269351 w 11951120"/>
              <a:gd name="connsiteY1087" fmla="*/ 260531 h 6757249"/>
              <a:gd name="connsiteX1088" fmla="*/ 6270080 w 11951120"/>
              <a:gd name="connsiteY1088" fmla="*/ 255323 h 6757249"/>
              <a:gd name="connsiteX1089" fmla="*/ 6340284 w 11951120"/>
              <a:gd name="connsiteY1089" fmla="*/ 197227 h 6757249"/>
              <a:gd name="connsiteX1090" fmla="*/ 6340409 w 11951120"/>
              <a:gd name="connsiteY1090" fmla="*/ 197322 h 6757249"/>
              <a:gd name="connsiteX1091" fmla="*/ 6365315 w 11951120"/>
              <a:gd name="connsiteY1091" fmla="*/ 176506 h 6757249"/>
              <a:gd name="connsiteX1092" fmla="*/ 6366459 w 11951120"/>
              <a:gd name="connsiteY1092" fmla="*/ 176645 h 6757249"/>
              <a:gd name="connsiteX1093" fmla="*/ 6414250 w 11951120"/>
              <a:gd name="connsiteY1093" fmla="*/ 132875 h 6757249"/>
              <a:gd name="connsiteX1094" fmla="*/ 6436238 w 11951120"/>
              <a:gd name="connsiteY1094" fmla="*/ 203755 h 6757249"/>
              <a:gd name="connsiteX1095" fmla="*/ 6436263 w 11951120"/>
              <a:gd name="connsiteY1095" fmla="*/ 204809 h 6757249"/>
              <a:gd name="connsiteX1096" fmla="*/ 6437543 w 11951120"/>
              <a:gd name="connsiteY1096" fmla="*/ 203260 h 6757249"/>
              <a:gd name="connsiteX1097" fmla="*/ 6529452 w 11951120"/>
              <a:gd name="connsiteY1097" fmla="*/ 181195 h 6757249"/>
              <a:gd name="connsiteX1098" fmla="*/ 6529440 w 11951120"/>
              <a:gd name="connsiteY1098" fmla="*/ 181139 h 6757249"/>
              <a:gd name="connsiteX1099" fmla="*/ 6563459 w 11951120"/>
              <a:gd name="connsiteY1099" fmla="*/ 150036 h 6757249"/>
              <a:gd name="connsiteX1100" fmla="*/ 6606136 w 11951120"/>
              <a:gd name="connsiteY1100" fmla="*/ 151081 h 6757249"/>
              <a:gd name="connsiteX1101" fmla="*/ 6607288 w 11951120"/>
              <a:gd name="connsiteY1101" fmla="*/ 150353 h 6757249"/>
              <a:gd name="connsiteX1102" fmla="*/ 6655465 w 11951120"/>
              <a:gd name="connsiteY1102" fmla="*/ 180940 h 6757249"/>
              <a:gd name="connsiteX1103" fmla="*/ 6655196 w 11951120"/>
              <a:gd name="connsiteY1103" fmla="*/ 181208 h 6757249"/>
              <a:gd name="connsiteX1104" fmla="*/ 6655799 w 11951120"/>
              <a:gd name="connsiteY1104" fmla="*/ 181197 h 6757249"/>
              <a:gd name="connsiteX1105" fmla="*/ 6725514 w 11951120"/>
              <a:gd name="connsiteY1105" fmla="*/ 132875 h 6757249"/>
              <a:gd name="connsiteX1106" fmla="*/ 6799585 w 11951120"/>
              <a:gd name="connsiteY1106" fmla="*/ 229518 h 6757249"/>
              <a:gd name="connsiteX1107" fmla="*/ 6799293 w 11951120"/>
              <a:gd name="connsiteY1107" fmla="*/ 230405 h 6757249"/>
              <a:gd name="connsiteX1108" fmla="*/ 6800592 w 11951120"/>
              <a:gd name="connsiteY1108" fmla="*/ 229087 h 6757249"/>
              <a:gd name="connsiteX1109" fmla="*/ 6861593 w 11951120"/>
              <a:gd name="connsiteY1109" fmla="*/ 277667 h 6757249"/>
              <a:gd name="connsiteX1110" fmla="*/ 6918236 w 11951120"/>
              <a:gd name="connsiteY1110" fmla="*/ 326248 h 6757249"/>
              <a:gd name="connsiteX1111" fmla="*/ 6917922 w 11951120"/>
              <a:gd name="connsiteY1111" fmla="*/ 326536 h 6757249"/>
              <a:gd name="connsiteX1112" fmla="*/ 6918846 w 11951120"/>
              <a:gd name="connsiteY1112" fmla="*/ 326170 h 6757249"/>
              <a:gd name="connsiteX1113" fmla="*/ 6971387 w 11951120"/>
              <a:gd name="connsiteY1113" fmla="*/ 282076 h 6757249"/>
              <a:gd name="connsiteX1114" fmla="*/ 7076058 w 11951120"/>
              <a:gd name="connsiteY1114" fmla="*/ 295718 h 6757249"/>
              <a:gd name="connsiteX1115" fmla="*/ 7111332 w 11951120"/>
              <a:gd name="connsiteY1115" fmla="*/ 277750 h 6757249"/>
              <a:gd name="connsiteX1116" fmla="*/ 7111293 w 11951120"/>
              <a:gd name="connsiteY1116" fmla="*/ 277725 h 6757249"/>
              <a:gd name="connsiteX1117" fmla="*/ 7207821 w 11951120"/>
              <a:gd name="connsiteY1117" fmla="*/ 229403 h 6757249"/>
              <a:gd name="connsiteX1118" fmla="*/ 7209115 w 11951120"/>
              <a:gd name="connsiteY1118" fmla="*/ 231570 h 6757249"/>
              <a:gd name="connsiteX1119" fmla="*/ 7209250 w 11951120"/>
              <a:gd name="connsiteY1119" fmla="*/ 229224 h 6757249"/>
              <a:gd name="connsiteX1120" fmla="*/ 7269415 w 11951120"/>
              <a:gd name="connsiteY1120" fmla="*/ 284593 h 6757249"/>
              <a:gd name="connsiteX1121" fmla="*/ 7266779 w 11951120"/>
              <a:gd name="connsiteY1121" fmla="*/ 308716 h 6757249"/>
              <a:gd name="connsiteX1122" fmla="*/ 7274524 w 11951120"/>
              <a:gd name="connsiteY1122" fmla="*/ 305763 h 6757249"/>
              <a:gd name="connsiteX1123" fmla="*/ 7319256 w 11951120"/>
              <a:gd name="connsiteY1123" fmla="*/ 299949 h 6757249"/>
              <a:gd name="connsiteX1124" fmla="*/ 7348573 w 11951120"/>
              <a:gd name="connsiteY1124" fmla="*/ 299424 h 6757249"/>
              <a:gd name="connsiteX1125" fmla="*/ 7369038 w 11951120"/>
              <a:gd name="connsiteY1125" fmla="*/ 285711 h 6757249"/>
              <a:gd name="connsiteX1126" fmla="*/ 7371216 w 11951120"/>
              <a:gd name="connsiteY1126" fmla="*/ 332791 h 6757249"/>
              <a:gd name="connsiteX1127" fmla="*/ 7373278 w 11951120"/>
              <a:gd name="connsiteY1127" fmla="*/ 371133 h 6757249"/>
              <a:gd name="connsiteX1128" fmla="*/ 7382262 w 11951120"/>
              <a:gd name="connsiteY1128" fmla="*/ 367839 h 6757249"/>
              <a:gd name="connsiteX1129" fmla="*/ 7400108 w 11951120"/>
              <a:gd name="connsiteY1129" fmla="*/ 353123 h 6757249"/>
              <a:gd name="connsiteX1130" fmla="*/ 7399804 w 11951120"/>
              <a:gd name="connsiteY1130" fmla="*/ 351566 h 6757249"/>
              <a:gd name="connsiteX1131" fmla="*/ 7465285 w 11951120"/>
              <a:gd name="connsiteY1131" fmla="*/ 309996 h 6757249"/>
              <a:gd name="connsiteX1132" fmla="*/ 7479974 w 11951120"/>
              <a:gd name="connsiteY1132" fmla="*/ 322345 h 6757249"/>
              <a:gd name="connsiteX1133" fmla="*/ 7481203 w 11951120"/>
              <a:gd name="connsiteY1133" fmla="*/ 327908 h 6757249"/>
              <a:gd name="connsiteX1134" fmla="*/ 7489079 w 11951120"/>
              <a:gd name="connsiteY1134" fmla="*/ 332213 h 6757249"/>
              <a:gd name="connsiteX1135" fmla="*/ 7509343 w 11951120"/>
              <a:gd name="connsiteY1135" fmla="*/ 348870 h 6757249"/>
              <a:gd name="connsiteX1136" fmla="*/ 7515578 w 11951120"/>
              <a:gd name="connsiteY1136" fmla="*/ 381507 h 6757249"/>
              <a:gd name="connsiteX1137" fmla="*/ 7532307 w 11951120"/>
              <a:gd name="connsiteY1137" fmla="*/ 408600 h 6757249"/>
              <a:gd name="connsiteX1138" fmla="*/ 7540308 w 11951120"/>
              <a:gd name="connsiteY1138" fmla="*/ 402744 h 6757249"/>
              <a:gd name="connsiteX1139" fmla="*/ 7620748 w 11951120"/>
              <a:gd name="connsiteY1139" fmla="*/ 418021 h 6757249"/>
              <a:gd name="connsiteX1140" fmla="*/ 7620228 w 11951120"/>
              <a:gd name="connsiteY1140" fmla="*/ 418780 h 6757249"/>
              <a:gd name="connsiteX1141" fmla="*/ 7667482 w 11951120"/>
              <a:gd name="connsiteY1141" fmla="*/ 418780 h 6757249"/>
              <a:gd name="connsiteX1142" fmla="*/ 7668025 w 11951120"/>
              <a:gd name="connsiteY1142" fmla="*/ 418231 h 6757249"/>
              <a:gd name="connsiteX1143" fmla="*/ 7707398 w 11951120"/>
              <a:gd name="connsiteY1143" fmla="*/ 338409 h 6757249"/>
              <a:gd name="connsiteX1144" fmla="*/ 7735834 w 11951120"/>
              <a:gd name="connsiteY1144" fmla="*/ 357257 h 6757249"/>
              <a:gd name="connsiteX1145" fmla="*/ 7738018 w 11951120"/>
              <a:gd name="connsiteY1145" fmla="*/ 395976 h 6757249"/>
              <a:gd name="connsiteX1146" fmla="*/ 7738961 w 11951120"/>
              <a:gd name="connsiteY1146" fmla="*/ 395647 h 6757249"/>
              <a:gd name="connsiteX1147" fmla="*/ 7765541 w 11951120"/>
              <a:gd name="connsiteY1147" fmla="*/ 448201 h 6757249"/>
              <a:gd name="connsiteX1148" fmla="*/ 7763702 w 11951120"/>
              <a:gd name="connsiteY1148" fmla="*/ 449503 h 6757249"/>
              <a:gd name="connsiteX1149" fmla="*/ 7764725 w 11951120"/>
              <a:gd name="connsiteY1149" fmla="*/ 449334 h 6757249"/>
              <a:gd name="connsiteX1150" fmla="*/ 7786681 w 11951120"/>
              <a:gd name="connsiteY1150" fmla="*/ 449334 h 6757249"/>
              <a:gd name="connsiteX1151" fmla="*/ 7843767 w 11951120"/>
              <a:gd name="connsiteY1151" fmla="*/ 462430 h 6757249"/>
              <a:gd name="connsiteX1152" fmla="*/ 7846066 w 11951120"/>
              <a:gd name="connsiteY1152" fmla="*/ 465478 h 6757249"/>
              <a:gd name="connsiteX1153" fmla="*/ 8048757 w 11951120"/>
              <a:gd name="connsiteY1153" fmla="*/ 373576 h 6757249"/>
              <a:gd name="connsiteX1154" fmla="*/ 8048757 w 11951120"/>
              <a:gd name="connsiteY1154" fmla="*/ 351575 h 6757249"/>
              <a:gd name="connsiteX1155" fmla="*/ 8074356 w 11951120"/>
              <a:gd name="connsiteY1155" fmla="*/ 337824 h 6757249"/>
              <a:gd name="connsiteX1156" fmla="*/ 8096687 w 11951120"/>
              <a:gd name="connsiteY1156" fmla="*/ 347175 h 6757249"/>
              <a:gd name="connsiteX1157" fmla="*/ 8096687 w 11951120"/>
              <a:gd name="connsiteY1157" fmla="*/ 395577 h 6757249"/>
              <a:gd name="connsiteX1158" fmla="*/ 8098028 w 11951120"/>
              <a:gd name="connsiteY1158" fmla="*/ 400543 h 6757249"/>
              <a:gd name="connsiteX1159" fmla="*/ 8098028 w 11951120"/>
              <a:gd name="connsiteY1159" fmla="*/ 395263 h 6757249"/>
              <a:gd name="connsiteX1160" fmla="*/ 8178991 w 11951120"/>
              <a:gd name="connsiteY1160" fmla="*/ 373183 h 6757249"/>
              <a:gd name="connsiteX1161" fmla="*/ 8183265 w 11951120"/>
              <a:gd name="connsiteY1161" fmla="*/ 368833 h 6757249"/>
              <a:gd name="connsiteX1162" fmla="*/ 8186459 w 11951120"/>
              <a:gd name="connsiteY1162" fmla="*/ 371146 h 6757249"/>
              <a:gd name="connsiteX1163" fmla="*/ 8194940 w 11951120"/>
              <a:gd name="connsiteY1163" fmla="*/ 368833 h 6757249"/>
              <a:gd name="connsiteX1164" fmla="*/ 8195124 w 11951120"/>
              <a:gd name="connsiteY1164" fmla="*/ 369355 h 6757249"/>
              <a:gd name="connsiteX1165" fmla="*/ 8230306 w 11951120"/>
              <a:gd name="connsiteY1165" fmla="*/ 339339 h 6757249"/>
              <a:gd name="connsiteX1166" fmla="*/ 8237569 w 11951120"/>
              <a:gd name="connsiteY1166" fmla="*/ 393261 h 6757249"/>
              <a:gd name="connsiteX1167" fmla="*/ 8231321 w 11951120"/>
              <a:gd name="connsiteY1167" fmla="*/ 412796 h 6757249"/>
              <a:gd name="connsiteX1168" fmla="*/ 8242801 w 11951120"/>
              <a:gd name="connsiteY1168" fmla="*/ 432204 h 6757249"/>
              <a:gd name="connsiteX1169" fmla="*/ 8253081 w 11951120"/>
              <a:gd name="connsiteY1169" fmla="*/ 514806 h 6757249"/>
              <a:gd name="connsiteX1170" fmla="*/ 8254011 w 11951120"/>
              <a:gd name="connsiteY1170" fmla="*/ 514997 h 6757249"/>
              <a:gd name="connsiteX1171" fmla="*/ 8268851 w 11951120"/>
              <a:gd name="connsiteY1171" fmla="*/ 535156 h 6757249"/>
              <a:gd name="connsiteX1172" fmla="*/ 8279822 w 11951120"/>
              <a:gd name="connsiteY1172" fmla="*/ 518120 h 6757249"/>
              <a:gd name="connsiteX1173" fmla="*/ 8316235 w 11951120"/>
              <a:gd name="connsiteY1173" fmla="*/ 500678 h 6757249"/>
              <a:gd name="connsiteX1174" fmla="*/ 8324574 w 11951120"/>
              <a:gd name="connsiteY1174" fmla="*/ 483696 h 6757249"/>
              <a:gd name="connsiteX1175" fmla="*/ 8344435 w 11951120"/>
              <a:gd name="connsiteY1175" fmla="*/ 468929 h 6757249"/>
              <a:gd name="connsiteX1176" fmla="*/ 8353809 w 11951120"/>
              <a:gd name="connsiteY1176" fmla="*/ 448033 h 6757249"/>
              <a:gd name="connsiteX1177" fmla="*/ 8386846 w 11951120"/>
              <a:gd name="connsiteY1177" fmla="*/ 417098 h 6757249"/>
              <a:gd name="connsiteX1178" fmla="*/ 8388694 w 11951120"/>
              <a:gd name="connsiteY1178" fmla="*/ 418604 h 6757249"/>
              <a:gd name="connsiteX1179" fmla="*/ 8421292 w 11951120"/>
              <a:gd name="connsiteY1179" fmla="*/ 368147 h 6757249"/>
              <a:gd name="connsiteX1180" fmla="*/ 8468550 w 11951120"/>
              <a:gd name="connsiteY1180" fmla="*/ 351838 h 6757249"/>
              <a:gd name="connsiteX1181" fmla="*/ 8505926 w 11951120"/>
              <a:gd name="connsiteY1181" fmla="*/ 366474 h 6757249"/>
              <a:gd name="connsiteX1182" fmla="*/ 8501569 w 11951120"/>
              <a:gd name="connsiteY1182" fmla="*/ 485203 h 6757249"/>
              <a:gd name="connsiteX1183" fmla="*/ 8462500 w 11951120"/>
              <a:gd name="connsiteY1183" fmla="*/ 542160 h 6757249"/>
              <a:gd name="connsiteX1184" fmla="*/ 8487019 w 11951120"/>
              <a:gd name="connsiteY1184" fmla="*/ 567033 h 6757249"/>
              <a:gd name="connsiteX1185" fmla="*/ 8488254 w 11951120"/>
              <a:gd name="connsiteY1185" fmla="*/ 568156 h 6757249"/>
              <a:gd name="connsiteX1186" fmla="*/ 8488251 w 11951120"/>
              <a:gd name="connsiteY1186" fmla="*/ 568148 h 6757249"/>
              <a:gd name="connsiteX1187" fmla="*/ 8522741 w 11951120"/>
              <a:gd name="connsiteY1187" fmla="*/ 515712 h 6757249"/>
              <a:gd name="connsiteX1188" fmla="*/ 8579540 w 11951120"/>
              <a:gd name="connsiteY1188" fmla="*/ 489805 h 6757249"/>
              <a:gd name="connsiteX1189" fmla="*/ 8579774 w 11951120"/>
              <a:gd name="connsiteY1189" fmla="*/ 488275 h 6757249"/>
              <a:gd name="connsiteX1190" fmla="*/ 8606588 w 11951120"/>
              <a:gd name="connsiteY1190" fmla="*/ 470724 h 6757249"/>
              <a:gd name="connsiteX1191" fmla="*/ 8606699 w 11951120"/>
              <a:gd name="connsiteY1191" fmla="*/ 471184 h 6757249"/>
              <a:gd name="connsiteX1192" fmla="*/ 8606995 w 11951120"/>
              <a:gd name="connsiteY1192" fmla="*/ 470409 h 6757249"/>
              <a:gd name="connsiteX1193" fmla="*/ 8606995 w 11951120"/>
              <a:gd name="connsiteY1193" fmla="*/ 444497 h 6757249"/>
              <a:gd name="connsiteX1194" fmla="*/ 8580670 w 11951120"/>
              <a:gd name="connsiteY1194" fmla="*/ 444497 h 6757249"/>
              <a:gd name="connsiteX1195" fmla="*/ 8642097 w 11951120"/>
              <a:gd name="connsiteY1195" fmla="*/ 422293 h 6757249"/>
              <a:gd name="connsiteX1196" fmla="*/ 8685424 w 11951120"/>
              <a:gd name="connsiteY1196" fmla="*/ 437281 h 6757249"/>
              <a:gd name="connsiteX1197" fmla="*/ 8723665 w 11951120"/>
              <a:gd name="connsiteY1197" fmla="*/ 422965 h 6757249"/>
              <a:gd name="connsiteX1198" fmla="*/ 8723518 w 11951120"/>
              <a:gd name="connsiteY1198" fmla="*/ 421889 h 6757249"/>
              <a:gd name="connsiteX1199" fmla="*/ 8723518 w 11951120"/>
              <a:gd name="connsiteY1199" fmla="*/ 395532 h 6757249"/>
              <a:gd name="connsiteX1200" fmla="*/ 8850863 w 11951120"/>
              <a:gd name="connsiteY1200" fmla="*/ 364781 h 6757249"/>
              <a:gd name="connsiteX1201" fmla="*/ 8951861 w 11951120"/>
              <a:gd name="connsiteY1201" fmla="*/ 314813 h 6757249"/>
              <a:gd name="connsiteX1202" fmla="*/ 9013338 w 11951120"/>
              <a:gd name="connsiteY1202" fmla="*/ 399925 h 6757249"/>
              <a:gd name="connsiteX1203" fmla="*/ 9013117 w 11951120"/>
              <a:gd name="connsiteY1203" fmla="*/ 401692 h 6757249"/>
              <a:gd name="connsiteX1204" fmla="*/ 9013833 w 11951120"/>
              <a:gd name="connsiteY1204" fmla="*/ 401269 h 6757249"/>
              <a:gd name="connsiteX1205" fmla="*/ 9084257 w 11951120"/>
              <a:gd name="connsiteY1205" fmla="*/ 352745 h 6757249"/>
              <a:gd name="connsiteX1206" fmla="*/ 9086169 w 11951120"/>
              <a:gd name="connsiteY1206" fmla="*/ 354108 h 6757249"/>
              <a:gd name="connsiteX1207" fmla="*/ 9084762 w 11951120"/>
              <a:gd name="connsiteY1207" fmla="*/ 351404 h 6757249"/>
              <a:gd name="connsiteX1208" fmla="*/ 9154759 w 11951120"/>
              <a:gd name="connsiteY1208" fmla="*/ 360214 h 6757249"/>
              <a:gd name="connsiteX1209" fmla="*/ 9160229 w 11951120"/>
              <a:gd name="connsiteY1209" fmla="*/ 403715 h 6757249"/>
              <a:gd name="connsiteX1210" fmla="*/ 9133353 w 11951120"/>
              <a:gd name="connsiteY1210" fmla="*/ 443224 h 6757249"/>
              <a:gd name="connsiteX1211" fmla="*/ 9133109 w 11951120"/>
              <a:gd name="connsiteY1211" fmla="*/ 443999 h 6757249"/>
              <a:gd name="connsiteX1212" fmla="*/ 9133270 w 11951120"/>
              <a:gd name="connsiteY1212" fmla="*/ 443911 h 6757249"/>
              <a:gd name="connsiteX1213" fmla="*/ 9159595 w 11951120"/>
              <a:gd name="connsiteY1213" fmla="*/ 492312 h 6757249"/>
              <a:gd name="connsiteX1214" fmla="*/ 9160791 w 11951120"/>
              <a:gd name="connsiteY1214" fmla="*/ 491913 h 6757249"/>
              <a:gd name="connsiteX1215" fmla="*/ 9189405 w 11951120"/>
              <a:gd name="connsiteY1215" fmla="*/ 449934 h 6757249"/>
              <a:gd name="connsiteX1216" fmla="*/ 9302398 w 11951120"/>
              <a:gd name="connsiteY1216" fmla="*/ 471137 h 6757249"/>
              <a:gd name="connsiteX1217" fmla="*/ 9303161 w 11951120"/>
              <a:gd name="connsiteY1217" fmla="*/ 475062 h 6757249"/>
              <a:gd name="connsiteX1218" fmla="*/ 9303685 w 11951120"/>
              <a:gd name="connsiteY1218" fmla="*/ 469876 h 6757249"/>
              <a:gd name="connsiteX1219" fmla="*/ 9374348 w 11951120"/>
              <a:gd name="connsiteY1219" fmla="*/ 469876 h 6757249"/>
              <a:gd name="connsiteX1220" fmla="*/ 9372594 w 11951120"/>
              <a:gd name="connsiteY1220" fmla="*/ 471319 h 6757249"/>
              <a:gd name="connsiteX1221" fmla="*/ 9374155 w 11951120"/>
              <a:gd name="connsiteY1221" fmla="*/ 470724 h 6757249"/>
              <a:gd name="connsiteX1222" fmla="*/ 9400070 w 11951120"/>
              <a:gd name="connsiteY1222" fmla="*/ 470724 h 6757249"/>
              <a:gd name="connsiteX1223" fmla="*/ 9400110 w 11951120"/>
              <a:gd name="connsiteY1223" fmla="*/ 470265 h 6757249"/>
              <a:gd name="connsiteX1224" fmla="*/ 9422260 w 11951120"/>
              <a:gd name="connsiteY1224" fmla="*/ 374196 h 6757249"/>
              <a:gd name="connsiteX1225" fmla="*/ 9470991 w 11951120"/>
              <a:gd name="connsiteY1225" fmla="*/ 448431 h 6757249"/>
              <a:gd name="connsiteX1226" fmla="*/ 9471308 w 11951120"/>
              <a:gd name="connsiteY1226" fmla="*/ 448796 h 6757249"/>
              <a:gd name="connsiteX1227" fmla="*/ 9516963 w 11951120"/>
              <a:gd name="connsiteY1227" fmla="*/ 436317 h 6757249"/>
              <a:gd name="connsiteX1228" fmla="*/ 9517179 w 11951120"/>
              <a:gd name="connsiteY1228" fmla="*/ 435101 h 6757249"/>
              <a:gd name="connsiteX1229" fmla="*/ 9512745 w 11951120"/>
              <a:gd name="connsiteY1229" fmla="*/ 430696 h 6757249"/>
              <a:gd name="connsiteX1230" fmla="*/ 9513609 w 11951120"/>
              <a:gd name="connsiteY1230" fmla="*/ 429392 h 6757249"/>
              <a:gd name="connsiteX1231" fmla="*/ 9497228 w 11951120"/>
              <a:gd name="connsiteY1231" fmla="*/ 393245 h 6757249"/>
              <a:gd name="connsiteX1232" fmla="*/ 9496701 w 11951120"/>
              <a:gd name="connsiteY1232" fmla="*/ 354079 h 6757249"/>
              <a:gd name="connsiteX1233" fmla="*/ 9495007 w 11951120"/>
              <a:gd name="connsiteY1233" fmla="*/ 352279 h 6757249"/>
              <a:gd name="connsiteX1234" fmla="*/ 9663933 w 11951120"/>
              <a:gd name="connsiteY1234" fmla="*/ 299118 h 6757249"/>
              <a:gd name="connsiteX1235" fmla="*/ 9663933 w 11951120"/>
              <a:gd name="connsiteY1235" fmla="*/ 373777 h 6757249"/>
              <a:gd name="connsiteX1236" fmla="*/ 9664159 w 11951120"/>
              <a:gd name="connsiteY1236" fmla="*/ 373845 h 6757249"/>
              <a:gd name="connsiteX1237" fmla="*/ 9720199 w 11951120"/>
              <a:gd name="connsiteY1237" fmla="*/ 353296 h 6757249"/>
              <a:gd name="connsiteX1238" fmla="*/ 9720871 w 11951120"/>
              <a:gd name="connsiteY1238" fmla="*/ 344501 h 6757249"/>
              <a:gd name="connsiteX1239" fmla="*/ 9765873 w 11951120"/>
              <a:gd name="connsiteY1239" fmla="*/ 320469 h 6757249"/>
              <a:gd name="connsiteX1240" fmla="*/ 9807621 w 11951120"/>
              <a:gd name="connsiteY1240" fmla="*/ 348870 h 6757249"/>
              <a:gd name="connsiteX1241" fmla="*/ 9831478 w 11951120"/>
              <a:gd name="connsiteY1241" fmla="*/ 410046 h 6757249"/>
              <a:gd name="connsiteX1242" fmla="*/ 9854817 w 11951120"/>
              <a:gd name="connsiteY1242" fmla="*/ 469898 h 6757249"/>
              <a:gd name="connsiteX1243" fmla="*/ 9855648 w 11951120"/>
              <a:gd name="connsiteY1243" fmla="*/ 469767 h 6757249"/>
              <a:gd name="connsiteX1244" fmla="*/ 9855648 w 11951120"/>
              <a:gd name="connsiteY1244" fmla="*/ 491792 h 6757249"/>
              <a:gd name="connsiteX1245" fmla="*/ 9857683 w 11951120"/>
              <a:gd name="connsiteY1245" fmla="*/ 492640 h 6757249"/>
              <a:gd name="connsiteX1246" fmla="*/ 9880411 w 11951120"/>
              <a:gd name="connsiteY1246" fmla="*/ 489390 h 6757249"/>
              <a:gd name="connsiteX1247" fmla="*/ 9917469 w 11951120"/>
              <a:gd name="connsiteY1247" fmla="*/ 435866 h 6757249"/>
              <a:gd name="connsiteX1248" fmla="*/ 9908829 w 11951120"/>
              <a:gd name="connsiteY1248" fmla="*/ 518989 h 6757249"/>
              <a:gd name="connsiteX1249" fmla="*/ 9907816 w 11951120"/>
              <a:gd name="connsiteY1249" fmla="*/ 518818 h 6757249"/>
              <a:gd name="connsiteX1250" fmla="*/ 9903588 w 11951120"/>
              <a:gd name="connsiteY1250" fmla="*/ 540191 h 6757249"/>
              <a:gd name="connsiteX1251" fmla="*/ 9903633 w 11951120"/>
              <a:gd name="connsiteY1251" fmla="*/ 540194 h 6757249"/>
              <a:gd name="connsiteX1252" fmla="*/ 9991665 w 11951120"/>
              <a:gd name="connsiteY1252" fmla="*/ 566520 h 6757249"/>
              <a:gd name="connsiteX1253" fmla="*/ 10022475 w 11951120"/>
              <a:gd name="connsiteY1253" fmla="*/ 601621 h 6757249"/>
              <a:gd name="connsiteX1254" fmla="*/ 10020207 w 11951120"/>
              <a:gd name="connsiteY1254" fmla="*/ 604030 h 6757249"/>
              <a:gd name="connsiteX1255" fmla="*/ 10022713 w 11951120"/>
              <a:gd name="connsiteY1255" fmla="*/ 603934 h 6757249"/>
              <a:gd name="connsiteX1256" fmla="*/ 10077922 w 11951120"/>
              <a:gd name="connsiteY1256" fmla="*/ 572396 h 6757249"/>
              <a:gd name="connsiteX1257" fmla="*/ 10093294 w 11951120"/>
              <a:gd name="connsiteY1257" fmla="*/ 586344 h 6757249"/>
              <a:gd name="connsiteX1258" fmla="*/ 10027124 w 11951120"/>
              <a:gd name="connsiteY1258" fmla="*/ 691882 h 6757249"/>
              <a:gd name="connsiteX1259" fmla="*/ 10026908 w 11951120"/>
              <a:gd name="connsiteY1259" fmla="*/ 691750 h 6757249"/>
              <a:gd name="connsiteX1260" fmla="*/ 10026908 w 11951120"/>
              <a:gd name="connsiteY1260" fmla="*/ 707681 h 6757249"/>
              <a:gd name="connsiteX1261" fmla="*/ 10027298 w 11951120"/>
              <a:gd name="connsiteY1261" fmla="*/ 708270 h 6757249"/>
              <a:gd name="connsiteX1262" fmla="*/ 10081084 w 11951120"/>
              <a:gd name="connsiteY1262" fmla="*/ 699035 h 6757249"/>
              <a:gd name="connsiteX1263" fmla="*/ 10215941 w 11951120"/>
              <a:gd name="connsiteY1263" fmla="*/ 616257 h 6757249"/>
              <a:gd name="connsiteX1264" fmla="*/ 10218318 w 11951120"/>
              <a:gd name="connsiteY1264" fmla="*/ 616715 h 6757249"/>
              <a:gd name="connsiteX1265" fmla="*/ 10216289 w 11951120"/>
              <a:gd name="connsiteY1265" fmla="*/ 614892 h 6757249"/>
              <a:gd name="connsiteX1266" fmla="*/ 10264411 w 11951120"/>
              <a:gd name="connsiteY1266" fmla="*/ 540439 h 6757249"/>
              <a:gd name="connsiteX1267" fmla="*/ 10264559 w 11951120"/>
              <a:gd name="connsiteY1267" fmla="*/ 540534 h 6757249"/>
              <a:gd name="connsiteX1268" fmla="*/ 10276465 w 11951120"/>
              <a:gd name="connsiteY1268" fmla="*/ 512994 h 6757249"/>
              <a:gd name="connsiteX1269" fmla="*/ 10336951 w 11951120"/>
              <a:gd name="connsiteY1269" fmla="*/ 518559 h 6757249"/>
              <a:gd name="connsiteX1270" fmla="*/ 10336921 w 11951120"/>
              <a:gd name="connsiteY1270" fmla="*/ 518664 h 6757249"/>
              <a:gd name="connsiteX1271" fmla="*/ 10337743 w 11951120"/>
              <a:gd name="connsiteY1271" fmla="*/ 518022 h 6757249"/>
              <a:gd name="connsiteX1272" fmla="*/ 10381439 w 11951120"/>
              <a:gd name="connsiteY1272" fmla="*/ 513626 h 6757249"/>
              <a:gd name="connsiteX1273" fmla="*/ 10382938 w 11951120"/>
              <a:gd name="connsiteY1273" fmla="*/ 514703 h 6757249"/>
              <a:gd name="connsiteX1274" fmla="*/ 10400459 w 11951120"/>
              <a:gd name="connsiteY1274" fmla="*/ 464043 h 6757249"/>
              <a:gd name="connsiteX1275" fmla="*/ 10434679 w 11951120"/>
              <a:gd name="connsiteY1275" fmla="*/ 418829 h 6757249"/>
              <a:gd name="connsiteX1276" fmla="*/ 10433477 w 11951120"/>
              <a:gd name="connsiteY1276" fmla="*/ 417751 h 6757249"/>
              <a:gd name="connsiteX1277" fmla="*/ 10481543 w 11951120"/>
              <a:gd name="connsiteY1277" fmla="*/ 368833 h 6757249"/>
              <a:gd name="connsiteX1278" fmla="*/ 10541079 w 11951120"/>
              <a:gd name="connsiteY1278" fmla="*/ 432204 h 6757249"/>
              <a:gd name="connsiteX1279" fmla="*/ 10551359 w 11951120"/>
              <a:gd name="connsiteY1279" fmla="*/ 514806 h 6757249"/>
              <a:gd name="connsiteX1280" fmla="*/ 10552289 w 11951120"/>
              <a:gd name="connsiteY1280" fmla="*/ 514997 h 6757249"/>
              <a:gd name="connsiteX1281" fmla="*/ 10578363 w 11951120"/>
              <a:gd name="connsiteY1281" fmla="*/ 550416 h 6757249"/>
              <a:gd name="connsiteX1282" fmla="*/ 10578589 w 11951120"/>
              <a:gd name="connsiteY1282" fmla="*/ 550552 h 6757249"/>
              <a:gd name="connsiteX1283" fmla="*/ 10578270 w 11951120"/>
              <a:gd name="connsiteY1283" fmla="*/ 549927 h 6757249"/>
              <a:gd name="connsiteX1284" fmla="*/ 10604897 w 11951120"/>
              <a:gd name="connsiteY1284" fmla="*/ 519607 h 6757249"/>
              <a:gd name="connsiteX1285" fmla="*/ 10605215 w 11951120"/>
              <a:gd name="connsiteY1285" fmla="*/ 519614 h 6757249"/>
              <a:gd name="connsiteX1286" fmla="*/ 10622852 w 11951120"/>
              <a:gd name="connsiteY1286" fmla="*/ 483696 h 6757249"/>
              <a:gd name="connsiteX1287" fmla="*/ 10722727 w 11951120"/>
              <a:gd name="connsiteY1287" fmla="*/ 445598 h 6757249"/>
              <a:gd name="connsiteX1288" fmla="*/ 10744513 w 11951120"/>
              <a:gd name="connsiteY1288" fmla="*/ 471815 h 6757249"/>
              <a:gd name="connsiteX1289" fmla="*/ 10727084 w 11951120"/>
              <a:gd name="connsiteY1289" fmla="*/ 537360 h 6757249"/>
              <a:gd name="connsiteX1290" fmla="*/ 10722727 w 11951120"/>
              <a:gd name="connsiteY1290" fmla="*/ 541730 h 6757249"/>
              <a:gd name="connsiteX1291" fmla="*/ 10718749 w 11951120"/>
              <a:gd name="connsiteY1291" fmla="*/ 545719 h 6757249"/>
              <a:gd name="connsiteX1292" fmla="*/ 10718827 w 11951120"/>
              <a:gd name="connsiteY1292" fmla="*/ 548217 h 6757249"/>
              <a:gd name="connsiteX1293" fmla="*/ 10729219 w 11951120"/>
              <a:gd name="connsiteY1293" fmla="*/ 537757 h 6757249"/>
              <a:gd name="connsiteX1294" fmla="*/ 10774007 w 11951120"/>
              <a:gd name="connsiteY1294" fmla="*/ 597672 h 6757249"/>
              <a:gd name="connsiteX1295" fmla="*/ 10772948 w 11951120"/>
              <a:gd name="connsiteY1295" fmla="*/ 671784 h 6757249"/>
              <a:gd name="connsiteX1296" fmla="*/ 10792778 w 11951120"/>
              <a:gd name="connsiteY1296" fmla="*/ 663781 h 6757249"/>
              <a:gd name="connsiteX1297" fmla="*/ 10793984 w 11951120"/>
              <a:gd name="connsiteY1297" fmla="*/ 664757 h 6757249"/>
              <a:gd name="connsiteX1298" fmla="*/ 10824261 w 11951120"/>
              <a:gd name="connsiteY1298" fmla="*/ 630914 h 6757249"/>
              <a:gd name="connsiteX1299" fmla="*/ 10868374 w 11951120"/>
              <a:gd name="connsiteY1299" fmla="*/ 612835 h 6757249"/>
              <a:gd name="connsiteX1300" fmla="*/ 10884632 w 11951120"/>
              <a:gd name="connsiteY1300" fmla="*/ 637064 h 6757249"/>
              <a:gd name="connsiteX1301" fmla="*/ 10885256 w 11951120"/>
              <a:gd name="connsiteY1301" fmla="*/ 636573 h 6757249"/>
              <a:gd name="connsiteX1302" fmla="*/ 10867855 w 11951120"/>
              <a:gd name="connsiteY1302" fmla="*/ 610718 h 6757249"/>
              <a:gd name="connsiteX1303" fmla="*/ 10942933 w 11951120"/>
              <a:gd name="connsiteY1303" fmla="*/ 610718 h 6757249"/>
              <a:gd name="connsiteX1304" fmla="*/ 10939909 w 11951120"/>
              <a:gd name="connsiteY1304" fmla="*/ 613257 h 6757249"/>
              <a:gd name="connsiteX1305" fmla="*/ 10942788 w 11951120"/>
              <a:gd name="connsiteY1305" fmla="*/ 612835 h 6757249"/>
              <a:gd name="connsiteX1306" fmla="*/ 10983755 w 11951120"/>
              <a:gd name="connsiteY1306" fmla="*/ 742644 h 6757249"/>
              <a:gd name="connsiteX1307" fmla="*/ 11032943 w 11951120"/>
              <a:gd name="connsiteY1307" fmla="*/ 761835 h 6757249"/>
              <a:gd name="connsiteX1308" fmla="*/ 11035232 w 11951120"/>
              <a:gd name="connsiteY1308" fmla="*/ 760310 h 6757249"/>
              <a:gd name="connsiteX1309" fmla="*/ 11086886 w 11951120"/>
              <a:gd name="connsiteY1309" fmla="*/ 797100 h 6757249"/>
              <a:gd name="connsiteX1310" fmla="*/ 11109136 w 11951120"/>
              <a:gd name="connsiteY1310" fmla="*/ 856838 h 6757249"/>
              <a:gd name="connsiteX1311" fmla="*/ 11156674 w 11951120"/>
              <a:gd name="connsiteY1311" fmla="*/ 856838 h 6757249"/>
              <a:gd name="connsiteX1312" fmla="*/ 11156674 w 11951120"/>
              <a:gd name="connsiteY1312" fmla="*/ 808574 h 6757249"/>
              <a:gd name="connsiteX1313" fmla="*/ 11157907 w 11951120"/>
              <a:gd name="connsiteY1313" fmla="*/ 810748 h 6757249"/>
              <a:gd name="connsiteX1314" fmla="*/ 11157440 w 11951120"/>
              <a:gd name="connsiteY1314" fmla="*/ 809702 h 6757249"/>
              <a:gd name="connsiteX1315" fmla="*/ 11172524 w 11951120"/>
              <a:gd name="connsiteY1315" fmla="*/ 787827 h 6757249"/>
              <a:gd name="connsiteX1316" fmla="*/ 11197248 w 11951120"/>
              <a:gd name="connsiteY1316" fmla="*/ 779222 h 6757249"/>
              <a:gd name="connsiteX1317" fmla="*/ 11197248 w 11951120"/>
              <a:gd name="connsiteY1317" fmla="*/ 761997 h 6757249"/>
              <a:gd name="connsiteX1318" fmla="*/ 11198123 w 11951120"/>
              <a:gd name="connsiteY1318" fmla="*/ 762019 h 6757249"/>
              <a:gd name="connsiteX1319" fmla="*/ 11196601 w 11951120"/>
              <a:gd name="connsiteY1319" fmla="*/ 761039 h 6757249"/>
              <a:gd name="connsiteX1320" fmla="*/ 11178891 w 11951120"/>
              <a:gd name="connsiteY1320" fmla="*/ 739102 h 6757249"/>
              <a:gd name="connsiteX1321" fmla="*/ 11179335 w 11951120"/>
              <a:gd name="connsiteY1321" fmla="*/ 738786 h 6757249"/>
              <a:gd name="connsiteX1322" fmla="*/ 11178891 w 11951120"/>
              <a:gd name="connsiteY1322" fmla="*/ 738859 h 6757249"/>
              <a:gd name="connsiteX1323" fmla="*/ 11248606 w 11951120"/>
              <a:gd name="connsiteY1323" fmla="*/ 687019 h 6757249"/>
              <a:gd name="connsiteX1324" fmla="*/ 11248537 w 11951120"/>
              <a:gd name="connsiteY1324" fmla="*/ 687379 h 6757249"/>
              <a:gd name="connsiteX1325" fmla="*/ 11249729 w 11951120"/>
              <a:gd name="connsiteY1325" fmla="*/ 686450 h 6757249"/>
              <a:gd name="connsiteX1326" fmla="*/ 11250753 w 11951120"/>
              <a:gd name="connsiteY1326" fmla="*/ 686029 h 6757249"/>
              <a:gd name="connsiteX1327" fmla="*/ 11248606 w 11951120"/>
              <a:gd name="connsiteY1327" fmla="*/ 685066 h 6757249"/>
              <a:gd name="connsiteX1328" fmla="*/ 11323268 w 11951120"/>
              <a:gd name="connsiteY1328" fmla="*/ 588758 h 6757249"/>
              <a:gd name="connsiteX1329" fmla="*/ 11380363 w 11951120"/>
              <a:gd name="connsiteY1329" fmla="*/ 553735 h 6757249"/>
              <a:gd name="connsiteX1330" fmla="*/ 11464906 w 11951120"/>
              <a:gd name="connsiteY1330" fmla="*/ 530205 h 6757249"/>
              <a:gd name="connsiteX1331" fmla="*/ 11490158 w 11951120"/>
              <a:gd name="connsiteY1331" fmla="*/ 615024 h 6757249"/>
              <a:gd name="connsiteX1332" fmla="*/ 11487380 w 11951120"/>
              <a:gd name="connsiteY1332" fmla="*/ 615946 h 6757249"/>
              <a:gd name="connsiteX1333" fmla="*/ 11491091 w 11951120"/>
              <a:gd name="connsiteY1333" fmla="*/ 615946 h 6757249"/>
              <a:gd name="connsiteX1334" fmla="*/ 11582459 w 11951120"/>
              <a:gd name="connsiteY1334" fmla="*/ 563177 h 6757249"/>
              <a:gd name="connsiteX1335" fmla="*/ 11582914 w 11951120"/>
              <a:gd name="connsiteY1335" fmla="*/ 563868 h 6757249"/>
              <a:gd name="connsiteX1336" fmla="*/ 11582670 w 11951120"/>
              <a:gd name="connsiteY1336" fmla="*/ 562412 h 6757249"/>
              <a:gd name="connsiteX1337" fmla="*/ 11613585 w 11951120"/>
              <a:gd name="connsiteY1337" fmla="*/ 562412 h 6757249"/>
              <a:gd name="connsiteX1338" fmla="*/ 11613923 w 11951120"/>
              <a:gd name="connsiteY1338" fmla="*/ 562422 h 6757249"/>
              <a:gd name="connsiteX1339" fmla="*/ 11648600 w 11951120"/>
              <a:gd name="connsiteY1339" fmla="*/ 543233 h 6757249"/>
              <a:gd name="connsiteX1340" fmla="*/ 11683930 w 11951120"/>
              <a:gd name="connsiteY1340" fmla="*/ 540439 h 6757249"/>
              <a:gd name="connsiteX1341" fmla="*/ 11688238 w 11951120"/>
              <a:gd name="connsiteY1341" fmla="*/ 562233 h 6757249"/>
              <a:gd name="connsiteX1342" fmla="*/ 11688662 w 11951120"/>
              <a:gd name="connsiteY1342" fmla="*/ 562412 h 6757249"/>
              <a:gd name="connsiteX1343" fmla="*/ 11688336 w 11951120"/>
              <a:gd name="connsiteY1343" fmla="*/ 562735 h 6757249"/>
              <a:gd name="connsiteX1344" fmla="*/ 11688347 w 11951120"/>
              <a:gd name="connsiteY1344" fmla="*/ 562784 h 6757249"/>
              <a:gd name="connsiteX1345" fmla="*/ 11688279 w 11951120"/>
              <a:gd name="connsiteY1345" fmla="*/ 562792 h 6757249"/>
              <a:gd name="connsiteX1346" fmla="*/ 11684246 w 11951120"/>
              <a:gd name="connsiteY1346" fmla="*/ 566805 h 6757249"/>
              <a:gd name="connsiteX1347" fmla="*/ 11684335 w 11951120"/>
              <a:gd name="connsiteY1347" fmla="*/ 567253 h 6757249"/>
              <a:gd name="connsiteX1348" fmla="*/ 11731767 w 11951120"/>
              <a:gd name="connsiteY1348" fmla="*/ 567253 h 6757249"/>
              <a:gd name="connsiteX1349" fmla="*/ 11732143 w 11951120"/>
              <a:gd name="connsiteY1349" fmla="*/ 567253 h 6757249"/>
              <a:gd name="connsiteX1350" fmla="*/ 11732040 w 11951120"/>
              <a:gd name="connsiteY1350" fmla="*/ 567695 h 6757249"/>
              <a:gd name="connsiteX1351" fmla="*/ 11772312 w 11951120"/>
              <a:gd name="connsiteY1351" fmla="*/ 632875 h 6757249"/>
              <a:gd name="connsiteX1352" fmla="*/ 11757715 w 11951120"/>
              <a:gd name="connsiteY1352" fmla="*/ 711621 h 6757249"/>
              <a:gd name="connsiteX1353" fmla="*/ 11754270 w 11951120"/>
              <a:gd name="connsiteY1353" fmla="*/ 713395 h 6757249"/>
              <a:gd name="connsiteX1354" fmla="*/ 11758957 w 11951120"/>
              <a:gd name="connsiteY1354" fmla="*/ 713679 h 6757249"/>
              <a:gd name="connsiteX1355" fmla="*/ 11732143 w 11951120"/>
              <a:gd name="connsiteY1355" fmla="*/ 808576 h 6757249"/>
              <a:gd name="connsiteX1356" fmla="*/ 11729436 w 11951120"/>
              <a:gd name="connsiteY1356" fmla="*/ 808576 h 6757249"/>
              <a:gd name="connsiteX1357" fmla="*/ 11730927 w 11951120"/>
              <a:gd name="connsiteY1357" fmla="*/ 809352 h 6757249"/>
              <a:gd name="connsiteX1358" fmla="*/ 11752913 w 11951120"/>
              <a:gd name="connsiteY1358" fmla="*/ 831410 h 6757249"/>
              <a:gd name="connsiteX1359" fmla="*/ 11752331 w 11951120"/>
              <a:gd name="connsiteY1359" fmla="*/ 834144 h 6757249"/>
              <a:gd name="connsiteX1360" fmla="*/ 11754406 w 11951120"/>
              <a:gd name="connsiteY1360" fmla="*/ 831825 h 6757249"/>
              <a:gd name="connsiteX1361" fmla="*/ 11780732 w 11951120"/>
              <a:gd name="connsiteY1361" fmla="*/ 805598 h 6757249"/>
              <a:gd name="connsiteX1362" fmla="*/ 11782909 w 11951120"/>
              <a:gd name="connsiteY1362" fmla="*/ 805564 h 6757249"/>
              <a:gd name="connsiteX1363" fmla="*/ 11779514 w 11951120"/>
              <a:gd name="connsiteY1363" fmla="*/ 803699 h 6757249"/>
              <a:gd name="connsiteX1364" fmla="*/ 11792585 w 11951120"/>
              <a:gd name="connsiteY1364" fmla="*/ 751047 h 6757249"/>
              <a:gd name="connsiteX1365" fmla="*/ 11849229 w 11951120"/>
              <a:gd name="connsiteY1365" fmla="*/ 781760 h 6757249"/>
              <a:gd name="connsiteX1366" fmla="*/ 11848200 w 11951120"/>
              <a:gd name="connsiteY1366" fmla="*/ 784041 h 6757249"/>
              <a:gd name="connsiteX1367" fmla="*/ 11850234 w 11951120"/>
              <a:gd name="connsiteY1367" fmla="*/ 782311 h 6757249"/>
              <a:gd name="connsiteX1368" fmla="*/ 11854590 w 11951120"/>
              <a:gd name="connsiteY1368" fmla="*/ 760310 h 6757249"/>
              <a:gd name="connsiteX1369" fmla="*/ 11855980 w 11951120"/>
              <a:gd name="connsiteY1369" fmla="*/ 762961 h 6757249"/>
              <a:gd name="connsiteX1370" fmla="*/ 11855867 w 11951120"/>
              <a:gd name="connsiteY1370" fmla="*/ 761179 h 6757249"/>
              <a:gd name="connsiteX1371" fmla="*/ 11877573 w 11951120"/>
              <a:gd name="connsiteY1371" fmla="*/ 704654 h 6757249"/>
              <a:gd name="connsiteX1372" fmla="*/ 11925327 w 11951120"/>
              <a:gd name="connsiteY1372" fmla="*/ 756830 h 6757249"/>
              <a:gd name="connsiteX1373" fmla="*/ 11925004 w 11951120"/>
              <a:gd name="connsiteY1373" fmla="*/ 759004 h 6757249"/>
              <a:gd name="connsiteX1374" fmla="*/ 11948328 w 11951120"/>
              <a:gd name="connsiteY1374" fmla="*/ 805007 h 6757249"/>
              <a:gd name="connsiteX1375" fmla="*/ 11943790 w 11951120"/>
              <a:gd name="connsiteY1375" fmla="*/ 822907 h 6757249"/>
              <a:gd name="connsiteX1376" fmla="*/ 11904131 w 11951120"/>
              <a:gd name="connsiteY1376" fmla="*/ 829656 h 6757249"/>
              <a:gd name="connsiteX1377" fmla="*/ 11903621 w 11951120"/>
              <a:gd name="connsiteY1377" fmla="*/ 830749 h 6757249"/>
              <a:gd name="connsiteX1378" fmla="*/ 11881913 w 11951120"/>
              <a:gd name="connsiteY1378" fmla="*/ 856838 h 6757249"/>
              <a:gd name="connsiteX1379" fmla="*/ 11880645 w 11951120"/>
              <a:gd name="connsiteY1379" fmla="*/ 854357 h 6757249"/>
              <a:gd name="connsiteX1380" fmla="*/ 11880735 w 11951120"/>
              <a:gd name="connsiteY1380" fmla="*/ 857113 h 6757249"/>
              <a:gd name="connsiteX1381" fmla="*/ 11876389 w 11951120"/>
              <a:gd name="connsiteY1381" fmla="*/ 927330 h 6757249"/>
              <a:gd name="connsiteX1382" fmla="*/ 11876414 w 11951120"/>
              <a:gd name="connsiteY1382" fmla="*/ 927342 h 6757249"/>
              <a:gd name="connsiteX1383" fmla="*/ 11951120 w 11951120"/>
              <a:gd name="connsiteY1383" fmla="*/ 953841 h 6757249"/>
              <a:gd name="connsiteX1384" fmla="*/ 11854441 w 11951120"/>
              <a:gd name="connsiteY1384" fmla="*/ 1143743 h 6757249"/>
              <a:gd name="connsiteX1385" fmla="*/ 11854088 w 11951120"/>
              <a:gd name="connsiteY1385" fmla="*/ 1143663 h 6757249"/>
              <a:gd name="connsiteX1386" fmla="*/ 11828486 w 11951120"/>
              <a:gd name="connsiteY1386" fmla="*/ 1217111 h 6757249"/>
              <a:gd name="connsiteX1387" fmla="*/ 11827146 w 11951120"/>
              <a:gd name="connsiteY1387" fmla="*/ 1216638 h 6757249"/>
              <a:gd name="connsiteX1388" fmla="*/ 11827776 w 11951120"/>
              <a:gd name="connsiteY1388" fmla="*/ 1217525 h 6757249"/>
              <a:gd name="connsiteX1389" fmla="*/ 11805900 w 11951120"/>
              <a:gd name="connsiteY1389" fmla="*/ 1288336 h 6757249"/>
              <a:gd name="connsiteX1390" fmla="*/ 11806326 w 11951120"/>
              <a:gd name="connsiteY1390" fmla="*/ 1288723 h 6757249"/>
              <a:gd name="connsiteX1391" fmla="*/ 11640753 w 11951120"/>
              <a:gd name="connsiteY1391" fmla="*/ 1555953 h 6757249"/>
              <a:gd name="connsiteX1392" fmla="*/ 11639711 w 11951120"/>
              <a:gd name="connsiteY1392" fmla="*/ 1556496 h 6757249"/>
              <a:gd name="connsiteX1393" fmla="*/ 11640084 w 11951120"/>
              <a:gd name="connsiteY1393" fmla="*/ 1556496 h 6757249"/>
              <a:gd name="connsiteX1394" fmla="*/ 11592283 w 11951120"/>
              <a:gd name="connsiteY1394" fmla="*/ 1680012 h 6757249"/>
              <a:gd name="connsiteX1395" fmla="*/ 11590715 w 11951120"/>
              <a:gd name="connsiteY1395" fmla="*/ 1680012 h 6757249"/>
              <a:gd name="connsiteX1396" fmla="*/ 11590985 w 11951120"/>
              <a:gd name="connsiteY1396" fmla="*/ 1708877 h 6757249"/>
              <a:gd name="connsiteX1397" fmla="*/ 11647805 w 11951120"/>
              <a:gd name="connsiteY1397" fmla="*/ 1710109 h 6757249"/>
              <a:gd name="connsiteX1398" fmla="*/ 11731250 w 11951120"/>
              <a:gd name="connsiteY1398" fmla="*/ 1749508 h 6757249"/>
              <a:gd name="connsiteX1399" fmla="*/ 11682940 w 11951120"/>
              <a:gd name="connsiteY1399" fmla="*/ 1867707 h 6757249"/>
              <a:gd name="connsiteX1400" fmla="*/ 11682908 w 11951120"/>
              <a:gd name="connsiteY1400" fmla="*/ 1867686 h 6757249"/>
              <a:gd name="connsiteX1401" fmla="*/ 11639535 w 11951120"/>
              <a:gd name="connsiteY1401" fmla="*/ 1915936 h 6757249"/>
              <a:gd name="connsiteX1402" fmla="*/ 11640084 w 11951120"/>
              <a:gd name="connsiteY1402" fmla="*/ 1916624 h 6757249"/>
              <a:gd name="connsiteX1403" fmla="*/ 11635671 w 11951120"/>
              <a:gd name="connsiteY1403" fmla="*/ 1964822 h 6757249"/>
              <a:gd name="connsiteX1404" fmla="*/ 11635578 w 11951120"/>
              <a:gd name="connsiteY1404" fmla="*/ 1965107 h 6757249"/>
              <a:gd name="connsiteX1405" fmla="*/ 11655046 w 11951120"/>
              <a:gd name="connsiteY1405" fmla="*/ 2018326 h 6757249"/>
              <a:gd name="connsiteX1406" fmla="*/ 11565390 w 11951120"/>
              <a:gd name="connsiteY1406" fmla="*/ 2109027 h 6757249"/>
              <a:gd name="connsiteX1407" fmla="*/ 11565006 w 11951120"/>
              <a:gd name="connsiteY1407" fmla="*/ 2108562 h 6757249"/>
              <a:gd name="connsiteX1408" fmla="*/ 11565006 w 11951120"/>
              <a:gd name="connsiteY1408" fmla="*/ 2110535 h 6757249"/>
              <a:gd name="connsiteX1409" fmla="*/ 11539266 w 11951120"/>
              <a:gd name="connsiteY1409" fmla="*/ 2133160 h 6757249"/>
              <a:gd name="connsiteX1410" fmla="*/ 11539029 w 11951120"/>
              <a:gd name="connsiteY1410" fmla="*/ 2132219 h 6757249"/>
              <a:gd name="connsiteX1411" fmla="*/ 11538789 w 11951120"/>
              <a:gd name="connsiteY1411" fmla="*/ 2132861 h 6757249"/>
              <a:gd name="connsiteX1412" fmla="*/ 11538789 w 11951120"/>
              <a:gd name="connsiteY1412" fmla="*/ 2158073 h 6757249"/>
              <a:gd name="connsiteX1413" fmla="*/ 11538862 w 11951120"/>
              <a:gd name="connsiteY1413" fmla="*/ 2158095 h 6757249"/>
              <a:gd name="connsiteX1414" fmla="*/ 11565005 w 11951120"/>
              <a:gd name="connsiteY1414" fmla="*/ 2277549 h 6757249"/>
              <a:gd name="connsiteX1415" fmla="*/ 11495290 w 11951120"/>
              <a:gd name="connsiteY1415" fmla="*/ 2326215 h 6757249"/>
              <a:gd name="connsiteX1416" fmla="*/ 11495916 w 11951120"/>
              <a:gd name="connsiteY1416" fmla="*/ 2323418 h 6757249"/>
              <a:gd name="connsiteX1417" fmla="*/ 11494423 w 11951120"/>
              <a:gd name="connsiteY1417" fmla="*/ 2325727 h 6757249"/>
              <a:gd name="connsiteX1418" fmla="*/ 11446277 w 11951120"/>
              <a:gd name="connsiteY1418" fmla="*/ 2373991 h 6757249"/>
              <a:gd name="connsiteX1419" fmla="*/ 11424393 w 11951120"/>
              <a:gd name="connsiteY1419" fmla="*/ 2400318 h 6757249"/>
              <a:gd name="connsiteX1420" fmla="*/ 11418907 w 11951120"/>
              <a:gd name="connsiteY1420" fmla="*/ 2403679 h 6757249"/>
              <a:gd name="connsiteX1421" fmla="*/ 11427163 w 11951120"/>
              <a:gd name="connsiteY1421" fmla="*/ 2400047 h 6757249"/>
              <a:gd name="connsiteX1422" fmla="*/ 11464906 w 11951120"/>
              <a:gd name="connsiteY1422" fmla="*/ 2397105 h 6757249"/>
              <a:gd name="connsiteX1423" fmla="*/ 11490158 w 11951120"/>
              <a:gd name="connsiteY1423" fmla="*/ 2481924 h 6757249"/>
              <a:gd name="connsiteX1424" fmla="*/ 11487380 w 11951120"/>
              <a:gd name="connsiteY1424" fmla="*/ 2482846 h 6757249"/>
              <a:gd name="connsiteX1425" fmla="*/ 11491091 w 11951120"/>
              <a:gd name="connsiteY1425" fmla="*/ 2482846 h 6757249"/>
              <a:gd name="connsiteX1426" fmla="*/ 11582459 w 11951120"/>
              <a:gd name="connsiteY1426" fmla="*/ 2430077 h 6757249"/>
              <a:gd name="connsiteX1427" fmla="*/ 11582914 w 11951120"/>
              <a:gd name="connsiteY1427" fmla="*/ 2430768 h 6757249"/>
              <a:gd name="connsiteX1428" fmla="*/ 11582670 w 11951120"/>
              <a:gd name="connsiteY1428" fmla="*/ 2429312 h 6757249"/>
              <a:gd name="connsiteX1429" fmla="*/ 11613585 w 11951120"/>
              <a:gd name="connsiteY1429" fmla="*/ 2429312 h 6757249"/>
              <a:gd name="connsiteX1430" fmla="*/ 11613923 w 11951120"/>
              <a:gd name="connsiteY1430" fmla="*/ 2429322 h 6757249"/>
              <a:gd name="connsiteX1431" fmla="*/ 11648600 w 11951120"/>
              <a:gd name="connsiteY1431" fmla="*/ 2410133 h 6757249"/>
              <a:gd name="connsiteX1432" fmla="*/ 11683930 w 11951120"/>
              <a:gd name="connsiteY1432" fmla="*/ 2407339 h 6757249"/>
              <a:gd name="connsiteX1433" fmla="*/ 11688238 w 11951120"/>
              <a:gd name="connsiteY1433" fmla="*/ 2429133 h 6757249"/>
              <a:gd name="connsiteX1434" fmla="*/ 11688662 w 11951120"/>
              <a:gd name="connsiteY1434" fmla="*/ 2429312 h 6757249"/>
              <a:gd name="connsiteX1435" fmla="*/ 11688336 w 11951120"/>
              <a:gd name="connsiteY1435" fmla="*/ 2429635 h 6757249"/>
              <a:gd name="connsiteX1436" fmla="*/ 11688347 w 11951120"/>
              <a:gd name="connsiteY1436" fmla="*/ 2429684 h 6757249"/>
              <a:gd name="connsiteX1437" fmla="*/ 11688279 w 11951120"/>
              <a:gd name="connsiteY1437" fmla="*/ 2429692 h 6757249"/>
              <a:gd name="connsiteX1438" fmla="*/ 11684246 w 11951120"/>
              <a:gd name="connsiteY1438" fmla="*/ 2433705 h 6757249"/>
              <a:gd name="connsiteX1439" fmla="*/ 11684335 w 11951120"/>
              <a:gd name="connsiteY1439" fmla="*/ 2434153 h 6757249"/>
              <a:gd name="connsiteX1440" fmla="*/ 11731767 w 11951120"/>
              <a:gd name="connsiteY1440" fmla="*/ 2434153 h 6757249"/>
              <a:gd name="connsiteX1441" fmla="*/ 11732143 w 11951120"/>
              <a:gd name="connsiteY1441" fmla="*/ 2434153 h 6757249"/>
              <a:gd name="connsiteX1442" fmla="*/ 11732040 w 11951120"/>
              <a:gd name="connsiteY1442" fmla="*/ 2434595 h 6757249"/>
              <a:gd name="connsiteX1443" fmla="*/ 11772312 w 11951120"/>
              <a:gd name="connsiteY1443" fmla="*/ 2499775 h 6757249"/>
              <a:gd name="connsiteX1444" fmla="*/ 11757715 w 11951120"/>
              <a:gd name="connsiteY1444" fmla="*/ 2578521 h 6757249"/>
              <a:gd name="connsiteX1445" fmla="*/ 11754270 w 11951120"/>
              <a:gd name="connsiteY1445" fmla="*/ 2580295 h 6757249"/>
              <a:gd name="connsiteX1446" fmla="*/ 11758957 w 11951120"/>
              <a:gd name="connsiteY1446" fmla="*/ 2580579 h 6757249"/>
              <a:gd name="connsiteX1447" fmla="*/ 11732143 w 11951120"/>
              <a:gd name="connsiteY1447" fmla="*/ 2675476 h 6757249"/>
              <a:gd name="connsiteX1448" fmla="*/ 11729436 w 11951120"/>
              <a:gd name="connsiteY1448" fmla="*/ 2675476 h 6757249"/>
              <a:gd name="connsiteX1449" fmla="*/ 11730927 w 11951120"/>
              <a:gd name="connsiteY1449" fmla="*/ 2676252 h 6757249"/>
              <a:gd name="connsiteX1450" fmla="*/ 11752913 w 11951120"/>
              <a:gd name="connsiteY1450" fmla="*/ 2698310 h 6757249"/>
              <a:gd name="connsiteX1451" fmla="*/ 11752331 w 11951120"/>
              <a:gd name="connsiteY1451" fmla="*/ 2701044 h 6757249"/>
              <a:gd name="connsiteX1452" fmla="*/ 11754406 w 11951120"/>
              <a:gd name="connsiteY1452" fmla="*/ 2698725 h 6757249"/>
              <a:gd name="connsiteX1453" fmla="*/ 11780732 w 11951120"/>
              <a:gd name="connsiteY1453" fmla="*/ 2672498 h 6757249"/>
              <a:gd name="connsiteX1454" fmla="*/ 11782909 w 11951120"/>
              <a:gd name="connsiteY1454" fmla="*/ 2672464 h 6757249"/>
              <a:gd name="connsiteX1455" fmla="*/ 11779514 w 11951120"/>
              <a:gd name="connsiteY1455" fmla="*/ 2670599 h 6757249"/>
              <a:gd name="connsiteX1456" fmla="*/ 11792585 w 11951120"/>
              <a:gd name="connsiteY1456" fmla="*/ 2617947 h 6757249"/>
              <a:gd name="connsiteX1457" fmla="*/ 11849229 w 11951120"/>
              <a:gd name="connsiteY1457" fmla="*/ 2648660 h 6757249"/>
              <a:gd name="connsiteX1458" fmla="*/ 11848200 w 11951120"/>
              <a:gd name="connsiteY1458" fmla="*/ 2650941 h 6757249"/>
              <a:gd name="connsiteX1459" fmla="*/ 11850234 w 11951120"/>
              <a:gd name="connsiteY1459" fmla="*/ 2649211 h 6757249"/>
              <a:gd name="connsiteX1460" fmla="*/ 11854590 w 11951120"/>
              <a:gd name="connsiteY1460" fmla="*/ 2627210 h 6757249"/>
              <a:gd name="connsiteX1461" fmla="*/ 11855980 w 11951120"/>
              <a:gd name="connsiteY1461" fmla="*/ 2629861 h 6757249"/>
              <a:gd name="connsiteX1462" fmla="*/ 11855867 w 11951120"/>
              <a:gd name="connsiteY1462" fmla="*/ 2628079 h 6757249"/>
              <a:gd name="connsiteX1463" fmla="*/ 11877573 w 11951120"/>
              <a:gd name="connsiteY1463" fmla="*/ 2571554 h 6757249"/>
              <a:gd name="connsiteX1464" fmla="*/ 11925327 w 11951120"/>
              <a:gd name="connsiteY1464" fmla="*/ 2623730 h 6757249"/>
              <a:gd name="connsiteX1465" fmla="*/ 11925004 w 11951120"/>
              <a:gd name="connsiteY1465" fmla="*/ 2625904 h 6757249"/>
              <a:gd name="connsiteX1466" fmla="*/ 11948328 w 11951120"/>
              <a:gd name="connsiteY1466" fmla="*/ 2671907 h 6757249"/>
              <a:gd name="connsiteX1467" fmla="*/ 11943790 w 11951120"/>
              <a:gd name="connsiteY1467" fmla="*/ 2689807 h 6757249"/>
              <a:gd name="connsiteX1468" fmla="*/ 11904131 w 11951120"/>
              <a:gd name="connsiteY1468" fmla="*/ 2696556 h 6757249"/>
              <a:gd name="connsiteX1469" fmla="*/ 11903621 w 11951120"/>
              <a:gd name="connsiteY1469" fmla="*/ 2697649 h 6757249"/>
              <a:gd name="connsiteX1470" fmla="*/ 11881913 w 11951120"/>
              <a:gd name="connsiteY1470" fmla="*/ 2723738 h 6757249"/>
              <a:gd name="connsiteX1471" fmla="*/ 11880645 w 11951120"/>
              <a:gd name="connsiteY1471" fmla="*/ 2721257 h 6757249"/>
              <a:gd name="connsiteX1472" fmla="*/ 11880735 w 11951120"/>
              <a:gd name="connsiteY1472" fmla="*/ 2724013 h 6757249"/>
              <a:gd name="connsiteX1473" fmla="*/ 11876389 w 11951120"/>
              <a:gd name="connsiteY1473" fmla="*/ 2794230 h 6757249"/>
              <a:gd name="connsiteX1474" fmla="*/ 11876414 w 11951120"/>
              <a:gd name="connsiteY1474" fmla="*/ 2794242 h 6757249"/>
              <a:gd name="connsiteX1475" fmla="*/ 11951120 w 11951120"/>
              <a:gd name="connsiteY1475" fmla="*/ 2820741 h 6757249"/>
              <a:gd name="connsiteX1476" fmla="*/ 11854441 w 11951120"/>
              <a:gd name="connsiteY1476" fmla="*/ 3010643 h 6757249"/>
              <a:gd name="connsiteX1477" fmla="*/ 11854088 w 11951120"/>
              <a:gd name="connsiteY1477" fmla="*/ 3010563 h 6757249"/>
              <a:gd name="connsiteX1478" fmla="*/ 11828486 w 11951120"/>
              <a:gd name="connsiteY1478" fmla="*/ 3084011 h 6757249"/>
              <a:gd name="connsiteX1479" fmla="*/ 11827146 w 11951120"/>
              <a:gd name="connsiteY1479" fmla="*/ 3083538 h 6757249"/>
              <a:gd name="connsiteX1480" fmla="*/ 11827776 w 11951120"/>
              <a:gd name="connsiteY1480" fmla="*/ 3084425 h 6757249"/>
              <a:gd name="connsiteX1481" fmla="*/ 11805900 w 11951120"/>
              <a:gd name="connsiteY1481" fmla="*/ 3155236 h 6757249"/>
              <a:gd name="connsiteX1482" fmla="*/ 11806326 w 11951120"/>
              <a:gd name="connsiteY1482" fmla="*/ 3155623 h 6757249"/>
              <a:gd name="connsiteX1483" fmla="*/ 11640753 w 11951120"/>
              <a:gd name="connsiteY1483" fmla="*/ 3422852 h 6757249"/>
              <a:gd name="connsiteX1484" fmla="*/ 11639711 w 11951120"/>
              <a:gd name="connsiteY1484" fmla="*/ 3423396 h 6757249"/>
              <a:gd name="connsiteX1485" fmla="*/ 11640084 w 11951120"/>
              <a:gd name="connsiteY1485" fmla="*/ 3423396 h 6757249"/>
              <a:gd name="connsiteX1486" fmla="*/ 11592283 w 11951120"/>
              <a:gd name="connsiteY1486" fmla="*/ 3546912 h 6757249"/>
              <a:gd name="connsiteX1487" fmla="*/ 11590715 w 11951120"/>
              <a:gd name="connsiteY1487" fmla="*/ 3546912 h 6757249"/>
              <a:gd name="connsiteX1488" fmla="*/ 11590985 w 11951120"/>
              <a:gd name="connsiteY1488" fmla="*/ 3575777 h 6757249"/>
              <a:gd name="connsiteX1489" fmla="*/ 11647805 w 11951120"/>
              <a:gd name="connsiteY1489" fmla="*/ 3577009 h 6757249"/>
              <a:gd name="connsiteX1490" fmla="*/ 11731250 w 11951120"/>
              <a:gd name="connsiteY1490" fmla="*/ 3616407 h 6757249"/>
              <a:gd name="connsiteX1491" fmla="*/ 11682940 w 11951120"/>
              <a:gd name="connsiteY1491" fmla="*/ 3734606 h 6757249"/>
              <a:gd name="connsiteX1492" fmla="*/ 11682908 w 11951120"/>
              <a:gd name="connsiteY1492" fmla="*/ 3734586 h 6757249"/>
              <a:gd name="connsiteX1493" fmla="*/ 11639535 w 11951120"/>
              <a:gd name="connsiteY1493" fmla="*/ 3782836 h 6757249"/>
              <a:gd name="connsiteX1494" fmla="*/ 11640084 w 11951120"/>
              <a:gd name="connsiteY1494" fmla="*/ 3783524 h 6757249"/>
              <a:gd name="connsiteX1495" fmla="*/ 11635671 w 11951120"/>
              <a:gd name="connsiteY1495" fmla="*/ 3831722 h 6757249"/>
              <a:gd name="connsiteX1496" fmla="*/ 11635578 w 11951120"/>
              <a:gd name="connsiteY1496" fmla="*/ 3832006 h 6757249"/>
              <a:gd name="connsiteX1497" fmla="*/ 11655046 w 11951120"/>
              <a:gd name="connsiteY1497" fmla="*/ 3885226 h 6757249"/>
              <a:gd name="connsiteX1498" fmla="*/ 11565390 w 11951120"/>
              <a:gd name="connsiteY1498" fmla="*/ 3975927 h 6757249"/>
              <a:gd name="connsiteX1499" fmla="*/ 11565006 w 11951120"/>
              <a:gd name="connsiteY1499" fmla="*/ 3975462 h 6757249"/>
              <a:gd name="connsiteX1500" fmla="*/ 11565006 w 11951120"/>
              <a:gd name="connsiteY1500" fmla="*/ 3977435 h 6757249"/>
              <a:gd name="connsiteX1501" fmla="*/ 11554287 w 11951120"/>
              <a:gd name="connsiteY1501" fmla="*/ 3986857 h 6757249"/>
              <a:gd name="connsiteX1502" fmla="*/ 11563900 w 11951120"/>
              <a:gd name="connsiteY1502" fmla="*/ 3985607 h 6757249"/>
              <a:gd name="connsiteX1503" fmla="*/ 11582459 w 11951120"/>
              <a:gd name="connsiteY1503" fmla="*/ 3992177 h 6757249"/>
              <a:gd name="connsiteX1504" fmla="*/ 11582914 w 11951120"/>
              <a:gd name="connsiteY1504" fmla="*/ 3992868 h 6757249"/>
              <a:gd name="connsiteX1505" fmla="*/ 11582670 w 11951120"/>
              <a:gd name="connsiteY1505" fmla="*/ 3991412 h 6757249"/>
              <a:gd name="connsiteX1506" fmla="*/ 11613585 w 11951120"/>
              <a:gd name="connsiteY1506" fmla="*/ 3991412 h 6757249"/>
              <a:gd name="connsiteX1507" fmla="*/ 11613923 w 11951120"/>
              <a:gd name="connsiteY1507" fmla="*/ 3991422 h 6757249"/>
              <a:gd name="connsiteX1508" fmla="*/ 11648600 w 11951120"/>
              <a:gd name="connsiteY1508" fmla="*/ 3972233 h 6757249"/>
              <a:gd name="connsiteX1509" fmla="*/ 11683930 w 11951120"/>
              <a:gd name="connsiteY1509" fmla="*/ 3969439 h 6757249"/>
              <a:gd name="connsiteX1510" fmla="*/ 11688238 w 11951120"/>
              <a:gd name="connsiteY1510" fmla="*/ 3991233 h 6757249"/>
              <a:gd name="connsiteX1511" fmla="*/ 11688662 w 11951120"/>
              <a:gd name="connsiteY1511" fmla="*/ 3991412 h 6757249"/>
              <a:gd name="connsiteX1512" fmla="*/ 11688336 w 11951120"/>
              <a:gd name="connsiteY1512" fmla="*/ 3991735 h 6757249"/>
              <a:gd name="connsiteX1513" fmla="*/ 11688347 w 11951120"/>
              <a:gd name="connsiteY1513" fmla="*/ 3991784 h 6757249"/>
              <a:gd name="connsiteX1514" fmla="*/ 11688279 w 11951120"/>
              <a:gd name="connsiteY1514" fmla="*/ 3991792 h 6757249"/>
              <a:gd name="connsiteX1515" fmla="*/ 11684246 w 11951120"/>
              <a:gd name="connsiteY1515" fmla="*/ 3995805 h 6757249"/>
              <a:gd name="connsiteX1516" fmla="*/ 11684335 w 11951120"/>
              <a:gd name="connsiteY1516" fmla="*/ 3996253 h 6757249"/>
              <a:gd name="connsiteX1517" fmla="*/ 11731767 w 11951120"/>
              <a:gd name="connsiteY1517" fmla="*/ 3996253 h 6757249"/>
              <a:gd name="connsiteX1518" fmla="*/ 11732143 w 11951120"/>
              <a:gd name="connsiteY1518" fmla="*/ 3996253 h 6757249"/>
              <a:gd name="connsiteX1519" fmla="*/ 11732040 w 11951120"/>
              <a:gd name="connsiteY1519" fmla="*/ 3996695 h 6757249"/>
              <a:gd name="connsiteX1520" fmla="*/ 11772312 w 11951120"/>
              <a:gd name="connsiteY1520" fmla="*/ 4061875 h 6757249"/>
              <a:gd name="connsiteX1521" fmla="*/ 11757715 w 11951120"/>
              <a:gd name="connsiteY1521" fmla="*/ 4140621 h 6757249"/>
              <a:gd name="connsiteX1522" fmla="*/ 11754270 w 11951120"/>
              <a:gd name="connsiteY1522" fmla="*/ 4142395 h 6757249"/>
              <a:gd name="connsiteX1523" fmla="*/ 11758957 w 11951120"/>
              <a:gd name="connsiteY1523" fmla="*/ 4142679 h 6757249"/>
              <a:gd name="connsiteX1524" fmla="*/ 11732143 w 11951120"/>
              <a:gd name="connsiteY1524" fmla="*/ 4237576 h 6757249"/>
              <a:gd name="connsiteX1525" fmla="*/ 11729436 w 11951120"/>
              <a:gd name="connsiteY1525" fmla="*/ 4237576 h 6757249"/>
              <a:gd name="connsiteX1526" fmla="*/ 11730927 w 11951120"/>
              <a:gd name="connsiteY1526" fmla="*/ 4238352 h 6757249"/>
              <a:gd name="connsiteX1527" fmla="*/ 11752913 w 11951120"/>
              <a:gd name="connsiteY1527" fmla="*/ 4260410 h 6757249"/>
              <a:gd name="connsiteX1528" fmla="*/ 11752331 w 11951120"/>
              <a:gd name="connsiteY1528" fmla="*/ 4263144 h 6757249"/>
              <a:gd name="connsiteX1529" fmla="*/ 11754406 w 11951120"/>
              <a:gd name="connsiteY1529" fmla="*/ 4260825 h 6757249"/>
              <a:gd name="connsiteX1530" fmla="*/ 11780732 w 11951120"/>
              <a:gd name="connsiteY1530" fmla="*/ 4234598 h 6757249"/>
              <a:gd name="connsiteX1531" fmla="*/ 11782909 w 11951120"/>
              <a:gd name="connsiteY1531" fmla="*/ 4234564 h 6757249"/>
              <a:gd name="connsiteX1532" fmla="*/ 11779514 w 11951120"/>
              <a:gd name="connsiteY1532" fmla="*/ 4232699 h 6757249"/>
              <a:gd name="connsiteX1533" fmla="*/ 11792585 w 11951120"/>
              <a:gd name="connsiteY1533" fmla="*/ 4180047 h 6757249"/>
              <a:gd name="connsiteX1534" fmla="*/ 11849229 w 11951120"/>
              <a:gd name="connsiteY1534" fmla="*/ 4210760 h 6757249"/>
              <a:gd name="connsiteX1535" fmla="*/ 11848200 w 11951120"/>
              <a:gd name="connsiteY1535" fmla="*/ 4213041 h 6757249"/>
              <a:gd name="connsiteX1536" fmla="*/ 11850234 w 11951120"/>
              <a:gd name="connsiteY1536" fmla="*/ 4211311 h 6757249"/>
              <a:gd name="connsiteX1537" fmla="*/ 11854590 w 11951120"/>
              <a:gd name="connsiteY1537" fmla="*/ 4189310 h 6757249"/>
              <a:gd name="connsiteX1538" fmla="*/ 11855980 w 11951120"/>
              <a:gd name="connsiteY1538" fmla="*/ 4191961 h 6757249"/>
              <a:gd name="connsiteX1539" fmla="*/ 11855867 w 11951120"/>
              <a:gd name="connsiteY1539" fmla="*/ 4190179 h 6757249"/>
              <a:gd name="connsiteX1540" fmla="*/ 11877573 w 11951120"/>
              <a:gd name="connsiteY1540" fmla="*/ 4133654 h 6757249"/>
              <a:gd name="connsiteX1541" fmla="*/ 11925327 w 11951120"/>
              <a:gd name="connsiteY1541" fmla="*/ 4185830 h 6757249"/>
              <a:gd name="connsiteX1542" fmla="*/ 11925004 w 11951120"/>
              <a:gd name="connsiteY1542" fmla="*/ 4188004 h 6757249"/>
              <a:gd name="connsiteX1543" fmla="*/ 11948328 w 11951120"/>
              <a:gd name="connsiteY1543" fmla="*/ 4234007 h 6757249"/>
              <a:gd name="connsiteX1544" fmla="*/ 11943790 w 11951120"/>
              <a:gd name="connsiteY1544" fmla="*/ 4251907 h 6757249"/>
              <a:gd name="connsiteX1545" fmla="*/ 11904131 w 11951120"/>
              <a:gd name="connsiteY1545" fmla="*/ 4258656 h 6757249"/>
              <a:gd name="connsiteX1546" fmla="*/ 11903621 w 11951120"/>
              <a:gd name="connsiteY1546" fmla="*/ 4259749 h 6757249"/>
              <a:gd name="connsiteX1547" fmla="*/ 11881913 w 11951120"/>
              <a:gd name="connsiteY1547" fmla="*/ 4285838 h 6757249"/>
              <a:gd name="connsiteX1548" fmla="*/ 11880645 w 11951120"/>
              <a:gd name="connsiteY1548" fmla="*/ 4283357 h 6757249"/>
              <a:gd name="connsiteX1549" fmla="*/ 11880735 w 11951120"/>
              <a:gd name="connsiteY1549" fmla="*/ 4286113 h 6757249"/>
              <a:gd name="connsiteX1550" fmla="*/ 11876389 w 11951120"/>
              <a:gd name="connsiteY1550" fmla="*/ 4356330 h 6757249"/>
              <a:gd name="connsiteX1551" fmla="*/ 11876414 w 11951120"/>
              <a:gd name="connsiteY1551" fmla="*/ 4356342 h 6757249"/>
              <a:gd name="connsiteX1552" fmla="*/ 11951120 w 11951120"/>
              <a:gd name="connsiteY1552" fmla="*/ 4382841 h 6757249"/>
              <a:gd name="connsiteX1553" fmla="*/ 11854441 w 11951120"/>
              <a:gd name="connsiteY1553" fmla="*/ 4572743 h 6757249"/>
              <a:gd name="connsiteX1554" fmla="*/ 11854088 w 11951120"/>
              <a:gd name="connsiteY1554" fmla="*/ 4572663 h 6757249"/>
              <a:gd name="connsiteX1555" fmla="*/ 11828486 w 11951120"/>
              <a:gd name="connsiteY1555" fmla="*/ 4646111 h 6757249"/>
              <a:gd name="connsiteX1556" fmla="*/ 11827146 w 11951120"/>
              <a:gd name="connsiteY1556" fmla="*/ 4645638 h 6757249"/>
              <a:gd name="connsiteX1557" fmla="*/ 11827776 w 11951120"/>
              <a:gd name="connsiteY1557" fmla="*/ 4646525 h 6757249"/>
              <a:gd name="connsiteX1558" fmla="*/ 11805900 w 11951120"/>
              <a:gd name="connsiteY1558" fmla="*/ 4717336 h 6757249"/>
              <a:gd name="connsiteX1559" fmla="*/ 11806326 w 11951120"/>
              <a:gd name="connsiteY1559" fmla="*/ 4717723 h 6757249"/>
              <a:gd name="connsiteX1560" fmla="*/ 11640753 w 11951120"/>
              <a:gd name="connsiteY1560" fmla="*/ 4984952 h 6757249"/>
              <a:gd name="connsiteX1561" fmla="*/ 11639711 w 11951120"/>
              <a:gd name="connsiteY1561" fmla="*/ 4985496 h 6757249"/>
              <a:gd name="connsiteX1562" fmla="*/ 11640084 w 11951120"/>
              <a:gd name="connsiteY1562" fmla="*/ 4985496 h 6757249"/>
              <a:gd name="connsiteX1563" fmla="*/ 11592283 w 11951120"/>
              <a:gd name="connsiteY1563" fmla="*/ 5109012 h 6757249"/>
              <a:gd name="connsiteX1564" fmla="*/ 11590715 w 11951120"/>
              <a:gd name="connsiteY1564" fmla="*/ 5109012 h 6757249"/>
              <a:gd name="connsiteX1565" fmla="*/ 11590985 w 11951120"/>
              <a:gd name="connsiteY1565" fmla="*/ 5137877 h 6757249"/>
              <a:gd name="connsiteX1566" fmla="*/ 11647805 w 11951120"/>
              <a:gd name="connsiteY1566" fmla="*/ 5139109 h 6757249"/>
              <a:gd name="connsiteX1567" fmla="*/ 11731250 w 11951120"/>
              <a:gd name="connsiteY1567" fmla="*/ 5178507 h 6757249"/>
              <a:gd name="connsiteX1568" fmla="*/ 11682940 w 11951120"/>
              <a:gd name="connsiteY1568" fmla="*/ 5296706 h 6757249"/>
              <a:gd name="connsiteX1569" fmla="*/ 11682908 w 11951120"/>
              <a:gd name="connsiteY1569" fmla="*/ 5296686 h 6757249"/>
              <a:gd name="connsiteX1570" fmla="*/ 11639535 w 11951120"/>
              <a:gd name="connsiteY1570" fmla="*/ 5344936 h 6757249"/>
              <a:gd name="connsiteX1571" fmla="*/ 11640084 w 11951120"/>
              <a:gd name="connsiteY1571" fmla="*/ 5345624 h 6757249"/>
              <a:gd name="connsiteX1572" fmla="*/ 11635671 w 11951120"/>
              <a:gd name="connsiteY1572" fmla="*/ 5393822 h 6757249"/>
              <a:gd name="connsiteX1573" fmla="*/ 11635578 w 11951120"/>
              <a:gd name="connsiteY1573" fmla="*/ 5394106 h 6757249"/>
              <a:gd name="connsiteX1574" fmla="*/ 11655046 w 11951120"/>
              <a:gd name="connsiteY1574" fmla="*/ 5447326 h 6757249"/>
              <a:gd name="connsiteX1575" fmla="*/ 11565390 w 11951120"/>
              <a:gd name="connsiteY1575" fmla="*/ 5538027 h 6757249"/>
              <a:gd name="connsiteX1576" fmla="*/ 11565006 w 11951120"/>
              <a:gd name="connsiteY1576" fmla="*/ 5537562 h 6757249"/>
              <a:gd name="connsiteX1577" fmla="*/ 11565006 w 11951120"/>
              <a:gd name="connsiteY1577" fmla="*/ 5539535 h 6757249"/>
              <a:gd name="connsiteX1578" fmla="*/ 11539266 w 11951120"/>
              <a:gd name="connsiteY1578" fmla="*/ 5562160 h 6757249"/>
              <a:gd name="connsiteX1579" fmla="*/ 11539029 w 11951120"/>
              <a:gd name="connsiteY1579" fmla="*/ 5561219 h 6757249"/>
              <a:gd name="connsiteX1580" fmla="*/ 11538789 w 11951120"/>
              <a:gd name="connsiteY1580" fmla="*/ 5561861 h 6757249"/>
              <a:gd name="connsiteX1581" fmla="*/ 11538789 w 11951120"/>
              <a:gd name="connsiteY1581" fmla="*/ 5587073 h 6757249"/>
              <a:gd name="connsiteX1582" fmla="*/ 11538862 w 11951120"/>
              <a:gd name="connsiteY1582" fmla="*/ 5587095 h 6757249"/>
              <a:gd name="connsiteX1583" fmla="*/ 11565005 w 11951120"/>
              <a:gd name="connsiteY1583" fmla="*/ 5706549 h 6757249"/>
              <a:gd name="connsiteX1584" fmla="*/ 11495290 w 11951120"/>
              <a:gd name="connsiteY1584" fmla="*/ 5755215 h 6757249"/>
              <a:gd name="connsiteX1585" fmla="*/ 11495916 w 11951120"/>
              <a:gd name="connsiteY1585" fmla="*/ 5752418 h 6757249"/>
              <a:gd name="connsiteX1586" fmla="*/ 11494423 w 11951120"/>
              <a:gd name="connsiteY1586" fmla="*/ 5754727 h 6757249"/>
              <a:gd name="connsiteX1587" fmla="*/ 11446277 w 11951120"/>
              <a:gd name="connsiteY1587" fmla="*/ 5802991 h 6757249"/>
              <a:gd name="connsiteX1588" fmla="*/ 11424393 w 11951120"/>
              <a:gd name="connsiteY1588" fmla="*/ 5829318 h 6757249"/>
              <a:gd name="connsiteX1589" fmla="*/ 11345609 w 11951120"/>
              <a:gd name="connsiteY1589" fmla="*/ 5877582 h 6757249"/>
              <a:gd name="connsiteX1590" fmla="*/ 11344055 w 11951120"/>
              <a:gd name="connsiteY1590" fmla="*/ 5878981 h 6757249"/>
              <a:gd name="connsiteX1591" fmla="*/ 11345136 w 11951120"/>
              <a:gd name="connsiteY1591" fmla="*/ 5878557 h 6757249"/>
              <a:gd name="connsiteX1592" fmla="*/ 11323261 w 11951120"/>
              <a:gd name="connsiteY1592" fmla="*/ 5947199 h 6757249"/>
              <a:gd name="connsiteX1593" fmla="*/ 11321398 w 11951120"/>
              <a:gd name="connsiteY1593" fmla="*/ 5948483 h 6757249"/>
              <a:gd name="connsiteX1594" fmla="*/ 11323684 w 11951120"/>
              <a:gd name="connsiteY1594" fmla="*/ 5948272 h 6757249"/>
              <a:gd name="connsiteX1595" fmla="*/ 11323684 w 11951120"/>
              <a:gd name="connsiteY1595" fmla="*/ 5973831 h 6757249"/>
              <a:gd name="connsiteX1596" fmla="*/ 11324069 w 11951120"/>
              <a:gd name="connsiteY1596" fmla="*/ 5973905 h 6757249"/>
              <a:gd name="connsiteX1597" fmla="*/ 11350499 w 11951120"/>
              <a:gd name="connsiteY1597" fmla="*/ 5995892 h 6757249"/>
              <a:gd name="connsiteX1598" fmla="*/ 11271207 w 11951120"/>
              <a:gd name="connsiteY1598" fmla="*/ 6105827 h 6757249"/>
              <a:gd name="connsiteX1599" fmla="*/ 11178700 w 11951120"/>
              <a:gd name="connsiteY1599" fmla="*/ 6097032 h 6757249"/>
              <a:gd name="connsiteX1600" fmla="*/ 11178700 w 11951120"/>
              <a:gd name="connsiteY1600" fmla="*/ 6096539 h 6757249"/>
              <a:gd name="connsiteX1601" fmla="*/ 11111747 w 11951120"/>
              <a:gd name="connsiteY1601" fmla="*/ 6158971 h 6757249"/>
              <a:gd name="connsiteX1602" fmla="*/ 10859432 w 11951120"/>
              <a:gd name="connsiteY1602" fmla="*/ 6211099 h 6757249"/>
              <a:gd name="connsiteX1603" fmla="*/ 10723772 w 11951120"/>
              <a:gd name="connsiteY1603" fmla="*/ 6237578 h 6757249"/>
              <a:gd name="connsiteX1604" fmla="*/ 10724152 w 11951120"/>
              <a:gd name="connsiteY1604" fmla="*/ 6234315 h 6757249"/>
              <a:gd name="connsiteX1605" fmla="*/ 10723063 w 11951120"/>
              <a:gd name="connsiteY1605" fmla="*/ 6237857 h 6757249"/>
              <a:gd name="connsiteX1606" fmla="*/ 10650130 w 11951120"/>
              <a:gd name="connsiteY1606" fmla="*/ 6189927 h 6757249"/>
              <a:gd name="connsiteX1607" fmla="*/ 10693032 w 11951120"/>
              <a:gd name="connsiteY1607" fmla="*/ 6133284 h 6757249"/>
              <a:gd name="connsiteX1608" fmla="*/ 10708956 w 11951120"/>
              <a:gd name="connsiteY1608" fmla="*/ 6138108 h 6757249"/>
              <a:gd name="connsiteX1609" fmla="*/ 10742909 w 11951120"/>
              <a:gd name="connsiteY1609" fmla="*/ 6100682 h 6757249"/>
              <a:gd name="connsiteX1610" fmla="*/ 10793296 w 11951120"/>
              <a:gd name="connsiteY1610" fmla="*/ 6072080 h 6757249"/>
              <a:gd name="connsiteX1611" fmla="*/ 10793408 w 11951120"/>
              <a:gd name="connsiteY1611" fmla="*/ 6071701 h 6757249"/>
              <a:gd name="connsiteX1612" fmla="*/ 10793544 w 11951120"/>
              <a:gd name="connsiteY1612" fmla="*/ 6071452 h 6757249"/>
              <a:gd name="connsiteX1613" fmla="*/ 10793544 w 11951120"/>
              <a:gd name="connsiteY1613" fmla="*/ 6050156 h 6757249"/>
              <a:gd name="connsiteX1614" fmla="*/ 10723628 w 11951120"/>
              <a:gd name="connsiteY1614" fmla="*/ 6045797 h 6757249"/>
              <a:gd name="connsiteX1615" fmla="*/ 10706508 w 11951120"/>
              <a:gd name="connsiteY1615" fmla="*/ 6071923 h 6757249"/>
              <a:gd name="connsiteX1616" fmla="*/ 10654079 w 11951120"/>
              <a:gd name="connsiteY1616" fmla="*/ 6023015 h 6757249"/>
              <a:gd name="connsiteX1617" fmla="*/ 10653226 w 11951120"/>
              <a:gd name="connsiteY1617" fmla="*/ 6022591 h 6757249"/>
              <a:gd name="connsiteX1618" fmla="*/ 10627321 w 11951120"/>
              <a:gd name="connsiteY1618" fmla="*/ 6081078 h 6757249"/>
              <a:gd name="connsiteX1619" fmla="*/ 10578037 w 11951120"/>
              <a:gd name="connsiteY1619" fmla="*/ 6119880 h 6757249"/>
              <a:gd name="connsiteX1620" fmla="*/ 10556183 w 11951120"/>
              <a:gd name="connsiteY1620" fmla="*/ 6098003 h 6757249"/>
              <a:gd name="connsiteX1621" fmla="*/ 10524423 w 11951120"/>
              <a:gd name="connsiteY1621" fmla="*/ 6110217 h 6757249"/>
              <a:gd name="connsiteX1622" fmla="*/ 10420643 w 11951120"/>
              <a:gd name="connsiteY1622" fmla="*/ 6150044 h 6757249"/>
              <a:gd name="connsiteX1623" fmla="*/ 10359141 w 11951120"/>
              <a:gd name="connsiteY1623" fmla="*/ 6119543 h 6757249"/>
              <a:gd name="connsiteX1624" fmla="*/ 10358791 w 11951120"/>
              <a:gd name="connsiteY1624" fmla="*/ 6118851 h 6757249"/>
              <a:gd name="connsiteX1625" fmla="*/ 10331132 w 11951120"/>
              <a:gd name="connsiteY1625" fmla="*/ 6100192 h 6757249"/>
              <a:gd name="connsiteX1626" fmla="*/ 10311860 w 11951120"/>
              <a:gd name="connsiteY1626" fmla="*/ 6067381 h 6757249"/>
              <a:gd name="connsiteX1627" fmla="*/ 10311905 w 11951120"/>
              <a:gd name="connsiteY1627" fmla="*/ 6067266 h 6757249"/>
              <a:gd name="connsiteX1628" fmla="*/ 10264553 w 11951120"/>
              <a:gd name="connsiteY1628" fmla="*/ 6071614 h 6757249"/>
              <a:gd name="connsiteX1629" fmla="*/ 10264883 w 11951120"/>
              <a:gd name="connsiteY1629" fmla="*/ 6066293 h 6757249"/>
              <a:gd name="connsiteX1630" fmla="*/ 10264011 w 11951120"/>
              <a:gd name="connsiteY1630" fmla="*/ 6070639 h 6757249"/>
              <a:gd name="connsiteX1631" fmla="*/ 10264011 w 11951120"/>
              <a:gd name="connsiteY1631" fmla="*/ 6088190 h 6757249"/>
              <a:gd name="connsiteX1632" fmla="*/ 10261693 w 11951120"/>
              <a:gd name="connsiteY1632" fmla="*/ 6090435 h 6757249"/>
              <a:gd name="connsiteX1633" fmla="*/ 10272874 w 11951120"/>
              <a:gd name="connsiteY1633" fmla="*/ 6091906 h 6757249"/>
              <a:gd name="connsiteX1634" fmla="*/ 10281628 w 11951120"/>
              <a:gd name="connsiteY1634" fmla="*/ 6127131 h 6757249"/>
              <a:gd name="connsiteX1635" fmla="*/ 9988405 w 11951120"/>
              <a:gd name="connsiteY1635" fmla="*/ 6492584 h 6757249"/>
              <a:gd name="connsiteX1636" fmla="*/ 9953395 w 11951120"/>
              <a:gd name="connsiteY1636" fmla="*/ 6479376 h 6757249"/>
              <a:gd name="connsiteX1637" fmla="*/ 9931511 w 11951120"/>
              <a:gd name="connsiteY1637" fmla="*/ 6479376 h 6757249"/>
              <a:gd name="connsiteX1638" fmla="*/ 9930071 w 11951120"/>
              <a:gd name="connsiteY1638" fmla="*/ 6477927 h 6757249"/>
              <a:gd name="connsiteX1639" fmla="*/ 9929777 w 11951120"/>
              <a:gd name="connsiteY1639" fmla="*/ 6479178 h 6757249"/>
              <a:gd name="connsiteX1640" fmla="*/ 9883207 w 11951120"/>
              <a:gd name="connsiteY1640" fmla="*/ 6479178 h 6757249"/>
              <a:gd name="connsiteX1641" fmla="*/ 9883036 w 11951120"/>
              <a:gd name="connsiteY1641" fmla="*/ 6479715 h 6757249"/>
              <a:gd name="connsiteX1642" fmla="*/ 9785281 w 11951120"/>
              <a:gd name="connsiteY1642" fmla="*/ 6527750 h 6757249"/>
              <a:gd name="connsiteX1643" fmla="*/ 9785035 w 11951120"/>
              <a:gd name="connsiteY1643" fmla="*/ 6527142 h 6757249"/>
              <a:gd name="connsiteX1644" fmla="*/ 9734024 w 11951120"/>
              <a:gd name="connsiteY1644" fmla="*/ 6501137 h 6757249"/>
              <a:gd name="connsiteX1645" fmla="*/ 9733916 w 11951120"/>
              <a:gd name="connsiteY1645" fmla="*/ 6501794 h 6757249"/>
              <a:gd name="connsiteX1646" fmla="*/ 9690121 w 11951120"/>
              <a:gd name="connsiteY1646" fmla="*/ 6532805 h 6757249"/>
              <a:gd name="connsiteX1647" fmla="*/ 9687768 w 11951120"/>
              <a:gd name="connsiteY1647" fmla="*/ 6531966 h 6757249"/>
              <a:gd name="connsiteX1648" fmla="*/ 9662535 w 11951120"/>
              <a:gd name="connsiteY1648" fmla="*/ 6574823 h 6757249"/>
              <a:gd name="connsiteX1649" fmla="*/ 9663933 w 11951120"/>
              <a:gd name="connsiteY1649" fmla="*/ 6576195 h 6757249"/>
              <a:gd name="connsiteX1650" fmla="*/ 9663933 w 11951120"/>
              <a:gd name="connsiteY1650" fmla="*/ 6624459 h 6757249"/>
              <a:gd name="connsiteX1651" fmla="*/ 9641587 w 11951120"/>
              <a:gd name="connsiteY1651" fmla="*/ 6650784 h 6757249"/>
              <a:gd name="connsiteX1652" fmla="*/ 9626505 w 11951120"/>
              <a:gd name="connsiteY1652" fmla="*/ 6600875 h 6757249"/>
              <a:gd name="connsiteX1653" fmla="*/ 9641237 w 11951120"/>
              <a:gd name="connsiteY1653" fmla="*/ 6555338 h 6757249"/>
              <a:gd name="connsiteX1654" fmla="*/ 9640309 w 11951120"/>
              <a:gd name="connsiteY1654" fmla="*/ 6553585 h 6757249"/>
              <a:gd name="connsiteX1655" fmla="*/ 9597942 w 11951120"/>
              <a:gd name="connsiteY1655" fmla="*/ 6553585 h 6757249"/>
              <a:gd name="connsiteX1656" fmla="*/ 9596898 w 11951120"/>
              <a:gd name="connsiteY1656" fmla="*/ 6554639 h 6757249"/>
              <a:gd name="connsiteX1657" fmla="*/ 9543271 w 11951120"/>
              <a:gd name="connsiteY1657" fmla="*/ 6554639 h 6757249"/>
              <a:gd name="connsiteX1658" fmla="*/ 9543499 w 11951120"/>
              <a:gd name="connsiteY1658" fmla="*/ 6554173 h 6757249"/>
              <a:gd name="connsiteX1659" fmla="*/ 9517890 w 11951120"/>
              <a:gd name="connsiteY1659" fmla="*/ 6549927 h 6757249"/>
              <a:gd name="connsiteX1660" fmla="*/ 9521291 w 11951120"/>
              <a:gd name="connsiteY1660" fmla="*/ 6556985 h 6757249"/>
              <a:gd name="connsiteX1661" fmla="*/ 9521822 w 11951120"/>
              <a:gd name="connsiteY1661" fmla="*/ 6558086 h 6757249"/>
              <a:gd name="connsiteX1662" fmla="*/ 9470875 w 11951120"/>
              <a:gd name="connsiteY1662" fmla="*/ 6575707 h 6757249"/>
              <a:gd name="connsiteX1663" fmla="*/ 9470875 w 11951120"/>
              <a:gd name="connsiteY1663" fmla="*/ 6529577 h 6757249"/>
              <a:gd name="connsiteX1664" fmla="*/ 9470387 w 11951120"/>
              <a:gd name="connsiteY1664" fmla="*/ 6529373 h 6757249"/>
              <a:gd name="connsiteX1665" fmla="*/ 9444063 w 11951120"/>
              <a:gd name="connsiteY1665" fmla="*/ 6454616 h 6757249"/>
              <a:gd name="connsiteX1666" fmla="*/ 9445093 w 11951120"/>
              <a:gd name="connsiteY1666" fmla="*/ 6454013 h 6757249"/>
              <a:gd name="connsiteX1667" fmla="*/ 9443817 w 11951120"/>
              <a:gd name="connsiteY1667" fmla="*/ 6454295 h 6757249"/>
              <a:gd name="connsiteX1668" fmla="*/ 9435041 w 11951120"/>
              <a:gd name="connsiteY1668" fmla="*/ 6454295 h 6757249"/>
              <a:gd name="connsiteX1669" fmla="*/ 9426267 w 11951120"/>
              <a:gd name="connsiteY1669" fmla="*/ 6458693 h 6757249"/>
              <a:gd name="connsiteX1670" fmla="*/ 9425267 w 11951120"/>
              <a:gd name="connsiteY1670" fmla="*/ 6458155 h 6757249"/>
              <a:gd name="connsiteX1671" fmla="*/ 9425292 w 11951120"/>
              <a:gd name="connsiteY1671" fmla="*/ 6458187 h 6757249"/>
              <a:gd name="connsiteX1672" fmla="*/ 9377028 w 11951120"/>
              <a:gd name="connsiteY1672" fmla="*/ 6554256 h 6757249"/>
              <a:gd name="connsiteX1673" fmla="*/ 9376471 w 11951120"/>
              <a:gd name="connsiteY1673" fmla="*/ 6553616 h 6757249"/>
              <a:gd name="connsiteX1674" fmla="*/ 9377028 w 11951120"/>
              <a:gd name="connsiteY1674" fmla="*/ 6555374 h 6757249"/>
              <a:gd name="connsiteX1675" fmla="*/ 9276112 w 11951120"/>
              <a:gd name="connsiteY1675" fmla="*/ 6572952 h 6757249"/>
              <a:gd name="connsiteX1676" fmla="*/ 9227847 w 11951120"/>
              <a:gd name="connsiteY1676" fmla="*/ 6485063 h 6757249"/>
              <a:gd name="connsiteX1677" fmla="*/ 9231972 w 11951120"/>
              <a:gd name="connsiteY1677" fmla="*/ 6483401 h 6757249"/>
              <a:gd name="connsiteX1678" fmla="*/ 9229818 w 11951120"/>
              <a:gd name="connsiteY1678" fmla="*/ 6483163 h 6757249"/>
              <a:gd name="connsiteX1679" fmla="*/ 9084762 w 11951120"/>
              <a:gd name="connsiteY1679" fmla="*/ 6500629 h 6757249"/>
              <a:gd name="connsiteX1680" fmla="*/ 9084801 w 11951120"/>
              <a:gd name="connsiteY1680" fmla="*/ 6500511 h 6757249"/>
              <a:gd name="connsiteX1681" fmla="*/ 9083306 w 11951120"/>
              <a:gd name="connsiteY1681" fmla="*/ 6502198 h 6757249"/>
              <a:gd name="connsiteX1682" fmla="*/ 9083306 w 11951120"/>
              <a:gd name="connsiteY1682" fmla="*/ 6550398 h 6757249"/>
              <a:gd name="connsiteX1683" fmla="*/ 9030906 w 11951120"/>
              <a:gd name="connsiteY1683" fmla="*/ 6528489 h 6757249"/>
              <a:gd name="connsiteX1684" fmla="*/ 8995971 w 11951120"/>
              <a:gd name="connsiteY1684" fmla="*/ 6489054 h 6757249"/>
              <a:gd name="connsiteX1685" fmla="*/ 8995819 w 11951120"/>
              <a:gd name="connsiteY1685" fmla="*/ 6488850 h 6757249"/>
              <a:gd name="connsiteX1686" fmla="*/ 8952693 w 11951120"/>
              <a:gd name="connsiteY1686" fmla="*/ 6509167 h 6757249"/>
              <a:gd name="connsiteX1687" fmla="*/ 8816172 w 11951120"/>
              <a:gd name="connsiteY1687" fmla="*/ 6502181 h 6757249"/>
              <a:gd name="connsiteX1688" fmla="*/ 8804090 w 11951120"/>
              <a:gd name="connsiteY1688" fmla="*/ 6479601 h 6757249"/>
              <a:gd name="connsiteX1689" fmla="*/ 8824739 w 11951120"/>
              <a:gd name="connsiteY1689" fmla="*/ 6457256 h 6757249"/>
              <a:gd name="connsiteX1690" fmla="*/ 8824671 w 11951120"/>
              <a:gd name="connsiteY1690" fmla="*/ 6457190 h 6757249"/>
              <a:gd name="connsiteX1691" fmla="*/ 8864374 w 11951120"/>
              <a:gd name="connsiteY1691" fmla="*/ 6402138 h 6757249"/>
              <a:gd name="connsiteX1692" fmla="*/ 8864556 w 11951120"/>
              <a:gd name="connsiteY1692" fmla="*/ 6400444 h 6757249"/>
              <a:gd name="connsiteX1693" fmla="*/ 8868905 w 11951120"/>
              <a:gd name="connsiteY1693" fmla="*/ 6361027 h 6757249"/>
              <a:gd name="connsiteX1694" fmla="*/ 8839685 w 11951120"/>
              <a:gd name="connsiteY1694" fmla="*/ 6382102 h 6757249"/>
              <a:gd name="connsiteX1695" fmla="*/ 8746227 w 11951120"/>
              <a:gd name="connsiteY1695" fmla="*/ 6372254 h 6757249"/>
              <a:gd name="connsiteX1696" fmla="*/ 8703844 w 11951120"/>
              <a:gd name="connsiteY1696" fmla="*/ 6364943 h 6757249"/>
              <a:gd name="connsiteX1697" fmla="*/ 8629420 w 11951120"/>
              <a:gd name="connsiteY1697" fmla="*/ 6440746 h 6757249"/>
              <a:gd name="connsiteX1698" fmla="*/ 8572382 w 11951120"/>
              <a:gd name="connsiteY1698" fmla="*/ 6440746 h 6757249"/>
              <a:gd name="connsiteX1699" fmla="*/ 8603095 w 11951120"/>
              <a:gd name="connsiteY1699" fmla="*/ 6382650 h 6757249"/>
              <a:gd name="connsiteX1700" fmla="*/ 8603293 w 11951120"/>
              <a:gd name="connsiteY1700" fmla="*/ 6382420 h 6757249"/>
              <a:gd name="connsiteX1701" fmla="*/ 8602607 w 11951120"/>
              <a:gd name="connsiteY1701" fmla="*/ 6382650 h 6757249"/>
              <a:gd name="connsiteX1702" fmla="*/ 8580847 w 11951120"/>
              <a:gd name="connsiteY1702" fmla="*/ 6334521 h 6757249"/>
              <a:gd name="connsiteX1703" fmla="*/ 8536809 w 11951120"/>
              <a:gd name="connsiteY1703" fmla="*/ 6360560 h 6757249"/>
              <a:gd name="connsiteX1704" fmla="*/ 8534191 w 11951120"/>
              <a:gd name="connsiteY1704" fmla="*/ 6361794 h 6757249"/>
              <a:gd name="connsiteX1705" fmla="*/ 8506511 w 11951120"/>
              <a:gd name="connsiteY1705" fmla="*/ 6409386 h 6757249"/>
              <a:gd name="connsiteX1706" fmla="*/ 8461758 w 11951120"/>
              <a:gd name="connsiteY1706" fmla="*/ 6422082 h 6757249"/>
              <a:gd name="connsiteX1707" fmla="*/ 8453669 w 11951120"/>
              <a:gd name="connsiteY1707" fmla="*/ 6397792 h 6757249"/>
              <a:gd name="connsiteX1708" fmla="*/ 8461530 w 11951120"/>
              <a:gd name="connsiteY1708" fmla="*/ 6361307 h 6757249"/>
              <a:gd name="connsiteX1709" fmla="*/ 8461471 w 11951120"/>
              <a:gd name="connsiteY1709" fmla="*/ 6361275 h 6757249"/>
              <a:gd name="connsiteX1710" fmla="*/ 8447211 w 11951120"/>
              <a:gd name="connsiteY1710" fmla="*/ 6325172 h 6757249"/>
              <a:gd name="connsiteX1711" fmla="*/ 8413538 w 11951120"/>
              <a:gd name="connsiteY1711" fmla="*/ 6312523 h 6757249"/>
              <a:gd name="connsiteX1712" fmla="*/ 8387302 w 11951120"/>
              <a:gd name="connsiteY1712" fmla="*/ 6334385 h 6757249"/>
              <a:gd name="connsiteX1713" fmla="*/ 8386902 w 11951120"/>
              <a:gd name="connsiteY1713" fmla="*/ 6333985 h 6757249"/>
              <a:gd name="connsiteX1714" fmla="*/ 8386914 w 11951120"/>
              <a:gd name="connsiteY1714" fmla="*/ 6334521 h 6757249"/>
              <a:gd name="connsiteX1715" fmla="*/ 8194556 w 11951120"/>
              <a:gd name="connsiteY1715" fmla="*/ 6312399 h 6757249"/>
              <a:gd name="connsiteX1716" fmla="*/ 8194556 w 11951120"/>
              <a:gd name="connsiteY1716" fmla="*/ 6311002 h 6757249"/>
              <a:gd name="connsiteX1717" fmla="*/ 8193318 w 11951120"/>
              <a:gd name="connsiteY1717" fmla="*/ 6312876 h 6757249"/>
              <a:gd name="connsiteX1718" fmla="*/ 8076369 w 11951120"/>
              <a:gd name="connsiteY1718" fmla="*/ 6430914 h 6757249"/>
              <a:gd name="connsiteX1719" fmla="*/ 8076270 w 11951120"/>
              <a:gd name="connsiteY1719" fmla="*/ 6430856 h 6757249"/>
              <a:gd name="connsiteX1720" fmla="*/ 8076577 w 11951120"/>
              <a:gd name="connsiteY1720" fmla="*/ 6431110 h 6757249"/>
              <a:gd name="connsiteX1721" fmla="*/ 7953235 w 11951120"/>
              <a:gd name="connsiteY1721" fmla="*/ 6479308 h 6757249"/>
              <a:gd name="connsiteX1722" fmla="*/ 7953598 w 11951120"/>
              <a:gd name="connsiteY1722" fmla="*/ 6478947 h 6757249"/>
              <a:gd name="connsiteX1723" fmla="*/ 7883596 w 11951120"/>
              <a:gd name="connsiteY1723" fmla="*/ 6409386 h 6757249"/>
              <a:gd name="connsiteX1724" fmla="*/ 7862129 w 11951120"/>
              <a:gd name="connsiteY1724" fmla="*/ 6405082 h 6757249"/>
              <a:gd name="connsiteX1725" fmla="*/ 7861527 w 11951120"/>
              <a:gd name="connsiteY1725" fmla="*/ 6404938 h 6757249"/>
              <a:gd name="connsiteX1726" fmla="*/ 7862069 w 11951120"/>
              <a:gd name="connsiteY1726" fmla="*/ 6405318 h 6757249"/>
              <a:gd name="connsiteX1727" fmla="*/ 7817906 w 11951120"/>
              <a:gd name="connsiteY1727" fmla="*/ 6414094 h 6757249"/>
              <a:gd name="connsiteX1728" fmla="*/ 7815195 w 11951120"/>
              <a:gd name="connsiteY1728" fmla="*/ 6412622 h 6757249"/>
              <a:gd name="connsiteX1729" fmla="*/ 7816487 w 11951120"/>
              <a:gd name="connsiteY1729" fmla="*/ 6414316 h 6757249"/>
              <a:gd name="connsiteX1730" fmla="*/ 7756305 w 11951120"/>
              <a:gd name="connsiteY1730" fmla="*/ 6449045 h 6757249"/>
              <a:gd name="connsiteX1731" fmla="*/ 7738879 w 11951120"/>
              <a:gd name="connsiteY1731" fmla="*/ 6451209 h 6757249"/>
              <a:gd name="connsiteX1732" fmla="*/ 7690126 w 11951120"/>
              <a:gd name="connsiteY1732" fmla="*/ 6492584 h 6757249"/>
              <a:gd name="connsiteX1733" fmla="*/ 7655116 w 11951120"/>
              <a:gd name="connsiteY1733" fmla="*/ 6479376 h 6757249"/>
              <a:gd name="connsiteX1734" fmla="*/ 7633232 w 11951120"/>
              <a:gd name="connsiteY1734" fmla="*/ 6479376 h 6757249"/>
              <a:gd name="connsiteX1735" fmla="*/ 7631792 w 11951120"/>
              <a:gd name="connsiteY1735" fmla="*/ 6477927 h 6757249"/>
              <a:gd name="connsiteX1736" fmla="*/ 7631498 w 11951120"/>
              <a:gd name="connsiteY1736" fmla="*/ 6479178 h 6757249"/>
              <a:gd name="connsiteX1737" fmla="*/ 7584928 w 11951120"/>
              <a:gd name="connsiteY1737" fmla="*/ 6479178 h 6757249"/>
              <a:gd name="connsiteX1738" fmla="*/ 7584757 w 11951120"/>
              <a:gd name="connsiteY1738" fmla="*/ 6479715 h 6757249"/>
              <a:gd name="connsiteX1739" fmla="*/ 7487002 w 11951120"/>
              <a:gd name="connsiteY1739" fmla="*/ 6527750 h 6757249"/>
              <a:gd name="connsiteX1740" fmla="*/ 7486756 w 11951120"/>
              <a:gd name="connsiteY1740" fmla="*/ 6527142 h 6757249"/>
              <a:gd name="connsiteX1741" fmla="*/ 7435745 w 11951120"/>
              <a:gd name="connsiteY1741" fmla="*/ 6501137 h 6757249"/>
              <a:gd name="connsiteX1742" fmla="*/ 7435637 w 11951120"/>
              <a:gd name="connsiteY1742" fmla="*/ 6501794 h 6757249"/>
              <a:gd name="connsiteX1743" fmla="*/ 7391842 w 11951120"/>
              <a:gd name="connsiteY1743" fmla="*/ 6532805 h 6757249"/>
              <a:gd name="connsiteX1744" fmla="*/ 7389489 w 11951120"/>
              <a:gd name="connsiteY1744" fmla="*/ 6531966 h 6757249"/>
              <a:gd name="connsiteX1745" fmla="*/ 7364256 w 11951120"/>
              <a:gd name="connsiteY1745" fmla="*/ 6574823 h 6757249"/>
              <a:gd name="connsiteX1746" fmla="*/ 7365654 w 11951120"/>
              <a:gd name="connsiteY1746" fmla="*/ 6576195 h 6757249"/>
              <a:gd name="connsiteX1747" fmla="*/ 7365654 w 11951120"/>
              <a:gd name="connsiteY1747" fmla="*/ 6624459 h 6757249"/>
              <a:gd name="connsiteX1748" fmla="*/ 7343308 w 11951120"/>
              <a:gd name="connsiteY1748" fmla="*/ 6650784 h 6757249"/>
              <a:gd name="connsiteX1749" fmla="*/ 7328226 w 11951120"/>
              <a:gd name="connsiteY1749" fmla="*/ 6600875 h 6757249"/>
              <a:gd name="connsiteX1750" fmla="*/ 7342958 w 11951120"/>
              <a:gd name="connsiteY1750" fmla="*/ 6555338 h 6757249"/>
              <a:gd name="connsiteX1751" fmla="*/ 7342030 w 11951120"/>
              <a:gd name="connsiteY1751" fmla="*/ 6553585 h 6757249"/>
              <a:gd name="connsiteX1752" fmla="*/ 7299663 w 11951120"/>
              <a:gd name="connsiteY1752" fmla="*/ 6553585 h 6757249"/>
              <a:gd name="connsiteX1753" fmla="*/ 7298619 w 11951120"/>
              <a:gd name="connsiteY1753" fmla="*/ 6554639 h 6757249"/>
              <a:gd name="connsiteX1754" fmla="*/ 7244992 w 11951120"/>
              <a:gd name="connsiteY1754" fmla="*/ 6554639 h 6757249"/>
              <a:gd name="connsiteX1755" fmla="*/ 7245220 w 11951120"/>
              <a:gd name="connsiteY1755" fmla="*/ 6554173 h 6757249"/>
              <a:gd name="connsiteX1756" fmla="*/ 7219611 w 11951120"/>
              <a:gd name="connsiteY1756" fmla="*/ 6549927 h 6757249"/>
              <a:gd name="connsiteX1757" fmla="*/ 7223012 w 11951120"/>
              <a:gd name="connsiteY1757" fmla="*/ 6556985 h 6757249"/>
              <a:gd name="connsiteX1758" fmla="*/ 7223543 w 11951120"/>
              <a:gd name="connsiteY1758" fmla="*/ 6558086 h 6757249"/>
              <a:gd name="connsiteX1759" fmla="*/ 7172596 w 11951120"/>
              <a:gd name="connsiteY1759" fmla="*/ 6575707 h 6757249"/>
              <a:gd name="connsiteX1760" fmla="*/ 7172596 w 11951120"/>
              <a:gd name="connsiteY1760" fmla="*/ 6529577 h 6757249"/>
              <a:gd name="connsiteX1761" fmla="*/ 7172108 w 11951120"/>
              <a:gd name="connsiteY1761" fmla="*/ 6529373 h 6757249"/>
              <a:gd name="connsiteX1762" fmla="*/ 7145784 w 11951120"/>
              <a:gd name="connsiteY1762" fmla="*/ 6454616 h 6757249"/>
              <a:gd name="connsiteX1763" fmla="*/ 7146814 w 11951120"/>
              <a:gd name="connsiteY1763" fmla="*/ 6454013 h 6757249"/>
              <a:gd name="connsiteX1764" fmla="*/ 7145538 w 11951120"/>
              <a:gd name="connsiteY1764" fmla="*/ 6454295 h 6757249"/>
              <a:gd name="connsiteX1765" fmla="*/ 7136762 w 11951120"/>
              <a:gd name="connsiteY1765" fmla="*/ 6454295 h 6757249"/>
              <a:gd name="connsiteX1766" fmla="*/ 7127988 w 11951120"/>
              <a:gd name="connsiteY1766" fmla="*/ 6458693 h 6757249"/>
              <a:gd name="connsiteX1767" fmla="*/ 7126988 w 11951120"/>
              <a:gd name="connsiteY1767" fmla="*/ 6458155 h 6757249"/>
              <a:gd name="connsiteX1768" fmla="*/ 7127013 w 11951120"/>
              <a:gd name="connsiteY1768" fmla="*/ 6458187 h 6757249"/>
              <a:gd name="connsiteX1769" fmla="*/ 7078749 w 11951120"/>
              <a:gd name="connsiteY1769" fmla="*/ 6554256 h 6757249"/>
              <a:gd name="connsiteX1770" fmla="*/ 7078192 w 11951120"/>
              <a:gd name="connsiteY1770" fmla="*/ 6553616 h 6757249"/>
              <a:gd name="connsiteX1771" fmla="*/ 7078749 w 11951120"/>
              <a:gd name="connsiteY1771" fmla="*/ 6555374 h 6757249"/>
              <a:gd name="connsiteX1772" fmla="*/ 6977833 w 11951120"/>
              <a:gd name="connsiteY1772" fmla="*/ 6572952 h 6757249"/>
              <a:gd name="connsiteX1773" fmla="*/ 6929568 w 11951120"/>
              <a:gd name="connsiteY1773" fmla="*/ 6485063 h 6757249"/>
              <a:gd name="connsiteX1774" fmla="*/ 6933693 w 11951120"/>
              <a:gd name="connsiteY1774" fmla="*/ 6483401 h 6757249"/>
              <a:gd name="connsiteX1775" fmla="*/ 6931539 w 11951120"/>
              <a:gd name="connsiteY1775" fmla="*/ 6483163 h 6757249"/>
              <a:gd name="connsiteX1776" fmla="*/ 6786483 w 11951120"/>
              <a:gd name="connsiteY1776" fmla="*/ 6500629 h 6757249"/>
              <a:gd name="connsiteX1777" fmla="*/ 6786522 w 11951120"/>
              <a:gd name="connsiteY1777" fmla="*/ 6500511 h 6757249"/>
              <a:gd name="connsiteX1778" fmla="*/ 6785027 w 11951120"/>
              <a:gd name="connsiteY1778" fmla="*/ 6502198 h 6757249"/>
              <a:gd name="connsiteX1779" fmla="*/ 6785027 w 11951120"/>
              <a:gd name="connsiteY1779" fmla="*/ 6550398 h 6757249"/>
              <a:gd name="connsiteX1780" fmla="*/ 6732627 w 11951120"/>
              <a:gd name="connsiteY1780" fmla="*/ 6528489 h 6757249"/>
              <a:gd name="connsiteX1781" fmla="*/ 6732675 w 11951120"/>
              <a:gd name="connsiteY1781" fmla="*/ 6513808 h 6757249"/>
              <a:gd name="connsiteX1782" fmla="*/ 6723529 w 11951120"/>
              <a:gd name="connsiteY1782" fmla="*/ 6517592 h 6757249"/>
              <a:gd name="connsiteX1783" fmla="*/ 6674302 w 11951120"/>
              <a:gd name="connsiteY1783" fmla="*/ 6508759 h 6757249"/>
              <a:gd name="connsiteX1784" fmla="*/ 6669289 w 11951120"/>
              <a:gd name="connsiteY1784" fmla="*/ 6502160 h 6757249"/>
              <a:gd name="connsiteX1785" fmla="*/ 6654414 w 11951120"/>
              <a:gd name="connsiteY1785" fmla="*/ 6509167 h 6757249"/>
              <a:gd name="connsiteX1786" fmla="*/ 6586849 w 11951120"/>
              <a:gd name="connsiteY1786" fmla="*/ 6517343 h 6757249"/>
              <a:gd name="connsiteX1787" fmla="*/ 6540846 w 11951120"/>
              <a:gd name="connsiteY1787" fmla="*/ 6507228 h 6757249"/>
              <a:gd name="connsiteX1788" fmla="*/ 6490780 w 11951120"/>
              <a:gd name="connsiteY1788" fmla="*/ 6529871 h 6757249"/>
              <a:gd name="connsiteX1789" fmla="*/ 6440003 w 11951120"/>
              <a:gd name="connsiteY1789" fmla="*/ 6567663 h 6757249"/>
              <a:gd name="connsiteX1790" fmla="*/ 6437798 w 11951120"/>
              <a:gd name="connsiteY1790" fmla="*/ 6519465 h 6757249"/>
              <a:gd name="connsiteX1791" fmla="*/ 6435625 w 11951120"/>
              <a:gd name="connsiteY1791" fmla="*/ 6484914 h 6757249"/>
              <a:gd name="connsiteX1792" fmla="*/ 6414630 w 11951120"/>
              <a:gd name="connsiteY1792" fmla="*/ 6505991 h 6757249"/>
              <a:gd name="connsiteX1793" fmla="*/ 6411735 w 11951120"/>
              <a:gd name="connsiteY1793" fmla="*/ 6474018 h 6757249"/>
              <a:gd name="connsiteX1794" fmla="*/ 6411542 w 11951120"/>
              <a:gd name="connsiteY1794" fmla="*/ 6474486 h 6757249"/>
              <a:gd name="connsiteX1795" fmla="*/ 6413670 w 11951120"/>
              <a:gd name="connsiteY1795" fmla="*/ 6506885 h 6757249"/>
              <a:gd name="connsiteX1796" fmla="*/ 6392576 w 11951120"/>
              <a:gd name="connsiteY1796" fmla="*/ 6529022 h 6757249"/>
              <a:gd name="connsiteX1797" fmla="*/ 6392576 w 11951120"/>
              <a:gd name="connsiteY1797" fmla="*/ 6574826 h 6757249"/>
              <a:gd name="connsiteX1798" fmla="*/ 6353754 w 11951120"/>
              <a:gd name="connsiteY1798" fmla="*/ 6592801 h 6757249"/>
              <a:gd name="connsiteX1799" fmla="*/ 6332725 w 11951120"/>
              <a:gd name="connsiteY1799" fmla="*/ 6579728 h 6757249"/>
              <a:gd name="connsiteX1800" fmla="*/ 6340811 w 11951120"/>
              <a:gd name="connsiteY1800" fmla="*/ 6553594 h 6757249"/>
              <a:gd name="connsiteX1801" fmla="*/ 6340442 w 11951120"/>
              <a:gd name="connsiteY1801" fmla="*/ 6553569 h 6757249"/>
              <a:gd name="connsiteX1802" fmla="*/ 6269712 w 11951120"/>
              <a:gd name="connsiteY1802" fmla="*/ 6431297 h 6757249"/>
              <a:gd name="connsiteX1803" fmla="*/ 6270376 w 11951120"/>
              <a:gd name="connsiteY1803" fmla="*/ 6430914 h 6757249"/>
              <a:gd name="connsiteX1804" fmla="*/ 6269351 w 11951120"/>
              <a:gd name="connsiteY1804" fmla="*/ 6430914 h 6757249"/>
              <a:gd name="connsiteX1805" fmla="*/ 6269351 w 11951120"/>
              <a:gd name="connsiteY1805" fmla="*/ 6409365 h 6757249"/>
              <a:gd name="connsiteX1806" fmla="*/ 6268863 w 11951120"/>
              <a:gd name="connsiteY1806" fmla="*/ 6409465 h 6757249"/>
              <a:gd name="connsiteX1807" fmla="*/ 6230471 w 11951120"/>
              <a:gd name="connsiteY1807" fmla="*/ 6412257 h 6757249"/>
              <a:gd name="connsiteX1808" fmla="*/ 6199582 w 11951120"/>
              <a:gd name="connsiteY1808" fmla="*/ 6431242 h 6757249"/>
              <a:gd name="connsiteX1809" fmla="*/ 6199636 w 11951120"/>
              <a:gd name="connsiteY1809" fmla="*/ 6431250 h 6757249"/>
              <a:gd name="connsiteX1810" fmla="*/ 6095063 w 11951120"/>
              <a:gd name="connsiteY1810" fmla="*/ 6479178 h 6757249"/>
              <a:gd name="connsiteX1811" fmla="*/ 6114669 w 11951120"/>
              <a:gd name="connsiteY1811" fmla="*/ 6432883 h 6757249"/>
              <a:gd name="connsiteX1812" fmla="*/ 6146155 w 11951120"/>
              <a:gd name="connsiteY1812" fmla="*/ 6410319 h 6757249"/>
              <a:gd name="connsiteX1813" fmla="*/ 6146009 w 11951120"/>
              <a:gd name="connsiteY1813" fmla="*/ 6409465 h 6757249"/>
              <a:gd name="connsiteX1814" fmla="*/ 6155566 w 11951120"/>
              <a:gd name="connsiteY1814" fmla="*/ 6396976 h 6757249"/>
              <a:gd name="connsiteX1815" fmla="*/ 6163251 w 11951120"/>
              <a:gd name="connsiteY1815" fmla="*/ 6361307 h 6757249"/>
              <a:gd name="connsiteX1816" fmla="*/ 6163192 w 11951120"/>
              <a:gd name="connsiteY1816" fmla="*/ 6361275 h 6757249"/>
              <a:gd name="connsiteX1817" fmla="*/ 6150099 w 11951120"/>
              <a:gd name="connsiteY1817" fmla="*/ 6328126 h 6757249"/>
              <a:gd name="connsiteX1818" fmla="*/ 6138298 w 11951120"/>
              <a:gd name="connsiteY1818" fmla="*/ 6340350 h 6757249"/>
              <a:gd name="connsiteX1819" fmla="*/ 6085956 w 11951120"/>
              <a:gd name="connsiteY1819" fmla="*/ 6355836 h 6757249"/>
              <a:gd name="connsiteX1820" fmla="*/ 6086108 w 11951120"/>
              <a:gd name="connsiteY1820" fmla="*/ 6337310 h 6757249"/>
              <a:gd name="connsiteX1821" fmla="*/ 6061542 w 11951120"/>
              <a:gd name="connsiteY1821" fmla="*/ 6364419 h 6757249"/>
              <a:gd name="connsiteX1822" fmla="*/ 5896277 w 11951120"/>
              <a:gd name="connsiteY1822" fmla="*/ 6312399 h 6757249"/>
              <a:gd name="connsiteX1823" fmla="*/ 5896277 w 11951120"/>
              <a:gd name="connsiteY1823" fmla="*/ 6311002 h 6757249"/>
              <a:gd name="connsiteX1824" fmla="*/ 5895039 w 11951120"/>
              <a:gd name="connsiteY1824" fmla="*/ 6312876 h 6757249"/>
              <a:gd name="connsiteX1825" fmla="*/ 5886696 w 11951120"/>
              <a:gd name="connsiteY1825" fmla="*/ 6323084 h 6757249"/>
              <a:gd name="connsiteX1826" fmla="*/ 5884195 w 11951120"/>
              <a:gd name="connsiteY1826" fmla="*/ 6338039 h 6757249"/>
              <a:gd name="connsiteX1827" fmla="*/ 5875851 w 11951120"/>
              <a:gd name="connsiteY1827" fmla="*/ 6336351 h 6757249"/>
              <a:gd name="connsiteX1828" fmla="*/ 5841438 w 11951120"/>
              <a:gd name="connsiteY1828" fmla="*/ 6378453 h 6757249"/>
              <a:gd name="connsiteX1829" fmla="*/ 5778090 w 11951120"/>
              <a:gd name="connsiteY1829" fmla="*/ 6430914 h 6757249"/>
              <a:gd name="connsiteX1830" fmla="*/ 5777991 w 11951120"/>
              <a:gd name="connsiteY1830" fmla="*/ 6430856 h 6757249"/>
              <a:gd name="connsiteX1831" fmla="*/ 5778298 w 11951120"/>
              <a:gd name="connsiteY1831" fmla="*/ 6431110 h 6757249"/>
              <a:gd name="connsiteX1832" fmla="*/ 5654957 w 11951120"/>
              <a:gd name="connsiteY1832" fmla="*/ 6479308 h 6757249"/>
              <a:gd name="connsiteX1833" fmla="*/ 5655319 w 11951120"/>
              <a:gd name="connsiteY1833" fmla="*/ 6478947 h 6757249"/>
              <a:gd name="connsiteX1834" fmla="*/ 5585317 w 11951120"/>
              <a:gd name="connsiteY1834" fmla="*/ 6409386 h 6757249"/>
              <a:gd name="connsiteX1835" fmla="*/ 5563850 w 11951120"/>
              <a:gd name="connsiteY1835" fmla="*/ 6405082 h 6757249"/>
              <a:gd name="connsiteX1836" fmla="*/ 5563248 w 11951120"/>
              <a:gd name="connsiteY1836" fmla="*/ 6404938 h 6757249"/>
              <a:gd name="connsiteX1837" fmla="*/ 5563790 w 11951120"/>
              <a:gd name="connsiteY1837" fmla="*/ 6405318 h 6757249"/>
              <a:gd name="connsiteX1838" fmla="*/ 5519628 w 11951120"/>
              <a:gd name="connsiteY1838" fmla="*/ 6414094 h 6757249"/>
              <a:gd name="connsiteX1839" fmla="*/ 5516917 w 11951120"/>
              <a:gd name="connsiteY1839" fmla="*/ 6412622 h 6757249"/>
              <a:gd name="connsiteX1840" fmla="*/ 5518208 w 11951120"/>
              <a:gd name="connsiteY1840" fmla="*/ 6414316 h 6757249"/>
              <a:gd name="connsiteX1841" fmla="*/ 5388083 w 11951120"/>
              <a:gd name="connsiteY1841" fmla="*/ 6457728 h 6757249"/>
              <a:gd name="connsiteX1842" fmla="*/ 5414108 w 11951120"/>
              <a:gd name="connsiteY1842" fmla="*/ 6383927 h 6757249"/>
              <a:gd name="connsiteX1843" fmla="*/ 5414370 w 11951120"/>
              <a:gd name="connsiteY1843" fmla="*/ 6383900 h 6757249"/>
              <a:gd name="connsiteX1844" fmla="*/ 5413635 w 11951120"/>
              <a:gd name="connsiteY1844" fmla="*/ 6383381 h 6757249"/>
              <a:gd name="connsiteX1845" fmla="*/ 5413635 w 11951120"/>
              <a:gd name="connsiteY1845" fmla="*/ 6361442 h 6757249"/>
              <a:gd name="connsiteX1846" fmla="*/ 5414436 w 11951120"/>
              <a:gd name="connsiteY1846" fmla="*/ 6360434 h 6757249"/>
              <a:gd name="connsiteX1847" fmla="*/ 5413328 w 11951120"/>
              <a:gd name="connsiteY1847" fmla="*/ 6361199 h 6757249"/>
              <a:gd name="connsiteX1848" fmla="*/ 5380863 w 11951120"/>
              <a:gd name="connsiteY1848" fmla="*/ 6313199 h 6757249"/>
              <a:gd name="connsiteX1849" fmla="*/ 5331774 w 11951120"/>
              <a:gd name="connsiteY1849" fmla="*/ 6335318 h 6757249"/>
              <a:gd name="connsiteX1850" fmla="*/ 5330808 w 11951120"/>
              <a:gd name="connsiteY1850" fmla="*/ 6335228 h 6757249"/>
              <a:gd name="connsiteX1851" fmla="*/ 5319169 w 11951120"/>
              <a:gd name="connsiteY1851" fmla="*/ 6369244 h 6757249"/>
              <a:gd name="connsiteX1852" fmla="*/ 5288293 w 11951120"/>
              <a:gd name="connsiteY1852" fmla="*/ 6370347 h 6757249"/>
              <a:gd name="connsiteX1853" fmla="*/ 5276879 w 11951120"/>
              <a:gd name="connsiteY1853" fmla="*/ 6355846 h 6757249"/>
              <a:gd name="connsiteX1854" fmla="*/ 5247392 w 11951120"/>
              <a:gd name="connsiteY1854" fmla="*/ 6388281 h 6757249"/>
              <a:gd name="connsiteX1855" fmla="*/ 5243597 w 11951120"/>
              <a:gd name="connsiteY1855" fmla="*/ 6388658 h 6757249"/>
              <a:gd name="connsiteX1856" fmla="*/ 5204379 w 11951120"/>
              <a:gd name="connsiteY1856" fmla="*/ 6410370 h 6757249"/>
              <a:gd name="connsiteX1857" fmla="*/ 5129413 w 11951120"/>
              <a:gd name="connsiteY1857" fmla="*/ 6338524 h 6757249"/>
              <a:gd name="connsiteX1858" fmla="*/ 5129413 w 11951120"/>
              <a:gd name="connsiteY1858" fmla="*/ 6337929 h 6757249"/>
              <a:gd name="connsiteX1859" fmla="*/ 5128632 w 11951120"/>
              <a:gd name="connsiteY1859" fmla="*/ 6339197 h 6757249"/>
              <a:gd name="connsiteX1860" fmla="*/ 5102684 w 11951120"/>
              <a:gd name="connsiteY1860" fmla="*/ 6361199 h 6757249"/>
              <a:gd name="connsiteX1861" fmla="*/ 5101991 w 11951120"/>
              <a:gd name="connsiteY1861" fmla="*/ 6360802 h 6757249"/>
              <a:gd name="connsiteX1862" fmla="*/ 5085860 w 11951120"/>
              <a:gd name="connsiteY1862" fmla="*/ 6378685 h 6757249"/>
              <a:gd name="connsiteX1863" fmla="*/ 5072359 w 11951120"/>
              <a:gd name="connsiteY1863" fmla="*/ 6390695 h 6757249"/>
              <a:gd name="connsiteX1864" fmla="*/ 5036807 w 11951120"/>
              <a:gd name="connsiteY1864" fmla="*/ 6347135 h 6757249"/>
              <a:gd name="connsiteX1865" fmla="*/ 4994442 w 11951120"/>
              <a:gd name="connsiteY1865" fmla="*/ 6361199 h 6757249"/>
              <a:gd name="connsiteX1866" fmla="*/ 4987237 w 11951120"/>
              <a:gd name="connsiteY1866" fmla="*/ 6319158 h 6757249"/>
              <a:gd name="connsiteX1867" fmla="*/ 4984463 w 11951120"/>
              <a:gd name="connsiteY1867" fmla="*/ 6320980 h 6757249"/>
              <a:gd name="connsiteX1868" fmla="*/ 5001497 w 11951120"/>
              <a:gd name="connsiteY1868" fmla="*/ 6211044 h 6757249"/>
              <a:gd name="connsiteX1869" fmla="*/ 5001672 w 11951120"/>
              <a:gd name="connsiteY1869" fmla="*/ 6211440 h 6757249"/>
              <a:gd name="connsiteX1870" fmla="*/ 5026495 w 11951120"/>
              <a:gd name="connsiteY1870" fmla="*/ 6165780 h 6757249"/>
              <a:gd name="connsiteX1871" fmla="*/ 5014373 w 11951120"/>
              <a:gd name="connsiteY1871" fmla="*/ 6183172 h 6757249"/>
              <a:gd name="connsiteX1872" fmla="*/ 4943117 w 11951120"/>
              <a:gd name="connsiteY1872" fmla="*/ 6190555 h 6757249"/>
              <a:gd name="connsiteX1873" fmla="*/ 4934533 w 11951120"/>
              <a:gd name="connsiteY1873" fmla="*/ 6186162 h 6757249"/>
              <a:gd name="connsiteX1874" fmla="*/ 4910113 w 11951120"/>
              <a:gd name="connsiteY1874" fmla="*/ 6194955 h 6757249"/>
              <a:gd name="connsiteX1875" fmla="*/ 4910049 w 11951120"/>
              <a:gd name="connsiteY1875" fmla="*/ 6194915 h 6757249"/>
              <a:gd name="connsiteX1876" fmla="*/ 4899263 w 11951120"/>
              <a:gd name="connsiteY1876" fmla="*/ 6231197 h 6757249"/>
              <a:gd name="connsiteX1877" fmla="*/ 4861278 w 11951120"/>
              <a:gd name="connsiteY1877" fmla="*/ 6245902 h 6757249"/>
              <a:gd name="connsiteX1878" fmla="*/ 4859861 w 11951120"/>
              <a:gd name="connsiteY1878" fmla="*/ 6243250 h 6757249"/>
              <a:gd name="connsiteX1879" fmla="*/ 4860564 w 11951120"/>
              <a:gd name="connsiteY1879" fmla="*/ 6246726 h 6757249"/>
              <a:gd name="connsiteX1880" fmla="*/ 4860564 w 11951120"/>
              <a:gd name="connsiteY1880" fmla="*/ 6285709 h 6757249"/>
              <a:gd name="connsiteX1881" fmla="*/ 4812389 w 11951120"/>
              <a:gd name="connsiteY1881" fmla="*/ 6285709 h 6757249"/>
              <a:gd name="connsiteX1882" fmla="*/ 4768592 w 11951120"/>
              <a:gd name="connsiteY1882" fmla="*/ 6255389 h 6757249"/>
              <a:gd name="connsiteX1883" fmla="*/ 4772426 w 11951120"/>
              <a:gd name="connsiteY1883" fmla="*/ 6229400 h 6757249"/>
              <a:gd name="connsiteX1884" fmla="*/ 4768873 w 11951120"/>
              <a:gd name="connsiteY1884" fmla="*/ 6227606 h 6757249"/>
              <a:gd name="connsiteX1885" fmla="*/ 4753460 w 11951120"/>
              <a:gd name="connsiteY1885" fmla="*/ 6237859 h 6757249"/>
              <a:gd name="connsiteX1886" fmla="*/ 4731893 w 11951120"/>
              <a:gd name="connsiteY1886" fmla="*/ 6237859 h 6757249"/>
              <a:gd name="connsiteX1887" fmla="*/ 4732304 w 11951120"/>
              <a:gd name="connsiteY1887" fmla="*/ 6227582 h 6757249"/>
              <a:gd name="connsiteX1888" fmla="*/ 4727210 w 11951120"/>
              <a:gd name="connsiteY1888" fmla="*/ 6231864 h 6757249"/>
              <a:gd name="connsiteX1889" fmla="*/ 4668179 w 11951120"/>
              <a:gd name="connsiteY1889" fmla="*/ 6285608 h 6757249"/>
              <a:gd name="connsiteX1890" fmla="*/ 4628825 w 11951120"/>
              <a:gd name="connsiteY1890" fmla="*/ 6307572 h 6757249"/>
              <a:gd name="connsiteX1891" fmla="*/ 4623761 w 11951120"/>
              <a:gd name="connsiteY1891" fmla="*/ 6306119 h 6757249"/>
              <a:gd name="connsiteX1892" fmla="*/ 4620908 w 11951120"/>
              <a:gd name="connsiteY1892" fmla="*/ 6334798 h 6757249"/>
              <a:gd name="connsiteX1893" fmla="*/ 4555152 w 11951120"/>
              <a:gd name="connsiteY1893" fmla="*/ 6381569 h 6757249"/>
              <a:gd name="connsiteX1894" fmla="*/ 4528390 w 11951120"/>
              <a:gd name="connsiteY1894" fmla="*/ 6387985 h 6757249"/>
              <a:gd name="connsiteX1895" fmla="*/ 4528792 w 11951120"/>
              <a:gd name="connsiteY1895" fmla="*/ 6388303 h 6757249"/>
              <a:gd name="connsiteX1896" fmla="*/ 4453989 w 11951120"/>
              <a:gd name="connsiteY1896" fmla="*/ 6505703 h 6757249"/>
              <a:gd name="connsiteX1897" fmla="*/ 4357186 w 11951120"/>
              <a:gd name="connsiteY1897" fmla="*/ 6483961 h 6757249"/>
              <a:gd name="connsiteX1898" fmla="*/ 4379119 w 11951120"/>
              <a:gd name="connsiteY1898" fmla="*/ 6436277 h 6757249"/>
              <a:gd name="connsiteX1899" fmla="*/ 4357903 w 11951120"/>
              <a:gd name="connsiteY1899" fmla="*/ 6431868 h 6757249"/>
              <a:gd name="connsiteX1900" fmla="*/ 4336010 w 11951120"/>
              <a:gd name="connsiteY1900" fmla="*/ 6436277 h 6757249"/>
              <a:gd name="connsiteX1901" fmla="*/ 4335705 w 11951120"/>
              <a:gd name="connsiteY1901" fmla="*/ 6436168 h 6757249"/>
              <a:gd name="connsiteX1902" fmla="*/ 4335736 w 11951120"/>
              <a:gd name="connsiteY1902" fmla="*/ 6436212 h 6757249"/>
              <a:gd name="connsiteX1903" fmla="*/ 4141724 w 11951120"/>
              <a:gd name="connsiteY1903" fmla="*/ 6567663 h 6757249"/>
              <a:gd name="connsiteX1904" fmla="*/ 4139519 w 11951120"/>
              <a:gd name="connsiteY1904" fmla="*/ 6519465 h 6757249"/>
              <a:gd name="connsiteX1905" fmla="*/ 4137346 w 11951120"/>
              <a:gd name="connsiteY1905" fmla="*/ 6484914 h 6757249"/>
              <a:gd name="connsiteX1906" fmla="*/ 4116351 w 11951120"/>
              <a:gd name="connsiteY1906" fmla="*/ 6505991 h 6757249"/>
              <a:gd name="connsiteX1907" fmla="*/ 4113456 w 11951120"/>
              <a:gd name="connsiteY1907" fmla="*/ 6474018 h 6757249"/>
              <a:gd name="connsiteX1908" fmla="*/ 4113263 w 11951120"/>
              <a:gd name="connsiteY1908" fmla="*/ 6474486 h 6757249"/>
              <a:gd name="connsiteX1909" fmla="*/ 4115391 w 11951120"/>
              <a:gd name="connsiteY1909" fmla="*/ 6506885 h 6757249"/>
              <a:gd name="connsiteX1910" fmla="*/ 4094297 w 11951120"/>
              <a:gd name="connsiteY1910" fmla="*/ 6529022 h 6757249"/>
              <a:gd name="connsiteX1911" fmla="*/ 4094297 w 11951120"/>
              <a:gd name="connsiteY1911" fmla="*/ 6574826 h 6757249"/>
              <a:gd name="connsiteX1912" fmla="*/ 4055475 w 11951120"/>
              <a:gd name="connsiteY1912" fmla="*/ 6592801 h 6757249"/>
              <a:gd name="connsiteX1913" fmla="*/ 4034446 w 11951120"/>
              <a:gd name="connsiteY1913" fmla="*/ 6579728 h 6757249"/>
              <a:gd name="connsiteX1914" fmla="*/ 4042532 w 11951120"/>
              <a:gd name="connsiteY1914" fmla="*/ 6553594 h 6757249"/>
              <a:gd name="connsiteX1915" fmla="*/ 4042163 w 11951120"/>
              <a:gd name="connsiteY1915" fmla="*/ 6553569 h 6757249"/>
              <a:gd name="connsiteX1916" fmla="*/ 3971987 w 11951120"/>
              <a:gd name="connsiteY1916" fmla="*/ 6513720 h 6757249"/>
              <a:gd name="connsiteX1917" fmla="*/ 3963263 w 11951120"/>
              <a:gd name="connsiteY1917" fmla="*/ 6496522 h 6757249"/>
              <a:gd name="connsiteX1918" fmla="*/ 3960316 w 11951120"/>
              <a:gd name="connsiteY1918" fmla="*/ 6505991 h 6757249"/>
              <a:gd name="connsiteX1919" fmla="*/ 3864184 w 11951120"/>
              <a:gd name="connsiteY1919" fmla="*/ 6457728 h 6757249"/>
              <a:gd name="connsiteX1920" fmla="*/ 3865552 w 11951120"/>
              <a:gd name="connsiteY1920" fmla="*/ 6455668 h 6757249"/>
              <a:gd name="connsiteX1921" fmla="*/ 3862846 w 11951120"/>
              <a:gd name="connsiteY1921" fmla="*/ 6456878 h 6757249"/>
              <a:gd name="connsiteX1922" fmla="*/ 3862846 w 11951120"/>
              <a:gd name="connsiteY1922" fmla="*/ 6457728 h 6757249"/>
              <a:gd name="connsiteX1923" fmla="*/ 3860945 w 11951120"/>
              <a:gd name="connsiteY1923" fmla="*/ 6457728 h 6757249"/>
              <a:gd name="connsiteX1924" fmla="*/ 3855607 w 11951120"/>
              <a:gd name="connsiteY1924" fmla="*/ 6460116 h 6757249"/>
              <a:gd name="connsiteX1925" fmla="*/ 3835763 w 11951120"/>
              <a:gd name="connsiteY1925" fmla="*/ 6466546 h 6757249"/>
              <a:gd name="connsiteX1926" fmla="*/ 3809814 w 11951120"/>
              <a:gd name="connsiteY1926" fmla="*/ 6521510 h 6757249"/>
              <a:gd name="connsiteX1927" fmla="*/ 3766615 w 11951120"/>
              <a:gd name="connsiteY1927" fmla="*/ 6575707 h 6757249"/>
              <a:gd name="connsiteX1928" fmla="*/ 3770935 w 11951120"/>
              <a:gd name="connsiteY1928" fmla="*/ 6479357 h 6757249"/>
              <a:gd name="connsiteX1929" fmla="*/ 3771155 w 11951120"/>
              <a:gd name="connsiteY1929" fmla="*/ 6478957 h 6757249"/>
              <a:gd name="connsiteX1930" fmla="*/ 3741730 w 11951120"/>
              <a:gd name="connsiteY1930" fmla="*/ 6458023 h 6757249"/>
              <a:gd name="connsiteX1931" fmla="*/ 3739663 w 11951120"/>
              <a:gd name="connsiteY1931" fmla="*/ 6457935 h 6757249"/>
              <a:gd name="connsiteX1932" fmla="*/ 3673703 w 11951120"/>
              <a:gd name="connsiteY1932" fmla="*/ 6466735 h 6757249"/>
              <a:gd name="connsiteX1933" fmla="*/ 3616535 w 11951120"/>
              <a:gd name="connsiteY1933" fmla="*/ 6444734 h 6757249"/>
              <a:gd name="connsiteX1934" fmla="*/ 3642919 w 11951120"/>
              <a:gd name="connsiteY1934" fmla="*/ 6409532 h 6757249"/>
              <a:gd name="connsiteX1935" fmla="*/ 3642919 w 11951120"/>
              <a:gd name="connsiteY1935" fmla="*/ 6408943 h 6757249"/>
              <a:gd name="connsiteX1936" fmla="*/ 3611687 w 11951120"/>
              <a:gd name="connsiteY1936" fmla="*/ 6380831 h 6757249"/>
              <a:gd name="connsiteX1937" fmla="*/ 3596106 w 11951120"/>
              <a:gd name="connsiteY1937" fmla="*/ 6339134 h 6757249"/>
              <a:gd name="connsiteX1938" fmla="*/ 3587104 w 11951120"/>
              <a:gd name="connsiteY1938" fmla="*/ 6330936 h 6757249"/>
              <a:gd name="connsiteX1939" fmla="*/ 3585916 w 11951120"/>
              <a:gd name="connsiteY1939" fmla="*/ 6338039 h 6757249"/>
              <a:gd name="connsiteX1940" fmla="*/ 3489004 w 11951120"/>
              <a:gd name="connsiteY1940" fmla="*/ 6289728 h 6757249"/>
              <a:gd name="connsiteX1941" fmla="*/ 3475149 w 11951120"/>
              <a:gd name="connsiteY1941" fmla="*/ 6278570 h 6757249"/>
              <a:gd name="connsiteX1942" fmla="*/ 3472833 w 11951120"/>
              <a:gd name="connsiteY1942" fmla="*/ 6280164 h 6757249"/>
              <a:gd name="connsiteX1943" fmla="*/ 3488430 w 11951120"/>
              <a:gd name="connsiteY1943" fmla="*/ 6291484 h 6757249"/>
              <a:gd name="connsiteX1944" fmla="*/ 3458306 w 11951120"/>
              <a:gd name="connsiteY1944" fmla="*/ 6290166 h 6757249"/>
              <a:gd name="connsiteX1945" fmla="*/ 3447663 w 11951120"/>
              <a:gd name="connsiteY1945" fmla="*/ 6297494 h 6757249"/>
              <a:gd name="connsiteX1946" fmla="*/ 3407398 w 11951120"/>
              <a:gd name="connsiteY1946" fmla="*/ 6307572 h 6757249"/>
              <a:gd name="connsiteX1947" fmla="*/ 3407006 w 11951120"/>
              <a:gd name="connsiteY1947" fmla="*/ 6301316 h 6757249"/>
              <a:gd name="connsiteX1948" fmla="*/ 3392825 w 11951120"/>
              <a:gd name="connsiteY1948" fmla="*/ 6313828 h 6757249"/>
              <a:gd name="connsiteX1949" fmla="*/ 3392258 w 11951120"/>
              <a:gd name="connsiteY1949" fmla="*/ 6313786 h 6757249"/>
              <a:gd name="connsiteX1950" fmla="*/ 3392780 w 11951120"/>
              <a:gd name="connsiteY1950" fmla="*/ 6346276 h 6757249"/>
              <a:gd name="connsiteX1951" fmla="*/ 3370449 w 11951120"/>
              <a:gd name="connsiteY1951" fmla="*/ 6360495 h 6757249"/>
              <a:gd name="connsiteX1952" fmla="*/ 3370449 w 11951120"/>
              <a:gd name="connsiteY1952" fmla="*/ 6286121 h 6757249"/>
              <a:gd name="connsiteX1953" fmla="*/ 3371145 w 11951120"/>
              <a:gd name="connsiteY1953" fmla="*/ 6286961 h 6757249"/>
              <a:gd name="connsiteX1954" fmla="*/ 3403789 w 11951120"/>
              <a:gd name="connsiteY1954" fmla="*/ 6250035 h 6757249"/>
              <a:gd name="connsiteX1955" fmla="*/ 3403069 w 11951120"/>
              <a:gd name="connsiteY1955" fmla="*/ 6238573 h 6757249"/>
              <a:gd name="connsiteX1956" fmla="*/ 3342861 w 11951120"/>
              <a:gd name="connsiteY1956" fmla="*/ 6211064 h 6757249"/>
              <a:gd name="connsiteX1957" fmla="*/ 3318583 w 11951120"/>
              <a:gd name="connsiteY1957" fmla="*/ 6178495 h 6757249"/>
              <a:gd name="connsiteX1958" fmla="*/ 3334413 w 11951120"/>
              <a:gd name="connsiteY1958" fmla="*/ 6144566 h 6757249"/>
              <a:gd name="connsiteX1959" fmla="*/ 3332611 w 11951120"/>
              <a:gd name="connsiteY1959" fmla="*/ 6143410 h 6757249"/>
              <a:gd name="connsiteX1960" fmla="*/ 3301041 w 11951120"/>
              <a:gd name="connsiteY1960" fmla="*/ 6141974 h 6757249"/>
              <a:gd name="connsiteX1961" fmla="*/ 3230969 w 11951120"/>
              <a:gd name="connsiteY1961" fmla="*/ 6168351 h 6757249"/>
              <a:gd name="connsiteX1962" fmla="*/ 3230590 w 11951120"/>
              <a:gd name="connsiteY1962" fmla="*/ 6168419 h 6757249"/>
              <a:gd name="connsiteX1963" fmla="*/ 3231021 w 11951120"/>
              <a:gd name="connsiteY1963" fmla="*/ 6168767 h 6757249"/>
              <a:gd name="connsiteX1964" fmla="*/ 3178159 w 11951120"/>
              <a:gd name="connsiteY1964" fmla="*/ 6221322 h 6757249"/>
              <a:gd name="connsiteX1965" fmla="*/ 3177219 w 11951120"/>
              <a:gd name="connsiteY1965" fmla="*/ 6221747 h 6757249"/>
              <a:gd name="connsiteX1966" fmla="*/ 3166093 w 11951120"/>
              <a:gd name="connsiteY1966" fmla="*/ 6258247 h 6757249"/>
              <a:gd name="connsiteX1967" fmla="*/ 3142536 w 11951120"/>
              <a:gd name="connsiteY1967" fmla="*/ 6281801 h 6757249"/>
              <a:gd name="connsiteX1968" fmla="*/ 3082578 w 11951120"/>
              <a:gd name="connsiteY1968" fmla="*/ 6312403 h 6757249"/>
              <a:gd name="connsiteX1969" fmla="*/ 3082653 w 11951120"/>
              <a:gd name="connsiteY1969" fmla="*/ 6313168 h 6757249"/>
              <a:gd name="connsiteX1970" fmla="*/ 3033495 w 11951120"/>
              <a:gd name="connsiteY1970" fmla="*/ 6335318 h 6757249"/>
              <a:gd name="connsiteX1971" fmla="*/ 3032529 w 11951120"/>
              <a:gd name="connsiteY1971" fmla="*/ 6335228 h 6757249"/>
              <a:gd name="connsiteX1972" fmla="*/ 3020890 w 11951120"/>
              <a:gd name="connsiteY1972" fmla="*/ 6369244 h 6757249"/>
              <a:gd name="connsiteX1973" fmla="*/ 2990014 w 11951120"/>
              <a:gd name="connsiteY1973" fmla="*/ 6370347 h 6757249"/>
              <a:gd name="connsiteX1974" fmla="*/ 2968722 w 11951120"/>
              <a:gd name="connsiteY1974" fmla="*/ 6343297 h 6757249"/>
              <a:gd name="connsiteX1975" fmla="*/ 2985165 w 11951120"/>
              <a:gd name="connsiteY1975" fmla="*/ 6313989 h 6757249"/>
              <a:gd name="connsiteX1976" fmla="*/ 2984337 w 11951120"/>
              <a:gd name="connsiteY1976" fmla="*/ 6313168 h 6757249"/>
              <a:gd name="connsiteX1977" fmla="*/ 3033289 w 11951120"/>
              <a:gd name="connsiteY1977" fmla="*/ 6264642 h 6757249"/>
              <a:gd name="connsiteX1978" fmla="*/ 3003106 w 11951120"/>
              <a:gd name="connsiteY1978" fmla="*/ 6243022 h 6757249"/>
              <a:gd name="connsiteX1979" fmla="*/ 3011820 w 11951120"/>
              <a:gd name="connsiteY1979" fmla="*/ 6234282 h 6757249"/>
              <a:gd name="connsiteX1980" fmla="*/ 3014108 w 11951120"/>
              <a:gd name="connsiteY1980" fmla="*/ 6231748 h 6757249"/>
              <a:gd name="connsiteX1981" fmla="*/ 3013211 w 11951120"/>
              <a:gd name="connsiteY1981" fmla="*/ 6231966 h 6757249"/>
              <a:gd name="connsiteX1982" fmla="*/ 3003379 w 11951120"/>
              <a:gd name="connsiteY1982" fmla="*/ 6241950 h 6757249"/>
              <a:gd name="connsiteX1983" fmla="*/ 2819516 w 11951120"/>
              <a:gd name="connsiteY1983" fmla="*/ 6339748 h 6757249"/>
              <a:gd name="connsiteX1984" fmla="*/ 2815138 w 11951120"/>
              <a:gd name="connsiteY1984" fmla="*/ 6330857 h 6757249"/>
              <a:gd name="connsiteX1985" fmla="*/ 2815187 w 11951120"/>
              <a:gd name="connsiteY1985" fmla="*/ 6330295 h 6757249"/>
              <a:gd name="connsiteX1986" fmla="*/ 2814552 w 11951120"/>
              <a:gd name="connsiteY1986" fmla="*/ 6331352 h 6757249"/>
              <a:gd name="connsiteX1987" fmla="*/ 2761734 w 11951120"/>
              <a:gd name="connsiteY1987" fmla="*/ 6340155 h 6757249"/>
              <a:gd name="connsiteX1988" fmla="*/ 2761307 w 11951120"/>
              <a:gd name="connsiteY1988" fmla="*/ 6339572 h 6757249"/>
              <a:gd name="connsiteX1989" fmla="*/ 2696163 w 11951120"/>
              <a:gd name="connsiteY1989" fmla="*/ 6361199 h 6757249"/>
              <a:gd name="connsiteX1990" fmla="*/ 2688508 w 11951120"/>
              <a:gd name="connsiteY1990" fmla="*/ 6316538 h 6757249"/>
              <a:gd name="connsiteX1991" fmla="*/ 2726398 w 11951120"/>
              <a:gd name="connsiteY1991" fmla="*/ 6291739 h 6757249"/>
              <a:gd name="connsiteX1992" fmla="*/ 2722121 w 11951120"/>
              <a:gd name="connsiteY1992" fmla="*/ 6291739 h 6757249"/>
              <a:gd name="connsiteX1993" fmla="*/ 2723104 w 11951120"/>
              <a:gd name="connsiteY1993" fmla="*/ 6290293 h 6757249"/>
              <a:gd name="connsiteX1994" fmla="*/ 2724510 w 11951120"/>
              <a:gd name="connsiteY1994" fmla="*/ 6245576 h 6757249"/>
              <a:gd name="connsiteX1995" fmla="*/ 2734073 w 11951120"/>
              <a:gd name="connsiteY1995" fmla="*/ 6233002 h 6757249"/>
              <a:gd name="connsiteX1996" fmla="*/ 2724247 w 11951120"/>
              <a:gd name="connsiteY1996" fmla="*/ 6226838 h 6757249"/>
              <a:gd name="connsiteX1997" fmla="*/ 2712122 w 11951120"/>
              <a:gd name="connsiteY1997" fmla="*/ 6202138 h 6757249"/>
              <a:gd name="connsiteX1998" fmla="*/ 2710263 w 11951120"/>
              <a:gd name="connsiteY1998" fmla="*/ 6186647 h 6757249"/>
              <a:gd name="connsiteX1999" fmla="*/ 2697282 w 11951120"/>
              <a:gd name="connsiteY1999" fmla="*/ 6194383 h 6757249"/>
              <a:gd name="connsiteX2000" fmla="*/ 2673891 w 11951120"/>
              <a:gd name="connsiteY2000" fmla="*/ 6197390 h 6757249"/>
              <a:gd name="connsiteX2001" fmla="*/ 2645346 w 11951120"/>
              <a:gd name="connsiteY2001" fmla="*/ 6190674 h 6757249"/>
              <a:gd name="connsiteX2002" fmla="*/ 2643430 w 11951120"/>
              <a:gd name="connsiteY2002" fmla="*/ 6193128 h 6757249"/>
              <a:gd name="connsiteX2003" fmla="*/ 2561803 w 11951120"/>
              <a:gd name="connsiteY2003" fmla="*/ 6237857 h 6757249"/>
              <a:gd name="connsiteX2004" fmla="*/ 2561803 w 11951120"/>
              <a:gd name="connsiteY2004" fmla="*/ 6236089 h 6757249"/>
              <a:gd name="connsiteX2005" fmla="*/ 2561333 w 11951120"/>
              <a:gd name="connsiteY2005" fmla="*/ 6237972 h 6757249"/>
              <a:gd name="connsiteX2006" fmla="*/ 2561333 w 11951120"/>
              <a:gd name="connsiteY2006" fmla="*/ 6286294 h 6757249"/>
              <a:gd name="connsiteX2007" fmla="*/ 2453058 w 11951120"/>
              <a:gd name="connsiteY2007" fmla="*/ 6241198 h 6757249"/>
              <a:gd name="connsiteX2008" fmla="*/ 2450065 w 11951120"/>
              <a:gd name="connsiteY2008" fmla="*/ 6237859 h 6757249"/>
              <a:gd name="connsiteX2009" fmla="*/ 2433614 w 11951120"/>
              <a:gd name="connsiteY2009" fmla="*/ 6237859 h 6757249"/>
              <a:gd name="connsiteX2010" fmla="*/ 2434213 w 11951120"/>
              <a:gd name="connsiteY2010" fmla="*/ 6222869 h 6757249"/>
              <a:gd name="connsiteX2011" fmla="*/ 2421340 w 11951120"/>
              <a:gd name="connsiteY2011" fmla="*/ 6216008 h 6757249"/>
              <a:gd name="connsiteX2012" fmla="*/ 2434464 w 11951120"/>
              <a:gd name="connsiteY2012" fmla="*/ 6162195 h 6757249"/>
              <a:gd name="connsiteX2013" fmla="*/ 2454910 w 11951120"/>
              <a:gd name="connsiteY2013" fmla="*/ 6152166 h 6757249"/>
              <a:gd name="connsiteX2014" fmla="*/ 2453799 w 11951120"/>
              <a:gd name="connsiteY2014" fmla="*/ 6146692 h 6757249"/>
              <a:gd name="connsiteX2015" fmla="*/ 2384968 w 11951120"/>
              <a:gd name="connsiteY2015" fmla="*/ 6146692 h 6757249"/>
              <a:gd name="connsiteX2016" fmla="*/ 2383625 w 11951120"/>
              <a:gd name="connsiteY2016" fmla="*/ 6146477 h 6757249"/>
              <a:gd name="connsiteX2017" fmla="*/ 2374628 w 11951120"/>
              <a:gd name="connsiteY2017" fmla="*/ 6173216 h 6757249"/>
              <a:gd name="connsiteX2018" fmla="*/ 2356584 w 11951120"/>
              <a:gd name="connsiteY2018" fmla="*/ 6191177 h 6757249"/>
              <a:gd name="connsiteX2019" fmla="*/ 2310394 w 11951120"/>
              <a:gd name="connsiteY2019" fmla="*/ 6216148 h 6757249"/>
              <a:gd name="connsiteX2020" fmla="*/ 2310392 w 11951120"/>
              <a:gd name="connsiteY2020" fmla="*/ 6216157 h 6757249"/>
              <a:gd name="connsiteX2021" fmla="*/ 2213966 w 11951120"/>
              <a:gd name="connsiteY2021" fmla="*/ 6312936 h 6757249"/>
              <a:gd name="connsiteX2022" fmla="*/ 2165753 w 11951120"/>
              <a:gd name="connsiteY2022" fmla="*/ 6312936 h 6757249"/>
              <a:gd name="connsiteX2023" fmla="*/ 2192051 w 11951120"/>
              <a:gd name="connsiteY2023" fmla="*/ 6167767 h 6757249"/>
              <a:gd name="connsiteX2024" fmla="*/ 2191994 w 11951120"/>
              <a:gd name="connsiteY2024" fmla="*/ 6167588 h 6757249"/>
              <a:gd name="connsiteX2025" fmla="*/ 2191732 w 11951120"/>
              <a:gd name="connsiteY2025" fmla="*/ 6168375 h 6757249"/>
              <a:gd name="connsiteX2026" fmla="*/ 2122436 w 11951120"/>
              <a:gd name="connsiteY2026" fmla="*/ 6194396 h 6757249"/>
              <a:gd name="connsiteX2027" fmla="*/ 2122255 w 11951120"/>
              <a:gd name="connsiteY2027" fmla="*/ 6194640 h 6757249"/>
              <a:gd name="connsiteX2028" fmla="*/ 2016432 w 11951120"/>
              <a:gd name="connsiteY2028" fmla="*/ 6282966 h 6757249"/>
              <a:gd name="connsiteX2029" fmla="*/ 1972338 w 11951120"/>
              <a:gd name="connsiteY2029" fmla="*/ 6238803 h 6757249"/>
              <a:gd name="connsiteX2030" fmla="*/ 1972221 w 11951120"/>
              <a:gd name="connsiteY2030" fmla="*/ 6237972 h 6757249"/>
              <a:gd name="connsiteX2031" fmla="*/ 1936828 w 11951120"/>
              <a:gd name="connsiteY2031" fmla="*/ 6263171 h 6757249"/>
              <a:gd name="connsiteX2032" fmla="*/ 1832077 w 11951120"/>
              <a:gd name="connsiteY2032" fmla="*/ 6339750 h 6757249"/>
              <a:gd name="connsiteX2033" fmla="*/ 1828204 w 11951120"/>
              <a:gd name="connsiteY2033" fmla="*/ 6333880 h 6757249"/>
              <a:gd name="connsiteX2034" fmla="*/ 1827904 w 11951120"/>
              <a:gd name="connsiteY2034" fmla="*/ 6334385 h 6757249"/>
              <a:gd name="connsiteX2035" fmla="*/ 1825324 w 11951120"/>
              <a:gd name="connsiteY2035" fmla="*/ 6334385 h 6757249"/>
              <a:gd name="connsiteX2036" fmla="*/ 1826985 w 11951120"/>
              <a:gd name="connsiteY2036" fmla="*/ 6335458 h 6757249"/>
              <a:gd name="connsiteX2037" fmla="*/ 1831359 w 11951120"/>
              <a:gd name="connsiteY2037" fmla="*/ 6339748 h 6757249"/>
              <a:gd name="connsiteX2038" fmla="*/ 1779575 w 11951120"/>
              <a:gd name="connsiteY2038" fmla="*/ 6382065 h 6757249"/>
              <a:gd name="connsiteX2039" fmla="*/ 1780415 w 11951120"/>
              <a:gd name="connsiteY2039" fmla="*/ 6383780 h 6757249"/>
              <a:gd name="connsiteX2040" fmla="*/ 1741937 w 11951120"/>
              <a:gd name="connsiteY2040" fmla="*/ 6426435 h 6757249"/>
              <a:gd name="connsiteX2041" fmla="*/ 1683736 w 11951120"/>
              <a:gd name="connsiteY2041" fmla="*/ 6436268 h 6757249"/>
              <a:gd name="connsiteX2042" fmla="*/ 1662037 w 11951120"/>
              <a:gd name="connsiteY2042" fmla="*/ 6505991 h 6757249"/>
              <a:gd name="connsiteX2043" fmla="*/ 1565905 w 11951120"/>
              <a:gd name="connsiteY2043" fmla="*/ 6457728 h 6757249"/>
              <a:gd name="connsiteX2044" fmla="*/ 1569136 w 11951120"/>
              <a:gd name="connsiteY2044" fmla="*/ 6452861 h 6757249"/>
              <a:gd name="connsiteX2045" fmla="*/ 1565905 w 11951120"/>
              <a:gd name="connsiteY2045" fmla="*/ 6452581 h 6757249"/>
              <a:gd name="connsiteX2046" fmla="*/ 1566140 w 11951120"/>
              <a:gd name="connsiteY2046" fmla="*/ 6452287 h 6757249"/>
              <a:gd name="connsiteX2047" fmla="*/ 1564566 w 11951120"/>
              <a:gd name="connsiteY2047" fmla="*/ 6453294 h 6757249"/>
              <a:gd name="connsiteX2048" fmla="*/ 1564566 w 11951120"/>
              <a:gd name="connsiteY2048" fmla="*/ 6457728 h 6757249"/>
              <a:gd name="connsiteX2049" fmla="*/ 1555947 w 11951120"/>
              <a:gd name="connsiteY2049" fmla="*/ 6457728 h 6757249"/>
              <a:gd name="connsiteX2050" fmla="*/ 1543019 w 11951120"/>
              <a:gd name="connsiteY2050" fmla="*/ 6457728 h 6757249"/>
              <a:gd name="connsiteX2051" fmla="*/ 1541647 w 11951120"/>
              <a:gd name="connsiteY2051" fmla="*/ 6457728 h 6757249"/>
              <a:gd name="connsiteX2052" fmla="*/ 1511534 w 11951120"/>
              <a:gd name="connsiteY2052" fmla="*/ 6521510 h 6757249"/>
              <a:gd name="connsiteX2053" fmla="*/ 1468335 w 11951120"/>
              <a:gd name="connsiteY2053" fmla="*/ 6575707 h 6757249"/>
              <a:gd name="connsiteX2054" fmla="*/ 1472655 w 11951120"/>
              <a:gd name="connsiteY2054" fmla="*/ 6479357 h 6757249"/>
              <a:gd name="connsiteX2055" fmla="*/ 1472875 w 11951120"/>
              <a:gd name="connsiteY2055" fmla="*/ 6478957 h 6757249"/>
              <a:gd name="connsiteX2056" fmla="*/ 1443450 w 11951120"/>
              <a:gd name="connsiteY2056" fmla="*/ 6458023 h 6757249"/>
              <a:gd name="connsiteX2057" fmla="*/ 1441383 w 11951120"/>
              <a:gd name="connsiteY2057" fmla="*/ 6457935 h 6757249"/>
              <a:gd name="connsiteX2058" fmla="*/ 1375423 w 11951120"/>
              <a:gd name="connsiteY2058" fmla="*/ 6466735 h 6757249"/>
              <a:gd name="connsiteX2059" fmla="*/ 1318255 w 11951120"/>
              <a:gd name="connsiteY2059" fmla="*/ 6444734 h 6757249"/>
              <a:gd name="connsiteX2060" fmla="*/ 1344640 w 11951120"/>
              <a:gd name="connsiteY2060" fmla="*/ 6409532 h 6757249"/>
              <a:gd name="connsiteX2061" fmla="*/ 1344640 w 11951120"/>
              <a:gd name="connsiteY2061" fmla="*/ 6408943 h 6757249"/>
              <a:gd name="connsiteX2062" fmla="*/ 1313408 w 11951120"/>
              <a:gd name="connsiteY2062" fmla="*/ 6380831 h 6757249"/>
              <a:gd name="connsiteX2063" fmla="*/ 1297827 w 11951120"/>
              <a:gd name="connsiteY2063" fmla="*/ 6339134 h 6757249"/>
              <a:gd name="connsiteX2064" fmla="*/ 1253804 w 11951120"/>
              <a:gd name="connsiteY2064" fmla="*/ 6299043 h 6757249"/>
              <a:gd name="connsiteX2065" fmla="*/ 1260112 w 11951120"/>
              <a:gd name="connsiteY2065" fmla="*/ 6267074 h 6757249"/>
              <a:gd name="connsiteX2066" fmla="*/ 1318384 w 11951120"/>
              <a:gd name="connsiteY2066" fmla="*/ 6212954 h 6757249"/>
              <a:gd name="connsiteX2067" fmla="*/ 1318264 w 11951120"/>
              <a:gd name="connsiteY2067" fmla="*/ 6211989 h 6757249"/>
              <a:gd name="connsiteX2068" fmla="*/ 1322669 w 11951120"/>
              <a:gd name="connsiteY2068" fmla="*/ 6189909 h 6757249"/>
              <a:gd name="connsiteX2069" fmla="*/ 1323588 w 11951120"/>
              <a:gd name="connsiteY2069" fmla="*/ 6188804 h 6757249"/>
              <a:gd name="connsiteX2070" fmla="*/ 1323512 w 11951120"/>
              <a:gd name="connsiteY2070" fmla="*/ 6188838 h 6757249"/>
              <a:gd name="connsiteX2071" fmla="*/ 1273491 w 11951120"/>
              <a:gd name="connsiteY2071" fmla="*/ 6192113 h 6757249"/>
              <a:gd name="connsiteX2072" fmla="*/ 1227059 w 11951120"/>
              <a:gd name="connsiteY2072" fmla="*/ 6214891 h 6757249"/>
              <a:gd name="connsiteX2073" fmla="*/ 1228056 w 11951120"/>
              <a:gd name="connsiteY2073" fmla="*/ 6215432 h 6757249"/>
              <a:gd name="connsiteX2074" fmla="*/ 1109119 w 11951120"/>
              <a:gd name="connsiteY2074" fmla="*/ 6307572 h 6757249"/>
              <a:gd name="connsiteX2075" fmla="*/ 1104790 w 11951120"/>
              <a:gd name="connsiteY2075" fmla="*/ 6238573 h 6757249"/>
              <a:gd name="connsiteX2076" fmla="*/ 1044581 w 11951120"/>
              <a:gd name="connsiteY2076" fmla="*/ 6211064 h 6757249"/>
              <a:gd name="connsiteX2077" fmla="*/ 1040938 w 11951120"/>
              <a:gd name="connsiteY2077" fmla="*/ 6134267 h 6757249"/>
              <a:gd name="connsiteX2078" fmla="*/ 1078595 w 11951120"/>
              <a:gd name="connsiteY2078" fmla="*/ 6093257 h 6757249"/>
              <a:gd name="connsiteX2079" fmla="*/ 1082929 w 11951120"/>
              <a:gd name="connsiteY2079" fmla="*/ 6075566 h 6757249"/>
              <a:gd name="connsiteX2080" fmla="*/ 1082583 w 11951120"/>
              <a:gd name="connsiteY2080" fmla="*/ 6073804 h 6757249"/>
              <a:gd name="connsiteX2081" fmla="*/ 1053217 w 11951120"/>
              <a:gd name="connsiteY2081" fmla="*/ 6059280 h 6757249"/>
              <a:gd name="connsiteX2082" fmla="*/ 968754 w 11951120"/>
              <a:gd name="connsiteY2082" fmla="*/ 6005346 h 6757249"/>
              <a:gd name="connsiteX2083" fmla="*/ 968287 w 11951120"/>
              <a:gd name="connsiteY2083" fmla="*/ 6004662 h 6757249"/>
              <a:gd name="connsiteX2084" fmla="*/ 908401 w 11951120"/>
              <a:gd name="connsiteY2084" fmla="*/ 6044096 h 6757249"/>
              <a:gd name="connsiteX2085" fmla="*/ 844160 w 11951120"/>
              <a:gd name="connsiteY2085" fmla="*/ 6072830 h 6757249"/>
              <a:gd name="connsiteX2086" fmla="*/ 842365 w 11951120"/>
              <a:gd name="connsiteY2086" fmla="*/ 6075615 h 6757249"/>
              <a:gd name="connsiteX2087" fmla="*/ 772123 w 11951120"/>
              <a:gd name="connsiteY2087" fmla="*/ 6167439 h 6757249"/>
              <a:gd name="connsiteX2088" fmla="*/ 754564 w 11951120"/>
              <a:gd name="connsiteY2088" fmla="*/ 6045006 h 6757249"/>
              <a:gd name="connsiteX2089" fmla="*/ 552621 w 11951120"/>
              <a:gd name="connsiteY2089" fmla="*/ 6167439 h 6757249"/>
              <a:gd name="connsiteX2090" fmla="*/ 552351 w 11951120"/>
              <a:gd name="connsiteY2090" fmla="*/ 6167448 h 6757249"/>
              <a:gd name="connsiteX2091" fmla="*/ 533295 w 11951120"/>
              <a:gd name="connsiteY2091" fmla="*/ 6185162 h 6757249"/>
              <a:gd name="connsiteX2092" fmla="*/ 504427 w 11951120"/>
              <a:gd name="connsiteY2092" fmla="*/ 6189593 h 6757249"/>
              <a:gd name="connsiteX2093" fmla="*/ 504253 w 11951120"/>
              <a:gd name="connsiteY2093" fmla="*/ 6189027 h 6757249"/>
              <a:gd name="connsiteX2094" fmla="*/ 504196 w 11951120"/>
              <a:gd name="connsiteY2094" fmla="*/ 6190130 h 6757249"/>
              <a:gd name="connsiteX2095" fmla="*/ 450981 w 11951120"/>
              <a:gd name="connsiteY2095" fmla="*/ 6242531 h 6757249"/>
              <a:gd name="connsiteX2096" fmla="*/ 406636 w 11951120"/>
              <a:gd name="connsiteY2096" fmla="*/ 6142096 h 6757249"/>
              <a:gd name="connsiteX2097" fmla="*/ 406722 w 11951120"/>
              <a:gd name="connsiteY2097" fmla="*/ 6141511 h 6757249"/>
              <a:gd name="connsiteX2098" fmla="*/ 363536 w 11951120"/>
              <a:gd name="connsiteY2098" fmla="*/ 6167185 h 6757249"/>
              <a:gd name="connsiteX2099" fmla="*/ 364665 w 11951120"/>
              <a:gd name="connsiteY2099" fmla="*/ 6168142 h 6757249"/>
              <a:gd name="connsiteX2100" fmla="*/ 263524 w 11951120"/>
              <a:gd name="connsiteY2100" fmla="*/ 6237857 h 6757249"/>
              <a:gd name="connsiteX2101" fmla="*/ 263524 w 11951120"/>
              <a:gd name="connsiteY2101" fmla="*/ 6236089 h 6757249"/>
              <a:gd name="connsiteX2102" fmla="*/ 263054 w 11951120"/>
              <a:gd name="connsiteY2102" fmla="*/ 6237972 h 6757249"/>
              <a:gd name="connsiteX2103" fmla="*/ 263054 w 11951120"/>
              <a:gd name="connsiteY2103" fmla="*/ 6286294 h 6757249"/>
              <a:gd name="connsiteX2104" fmla="*/ 123060 w 11951120"/>
              <a:gd name="connsiteY2104" fmla="*/ 6216008 h 6757249"/>
              <a:gd name="connsiteX2105" fmla="*/ 188683 w 11951120"/>
              <a:gd name="connsiteY2105" fmla="*/ 6141329 h 6757249"/>
              <a:gd name="connsiteX2106" fmla="*/ 197366 w 11951120"/>
              <a:gd name="connsiteY2106" fmla="*/ 6143935 h 6757249"/>
              <a:gd name="connsiteX2107" fmla="*/ 198416 w 11951120"/>
              <a:gd name="connsiteY2107" fmla="*/ 6138079 h 6757249"/>
              <a:gd name="connsiteX2108" fmla="*/ 262517 w 11951120"/>
              <a:gd name="connsiteY2108" fmla="*/ 6119494 h 6757249"/>
              <a:gd name="connsiteX2109" fmla="*/ 262824 w 11951120"/>
              <a:gd name="connsiteY2109" fmla="*/ 6120207 h 6757249"/>
              <a:gd name="connsiteX2110" fmla="*/ 262772 w 11951120"/>
              <a:gd name="connsiteY2110" fmla="*/ 6119390 h 6757249"/>
              <a:gd name="connsiteX2111" fmla="*/ 289352 w 11951120"/>
              <a:gd name="connsiteY2111" fmla="*/ 6071126 h 6757249"/>
              <a:gd name="connsiteX2112" fmla="*/ 290207 w 11951120"/>
              <a:gd name="connsiteY2112" fmla="*/ 6070740 h 6757249"/>
              <a:gd name="connsiteX2113" fmla="*/ 358773 w 11951120"/>
              <a:gd name="connsiteY2113" fmla="*/ 5974457 h 6757249"/>
              <a:gd name="connsiteX2114" fmla="*/ 336037 w 11951120"/>
              <a:gd name="connsiteY2114" fmla="*/ 5960179 h 6757249"/>
              <a:gd name="connsiteX2115" fmla="*/ 328860 w 11951120"/>
              <a:gd name="connsiteY2115" fmla="*/ 5935339 h 6757249"/>
              <a:gd name="connsiteX2116" fmla="*/ 348734 w 11951120"/>
              <a:gd name="connsiteY2116" fmla="*/ 5909392 h 6757249"/>
              <a:gd name="connsiteX2117" fmla="*/ 380756 w 11951120"/>
              <a:gd name="connsiteY2117" fmla="*/ 5900320 h 6757249"/>
              <a:gd name="connsiteX2118" fmla="*/ 385109 w 11951120"/>
              <a:gd name="connsiteY2118" fmla="*/ 5878557 h 6757249"/>
              <a:gd name="connsiteX2119" fmla="*/ 386901 w 11951120"/>
              <a:gd name="connsiteY2119" fmla="*/ 5878557 h 6757249"/>
              <a:gd name="connsiteX2120" fmla="*/ 385577 w 11951120"/>
              <a:gd name="connsiteY2120" fmla="*/ 5877780 h 6757249"/>
              <a:gd name="connsiteX2121" fmla="*/ 359300 w 11951120"/>
              <a:gd name="connsiteY2121" fmla="*/ 5851311 h 6757249"/>
              <a:gd name="connsiteX2122" fmla="*/ 360334 w 11951120"/>
              <a:gd name="connsiteY2122" fmla="*/ 5849656 h 6757249"/>
              <a:gd name="connsiteX2123" fmla="*/ 359300 w 11951120"/>
              <a:gd name="connsiteY2123" fmla="*/ 5850080 h 6757249"/>
              <a:gd name="connsiteX2124" fmla="*/ 315728 w 11951120"/>
              <a:gd name="connsiteY2124" fmla="*/ 5854426 h 6757249"/>
              <a:gd name="connsiteX2125" fmla="*/ 315026 w 11951120"/>
              <a:gd name="connsiteY2125" fmla="*/ 5853725 h 6757249"/>
              <a:gd name="connsiteX2126" fmla="*/ 314509 w 11951120"/>
              <a:gd name="connsiteY2126" fmla="*/ 5855667 h 6757249"/>
              <a:gd name="connsiteX2127" fmla="*/ 313126 w 11951120"/>
              <a:gd name="connsiteY2127" fmla="*/ 5855981 h 6757249"/>
              <a:gd name="connsiteX2128" fmla="*/ 315695 w 11951120"/>
              <a:gd name="connsiteY2128" fmla="*/ 5856618 h 6757249"/>
              <a:gd name="connsiteX2129" fmla="*/ 304756 w 11951120"/>
              <a:gd name="connsiteY2129" fmla="*/ 5901592 h 6757249"/>
              <a:gd name="connsiteX2130" fmla="*/ 267962 w 11951120"/>
              <a:gd name="connsiteY2130" fmla="*/ 5926556 h 6757249"/>
              <a:gd name="connsiteX2131" fmla="*/ 268135 w 11951120"/>
              <a:gd name="connsiteY2131" fmla="*/ 5926899 h 6757249"/>
              <a:gd name="connsiteX2132" fmla="*/ 140530 w 11951120"/>
              <a:gd name="connsiteY2132" fmla="*/ 6040436 h 6757249"/>
              <a:gd name="connsiteX2133" fmla="*/ 139878 w 11951120"/>
              <a:gd name="connsiteY2133" fmla="*/ 6040223 h 6757249"/>
              <a:gd name="connsiteX2134" fmla="*/ 140388 w 11951120"/>
              <a:gd name="connsiteY2134" fmla="*/ 6041081 h 6757249"/>
              <a:gd name="connsiteX2135" fmla="*/ 144793 w 11951120"/>
              <a:gd name="connsiteY2135" fmla="*/ 6071960 h 6757249"/>
              <a:gd name="connsiteX2136" fmla="*/ 25856 w 11951120"/>
              <a:gd name="connsiteY2136" fmla="*/ 6094015 h 6757249"/>
              <a:gd name="connsiteX2137" fmla="*/ 25856 w 11951120"/>
              <a:gd name="connsiteY2137" fmla="*/ 6045493 h 6757249"/>
              <a:gd name="connsiteX2138" fmla="*/ 58688 w 11951120"/>
              <a:gd name="connsiteY2138" fmla="*/ 5982218 h 6757249"/>
              <a:gd name="connsiteX2139" fmla="*/ 96336 w 11951120"/>
              <a:gd name="connsiteY2139" fmla="*/ 5996968 h 6757249"/>
              <a:gd name="connsiteX2140" fmla="*/ 96670 w 11951120"/>
              <a:gd name="connsiteY2140" fmla="*/ 5997159 h 6757249"/>
              <a:gd name="connsiteX2141" fmla="*/ 96529 w 11951120"/>
              <a:gd name="connsiteY2141" fmla="*/ 5996767 h 6757249"/>
              <a:gd name="connsiteX2142" fmla="*/ 153731 w 11951120"/>
              <a:gd name="connsiteY2142" fmla="*/ 5926899 h 6757249"/>
              <a:gd name="connsiteX2143" fmla="*/ 158352 w 11951120"/>
              <a:gd name="connsiteY2143" fmla="*/ 5924350 h 6757249"/>
              <a:gd name="connsiteX2144" fmla="*/ 153220 w 11951120"/>
              <a:gd name="connsiteY2144" fmla="*/ 5925156 h 6757249"/>
              <a:gd name="connsiteX2145" fmla="*/ 0 w 11951120"/>
              <a:gd name="connsiteY2145" fmla="*/ 5803408 h 6757249"/>
              <a:gd name="connsiteX2146" fmla="*/ 48155 w 11951120"/>
              <a:gd name="connsiteY2146" fmla="*/ 5772970 h 6757249"/>
              <a:gd name="connsiteX2147" fmla="*/ 54521 w 11951120"/>
              <a:gd name="connsiteY2147" fmla="*/ 5775296 h 6757249"/>
              <a:gd name="connsiteX2148" fmla="*/ 77954 w 11951120"/>
              <a:gd name="connsiteY2148" fmla="*/ 5746407 h 6757249"/>
              <a:gd name="connsiteX2149" fmla="*/ 123344 w 11951120"/>
              <a:gd name="connsiteY2149" fmla="*/ 5733764 h 6757249"/>
              <a:gd name="connsiteX2150" fmla="*/ 123344 w 11951120"/>
              <a:gd name="connsiteY2150" fmla="*/ 5790497 h 6757249"/>
              <a:gd name="connsiteX2151" fmla="*/ 123548 w 11951120"/>
              <a:gd name="connsiteY2151" fmla="*/ 5790533 h 6757249"/>
              <a:gd name="connsiteX2152" fmla="*/ 123548 w 11951120"/>
              <a:gd name="connsiteY2152" fmla="*/ 5733381 h 6757249"/>
              <a:gd name="connsiteX2153" fmla="*/ 119218 w 11951120"/>
              <a:gd name="connsiteY2153" fmla="*/ 5733381 h 6757249"/>
              <a:gd name="connsiteX2154" fmla="*/ 187740 w 11951120"/>
              <a:gd name="connsiteY2154" fmla="*/ 5707248 h 6757249"/>
              <a:gd name="connsiteX2155" fmla="*/ 214161 w 11951120"/>
              <a:gd name="connsiteY2155" fmla="*/ 5685500 h 6757249"/>
              <a:gd name="connsiteX2156" fmla="*/ 216048 w 11951120"/>
              <a:gd name="connsiteY2156" fmla="*/ 5686615 h 6757249"/>
              <a:gd name="connsiteX2157" fmla="*/ 214508 w 11951120"/>
              <a:gd name="connsiteY2157" fmla="*/ 5684427 h 6757249"/>
              <a:gd name="connsiteX2158" fmla="*/ 238343 w 11951120"/>
              <a:gd name="connsiteY2158" fmla="*/ 5623041 h 6757249"/>
              <a:gd name="connsiteX2159" fmla="*/ 284354 w 11951120"/>
              <a:gd name="connsiteY2159" fmla="*/ 5579299 h 6757249"/>
              <a:gd name="connsiteX2160" fmla="*/ 284223 w 11951120"/>
              <a:gd name="connsiteY2160" fmla="*/ 5577604 h 6757249"/>
              <a:gd name="connsiteX2161" fmla="*/ 337850 w 11951120"/>
              <a:gd name="connsiteY2161" fmla="*/ 5538027 h 6757249"/>
              <a:gd name="connsiteX2162" fmla="*/ 337850 w 11951120"/>
              <a:gd name="connsiteY2162" fmla="*/ 5538130 h 6757249"/>
              <a:gd name="connsiteX2163" fmla="*/ 362771 w 11951120"/>
              <a:gd name="connsiteY2163" fmla="*/ 5517042 h 6757249"/>
              <a:gd name="connsiteX2164" fmla="*/ 362759 w 11951120"/>
              <a:gd name="connsiteY2164" fmla="*/ 5516848 h 6757249"/>
              <a:gd name="connsiteX2165" fmla="*/ 481487 w 11951120"/>
              <a:gd name="connsiteY2165" fmla="*/ 5368980 h 6757249"/>
              <a:gd name="connsiteX2166" fmla="*/ 445593 w 11951120"/>
              <a:gd name="connsiteY2166" fmla="*/ 5365695 h 6757249"/>
              <a:gd name="connsiteX2167" fmla="*/ 446097 w 11951120"/>
              <a:gd name="connsiteY2167" fmla="*/ 5371724 h 6757249"/>
              <a:gd name="connsiteX2168" fmla="*/ 411122 w 11951120"/>
              <a:gd name="connsiteY2168" fmla="*/ 5411071 h 6757249"/>
              <a:gd name="connsiteX2169" fmla="*/ 387837 w 11951120"/>
              <a:gd name="connsiteY2169" fmla="*/ 5425829 h 6757249"/>
              <a:gd name="connsiteX2170" fmla="*/ 383276 w 11951120"/>
              <a:gd name="connsiteY2170" fmla="*/ 5433982 h 6757249"/>
              <a:gd name="connsiteX2171" fmla="*/ 267829 w 11951120"/>
              <a:gd name="connsiteY2171" fmla="*/ 5513894 h 6757249"/>
              <a:gd name="connsiteX2172" fmla="*/ 267826 w 11951120"/>
              <a:gd name="connsiteY2172" fmla="*/ 5513889 h 6757249"/>
              <a:gd name="connsiteX2173" fmla="*/ 242189 w 11951120"/>
              <a:gd name="connsiteY2173" fmla="*/ 5553992 h 6757249"/>
              <a:gd name="connsiteX2174" fmla="*/ 193057 w 11951120"/>
              <a:gd name="connsiteY2174" fmla="*/ 5561670 h 6757249"/>
              <a:gd name="connsiteX2175" fmla="*/ 193057 w 11951120"/>
              <a:gd name="connsiteY2175" fmla="*/ 5560204 h 6757249"/>
              <a:gd name="connsiteX2176" fmla="*/ 96529 w 11951120"/>
              <a:gd name="connsiteY2176" fmla="*/ 5586289 h 6757249"/>
              <a:gd name="connsiteX2177" fmla="*/ 171285 w 11951120"/>
              <a:gd name="connsiteY2177" fmla="*/ 5516575 h 6757249"/>
              <a:gd name="connsiteX2178" fmla="*/ 171748 w 11951120"/>
              <a:gd name="connsiteY2178" fmla="*/ 5516575 h 6757249"/>
              <a:gd name="connsiteX2179" fmla="*/ 171606 w 11951120"/>
              <a:gd name="connsiteY2179" fmla="*/ 5516480 h 6757249"/>
              <a:gd name="connsiteX2180" fmla="*/ 193174 w 11951120"/>
              <a:gd name="connsiteY2180" fmla="*/ 5469077 h 6757249"/>
              <a:gd name="connsiteX2181" fmla="*/ 262189 w 11951120"/>
              <a:gd name="connsiteY2181" fmla="*/ 5417366 h 6757249"/>
              <a:gd name="connsiteX2182" fmla="*/ 262189 w 11951120"/>
              <a:gd name="connsiteY2182" fmla="*/ 5418653 h 6757249"/>
              <a:gd name="connsiteX2183" fmla="*/ 262481 w 11951120"/>
              <a:gd name="connsiteY2183" fmla="*/ 5415442 h 6757249"/>
              <a:gd name="connsiteX2184" fmla="*/ 288712 w 11951120"/>
              <a:gd name="connsiteY2184" fmla="*/ 5371724 h 6757249"/>
              <a:gd name="connsiteX2185" fmla="*/ 290035 w 11951120"/>
              <a:gd name="connsiteY2185" fmla="*/ 5370159 h 6757249"/>
              <a:gd name="connsiteX2186" fmla="*/ 302282 w 11951120"/>
              <a:gd name="connsiteY2186" fmla="*/ 5325962 h 6757249"/>
              <a:gd name="connsiteX2187" fmla="*/ 337049 w 11951120"/>
              <a:gd name="connsiteY2187" fmla="*/ 5297615 h 6757249"/>
              <a:gd name="connsiteX2188" fmla="*/ 316399 w 11951120"/>
              <a:gd name="connsiteY2188" fmla="*/ 5276552 h 6757249"/>
              <a:gd name="connsiteX2189" fmla="*/ 317639 w 11951120"/>
              <a:gd name="connsiteY2189" fmla="*/ 5274046 h 6757249"/>
              <a:gd name="connsiteX2190" fmla="*/ 315987 w 11951120"/>
              <a:gd name="connsiteY2190" fmla="*/ 5275253 h 6757249"/>
              <a:gd name="connsiteX2191" fmla="*/ 170328 w 11951120"/>
              <a:gd name="connsiteY2191" fmla="*/ 5200451 h 6757249"/>
              <a:gd name="connsiteX2192" fmla="*/ 214467 w 11951120"/>
              <a:gd name="connsiteY2192" fmla="*/ 5103647 h 6757249"/>
              <a:gd name="connsiteX2193" fmla="*/ 214893 w 11951120"/>
              <a:gd name="connsiteY2193" fmla="*/ 5103717 h 6757249"/>
              <a:gd name="connsiteX2194" fmla="*/ 262937 w 11951120"/>
              <a:gd name="connsiteY2194" fmla="*/ 5055214 h 6757249"/>
              <a:gd name="connsiteX2195" fmla="*/ 262772 w 11951120"/>
              <a:gd name="connsiteY2195" fmla="*/ 5055049 h 6757249"/>
              <a:gd name="connsiteX2196" fmla="*/ 305721 w 11951120"/>
              <a:gd name="connsiteY2196" fmla="*/ 4978253 h 6757249"/>
              <a:gd name="connsiteX2197" fmla="*/ 380760 w 11951120"/>
              <a:gd name="connsiteY2197" fmla="*/ 4937916 h 6757249"/>
              <a:gd name="connsiteX2198" fmla="*/ 381134 w 11951120"/>
              <a:gd name="connsiteY2198" fmla="*/ 4937255 h 6757249"/>
              <a:gd name="connsiteX2199" fmla="*/ 385492 w 11951120"/>
              <a:gd name="connsiteY2199" fmla="*/ 4915327 h 6757249"/>
              <a:gd name="connsiteX2200" fmla="*/ 359971 w 11951120"/>
              <a:gd name="connsiteY2200" fmla="*/ 4889525 h 6757249"/>
              <a:gd name="connsiteX2201" fmla="*/ 359300 w 11951120"/>
              <a:gd name="connsiteY2201" fmla="*/ 4887148 h 6757249"/>
              <a:gd name="connsiteX2202" fmla="*/ 359300 w 11951120"/>
              <a:gd name="connsiteY2202" fmla="*/ 4889408 h 6757249"/>
              <a:gd name="connsiteX2203" fmla="*/ 262772 w 11951120"/>
              <a:gd name="connsiteY2203" fmla="*/ 4862863 h 6757249"/>
              <a:gd name="connsiteX2204" fmla="*/ 263335 w 11951120"/>
              <a:gd name="connsiteY2204" fmla="*/ 4862605 h 6757249"/>
              <a:gd name="connsiteX2205" fmla="*/ 262772 w 11951120"/>
              <a:gd name="connsiteY2205" fmla="*/ 4862524 h 6757249"/>
              <a:gd name="connsiteX2206" fmla="*/ 341826 w 11951120"/>
              <a:gd name="connsiteY2206" fmla="*/ 4589505 h 6757249"/>
              <a:gd name="connsiteX2207" fmla="*/ 412095 w 11951120"/>
              <a:gd name="connsiteY2207" fmla="*/ 4514647 h 6757249"/>
              <a:gd name="connsiteX2208" fmla="*/ 504324 w 11951120"/>
              <a:gd name="connsiteY2208" fmla="*/ 4404559 h 6757249"/>
              <a:gd name="connsiteX2209" fmla="*/ 658038 w 11951120"/>
              <a:gd name="connsiteY2209" fmla="*/ 4338506 h 6757249"/>
              <a:gd name="connsiteX2210" fmla="*/ 662167 w 11951120"/>
              <a:gd name="connsiteY2210" fmla="*/ 4339178 h 6757249"/>
              <a:gd name="connsiteX2211" fmla="*/ 714133 w 11951120"/>
              <a:gd name="connsiteY2211" fmla="*/ 4276884 h 6757249"/>
              <a:gd name="connsiteX2212" fmla="*/ 761734 w 11951120"/>
              <a:gd name="connsiteY2212" fmla="*/ 4237260 h 6757249"/>
              <a:gd name="connsiteX2213" fmla="*/ 749222 w 11951120"/>
              <a:gd name="connsiteY2213" fmla="*/ 4229879 h 6757249"/>
              <a:gd name="connsiteX2214" fmla="*/ 748528 w 11951120"/>
              <a:gd name="connsiteY2214" fmla="*/ 4185453 h 6757249"/>
              <a:gd name="connsiteX2215" fmla="*/ 760611 w 11951120"/>
              <a:gd name="connsiteY2215" fmla="*/ 4160747 h 6757249"/>
              <a:gd name="connsiteX2216" fmla="*/ 748125 w 11951120"/>
              <a:gd name="connsiteY2216" fmla="*/ 4123975 h 6757249"/>
              <a:gd name="connsiteX2217" fmla="*/ 703256 w 11951120"/>
              <a:gd name="connsiteY2217" fmla="*/ 4145005 h 6757249"/>
              <a:gd name="connsiteX2218" fmla="*/ 552622 w 11951120"/>
              <a:gd name="connsiteY2218" fmla="*/ 4243389 h 6757249"/>
              <a:gd name="connsiteX2219" fmla="*/ 552352 w 11951120"/>
              <a:gd name="connsiteY2219" fmla="*/ 4243398 h 6757249"/>
              <a:gd name="connsiteX2220" fmla="*/ 533296 w 11951120"/>
              <a:gd name="connsiteY2220" fmla="*/ 4261112 h 6757249"/>
              <a:gd name="connsiteX2221" fmla="*/ 504428 w 11951120"/>
              <a:gd name="connsiteY2221" fmla="*/ 4265543 h 6757249"/>
              <a:gd name="connsiteX2222" fmla="*/ 504254 w 11951120"/>
              <a:gd name="connsiteY2222" fmla="*/ 4264977 h 6757249"/>
              <a:gd name="connsiteX2223" fmla="*/ 504197 w 11951120"/>
              <a:gd name="connsiteY2223" fmla="*/ 4266080 h 6757249"/>
              <a:gd name="connsiteX2224" fmla="*/ 450982 w 11951120"/>
              <a:gd name="connsiteY2224" fmla="*/ 4318481 h 6757249"/>
              <a:gd name="connsiteX2225" fmla="*/ 406637 w 11951120"/>
              <a:gd name="connsiteY2225" fmla="*/ 4218046 h 6757249"/>
              <a:gd name="connsiteX2226" fmla="*/ 406723 w 11951120"/>
              <a:gd name="connsiteY2226" fmla="*/ 4217461 h 6757249"/>
              <a:gd name="connsiteX2227" fmla="*/ 363537 w 11951120"/>
              <a:gd name="connsiteY2227" fmla="*/ 4243135 h 6757249"/>
              <a:gd name="connsiteX2228" fmla="*/ 364666 w 11951120"/>
              <a:gd name="connsiteY2228" fmla="*/ 4244092 h 6757249"/>
              <a:gd name="connsiteX2229" fmla="*/ 263525 w 11951120"/>
              <a:gd name="connsiteY2229" fmla="*/ 4313807 h 6757249"/>
              <a:gd name="connsiteX2230" fmla="*/ 263525 w 11951120"/>
              <a:gd name="connsiteY2230" fmla="*/ 4312039 h 6757249"/>
              <a:gd name="connsiteX2231" fmla="*/ 263055 w 11951120"/>
              <a:gd name="connsiteY2231" fmla="*/ 4313922 h 6757249"/>
              <a:gd name="connsiteX2232" fmla="*/ 263055 w 11951120"/>
              <a:gd name="connsiteY2232" fmla="*/ 4362244 h 6757249"/>
              <a:gd name="connsiteX2233" fmla="*/ 123061 w 11951120"/>
              <a:gd name="connsiteY2233" fmla="*/ 4291958 h 6757249"/>
              <a:gd name="connsiteX2234" fmla="*/ 188684 w 11951120"/>
              <a:gd name="connsiteY2234" fmla="*/ 4217279 h 6757249"/>
              <a:gd name="connsiteX2235" fmla="*/ 197367 w 11951120"/>
              <a:gd name="connsiteY2235" fmla="*/ 4219885 h 6757249"/>
              <a:gd name="connsiteX2236" fmla="*/ 198417 w 11951120"/>
              <a:gd name="connsiteY2236" fmla="*/ 4214029 h 6757249"/>
              <a:gd name="connsiteX2237" fmla="*/ 262518 w 11951120"/>
              <a:gd name="connsiteY2237" fmla="*/ 4195444 h 6757249"/>
              <a:gd name="connsiteX2238" fmla="*/ 262825 w 11951120"/>
              <a:gd name="connsiteY2238" fmla="*/ 4196157 h 6757249"/>
              <a:gd name="connsiteX2239" fmla="*/ 262773 w 11951120"/>
              <a:gd name="connsiteY2239" fmla="*/ 4195340 h 6757249"/>
              <a:gd name="connsiteX2240" fmla="*/ 289353 w 11951120"/>
              <a:gd name="connsiteY2240" fmla="*/ 4147076 h 6757249"/>
              <a:gd name="connsiteX2241" fmla="*/ 290208 w 11951120"/>
              <a:gd name="connsiteY2241" fmla="*/ 4146690 h 6757249"/>
              <a:gd name="connsiteX2242" fmla="*/ 358774 w 11951120"/>
              <a:gd name="connsiteY2242" fmla="*/ 4050407 h 6757249"/>
              <a:gd name="connsiteX2243" fmla="*/ 336038 w 11951120"/>
              <a:gd name="connsiteY2243" fmla="*/ 4036129 h 6757249"/>
              <a:gd name="connsiteX2244" fmla="*/ 328861 w 11951120"/>
              <a:gd name="connsiteY2244" fmla="*/ 4011289 h 6757249"/>
              <a:gd name="connsiteX2245" fmla="*/ 348735 w 11951120"/>
              <a:gd name="connsiteY2245" fmla="*/ 3985342 h 6757249"/>
              <a:gd name="connsiteX2246" fmla="*/ 380757 w 11951120"/>
              <a:gd name="connsiteY2246" fmla="*/ 3976270 h 6757249"/>
              <a:gd name="connsiteX2247" fmla="*/ 385110 w 11951120"/>
              <a:gd name="connsiteY2247" fmla="*/ 3954507 h 6757249"/>
              <a:gd name="connsiteX2248" fmla="*/ 386902 w 11951120"/>
              <a:gd name="connsiteY2248" fmla="*/ 3954507 h 6757249"/>
              <a:gd name="connsiteX2249" fmla="*/ 385578 w 11951120"/>
              <a:gd name="connsiteY2249" fmla="*/ 3953730 h 6757249"/>
              <a:gd name="connsiteX2250" fmla="*/ 359301 w 11951120"/>
              <a:gd name="connsiteY2250" fmla="*/ 3927261 h 6757249"/>
              <a:gd name="connsiteX2251" fmla="*/ 360335 w 11951120"/>
              <a:gd name="connsiteY2251" fmla="*/ 3925606 h 6757249"/>
              <a:gd name="connsiteX2252" fmla="*/ 359301 w 11951120"/>
              <a:gd name="connsiteY2252" fmla="*/ 3926030 h 6757249"/>
              <a:gd name="connsiteX2253" fmla="*/ 315729 w 11951120"/>
              <a:gd name="connsiteY2253" fmla="*/ 3930376 h 6757249"/>
              <a:gd name="connsiteX2254" fmla="*/ 315027 w 11951120"/>
              <a:gd name="connsiteY2254" fmla="*/ 3929675 h 6757249"/>
              <a:gd name="connsiteX2255" fmla="*/ 314510 w 11951120"/>
              <a:gd name="connsiteY2255" fmla="*/ 3931617 h 6757249"/>
              <a:gd name="connsiteX2256" fmla="*/ 313127 w 11951120"/>
              <a:gd name="connsiteY2256" fmla="*/ 3931931 h 6757249"/>
              <a:gd name="connsiteX2257" fmla="*/ 315696 w 11951120"/>
              <a:gd name="connsiteY2257" fmla="*/ 3932568 h 6757249"/>
              <a:gd name="connsiteX2258" fmla="*/ 304757 w 11951120"/>
              <a:gd name="connsiteY2258" fmla="*/ 3977542 h 6757249"/>
              <a:gd name="connsiteX2259" fmla="*/ 267963 w 11951120"/>
              <a:gd name="connsiteY2259" fmla="*/ 4002506 h 6757249"/>
              <a:gd name="connsiteX2260" fmla="*/ 268136 w 11951120"/>
              <a:gd name="connsiteY2260" fmla="*/ 4002849 h 6757249"/>
              <a:gd name="connsiteX2261" fmla="*/ 140531 w 11951120"/>
              <a:gd name="connsiteY2261" fmla="*/ 4116386 h 6757249"/>
              <a:gd name="connsiteX2262" fmla="*/ 139879 w 11951120"/>
              <a:gd name="connsiteY2262" fmla="*/ 4116173 h 6757249"/>
              <a:gd name="connsiteX2263" fmla="*/ 140389 w 11951120"/>
              <a:gd name="connsiteY2263" fmla="*/ 4117031 h 6757249"/>
              <a:gd name="connsiteX2264" fmla="*/ 144794 w 11951120"/>
              <a:gd name="connsiteY2264" fmla="*/ 4147910 h 6757249"/>
              <a:gd name="connsiteX2265" fmla="*/ 25857 w 11951120"/>
              <a:gd name="connsiteY2265" fmla="*/ 4169965 h 6757249"/>
              <a:gd name="connsiteX2266" fmla="*/ 25857 w 11951120"/>
              <a:gd name="connsiteY2266" fmla="*/ 4121443 h 6757249"/>
              <a:gd name="connsiteX2267" fmla="*/ 58689 w 11951120"/>
              <a:gd name="connsiteY2267" fmla="*/ 4058168 h 6757249"/>
              <a:gd name="connsiteX2268" fmla="*/ 96337 w 11951120"/>
              <a:gd name="connsiteY2268" fmla="*/ 4072918 h 6757249"/>
              <a:gd name="connsiteX2269" fmla="*/ 96671 w 11951120"/>
              <a:gd name="connsiteY2269" fmla="*/ 4073109 h 6757249"/>
              <a:gd name="connsiteX2270" fmla="*/ 96530 w 11951120"/>
              <a:gd name="connsiteY2270" fmla="*/ 4072717 h 6757249"/>
              <a:gd name="connsiteX2271" fmla="*/ 153732 w 11951120"/>
              <a:gd name="connsiteY2271" fmla="*/ 4002849 h 6757249"/>
              <a:gd name="connsiteX2272" fmla="*/ 158353 w 11951120"/>
              <a:gd name="connsiteY2272" fmla="*/ 4000300 h 6757249"/>
              <a:gd name="connsiteX2273" fmla="*/ 153221 w 11951120"/>
              <a:gd name="connsiteY2273" fmla="*/ 4001106 h 6757249"/>
              <a:gd name="connsiteX2274" fmla="*/ 1 w 11951120"/>
              <a:gd name="connsiteY2274" fmla="*/ 3879358 h 6757249"/>
              <a:gd name="connsiteX2275" fmla="*/ 48156 w 11951120"/>
              <a:gd name="connsiteY2275" fmla="*/ 3848920 h 6757249"/>
              <a:gd name="connsiteX2276" fmla="*/ 54522 w 11951120"/>
              <a:gd name="connsiteY2276" fmla="*/ 3851246 h 6757249"/>
              <a:gd name="connsiteX2277" fmla="*/ 77955 w 11951120"/>
              <a:gd name="connsiteY2277" fmla="*/ 3822357 h 6757249"/>
              <a:gd name="connsiteX2278" fmla="*/ 123345 w 11951120"/>
              <a:gd name="connsiteY2278" fmla="*/ 3809714 h 6757249"/>
              <a:gd name="connsiteX2279" fmla="*/ 123345 w 11951120"/>
              <a:gd name="connsiteY2279" fmla="*/ 3866447 h 6757249"/>
              <a:gd name="connsiteX2280" fmla="*/ 123549 w 11951120"/>
              <a:gd name="connsiteY2280" fmla="*/ 3866483 h 6757249"/>
              <a:gd name="connsiteX2281" fmla="*/ 123549 w 11951120"/>
              <a:gd name="connsiteY2281" fmla="*/ 3809331 h 6757249"/>
              <a:gd name="connsiteX2282" fmla="*/ 119219 w 11951120"/>
              <a:gd name="connsiteY2282" fmla="*/ 3809331 h 6757249"/>
              <a:gd name="connsiteX2283" fmla="*/ 187741 w 11951120"/>
              <a:gd name="connsiteY2283" fmla="*/ 3783198 h 6757249"/>
              <a:gd name="connsiteX2284" fmla="*/ 214162 w 11951120"/>
              <a:gd name="connsiteY2284" fmla="*/ 3761450 h 6757249"/>
              <a:gd name="connsiteX2285" fmla="*/ 216049 w 11951120"/>
              <a:gd name="connsiteY2285" fmla="*/ 3762565 h 6757249"/>
              <a:gd name="connsiteX2286" fmla="*/ 214509 w 11951120"/>
              <a:gd name="connsiteY2286" fmla="*/ 3760377 h 6757249"/>
              <a:gd name="connsiteX2287" fmla="*/ 238344 w 11951120"/>
              <a:gd name="connsiteY2287" fmla="*/ 3698991 h 6757249"/>
              <a:gd name="connsiteX2288" fmla="*/ 284355 w 11951120"/>
              <a:gd name="connsiteY2288" fmla="*/ 3655249 h 6757249"/>
              <a:gd name="connsiteX2289" fmla="*/ 284224 w 11951120"/>
              <a:gd name="connsiteY2289" fmla="*/ 3653554 h 6757249"/>
              <a:gd name="connsiteX2290" fmla="*/ 337851 w 11951120"/>
              <a:gd name="connsiteY2290" fmla="*/ 3613977 h 6757249"/>
              <a:gd name="connsiteX2291" fmla="*/ 337851 w 11951120"/>
              <a:gd name="connsiteY2291" fmla="*/ 3614080 h 6757249"/>
              <a:gd name="connsiteX2292" fmla="*/ 362772 w 11951120"/>
              <a:gd name="connsiteY2292" fmla="*/ 3592992 h 6757249"/>
              <a:gd name="connsiteX2293" fmla="*/ 362760 w 11951120"/>
              <a:gd name="connsiteY2293" fmla="*/ 3592798 h 6757249"/>
              <a:gd name="connsiteX2294" fmla="*/ 481488 w 11951120"/>
              <a:gd name="connsiteY2294" fmla="*/ 3444930 h 6757249"/>
              <a:gd name="connsiteX2295" fmla="*/ 445594 w 11951120"/>
              <a:gd name="connsiteY2295" fmla="*/ 3441645 h 6757249"/>
              <a:gd name="connsiteX2296" fmla="*/ 446098 w 11951120"/>
              <a:gd name="connsiteY2296" fmla="*/ 3447674 h 6757249"/>
              <a:gd name="connsiteX2297" fmla="*/ 411123 w 11951120"/>
              <a:gd name="connsiteY2297" fmla="*/ 3487021 h 6757249"/>
              <a:gd name="connsiteX2298" fmla="*/ 387838 w 11951120"/>
              <a:gd name="connsiteY2298" fmla="*/ 3501779 h 6757249"/>
              <a:gd name="connsiteX2299" fmla="*/ 383277 w 11951120"/>
              <a:gd name="connsiteY2299" fmla="*/ 3509932 h 6757249"/>
              <a:gd name="connsiteX2300" fmla="*/ 267830 w 11951120"/>
              <a:gd name="connsiteY2300" fmla="*/ 3589844 h 6757249"/>
              <a:gd name="connsiteX2301" fmla="*/ 267827 w 11951120"/>
              <a:gd name="connsiteY2301" fmla="*/ 3589839 h 6757249"/>
              <a:gd name="connsiteX2302" fmla="*/ 242190 w 11951120"/>
              <a:gd name="connsiteY2302" fmla="*/ 3629942 h 6757249"/>
              <a:gd name="connsiteX2303" fmla="*/ 193058 w 11951120"/>
              <a:gd name="connsiteY2303" fmla="*/ 3637620 h 6757249"/>
              <a:gd name="connsiteX2304" fmla="*/ 193058 w 11951120"/>
              <a:gd name="connsiteY2304" fmla="*/ 3636154 h 6757249"/>
              <a:gd name="connsiteX2305" fmla="*/ 96530 w 11951120"/>
              <a:gd name="connsiteY2305" fmla="*/ 3662239 h 6757249"/>
              <a:gd name="connsiteX2306" fmla="*/ 171286 w 11951120"/>
              <a:gd name="connsiteY2306" fmla="*/ 3592525 h 6757249"/>
              <a:gd name="connsiteX2307" fmla="*/ 171749 w 11951120"/>
              <a:gd name="connsiteY2307" fmla="*/ 3592525 h 6757249"/>
              <a:gd name="connsiteX2308" fmla="*/ 171607 w 11951120"/>
              <a:gd name="connsiteY2308" fmla="*/ 3592430 h 6757249"/>
              <a:gd name="connsiteX2309" fmla="*/ 193175 w 11951120"/>
              <a:gd name="connsiteY2309" fmla="*/ 3545027 h 6757249"/>
              <a:gd name="connsiteX2310" fmla="*/ 262190 w 11951120"/>
              <a:gd name="connsiteY2310" fmla="*/ 3493316 h 6757249"/>
              <a:gd name="connsiteX2311" fmla="*/ 262190 w 11951120"/>
              <a:gd name="connsiteY2311" fmla="*/ 3494603 h 6757249"/>
              <a:gd name="connsiteX2312" fmla="*/ 262482 w 11951120"/>
              <a:gd name="connsiteY2312" fmla="*/ 3491392 h 6757249"/>
              <a:gd name="connsiteX2313" fmla="*/ 288713 w 11951120"/>
              <a:gd name="connsiteY2313" fmla="*/ 3447674 h 6757249"/>
              <a:gd name="connsiteX2314" fmla="*/ 290036 w 11951120"/>
              <a:gd name="connsiteY2314" fmla="*/ 3446109 h 6757249"/>
              <a:gd name="connsiteX2315" fmla="*/ 302283 w 11951120"/>
              <a:gd name="connsiteY2315" fmla="*/ 3401912 h 6757249"/>
              <a:gd name="connsiteX2316" fmla="*/ 337050 w 11951120"/>
              <a:gd name="connsiteY2316" fmla="*/ 3373565 h 6757249"/>
              <a:gd name="connsiteX2317" fmla="*/ 316400 w 11951120"/>
              <a:gd name="connsiteY2317" fmla="*/ 3352502 h 6757249"/>
              <a:gd name="connsiteX2318" fmla="*/ 317640 w 11951120"/>
              <a:gd name="connsiteY2318" fmla="*/ 3349996 h 6757249"/>
              <a:gd name="connsiteX2319" fmla="*/ 315988 w 11951120"/>
              <a:gd name="connsiteY2319" fmla="*/ 3351203 h 6757249"/>
              <a:gd name="connsiteX2320" fmla="*/ 170329 w 11951120"/>
              <a:gd name="connsiteY2320" fmla="*/ 3276401 h 6757249"/>
              <a:gd name="connsiteX2321" fmla="*/ 214468 w 11951120"/>
              <a:gd name="connsiteY2321" fmla="*/ 3179597 h 6757249"/>
              <a:gd name="connsiteX2322" fmla="*/ 214894 w 11951120"/>
              <a:gd name="connsiteY2322" fmla="*/ 3179667 h 6757249"/>
              <a:gd name="connsiteX2323" fmla="*/ 262938 w 11951120"/>
              <a:gd name="connsiteY2323" fmla="*/ 3131164 h 6757249"/>
              <a:gd name="connsiteX2324" fmla="*/ 262773 w 11951120"/>
              <a:gd name="connsiteY2324" fmla="*/ 3130999 h 6757249"/>
              <a:gd name="connsiteX2325" fmla="*/ 305722 w 11951120"/>
              <a:gd name="connsiteY2325" fmla="*/ 3054203 h 6757249"/>
              <a:gd name="connsiteX2326" fmla="*/ 380761 w 11951120"/>
              <a:gd name="connsiteY2326" fmla="*/ 3013866 h 6757249"/>
              <a:gd name="connsiteX2327" fmla="*/ 381135 w 11951120"/>
              <a:gd name="connsiteY2327" fmla="*/ 3013205 h 6757249"/>
              <a:gd name="connsiteX2328" fmla="*/ 385493 w 11951120"/>
              <a:gd name="connsiteY2328" fmla="*/ 2991277 h 6757249"/>
              <a:gd name="connsiteX2329" fmla="*/ 359972 w 11951120"/>
              <a:gd name="connsiteY2329" fmla="*/ 2965475 h 6757249"/>
              <a:gd name="connsiteX2330" fmla="*/ 359301 w 11951120"/>
              <a:gd name="connsiteY2330" fmla="*/ 2963098 h 6757249"/>
              <a:gd name="connsiteX2331" fmla="*/ 359301 w 11951120"/>
              <a:gd name="connsiteY2331" fmla="*/ 2965358 h 6757249"/>
              <a:gd name="connsiteX2332" fmla="*/ 262773 w 11951120"/>
              <a:gd name="connsiteY2332" fmla="*/ 2938813 h 6757249"/>
              <a:gd name="connsiteX2333" fmla="*/ 263336 w 11951120"/>
              <a:gd name="connsiteY2333" fmla="*/ 2938555 h 6757249"/>
              <a:gd name="connsiteX2334" fmla="*/ 262773 w 11951120"/>
              <a:gd name="connsiteY2334" fmla="*/ 2938474 h 6757249"/>
              <a:gd name="connsiteX2335" fmla="*/ 318769 w 11951120"/>
              <a:gd name="connsiteY2335" fmla="*/ 2808570 h 6757249"/>
              <a:gd name="connsiteX2336" fmla="*/ 329221 w 11951120"/>
              <a:gd name="connsiteY2336" fmla="*/ 2775879 h 6757249"/>
              <a:gd name="connsiteX2337" fmla="*/ 320692 w 11951120"/>
              <a:gd name="connsiteY2337" fmla="*/ 2782169 h 6757249"/>
              <a:gd name="connsiteX2338" fmla="*/ 263526 w 11951120"/>
              <a:gd name="connsiteY2338" fmla="*/ 2808857 h 6757249"/>
              <a:gd name="connsiteX2339" fmla="*/ 263526 w 11951120"/>
              <a:gd name="connsiteY2339" fmla="*/ 2807089 h 6757249"/>
              <a:gd name="connsiteX2340" fmla="*/ 263056 w 11951120"/>
              <a:gd name="connsiteY2340" fmla="*/ 2808972 h 6757249"/>
              <a:gd name="connsiteX2341" fmla="*/ 263056 w 11951120"/>
              <a:gd name="connsiteY2341" fmla="*/ 2857294 h 6757249"/>
              <a:gd name="connsiteX2342" fmla="*/ 123062 w 11951120"/>
              <a:gd name="connsiteY2342" fmla="*/ 2787009 h 6757249"/>
              <a:gd name="connsiteX2343" fmla="*/ 188685 w 11951120"/>
              <a:gd name="connsiteY2343" fmla="*/ 2712329 h 6757249"/>
              <a:gd name="connsiteX2344" fmla="*/ 197368 w 11951120"/>
              <a:gd name="connsiteY2344" fmla="*/ 2714935 h 6757249"/>
              <a:gd name="connsiteX2345" fmla="*/ 198418 w 11951120"/>
              <a:gd name="connsiteY2345" fmla="*/ 2709079 h 6757249"/>
              <a:gd name="connsiteX2346" fmla="*/ 262519 w 11951120"/>
              <a:gd name="connsiteY2346" fmla="*/ 2690494 h 6757249"/>
              <a:gd name="connsiteX2347" fmla="*/ 262826 w 11951120"/>
              <a:gd name="connsiteY2347" fmla="*/ 2691207 h 6757249"/>
              <a:gd name="connsiteX2348" fmla="*/ 262774 w 11951120"/>
              <a:gd name="connsiteY2348" fmla="*/ 2690390 h 6757249"/>
              <a:gd name="connsiteX2349" fmla="*/ 289354 w 11951120"/>
              <a:gd name="connsiteY2349" fmla="*/ 2642126 h 6757249"/>
              <a:gd name="connsiteX2350" fmla="*/ 290209 w 11951120"/>
              <a:gd name="connsiteY2350" fmla="*/ 2641740 h 6757249"/>
              <a:gd name="connsiteX2351" fmla="*/ 358775 w 11951120"/>
              <a:gd name="connsiteY2351" fmla="*/ 2545457 h 6757249"/>
              <a:gd name="connsiteX2352" fmla="*/ 336039 w 11951120"/>
              <a:gd name="connsiteY2352" fmla="*/ 2531179 h 6757249"/>
              <a:gd name="connsiteX2353" fmla="*/ 328862 w 11951120"/>
              <a:gd name="connsiteY2353" fmla="*/ 2506339 h 6757249"/>
              <a:gd name="connsiteX2354" fmla="*/ 348736 w 11951120"/>
              <a:gd name="connsiteY2354" fmla="*/ 2480392 h 6757249"/>
              <a:gd name="connsiteX2355" fmla="*/ 380758 w 11951120"/>
              <a:gd name="connsiteY2355" fmla="*/ 2471320 h 6757249"/>
              <a:gd name="connsiteX2356" fmla="*/ 385111 w 11951120"/>
              <a:gd name="connsiteY2356" fmla="*/ 2449557 h 6757249"/>
              <a:gd name="connsiteX2357" fmla="*/ 386903 w 11951120"/>
              <a:gd name="connsiteY2357" fmla="*/ 2449557 h 6757249"/>
              <a:gd name="connsiteX2358" fmla="*/ 385579 w 11951120"/>
              <a:gd name="connsiteY2358" fmla="*/ 2448780 h 6757249"/>
              <a:gd name="connsiteX2359" fmla="*/ 359302 w 11951120"/>
              <a:gd name="connsiteY2359" fmla="*/ 2422311 h 6757249"/>
              <a:gd name="connsiteX2360" fmla="*/ 360336 w 11951120"/>
              <a:gd name="connsiteY2360" fmla="*/ 2420656 h 6757249"/>
              <a:gd name="connsiteX2361" fmla="*/ 359302 w 11951120"/>
              <a:gd name="connsiteY2361" fmla="*/ 2421080 h 6757249"/>
              <a:gd name="connsiteX2362" fmla="*/ 315730 w 11951120"/>
              <a:gd name="connsiteY2362" fmla="*/ 2425426 h 6757249"/>
              <a:gd name="connsiteX2363" fmla="*/ 315028 w 11951120"/>
              <a:gd name="connsiteY2363" fmla="*/ 2424725 h 6757249"/>
              <a:gd name="connsiteX2364" fmla="*/ 314511 w 11951120"/>
              <a:gd name="connsiteY2364" fmla="*/ 2426667 h 6757249"/>
              <a:gd name="connsiteX2365" fmla="*/ 313128 w 11951120"/>
              <a:gd name="connsiteY2365" fmla="*/ 2426981 h 6757249"/>
              <a:gd name="connsiteX2366" fmla="*/ 315697 w 11951120"/>
              <a:gd name="connsiteY2366" fmla="*/ 2427618 h 6757249"/>
              <a:gd name="connsiteX2367" fmla="*/ 304758 w 11951120"/>
              <a:gd name="connsiteY2367" fmla="*/ 2472592 h 6757249"/>
              <a:gd name="connsiteX2368" fmla="*/ 267964 w 11951120"/>
              <a:gd name="connsiteY2368" fmla="*/ 2497556 h 6757249"/>
              <a:gd name="connsiteX2369" fmla="*/ 268137 w 11951120"/>
              <a:gd name="connsiteY2369" fmla="*/ 2497899 h 6757249"/>
              <a:gd name="connsiteX2370" fmla="*/ 140532 w 11951120"/>
              <a:gd name="connsiteY2370" fmla="*/ 2611436 h 6757249"/>
              <a:gd name="connsiteX2371" fmla="*/ 139880 w 11951120"/>
              <a:gd name="connsiteY2371" fmla="*/ 2611223 h 6757249"/>
              <a:gd name="connsiteX2372" fmla="*/ 140390 w 11951120"/>
              <a:gd name="connsiteY2372" fmla="*/ 2612081 h 6757249"/>
              <a:gd name="connsiteX2373" fmla="*/ 144795 w 11951120"/>
              <a:gd name="connsiteY2373" fmla="*/ 2642960 h 6757249"/>
              <a:gd name="connsiteX2374" fmla="*/ 25858 w 11951120"/>
              <a:gd name="connsiteY2374" fmla="*/ 2665015 h 6757249"/>
              <a:gd name="connsiteX2375" fmla="*/ 25858 w 11951120"/>
              <a:gd name="connsiteY2375" fmla="*/ 2616493 h 6757249"/>
              <a:gd name="connsiteX2376" fmla="*/ 58690 w 11951120"/>
              <a:gd name="connsiteY2376" fmla="*/ 2553218 h 6757249"/>
              <a:gd name="connsiteX2377" fmla="*/ 96338 w 11951120"/>
              <a:gd name="connsiteY2377" fmla="*/ 2567968 h 6757249"/>
              <a:gd name="connsiteX2378" fmla="*/ 96672 w 11951120"/>
              <a:gd name="connsiteY2378" fmla="*/ 2568159 h 6757249"/>
              <a:gd name="connsiteX2379" fmla="*/ 96531 w 11951120"/>
              <a:gd name="connsiteY2379" fmla="*/ 2567767 h 6757249"/>
              <a:gd name="connsiteX2380" fmla="*/ 153733 w 11951120"/>
              <a:gd name="connsiteY2380" fmla="*/ 2497899 h 6757249"/>
              <a:gd name="connsiteX2381" fmla="*/ 158354 w 11951120"/>
              <a:gd name="connsiteY2381" fmla="*/ 2495350 h 6757249"/>
              <a:gd name="connsiteX2382" fmla="*/ 153222 w 11951120"/>
              <a:gd name="connsiteY2382" fmla="*/ 2496156 h 6757249"/>
              <a:gd name="connsiteX2383" fmla="*/ 2 w 11951120"/>
              <a:gd name="connsiteY2383" fmla="*/ 2374408 h 6757249"/>
              <a:gd name="connsiteX2384" fmla="*/ 48157 w 11951120"/>
              <a:gd name="connsiteY2384" fmla="*/ 2343970 h 6757249"/>
              <a:gd name="connsiteX2385" fmla="*/ 54523 w 11951120"/>
              <a:gd name="connsiteY2385" fmla="*/ 2346296 h 6757249"/>
              <a:gd name="connsiteX2386" fmla="*/ 77956 w 11951120"/>
              <a:gd name="connsiteY2386" fmla="*/ 2317407 h 6757249"/>
              <a:gd name="connsiteX2387" fmla="*/ 123346 w 11951120"/>
              <a:gd name="connsiteY2387" fmla="*/ 2304764 h 6757249"/>
              <a:gd name="connsiteX2388" fmla="*/ 123346 w 11951120"/>
              <a:gd name="connsiteY2388" fmla="*/ 2361497 h 6757249"/>
              <a:gd name="connsiteX2389" fmla="*/ 123550 w 11951120"/>
              <a:gd name="connsiteY2389" fmla="*/ 2361533 h 6757249"/>
              <a:gd name="connsiteX2390" fmla="*/ 123550 w 11951120"/>
              <a:gd name="connsiteY2390" fmla="*/ 2304381 h 6757249"/>
              <a:gd name="connsiteX2391" fmla="*/ 119220 w 11951120"/>
              <a:gd name="connsiteY2391" fmla="*/ 2304381 h 6757249"/>
              <a:gd name="connsiteX2392" fmla="*/ 187742 w 11951120"/>
              <a:gd name="connsiteY2392" fmla="*/ 2278248 h 6757249"/>
              <a:gd name="connsiteX2393" fmla="*/ 214163 w 11951120"/>
              <a:gd name="connsiteY2393" fmla="*/ 2256500 h 6757249"/>
              <a:gd name="connsiteX2394" fmla="*/ 216050 w 11951120"/>
              <a:gd name="connsiteY2394" fmla="*/ 2257615 h 6757249"/>
              <a:gd name="connsiteX2395" fmla="*/ 214510 w 11951120"/>
              <a:gd name="connsiteY2395" fmla="*/ 2255427 h 6757249"/>
              <a:gd name="connsiteX2396" fmla="*/ 238345 w 11951120"/>
              <a:gd name="connsiteY2396" fmla="*/ 2194041 h 6757249"/>
              <a:gd name="connsiteX2397" fmla="*/ 284356 w 11951120"/>
              <a:gd name="connsiteY2397" fmla="*/ 2150299 h 6757249"/>
              <a:gd name="connsiteX2398" fmla="*/ 284225 w 11951120"/>
              <a:gd name="connsiteY2398" fmla="*/ 2148604 h 6757249"/>
              <a:gd name="connsiteX2399" fmla="*/ 337852 w 11951120"/>
              <a:gd name="connsiteY2399" fmla="*/ 2109027 h 6757249"/>
              <a:gd name="connsiteX2400" fmla="*/ 337852 w 11951120"/>
              <a:gd name="connsiteY2400" fmla="*/ 2109130 h 6757249"/>
              <a:gd name="connsiteX2401" fmla="*/ 362773 w 11951120"/>
              <a:gd name="connsiteY2401" fmla="*/ 2088042 h 6757249"/>
              <a:gd name="connsiteX2402" fmla="*/ 362761 w 11951120"/>
              <a:gd name="connsiteY2402" fmla="*/ 2087848 h 6757249"/>
              <a:gd name="connsiteX2403" fmla="*/ 481489 w 11951120"/>
              <a:gd name="connsiteY2403" fmla="*/ 1939980 h 6757249"/>
              <a:gd name="connsiteX2404" fmla="*/ 445595 w 11951120"/>
              <a:gd name="connsiteY2404" fmla="*/ 1936696 h 6757249"/>
              <a:gd name="connsiteX2405" fmla="*/ 446099 w 11951120"/>
              <a:gd name="connsiteY2405" fmla="*/ 1942725 h 6757249"/>
              <a:gd name="connsiteX2406" fmla="*/ 411124 w 11951120"/>
              <a:gd name="connsiteY2406" fmla="*/ 1982072 h 6757249"/>
              <a:gd name="connsiteX2407" fmla="*/ 387839 w 11951120"/>
              <a:gd name="connsiteY2407" fmla="*/ 1996829 h 6757249"/>
              <a:gd name="connsiteX2408" fmla="*/ 383278 w 11951120"/>
              <a:gd name="connsiteY2408" fmla="*/ 2004982 h 6757249"/>
              <a:gd name="connsiteX2409" fmla="*/ 267831 w 11951120"/>
              <a:gd name="connsiteY2409" fmla="*/ 2084894 h 6757249"/>
              <a:gd name="connsiteX2410" fmla="*/ 267828 w 11951120"/>
              <a:gd name="connsiteY2410" fmla="*/ 2084889 h 6757249"/>
              <a:gd name="connsiteX2411" fmla="*/ 242191 w 11951120"/>
              <a:gd name="connsiteY2411" fmla="*/ 2124992 h 6757249"/>
              <a:gd name="connsiteX2412" fmla="*/ 193059 w 11951120"/>
              <a:gd name="connsiteY2412" fmla="*/ 2132670 h 6757249"/>
              <a:gd name="connsiteX2413" fmla="*/ 193059 w 11951120"/>
              <a:gd name="connsiteY2413" fmla="*/ 2131204 h 6757249"/>
              <a:gd name="connsiteX2414" fmla="*/ 96531 w 11951120"/>
              <a:gd name="connsiteY2414" fmla="*/ 2157289 h 6757249"/>
              <a:gd name="connsiteX2415" fmla="*/ 171287 w 11951120"/>
              <a:gd name="connsiteY2415" fmla="*/ 2087575 h 6757249"/>
              <a:gd name="connsiteX2416" fmla="*/ 171750 w 11951120"/>
              <a:gd name="connsiteY2416" fmla="*/ 2087575 h 6757249"/>
              <a:gd name="connsiteX2417" fmla="*/ 171608 w 11951120"/>
              <a:gd name="connsiteY2417" fmla="*/ 2087480 h 6757249"/>
              <a:gd name="connsiteX2418" fmla="*/ 193176 w 11951120"/>
              <a:gd name="connsiteY2418" fmla="*/ 2040077 h 6757249"/>
              <a:gd name="connsiteX2419" fmla="*/ 262191 w 11951120"/>
              <a:gd name="connsiteY2419" fmla="*/ 1988367 h 6757249"/>
              <a:gd name="connsiteX2420" fmla="*/ 262191 w 11951120"/>
              <a:gd name="connsiteY2420" fmla="*/ 1989654 h 6757249"/>
              <a:gd name="connsiteX2421" fmla="*/ 262483 w 11951120"/>
              <a:gd name="connsiteY2421" fmla="*/ 1986442 h 6757249"/>
              <a:gd name="connsiteX2422" fmla="*/ 288714 w 11951120"/>
              <a:gd name="connsiteY2422" fmla="*/ 1942725 h 6757249"/>
              <a:gd name="connsiteX2423" fmla="*/ 290037 w 11951120"/>
              <a:gd name="connsiteY2423" fmla="*/ 1941160 h 6757249"/>
              <a:gd name="connsiteX2424" fmla="*/ 302284 w 11951120"/>
              <a:gd name="connsiteY2424" fmla="*/ 1896963 h 6757249"/>
              <a:gd name="connsiteX2425" fmla="*/ 337051 w 11951120"/>
              <a:gd name="connsiteY2425" fmla="*/ 1868615 h 6757249"/>
              <a:gd name="connsiteX2426" fmla="*/ 316401 w 11951120"/>
              <a:gd name="connsiteY2426" fmla="*/ 1847552 h 6757249"/>
              <a:gd name="connsiteX2427" fmla="*/ 317641 w 11951120"/>
              <a:gd name="connsiteY2427" fmla="*/ 1845046 h 6757249"/>
              <a:gd name="connsiteX2428" fmla="*/ 315989 w 11951120"/>
              <a:gd name="connsiteY2428" fmla="*/ 1846254 h 6757249"/>
              <a:gd name="connsiteX2429" fmla="*/ 170330 w 11951120"/>
              <a:gd name="connsiteY2429" fmla="*/ 1771452 h 6757249"/>
              <a:gd name="connsiteX2430" fmla="*/ 214469 w 11951120"/>
              <a:gd name="connsiteY2430" fmla="*/ 1674647 h 6757249"/>
              <a:gd name="connsiteX2431" fmla="*/ 214895 w 11951120"/>
              <a:gd name="connsiteY2431" fmla="*/ 1674717 h 6757249"/>
              <a:gd name="connsiteX2432" fmla="*/ 262939 w 11951120"/>
              <a:gd name="connsiteY2432" fmla="*/ 1626215 h 6757249"/>
              <a:gd name="connsiteX2433" fmla="*/ 262774 w 11951120"/>
              <a:gd name="connsiteY2433" fmla="*/ 1626050 h 6757249"/>
              <a:gd name="connsiteX2434" fmla="*/ 305723 w 11951120"/>
              <a:gd name="connsiteY2434" fmla="*/ 1549253 h 6757249"/>
              <a:gd name="connsiteX2435" fmla="*/ 380762 w 11951120"/>
              <a:gd name="connsiteY2435" fmla="*/ 1508917 h 6757249"/>
              <a:gd name="connsiteX2436" fmla="*/ 381136 w 11951120"/>
              <a:gd name="connsiteY2436" fmla="*/ 1508256 h 6757249"/>
              <a:gd name="connsiteX2437" fmla="*/ 385494 w 11951120"/>
              <a:gd name="connsiteY2437" fmla="*/ 1486327 h 6757249"/>
              <a:gd name="connsiteX2438" fmla="*/ 359973 w 11951120"/>
              <a:gd name="connsiteY2438" fmla="*/ 1460525 h 6757249"/>
              <a:gd name="connsiteX2439" fmla="*/ 359302 w 11951120"/>
              <a:gd name="connsiteY2439" fmla="*/ 1458148 h 6757249"/>
              <a:gd name="connsiteX2440" fmla="*/ 359302 w 11951120"/>
              <a:gd name="connsiteY2440" fmla="*/ 1460408 h 6757249"/>
              <a:gd name="connsiteX2441" fmla="*/ 262774 w 11951120"/>
              <a:gd name="connsiteY2441" fmla="*/ 1433863 h 6757249"/>
              <a:gd name="connsiteX2442" fmla="*/ 263337 w 11951120"/>
              <a:gd name="connsiteY2442" fmla="*/ 1433605 h 6757249"/>
              <a:gd name="connsiteX2443" fmla="*/ 262774 w 11951120"/>
              <a:gd name="connsiteY2443" fmla="*/ 1433525 h 6757249"/>
              <a:gd name="connsiteX2444" fmla="*/ 341828 w 11951120"/>
              <a:gd name="connsiteY2444" fmla="*/ 1160505 h 6757249"/>
              <a:gd name="connsiteX2445" fmla="*/ 412097 w 11951120"/>
              <a:gd name="connsiteY2445" fmla="*/ 1085648 h 6757249"/>
              <a:gd name="connsiteX2446" fmla="*/ 504326 w 11951120"/>
              <a:gd name="connsiteY2446" fmla="*/ 975559 h 6757249"/>
              <a:gd name="connsiteX2447" fmla="*/ 658040 w 11951120"/>
              <a:gd name="connsiteY2447" fmla="*/ 909506 h 6757249"/>
              <a:gd name="connsiteX2448" fmla="*/ 662169 w 11951120"/>
              <a:gd name="connsiteY2448" fmla="*/ 910178 h 6757249"/>
              <a:gd name="connsiteX2449" fmla="*/ 714135 w 11951120"/>
              <a:gd name="connsiteY2449" fmla="*/ 847884 h 6757249"/>
              <a:gd name="connsiteX2450" fmla="*/ 792777 w 11951120"/>
              <a:gd name="connsiteY2450" fmla="*/ 782421 h 6757249"/>
              <a:gd name="connsiteX2451" fmla="*/ 762953 w 11951120"/>
              <a:gd name="connsiteY2451" fmla="*/ 738639 h 6757249"/>
              <a:gd name="connsiteX2452" fmla="*/ 745416 w 11951120"/>
              <a:gd name="connsiteY2452" fmla="*/ 686990 h 6757249"/>
              <a:gd name="connsiteX2453" fmla="*/ 793643 w 11951120"/>
              <a:gd name="connsiteY2453" fmla="*/ 638638 h 6757249"/>
              <a:gd name="connsiteX2454" fmla="*/ 890101 w 11951120"/>
              <a:gd name="connsiteY2454" fmla="*/ 616660 h 6757249"/>
              <a:gd name="connsiteX2455" fmla="*/ 981226 w 11951120"/>
              <a:gd name="connsiteY2455" fmla="*/ 557232 h 6757249"/>
              <a:gd name="connsiteX2456" fmla="*/ 1014027 w 11951120"/>
              <a:gd name="connsiteY2456" fmla="*/ 557936 h 6757249"/>
              <a:gd name="connsiteX2457" fmla="*/ 1059447 w 11951120"/>
              <a:gd name="connsiteY2457" fmla="*/ 584913 h 6757249"/>
              <a:gd name="connsiteX2458" fmla="*/ 1104909 w 11951120"/>
              <a:gd name="connsiteY2458" fmla="*/ 519168 h 6757249"/>
              <a:gd name="connsiteX2459" fmla="*/ 1157770 w 11951120"/>
              <a:gd name="connsiteY2459" fmla="*/ 492891 h 6757249"/>
              <a:gd name="connsiteX2460" fmla="*/ 1167131 w 11951120"/>
              <a:gd name="connsiteY2460" fmla="*/ 486321 h 6757249"/>
              <a:gd name="connsiteX2461" fmla="*/ 1174904 w 11951120"/>
              <a:gd name="connsiteY2461" fmla="*/ 490353 h 6757249"/>
              <a:gd name="connsiteX2462" fmla="*/ 1187261 w 11951120"/>
              <a:gd name="connsiteY2462" fmla="*/ 475339 h 6757249"/>
              <a:gd name="connsiteX2463" fmla="*/ 1190018 w 11951120"/>
              <a:gd name="connsiteY2463" fmla="*/ 473971 h 6757249"/>
              <a:gd name="connsiteX2464" fmla="*/ 1205783 w 11951120"/>
              <a:gd name="connsiteY2464" fmla="*/ 444448 h 6757249"/>
              <a:gd name="connsiteX2465" fmla="*/ 1249098 w 11951120"/>
              <a:gd name="connsiteY2465" fmla="*/ 422327 h 6757249"/>
              <a:gd name="connsiteX2466" fmla="*/ 1249537 w 11951120"/>
              <a:gd name="connsiteY2466" fmla="*/ 422317 h 6757249"/>
              <a:gd name="connsiteX2467" fmla="*/ 1253866 w 11951120"/>
              <a:gd name="connsiteY2467" fmla="*/ 400116 h 6757249"/>
              <a:gd name="connsiteX2468" fmla="*/ 1301795 w 11951120"/>
              <a:gd name="connsiteY2468" fmla="*/ 373302 h 6757249"/>
              <a:gd name="connsiteX2469" fmla="*/ 1345367 w 11951120"/>
              <a:gd name="connsiteY2469" fmla="*/ 368833 h 6757249"/>
              <a:gd name="connsiteX2470" fmla="*/ 1345579 w 11951120"/>
              <a:gd name="connsiteY2470" fmla="*/ 371444 h 6757249"/>
              <a:gd name="connsiteX2471" fmla="*/ 1345703 w 11951120"/>
              <a:gd name="connsiteY2471" fmla="*/ 370821 h 6757249"/>
              <a:gd name="connsiteX2472" fmla="*/ 1371846 w 11951120"/>
              <a:gd name="connsiteY2472" fmla="*/ 326709 h 6757249"/>
              <a:gd name="connsiteX2473" fmla="*/ 1441561 w 11951120"/>
              <a:gd name="connsiteY2473" fmla="*/ 326709 h 6757249"/>
              <a:gd name="connsiteX2474" fmla="*/ 1442273 w 11951120"/>
              <a:gd name="connsiteY2474" fmla="*/ 327719 h 6757249"/>
              <a:gd name="connsiteX2475" fmla="*/ 1441971 w 11951120"/>
              <a:gd name="connsiteY2475" fmla="*/ 326119 h 6757249"/>
              <a:gd name="connsiteX2476" fmla="*/ 1402346 w 11951120"/>
              <a:gd name="connsiteY2476" fmla="*/ 189042 h 6757249"/>
              <a:gd name="connsiteX2477" fmla="*/ 1516817 w 11951120"/>
              <a:gd name="connsiteY2477" fmla="*/ 277478 h 6757249"/>
              <a:gd name="connsiteX2478" fmla="*/ 1635690 w 11951120"/>
              <a:gd name="connsiteY2478" fmla="*/ 250949 h 6757249"/>
              <a:gd name="connsiteX2479" fmla="*/ 1758966 w 11951120"/>
              <a:gd name="connsiteY2479" fmla="*/ 277478 h 6757249"/>
              <a:gd name="connsiteX2480" fmla="*/ 1758966 w 11951120"/>
              <a:gd name="connsiteY2480" fmla="*/ 304010 h 6757249"/>
              <a:gd name="connsiteX2481" fmla="*/ 1758545 w 11951120"/>
              <a:gd name="connsiteY2481" fmla="*/ 305802 h 6757249"/>
              <a:gd name="connsiteX2482" fmla="*/ 1782553 w 11951120"/>
              <a:gd name="connsiteY2482" fmla="*/ 325736 h 6757249"/>
              <a:gd name="connsiteX2483" fmla="*/ 1783259 w 11951120"/>
              <a:gd name="connsiteY2483" fmla="*/ 325408 h 6757249"/>
              <a:gd name="connsiteX2484" fmla="*/ 1806244 w 11951120"/>
              <a:gd name="connsiteY2484" fmla="*/ 314318 h 6757249"/>
              <a:gd name="connsiteX2485" fmla="*/ 1875192 w 11951120"/>
              <a:gd name="connsiteY2485" fmla="*/ 325408 h 6757249"/>
              <a:gd name="connsiteX2486" fmla="*/ 1878420 w 11951120"/>
              <a:gd name="connsiteY2486" fmla="*/ 327715 h 6757249"/>
              <a:gd name="connsiteX2487" fmla="*/ 1876943 w 11951120"/>
              <a:gd name="connsiteY2487" fmla="*/ 324986 h 6757249"/>
              <a:gd name="connsiteX2488" fmla="*/ 1950383 w 11951120"/>
              <a:gd name="connsiteY2488" fmla="*/ 395647 h 6757249"/>
              <a:gd name="connsiteX2489" fmla="*/ 1949567 w 11951120"/>
              <a:gd name="connsiteY2489" fmla="*/ 395459 h 6757249"/>
              <a:gd name="connsiteX2490" fmla="*/ 1949612 w 11951120"/>
              <a:gd name="connsiteY2490" fmla="*/ 395517 h 6757249"/>
              <a:gd name="connsiteX2491" fmla="*/ 1949612 w 11951120"/>
              <a:gd name="connsiteY2491" fmla="*/ 421807 h 6757249"/>
              <a:gd name="connsiteX2492" fmla="*/ 1951575 w 11951120"/>
              <a:gd name="connsiteY2492" fmla="*/ 431625 h 6757249"/>
              <a:gd name="connsiteX2493" fmla="*/ 1951575 w 11951120"/>
              <a:gd name="connsiteY2493" fmla="*/ 421531 h 6757249"/>
              <a:gd name="connsiteX2494" fmla="*/ 2094133 w 11951120"/>
              <a:gd name="connsiteY2494" fmla="*/ 465877 h 6757249"/>
              <a:gd name="connsiteX2495" fmla="*/ 2091356 w 11951120"/>
              <a:gd name="connsiteY2495" fmla="*/ 466341 h 6757249"/>
              <a:gd name="connsiteX2496" fmla="*/ 2095217 w 11951120"/>
              <a:gd name="connsiteY2496" fmla="*/ 466836 h 6757249"/>
              <a:gd name="connsiteX2497" fmla="*/ 2165503 w 11951120"/>
              <a:gd name="connsiteY2497" fmla="*/ 444717 h 6757249"/>
              <a:gd name="connsiteX2498" fmla="*/ 2167586 w 11951120"/>
              <a:gd name="connsiteY2498" fmla="*/ 444950 h 6757249"/>
              <a:gd name="connsiteX2499" fmla="*/ 2166529 w 11951120"/>
              <a:gd name="connsiteY2499" fmla="*/ 443911 h 6757249"/>
              <a:gd name="connsiteX2500" fmla="*/ 2247639 w 11951120"/>
              <a:gd name="connsiteY2500" fmla="*/ 391424 h 6757249"/>
              <a:gd name="connsiteX2501" fmla="*/ 2282405 w 11951120"/>
              <a:gd name="connsiteY2501" fmla="*/ 400462 h 6757249"/>
              <a:gd name="connsiteX2502" fmla="*/ 2284001 w 11951120"/>
              <a:gd name="connsiteY2502" fmla="*/ 399962 h 6757249"/>
              <a:gd name="connsiteX2503" fmla="*/ 2310259 w 11951120"/>
              <a:gd name="connsiteY2503" fmla="*/ 369144 h 6757249"/>
              <a:gd name="connsiteX2504" fmla="*/ 2310259 w 11951120"/>
              <a:gd name="connsiteY2504" fmla="*/ 347168 h 6757249"/>
              <a:gd name="connsiteX2505" fmla="*/ 2312731 w 11951120"/>
              <a:gd name="connsiteY2505" fmla="*/ 346682 h 6757249"/>
              <a:gd name="connsiteX2506" fmla="*/ 2358724 w 11951120"/>
              <a:gd name="connsiteY2506" fmla="*/ 294651 h 6757249"/>
              <a:gd name="connsiteX2507" fmla="*/ 2431982 w 11951120"/>
              <a:gd name="connsiteY2507" fmla="*/ 299118 h 6757249"/>
              <a:gd name="connsiteX2508" fmla="*/ 2385181 w 11951120"/>
              <a:gd name="connsiteY2508" fmla="*/ 352064 h 6757249"/>
              <a:gd name="connsiteX2509" fmla="*/ 2390035 w 11951120"/>
              <a:gd name="connsiteY2509" fmla="*/ 376851 h 6757249"/>
              <a:gd name="connsiteX2510" fmla="*/ 2411493 w 11951120"/>
              <a:gd name="connsiteY2510" fmla="*/ 395540 h 6757249"/>
              <a:gd name="connsiteX2511" fmla="*/ 2411440 w 11951120"/>
              <a:gd name="connsiteY2511" fmla="*/ 395730 h 6757249"/>
              <a:gd name="connsiteX2512" fmla="*/ 2480068 w 11951120"/>
              <a:gd name="connsiteY2512" fmla="*/ 374196 h 6757249"/>
              <a:gd name="connsiteX2513" fmla="*/ 2483309 w 11951120"/>
              <a:gd name="connsiteY2513" fmla="*/ 377755 h 6757249"/>
              <a:gd name="connsiteX2514" fmla="*/ 2481934 w 11951120"/>
              <a:gd name="connsiteY2514" fmla="*/ 374441 h 6757249"/>
              <a:gd name="connsiteX2515" fmla="*/ 2534368 w 11951120"/>
              <a:gd name="connsiteY2515" fmla="*/ 330563 h 6757249"/>
              <a:gd name="connsiteX2516" fmla="*/ 2536573 w 11951120"/>
              <a:gd name="connsiteY2516" fmla="*/ 329801 h 6757249"/>
              <a:gd name="connsiteX2517" fmla="*/ 2533874 w 11951120"/>
              <a:gd name="connsiteY2517" fmla="*/ 329149 h 6757249"/>
              <a:gd name="connsiteX2518" fmla="*/ 2621876 w 11951120"/>
              <a:gd name="connsiteY2518" fmla="*/ 276595 h 6757249"/>
              <a:gd name="connsiteX2519" fmla="*/ 2624625 w 11951120"/>
              <a:gd name="connsiteY2519" fmla="*/ 274573 h 6757249"/>
              <a:gd name="connsiteX2520" fmla="*/ 2649669 w 11951120"/>
              <a:gd name="connsiteY2520" fmla="*/ 238031 h 6757249"/>
              <a:gd name="connsiteX2521" fmla="*/ 2769832 w 11951120"/>
              <a:gd name="connsiteY2521" fmla="*/ 181139 h 6757249"/>
              <a:gd name="connsiteX2522" fmla="*/ 2766802 w 11951120"/>
              <a:gd name="connsiteY2522" fmla="*/ 214937 h 6757249"/>
              <a:gd name="connsiteX2523" fmla="*/ 2768128 w 11951120"/>
              <a:gd name="connsiteY2523" fmla="*/ 213667 h 6757249"/>
              <a:gd name="connsiteX2524" fmla="*/ 2771043 w 11951120"/>
              <a:gd name="connsiteY2524" fmla="*/ 181139 h 6757249"/>
              <a:gd name="connsiteX2525" fmla="*/ 2817941 w 11951120"/>
              <a:gd name="connsiteY2525" fmla="*/ 133559 h 6757249"/>
              <a:gd name="connsiteX2526" fmla="*/ 2818373 w 11951120"/>
              <a:gd name="connsiteY2526" fmla="*/ 103180 h 6757249"/>
              <a:gd name="connsiteX2527" fmla="*/ 2888316 w 11951120"/>
              <a:gd name="connsiteY2527" fmla="*/ 84866 h 6757249"/>
              <a:gd name="connsiteX2528" fmla="*/ 2958738 w 11951120"/>
              <a:gd name="connsiteY2528" fmla="*/ 63160 h 6757249"/>
              <a:gd name="connsiteX2529" fmla="*/ 2981297 w 11951120"/>
              <a:gd name="connsiteY2529" fmla="*/ 80525 h 6757249"/>
              <a:gd name="connsiteX2530" fmla="*/ 3005829 w 11951120"/>
              <a:gd name="connsiteY2530" fmla="*/ 84643 h 6757249"/>
              <a:gd name="connsiteX2531" fmla="*/ 3005791 w 11951120"/>
              <a:gd name="connsiteY2531" fmla="*/ 84611 h 6757249"/>
              <a:gd name="connsiteX2532" fmla="*/ 3032450 w 11951120"/>
              <a:gd name="connsiteY2532" fmla="*/ 57797 h 6757249"/>
              <a:gd name="connsiteX2533" fmla="*/ 3033280 w 11951120"/>
              <a:gd name="connsiteY2533" fmla="*/ 57973 h 6757249"/>
              <a:gd name="connsiteX2534" fmla="*/ 3034362 w 11951120"/>
              <a:gd name="connsiteY2534" fmla="*/ 21069 h 6757249"/>
              <a:gd name="connsiteX2535" fmla="*/ 3055059 w 11951120"/>
              <a:gd name="connsiteY2535" fmla="*/ 559 h 6757249"/>
              <a:gd name="connsiteX2536" fmla="*/ 3129132 w 11951120"/>
              <a:gd name="connsiteY2536" fmla="*/ 58209 h 6757249"/>
              <a:gd name="connsiteX2537" fmla="*/ 3129125 w 11951120"/>
              <a:gd name="connsiteY2537" fmla="*/ 58216 h 6757249"/>
              <a:gd name="connsiteX2538" fmla="*/ 3130204 w 11951120"/>
              <a:gd name="connsiteY2538" fmla="*/ 57797 h 6757249"/>
              <a:gd name="connsiteX2539" fmla="*/ 3059109 w 11951120"/>
              <a:gd name="connsiteY2539" fmla="*/ 133768 h 6757249"/>
              <a:gd name="connsiteX2540" fmla="*/ 3058413 w 11951120"/>
              <a:gd name="connsiteY2540" fmla="*/ 133069 h 6757249"/>
              <a:gd name="connsiteX2541" fmla="*/ 3052237 w 11951120"/>
              <a:gd name="connsiteY2541" fmla="*/ 159280 h 6757249"/>
              <a:gd name="connsiteX2542" fmla="*/ 3032662 w 11951120"/>
              <a:gd name="connsiteY2542" fmla="*/ 180322 h 6757249"/>
              <a:gd name="connsiteX2543" fmla="*/ 3031678 w 11951120"/>
              <a:gd name="connsiteY2543" fmla="*/ 181757 h 6757249"/>
              <a:gd name="connsiteX2544" fmla="*/ 3033274 w 11951120"/>
              <a:gd name="connsiteY2544" fmla="*/ 181139 h 6757249"/>
              <a:gd name="connsiteX2545" fmla="*/ 3058941 w 11951120"/>
              <a:gd name="connsiteY2545" fmla="*/ 224091 h 6757249"/>
              <a:gd name="connsiteX2546" fmla="*/ 3102318 w 11951120"/>
              <a:gd name="connsiteY2546" fmla="*/ 228446 h 6757249"/>
              <a:gd name="connsiteX2547" fmla="*/ 3101212 w 11951120"/>
              <a:gd name="connsiteY2547" fmla="*/ 230888 h 6757249"/>
              <a:gd name="connsiteX2548" fmla="*/ 3103254 w 11951120"/>
              <a:gd name="connsiteY2548" fmla="*/ 229074 h 6757249"/>
              <a:gd name="connsiteX2549" fmla="*/ 3335596 w 11951120"/>
              <a:gd name="connsiteY2549" fmla="*/ 84611 h 6757249"/>
              <a:gd name="connsiteX2550" fmla="*/ 3177779 w 11951120"/>
              <a:gd name="connsiteY2550" fmla="*/ 229074 h 6757249"/>
              <a:gd name="connsiteX2551" fmla="*/ 3177688 w 11951120"/>
              <a:gd name="connsiteY2551" fmla="*/ 229576 h 6757249"/>
              <a:gd name="connsiteX2552" fmla="*/ 3177800 w 11951120"/>
              <a:gd name="connsiteY2552" fmla="*/ 229403 h 6757249"/>
              <a:gd name="connsiteX2553" fmla="*/ 3199555 w 11951120"/>
              <a:gd name="connsiteY2553" fmla="*/ 229403 h 6757249"/>
              <a:gd name="connsiteX2554" fmla="*/ 3200608 w 11951120"/>
              <a:gd name="connsiteY2554" fmla="*/ 231871 h 6757249"/>
              <a:gd name="connsiteX2555" fmla="*/ 3200990 w 11951120"/>
              <a:gd name="connsiteY2555" fmla="*/ 229594 h 6757249"/>
              <a:gd name="connsiteX2556" fmla="*/ 3297512 w 11951120"/>
              <a:gd name="connsiteY2556" fmla="*/ 247964 h 6757249"/>
              <a:gd name="connsiteX2557" fmla="*/ 3297350 w 11951120"/>
              <a:gd name="connsiteY2557" fmla="*/ 276646 h 6757249"/>
              <a:gd name="connsiteX2558" fmla="*/ 3318919 w 11951120"/>
              <a:gd name="connsiteY2558" fmla="*/ 292185 h 6757249"/>
              <a:gd name="connsiteX2559" fmla="*/ 3356680 w 11951120"/>
              <a:gd name="connsiteY2559" fmla="*/ 297608 h 6757249"/>
              <a:gd name="connsiteX2560" fmla="*/ 3392528 w 11951120"/>
              <a:gd name="connsiteY2560" fmla="*/ 298353 h 6757249"/>
              <a:gd name="connsiteX2561" fmla="*/ 3414649 w 11951120"/>
              <a:gd name="connsiteY2561" fmla="*/ 282248 h 6757249"/>
              <a:gd name="connsiteX2562" fmla="*/ 3489542 w 11951120"/>
              <a:gd name="connsiteY2562" fmla="*/ 276636 h 6757249"/>
              <a:gd name="connsiteX2563" fmla="*/ 3424634 w 11951120"/>
              <a:gd name="connsiteY2563" fmla="*/ 355834 h 6757249"/>
              <a:gd name="connsiteX2564" fmla="*/ 3393994 w 11951120"/>
              <a:gd name="connsiteY2564" fmla="*/ 368872 h 6757249"/>
              <a:gd name="connsiteX2565" fmla="*/ 3393978 w 11951120"/>
              <a:gd name="connsiteY2565" fmla="*/ 368906 h 6757249"/>
              <a:gd name="connsiteX2566" fmla="*/ 3367510 w 11951120"/>
              <a:gd name="connsiteY2566" fmla="*/ 395353 h 6757249"/>
              <a:gd name="connsiteX2567" fmla="*/ 3367233 w 11951120"/>
              <a:gd name="connsiteY2567" fmla="*/ 396343 h 6757249"/>
              <a:gd name="connsiteX2568" fmla="*/ 3389221 w 11951120"/>
              <a:gd name="connsiteY2568" fmla="*/ 439394 h 6757249"/>
              <a:gd name="connsiteX2569" fmla="*/ 3389605 w 11951120"/>
              <a:gd name="connsiteY2569" fmla="*/ 439769 h 6757249"/>
              <a:gd name="connsiteX2570" fmla="*/ 3438156 w 11951120"/>
              <a:gd name="connsiteY2570" fmla="*/ 418716 h 6757249"/>
              <a:gd name="connsiteX2571" fmla="*/ 3487091 w 11951120"/>
              <a:gd name="connsiteY2571" fmla="*/ 406651 h 6757249"/>
              <a:gd name="connsiteX2572" fmla="*/ 3536026 w 11951120"/>
              <a:gd name="connsiteY2572" fmla="*/ 411227 h 6757249"/>
              <a:gd name="connsiteX2573" fmla="*/ 3548865 w 11951120"/>
              <a:gd name="connsiteY2573" fmla="*/ 416931 h 6757249"/>
              <a:gd name="connsiteX2574" fmla="*/ 3552144 w 11951120"/>
              <a:gd name="connsiteY2574" fmla="*/ 400116 h 6757249"/>
              <a:gd name="connsiteX2575" fmla="*/ 3600073 w 11951120"/>
              <a:gd name="connsiteY2575" fmla="*/ 373302 h 6757249"/>
              <a:gd name="connsiteX2576" fmla="*/ 3643645 w 11951120"/>
              <a:gd name="connsiteY2576" fmla="*/ 368833 h 6757249"/>
              <a:gd name="connsiteX2577" fmla="*/ 3643857 w 11951120"/>
              <a:gd name="connsiteY2577" fmla="*/ 371444 h 6757249"/>
              <a:gd name="connsiteX2578" fmla="*/ 3643981 w 11951120"/>
              <a:gd name="connsiteY2578" fmla="*/ 370821 h 6757249"/>
              <a:gd name="connsiteX2579" fmla="*/ 3670124 w 11951120"/>
              <a:gd name="connsiteY2579" fmla="*/ 326709 h 6757249"/>
              <a:gd name="connsiteX2580" fmla="*/ 3739839 w 11951120"/>
              <a:gd name="connsiteY2580" fmla="*/ 326709 h 6757249"/>
              <a:gd name="connsiteX2581" fmla="*/ 3740551 w 11951120"/>
              <a:gd name="connsiteY2581" fmla="*/ 327719 h 6757249"/>
              <a:gd name="connsiteX2582" fmla="*/ 3740249 w 11951120"/>
              <a:gd name="connsiteY2582" fmla="*/ 326119 h 6757249"/>
              <a:gd name="connsiteX2583" fmla="*/ 3700624 w 11951120"/>
              <a:gd name="connsiteY2583" fmla="*/ 189042 h 6757249"/>
              <a:gd name="connsiteX2584" fmla="*/ 3815095 w 11951120"/>
              <a:gd name="connsiteY2584" fmla="*/ 277478 h 6757249"/>
              <a:gd name="connsiteX2585" fmla="*/ 3933968 w 11951120"/>
              <a:gd name="connsiteY2585" fmla="*/ 250949 h 6757249"/>
              <a:gd name="connsiteX2586" fmla="*/ 3987677 w 11951120"/>
              <a:gd name="connsiteY2586" fmla="*/ 230584 h 6757249"/>
              <a:gd name="connsiteX2587" fmla="*/ 3996493 w 11951120"/>
              <a:gd name="connsiteY2587" fmla="*/ 234891 h 6757249"/>
              <a:gd name="connsiteX2588" fmla="*/ 4042007 w 11951120"/>
              <a:gd name="connsiteY2588" fmla="*/ 197227 h 6757249"/>
              <a:gd name="connsiteX2589" fmla="*/ 4042131 w 11951120"/>
              <a:gd name="connsiteY2589" fmla="*/ 197322 h 6757249"/>
              <a:gd name="connsiteX2590" fmla="*/ 4067038 w 11951120"/>
              <a:gd name="connsiteY2590" fmla="*/ 176506 h 6757249"/>
              <a:gd name="connsiteX2591" fmla="*/ 4068181 w 11951120"/>
              <a:gd name="connsiteY2591" fmla="*/ 176645 h 6757249"/>
              <a:gd name="connsiteX2592" fmla="*/ 4115972 w 11951120"/>
              <a:gd name="connsiteY2592" fmla="*/ 132875 h 6757249"/>
              <a:gd name="connsiteX2593" fmla="*/ 4137961 w 11951120"/>
              <a:gd name="connsiteY2593" fmla="*/ 203755 h 6757249"/>
              <a:gd name="connsiteX2594" fmla="*/ 4137986 w 11951120"/>
              <a:gd name="connsiteY2594" fmla="*/ 204809 h 6757249"/>
              <a:gd name="connsiteX2595" fmla="*/ 4139266 w 11951120"/>
              <a:gd name="connsiteY2595" fmla="*/ 203260 h 6757249"/>
              <a:gd name="connsiteX2596" fmla="*/ 4231175 w 11951120"/>
              <a:gd name="connsiteY2596" fmla="*/ 181195 h 6757249"/>
              <a:gd name="connsiteX2597" fmla="*/ 4231162 w 11951120"/>
              <a:gd name="connsiteY2597" fmla="*/ 181139 h 6757249"/>
              <a:gd name="connsiteX2598" fmla="*/ 4265181 w 11951120"/>
              <a:gd name="connsiteY2598" fmla="*/ 150036 h 6757249"/>
              <a:gd name="connsiteX2599" fmla="*/ 4307859 w 11951120"/>
              <a:gd name="connsiteY2599" fmla="*/ 151081 h 6757249"/>
              <a:gd name="connsiteX2600" fmla="*/ 4309010 w 11951120"/>
              <a:gd name="connsiteY2600" fmla="*/ 150353 h 6757249"/>
              <a:gd name="connsiteX2601" fmla="*/ 4357188 w 11951120"/>
              <a:gd name="connsiteY2601" fmla="*/ 180940 h 6757249"/>
              <a:gd name="connsiteX2602" fmla="*/ 4356918 w 11951120"/>
              <a:gd name="connsiteY2602" fmla="*/ 181208 h 6757249"/>
              <a:gd name="connsiteX2603" fmla="*/ 4357521 w 11951120"/>
              <a:gd name="connsiteY2603" fmla="*/ 181197 h 6757249"/>
              <a:gd name="connsiteX2604" fmla="*/ 4427236 w 11951120"/>
              <a:gd name="connsiteY2604" fmla="*/ 132875 h 6757249"/>
              <a:gd name="connsiteX2605" fmla="*/ 4501308 w 11951120"/>
              <a:gd name="connsiteY2605" fmla="*/ 229518 h 6757249"/>
              <a:gd name="connsiteX2606" fmla="*/ 4501015 w 11951120"/>
              <a:gd name="connsiteY2606" fmla="*/ 230405 h 6757249"/>
              <a:gd name="connsiteX2607" fmla="*/ 4502314 w 11951120"/>
              <a:gd name="connsiteY2607" fmla="*/ 229087 h 6757249"/>
              <a:gd name="connsiteX2608" fmla="*/ 4563315 w 11951120"/>
              <a:gd name="connsiteY2608" fmla="*/ 277667 h 6757249"/>
              <a:gd name="connsiteX2609" fmla="*/ 4619959 w 11951120"/>
              <a:gd name="connsiteY2609" fmla="*/ 326248 h 6757249"/>
              <a:gd name="connsiteX2610" fmla="*/ 4619644 w 11951120"/>
              <a:gd name="connsiteY2610" fmla="*/ 326536 h 6757249"/>
              <a:gd name="connsiteX2611" fmla="*/ 4620568 w 11951120"/>
              <a:gd name="connsiteY2611" fmla="*/ 326170 h 6757249"/>
              <a:gd name="connsiteX2612" fmla="*/ 4653771 w 11951120"/>
              <a:gd name="connsiteY2612" fmla="*/ 298305 h 6757249"/>
              <a:gd name="connsiteX2613" fmla="*/ 4657002 w 11951120"/>
              <a:gd name="connsiteY2613" fmla="*/ 294651 h 6757249"/>
              <a:gd name="connsiteX2614" fmla="*/ 4658406 w 11951120"/>
              <a:gd name="connsiteY2614" fmla="*/ 294415 h 6757249"/>
              <a:gd name="connsiteX2615" fmla="*/ 4673110 w 11951120"/>
              <a:gd name="connsiteY2615" fmla="*/ 282076 h 6757249"/>
              <a:gd name="connsiteX2616" fmla="*/ 4682779 w 11951120"/>
              <a:gd name="connsiteY2616" fmla="*/ 290326 h 6757249"/>
              <a:gd name="connsiteX2617" fmla="*/ 4693631 w 11951120"/>
              <a:gd name="connsiteY2617" fmla="*/ 288505 h 6757249"/>
              <a:gd name="connsiteX2618" fmla="*/ 4730259 w 11951120"/>
              <a:gd name="connsiteY2618" fmla="*/ 299118 h 6757249"/>
              <a:gd name="connsiteX2619" fmla="*/ 4720422 w 11951120"/>
              <a:gd name="connsiteY2619" fmla="*/ 310248 h 6757249"/>
              <a:gd name="connsiteX2620" fmla="*/ 4725907 w 11951120"/>
              <a:gd name="connsiteY2620" fmla="*/ 311685 h 6757249"/>
              <a:gd name="connsiteX2621" fmla="*/ 4777780 w 11951120"/>
              <a:gd name="connsiteY2621" fmla="*/ 295718 h 6757249"/>
              <a:gd name="connsiteX2622" fmla="*/ 4813055 w 11951120"/>
              <a:gd name="connsiteY2622" fmla="*/ 277750 h 6757249"/>
              <a:gd name="connsiteX2623" fmla="*/ 4813016 w 11951120"/>
              <a:gd name="connsiteY2623" fmla="*/ 277725 h 6757249"/>
              <a:gd name="connsiteX2624" fmla="*/ 4909543 w 11951120"/>
              <a:gd name="connsiteY2624" fmla="*/ 229403 h 6757249"/>
              <a:gd name="connsiteX2625" fmla="*/ 4910838 w 11951120"/>
              <a:gd name="connsiteY2625" fmla="*/ 231570 h 6757249"/>
              <a:gd name="connsiteX2626" fmla="*/ 4910973 w 11951120"/>
              <a:gd name="connsiteY2626" fmla="*/ 229224 h 6757249"/>
              <a:gd name="connsiteX2627" fmla="*/ 4955971 w 11951120"/>
              <a:gd name="connsiteY2627" fmla="*/ 233032 h 6757249"/>
              <a:gd name="connsiteX2628" fmla="*/ 4955990 w 11951120"/>
              <a:gd name="connsiteY2628" fmla="*/ 233058 h 6757249"/>
              <a:gd name="connsiteX2629" fmla="*/ 4976014 w 11951120"/>
              <a:gd name="connsiteY2629" fmla="*/ 220677 h 6757249"/>
              <a:gd name="connsiteX2630" fmla="*/ 5068110 w 11951120"/>
              <a:gd name="connsiteY2630" fmla="*/ 181139 h 6757249"/>
              <a:gd name="connsiteX2631" fmla="*/ 5065079 w 11951120"/>
              <a:gd name="connsiteY2631" fmla="*/ 214937 h 6757249"/>
              <a:gd name="connsiteX2632" fmla="*/ 5066405 w 11951120"/>
              <a:gd name="connsiteY2632" fmla="*/ 213667 h 6757249"/>
              <a:gd name="connsiteX2633" fmla="*/ 5069320 w 11951120"/>
              <a:gd name="connsiteY2633" fmla="*/ 181139 h 6757249"/>
              <a:gd name="connsiteX2634" fmla="*/ 5116219 w 11951120"/>
              <a:gd name="connsiteY2634" fmla="*/ 133559 h 6757249"/>
              <a:gd name="connsiteX2635" fmla="*/ 5116651 w 11951120"/>
              <a:gd name="connsiteY2635" fmla="*/ 103180 h 6757249"/>
              <a:gd name="connsiteX2636" fmla="*/ 5186593 w 11951120"/>
              <a:gd name="connsiteY2636" fmla="*/ 84866 h 6757249"/>
              <a:gd name="connsiteX2637" fmla="*/ 5257015 w 11951120"/>
              <a:gd name="connsiteY2637" fmla="*/ 63160 h 6757249"/>
              <a:gd name="connsiteX2638" fmla="*/ 5279574 w 11951120"/>
              <a:gd name="connsiteY2638" fmla="*/ 80525 h 6757249"/>
              <a:gd name="connsiteX2639" fmla="*/ 5304106 w 11951120"/>
              <a:gd name="connsiteY2639" fmla="*/ 84643 h 6757249"/>
              <a:gd name="connsiteX2640" fmla="*/ 5304068 w 11951120"/>
              <a:gd name="connsiteY2640" fmla="*/ 84611 h 6757249"/>
              <a:gd name="connsiteX2641" fmla="*/ 5330728 w 11951120"/>
              <a:gd name="connsiteY2641" fmla="*/ 57797 h 6757249"/>
              <a:gd name="connsiteX2642" fmla="*/ 5331557 w 11951120"/>
              <a:gd name="connsiteY2642" fmla="*/ 57973 h 6757249"/>
              <a:gd name="connsiteX2643" fmla="*/ 5332639 w 11951120"/>
              <a:gd name="connsiteY2643" fmla="*/ 21069 h 6757249"/>
              <a:gd name="connsiteX2644" fmla="*/ 5353337 w 11951120"/>
              <a:gd name="connsiteY2644" fmla="*/ 559 h 6757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Lst>
            <a:rect l="l" t="t" r="r" b="b"/>
            <a:pathLst>
              <a:path w="11951120" h="6757249">
                <a:moveTo>
                  <a:pt x="6672558" y="6700656"/>
                </a:moveTo>
                <a:cubicBezTo>
                  <a:pt x="6676915" y="6700656"/>
                  <a:pt x="6676915" y="6722107"/>
                  <a:pt x="6676915" y="6726397"/>
                </a:cubicBezTo>
                <a:cubicBezTo>
                  <a:pt x="6672558" y="6747848"/>
                  <a:pt x="6668200" y="6760718"/>
                  <a:pt x="6650771" y="6756428"/>
                </a:cubicBezTo>
                <a:cubicBezTo>
                  <a:pt x="6642057" y="6752138"/>
                  <a:pt x="6642057" y="6734977"/>
                  <a:pt x="6642057" y="6726397"/>
                </a:cubicBezTo>
                <a:cubicBezTo>
                  <a:pt x="6646415" y="6713527"/>
                  <a:pt x="6650771" y="6696366"/>
                  <a:pt x="6672558" y="6700656"/>
                </a:cubicBezTo>
                <a:close/>
                <a:moveTo>
                  <a:pt x="4374279" y="6700656"/>
                </a:moveTo>
                <a:cubicBezTo>
                  <a:pt x="4378636" y="6700656"/>
                  <a:pt x="4378636" y="6722107"/>
                  <a:pt x="4378636" y="6726397"/>
                </a:cubicBezTo>
                <a:cubicBezTo>
                  <a:pt x="4374279" y="6747848"/>
                  <a:pt x="4369921" y="6760718"/>
                  <a:pt x="4352492" y="6756428"/>
                </a:cubicBezTo>
                <a:cubicBezTo>
                  <a:pt x="4343778" y="6752138"/>
                  <a:pt x="4343778" y="6734977"/>
                  <a:pt x="4343778" y="6726397"/>
                </a:cubicBezTo>
                <a:cubicBezTo>
                  <a:pt x="4348136" y="6713527"/>
                  <a:pt x="4352492" y="6696366"/>
                  <a:pt x="4374279" y="6700656"/>
                </a:cubicBezTo>
                <a:close/>
                <a:moveTo>
                  <a:pt x="6822326" y="6699048"/>
                </a:moveTo>
                <a:cubicBezTo>
                  <a:pt x="6843983" y="6699048"/>
                  <a:pt x="6861309" y="6703406"/>
                  <a:pt x="6869972" y="6720835"/>
                </a:cubicBezTo>
                <a:cubicBezTo>
                  <a:pt x="6848314" y="6725191"/>
                  <a:pt x="6848314" y="6768763"/>
                  <a:pt x="6822326" y="6751334"/>
                </a:cubicBezTo>
                <a:cubicBezTo>
                  <a:pt x="6813663" y="6746978"/>
                  <a:pt x="6822326" y="6716477"/>
                  <a:pt x="6822326" y="6699048"/>
                </a:cubicBezTo>
                <a:close/>
                <a:moveTo>
                  <a:pt x="4524047" y="6699048"/>
                </a:moveTo>
                <a:cubicBezTo>
                  <a:pt x="4545704" y="6699048"/>
                  <a:pt x="4563030" y="6703406"/>
                  <a:pt x="4571693" y="6720835"/>
                </a:cubicBezTo>
                <a:cubicBezTo>
                  <a:pt x="4550035" y="6725191"/>
                  <a:pt x="4550035" y="6768763"/>
                  <a:pt x="4524047" y="6751334"/>
                </a:cubicBezTo>
                <a:cubicBezTo>
                  <a:pt x="4515384" y="6746978"/>
                  <a:pt x="4524047" y="6716477"/>
                  <a:pt x="4524047" y="6699048"/>
                </a:cubicBezTo>
                <a:close/>
                <a:moveTo>
                  <a:pt x="6580387" y="6620395"/>
                </a:moveTo>
                <a:cubicBezTo>
                  <a:pt x="6588967" y="6629333"/>
                  <a:pt x="6597547" y="6642739"/>
                  <a:pt x="6601838" y="6651678"/>
                </a:cubicBezTo>
                <a:cubicBezTo>
                  <a:pt x="6601838" y="6669554"/>
                  <a:pt x="6597547" y="6682960"/>
                  <a:pt x="6584677" y="6678491"/>
                </a:cubicBezTo>
                <a:cubicBezTo>
                  <a:pt x="6576097" y="6669554"/>
                  <a:pt x="6567516" y="6656147"/>
                  <a:pt x="6563226" y="6642739"/>
                </a:cubicBezTo>
                <a:cubicBezTo>
                  <a:pt x="6558936" y="6629333"/>
                  <a:pt x="6567516" y="6615926"/>
                  <a:pt x="6580387" y="6620395"/>
                </a:cubicBezTo>
                <a:close/>
                <a:moveTo>
                  <a:pt x="4282108" y="6620395"/>
                </a:moveTo>
                <a:cubicBezTo>
                  <a:pt x="4290688" y="6629333"/>
                  <a:pt x="4299268" y="6642739"/>
                  <a:pt x="4303559" y="6651678"/>
                </a:cubicBezTo>
                <a:cubicBezTo>
                  <a:pt x="4303559" y="6669554"/>
                  <a:pt x="4299268" y="6682960"/>
                  <a:pt x="4286398" y="6678491"/>
                </a:cubicBezTo>
                <a:cubicBezTo>
                  <a:pt x="4277819" y="6669554"/>
                  <a:pt x="4269237" y="6656147"/>
                  <a:pt x="4264947" y="6642739"/>
                </a:cubicBezTo>
                <a:cubicBezTo>
                  <a:pt x="4260657" y="6629333"/>
                  <a:pt x="4269237" y="6615926"/>
                  <a:pt x="4282108" y="6620395"/>
                </a:cubicBezTo>
                <a:close/>
                <a:moveTo>
                  <a:pt x="6958054" y="6576537"/>
                </a:moveTo>
                <a:cubicBezTo>
                  <a:pt x="6989024" y="6594291"/>
                  <a:pt x="7006721" y="6638672"/>
                  <a:pt x="6984600" y="6674176"/>
                </a:cubicBezTo>
                <a:cubicBezTo>
                  <a:pt x="6971328" y="6696366"/>
                  <a:pt x="6953630" y="6665300"/>
                  <a:pt x="6944781" y="6651985"/>
                </a:cubicBezTo>
                <a:cubicBezTo>
                  <a:pt x="6931509" y="6643109"/>
                  <a:pt x="6922660" y="6638672"/>
                  <a:pt x="6918236" y="6625357"/>
                </a:cubicBezTo>
                <a:cubicBezTo>
                  <a:pt x="6931509" y="6607606"/>
                  <a:pt x="6940358" y="6567662"/>
                  <a:pt x="6958054" y="6576537"/>
                </a:cubicBezTo>
                <a:close/>
                <a:moveTo>
                  <a:pt x="4659775" y="6576537"/>
                </a:moveTo>
                <a:cubicBezTo>
                  <a:pt x="4690746" y="6594291"/>
                  <a:pt x="4708442" y="6638672"/>
                  <a:pt x="4686322" y="6674176"/>
                </a:cubicBezTo>
                <a:cubicBezTo>
                  <a:pt x="4673050" y="6696366"/>
                  <a:pt x="4655351" y="6665300"/>
                  <a:pt x="4646502" y="6651985"/>
                </a:cubicBezTo>
                <a:cubicBezTo>
                  <a:pt x="4633230" y="6643109"/>
                  <a:pt x="4624381" y="6638672"/>
                  <a:pt x="4619957" y="6625357"/>
                </a:cubicBezTo>
                <a:cubicBezTo>
                  <a:pt x="4633230" y="6607606"/>
                  <a:pt x="4642079" y="6567662"/>
                  <a:pt x="4659775" y="6576537"/>
                </a:cubicBezTo>
                <a:close/>
                <a:moveTo>
                  <a:pt x="6440634" y="6475805"/>
                </a:moveTo>
                <a:lnTo>
                  <a:pt x="6438763" y="6479561"/>
                </a:lnTo>
                <a:lnTo>
                  <a:pt x="6438520" y="6480050"/>
                </a:lnTo>
                <a:lnTo>
                  <a:pt x="6441327" y="6475866"/>
                </a:lnTo>
                <a:close/>
                <a:moveTo>
                  <a:pt x="4142355" y="6475805"/>
                </a:moveTo>
                <a:lnTo>
                  <a:pt x="4140484" y="6479561"/>
                </a:lnTo>
                <a:lnTo>
                  <a:pt x="4140241" y="6480050"/>
                </a:lnTo>
                <a:lnTo>
                  <a:pt x="4143048" y="6475866"/>
                </a:lnTo>
                <a:close/>
                <a:moveTo>
                  <a:pt x="8984947" y="6474303"/>
                </a:moveTo>
                <a:lnTo>
                  <a:pt x="8983611" y="6475611"/>
                </a:lnTo>
                <a:lnTo>
                  <a:pt x="8993595" y="6485873"/>
                </a:lnTo>
                <a:close/>
                <a:moveTo>
                  <a:pt x="1687820" y="6430862"/>
                </a:moveTo>
                <a:lnTo>
                  <a:pt x="1681765" y="6432596"/>
                </a:lnTo>
                <a:lnTo>
                  <a:pt x="1683885" y="6435790"/>
                </a:lnTo>
                <a:lnTo>
                  <a:pt x="1683760" y="6436191"/>
                </a:lnTo>
                <a:lnTo>
                  <a:pt x="1688068" y="6431904"/>
                </a:lnTo>
                <a:close/>
                <a:moveTo>
                  <a:pt x="9351677" y="6409705"/>
                </a:moveTo>
                <a:lnTo>
                  <a:pt x="9347938" y="6412093"/>
                </a:lnTo>
                <a:lnTo>
                  <a:pt x="9355569" y="6425641"/>
                </a:lnTo>
                <a:lnTo>
                  <a:pt x="9356793" y="6425909"/>
                </a:lnTo>
                <a:lnTo>
                  <a:pt x="9351677" y="6410321"/>
                </a:lnTo>
                <a:close/>
                <a:moveTo>
                  <a:pt x="7053398" y="6409705"/>
                </a:moveTo>
                <a:lnTo>
                  <a:pt x="7049659" y="6412093"/>
                </a:lnTo>
                <a:lnTo>
                  <a:pt x="7057290" y="6425641"/>
                </a:lnTo>
                <a:lnTo>
                  <a:pt x="7058514" y="6425909"/>
                </a:lnTo>
                <a:lnTo>
                  <a:pt x="7053398" y="6410321"/>
                </a:lnTo>
                <a:close/>
                <a:moveTo>
                  <a:pt x="9906863" y="6387501"/>
                </a:moveTo>
                <a:lnTo>
                  <a:pt x="9907446" y="6391605"/>
                </a:lnTo>
                <a:lnTo>
                  <a:pt x="9907285" y="6392252"/>
                </a:lnTo>
                <a:lnTo>
                  <a:pt x="9907868" y="6391788"/>
                </a:lnTo>
                <a:lnTo>
                  <a:pt x="9918884" y="6388940"/>
                </a:lnTo>
                <a:close/>
                <a:moveTo>
                  <a:pt x="7608584" y="6387501"/>
                </a:moveTo>
                <a:lnTo>
                  <a:pt x="7609167" y="6391605"/>
                </a:lnTo>
                <a:lnTo>
                  <a:pt x="7609006" y="6392252"/>
                </a:lnTo>
                <a:lnTo>
                  <a:pt x="7609589" y="6391788"/>
                </a:lnTo>
                <a:lnTo>
                  <a:pt x="7620605" y="6388940"/>
                </a:lnTo>
                <a:close/>
                <a:moveTo>
                  <a:pt x="1614698" y="6360904"/>
                </a:moveTo>
                <a:lnTo>
                  <a:pt x="1614509" y="6360959"/>
                </a:lnTo>
                <a:lnTo>
                  <a:pt x="1614786" y="6361532"/>
                </a:lnTo>
                <a:close/>
                <a:moveTo>
                  <a:pt x="3911963" y="6358888"/>
                </a:moveTo>
                <a:lnTo>
                  <a:pt x="3911925" y="6359186"/>
                </a:lnTo>
                <a:lnTo>
                  <a:pt x="3911963" y="6359262"/>
                </a:lnTo>
                <a:close/>
                <a:moveTo>
                  <a:pt x="1613683" y="6358888"/>
                </a:moveTo>
                <a:lnTo>
                  <a:pt x="1613646" y="6359186"/>
                </a:lnTo>
                <a:lnTo>
                  <a:pt x="1613683" y="6359262"/>
                </a:lnTo>
                <a:close/>
                <a:moveTo>
                  <a:pt x="3911759" y="6356107"/>
                </a:moveTo>
                <a:lnTo>
                  <a:pt x="3910492" y="6356235"/>
                </a:lnTo>
                <a:lnTo>
                  <a:pt x="3911759" y="6358844"/>
                </a:lnTo>
                <a:close/>
                <a:moveTo>
                  <a:pt x="1613480" y="6356107"/>
                </a:moveTo>
                <a:lnTo>
                  <a:pt x="1612212" y="6356235"/>
                </a:lnTo>
                <a:lnTo>
                  <a:pt x="1613480" y="6358844"/>
                </a:lnTo>
                <a:close/>
                <a:moveTo>
                  <a:pt x="8512985" y="6350823"/>
                </a:moveTo>
                <a:lnTo>
                  <a:pt x="8510918" y="6356059"/>
                </a:lnTo>
                <a:lnTo>
                  <a:pt x="8513520" y="6355836"/>
                </a:lnTo>
                <a:lnTo>
                  <a:pt x="8514740" y="6356086"/>
                </a:lnTo>
                <a:close/>
                <a:moveTo>
                  <a:pt x="6214706" y="6350823"/>
                </a:moveTo>
                <a:lnTo>
                  <a:pt x="6212639" y="6356059"/>
                </a:lnTo>
                <a:lnTo>
                  <a:pt x="6215241" y="6355836"/>
                </a:lnTo>
                <a:lnTo>
                  <a:pt x="6216461" y="6356086"/>
                </a:lnTo>
                <a:close/>
                <a:moveTo>
                  <a:pt x="4165949" y="6338737"/>
                </a:moveTo>
                <a:lnTo>
                  <a:pt x="4164402" y="6342229"/>
                </a:lnTo>
                <a:lnTo>
                  <a:pt x="4168103" y="6339061"/>
                </a:lnTo>
                <a:lnTo>
                  <a:pt x="4167969" y="6338983"/>
                </a:lnTo>
                <a:close/>
                <a:moveTo>
                  <a:pt x="4475834" y="6334735"/>
                </a:moveTo>
                <a:lnTo>
                  <a:pt x="4475165" y="6335186"/>
                </a:lnTo>
                <a:lnTo>
                  <a:pt x="4475165" y="6355073"/>
                </a:lnTo>
                <a:lnTo>
                  <a:pt x="4475834" y="6355309"/>
                </a:lnTo>
                <a:close/>
                <a:moveTo>
                  <a:pt x="4185829" y="6334387"/>
                </a:moveTo>
                <a:lnTo>
                  <a:pt x="4185579" y="6334536"/>
                </a:lnTo>
                <a:lnTo>
                  <a:pt x="4185579" y="6337416"/>
                </a:lnTo>
                <a:lnTo>
                  <a:pt x="4190712" y="6334387"/>
                </a:lnTo>
                <a:close/>
                <a:moveTo>
                  <a:pt x="8012014" y="6323449"/>
                </a:moveTo>
                <a:lnTo>
                  <a:pt x="8001499" y="6324648"/>
                </a:lnTo>
                <a:lnTo>
                  <a:pt x="8001499" y="6325447"/>
                </a:lnTo>
                <a:cubicBezTo>
                  <a:pt x="8001499" y="6325447"/>
                  <a:pt x="8001499" y="6327682"/>
                  <a:pt x="8001499" y="6329916"/>
                </a:cubicBezTo>
                <a:lnTo>
                  <a:pt x="8001499" y="6332558"/>
                </a:lnTo>
                <a:lnTo>
                  <a:pt x="8002508" y="6333058"/>
                </a:lnTo>
                <a:close/>
                <a:moveTo>
                  <a:pt x="5713735" y="6323449"/>
                </a:moveTo>
                <a:lnTo>
                  <a:pt x="5703220" y="6324648"/>
                </a:lnTo>
                <a:lnTo>
                  <a:pt x="5703220" y="6325447"/>
                </a:lnTo>
                <a:cubicBezTo>
                  <a:pt x="5703220" y="6325447"/>
                  <a:pt x="5703220" y="6327682"/>
                  <a:pt x="5703220" y="6329916"/>
                </a:cubicBezTo>
                <a:lnTo>
                  <a:pt x="5703220" y="6332558"/>
                </a:lnTo>
                <a:lnTo>
                  <a:pt x="5704229" y="6333058"/>
                </a:lnTo>
                <a:close/>
                <a:moveTo>
                  <a:pt x="8848990" y="6285385"/>
                </a:moveTo>
                <a:lnTo>
                  <a:pt x="8848836" y="6285496"/>
                </a:lnTo>
                <a:lnTo>
                  <a:pt x="8848912" y="6285611"/>
                </a:lnTo>
                <a:close/>
                <a:moveTo>
                  <a:pt x="8654996" y="6260990"/>
                </a:moveTo>
                <a:lnTo>
                  <a:pt x="8654959" y="6261058"/>
                </a:lnTo>
                <a:lnTo>
                  <a:pt x="8654977" y="6261071"/>
                </a:lnTo>
                <a:close/>
                <a:moveTo>
                  <a:pt x="8821991" y="6188321"/>
                </a:moveTo>
                <a:lnTo>
                  <a:pt x="8820940" y="6190426"/>
                </a:lnTo>
                <a:lnTo>
                  <a:pt x="8819851" y="6191211"/>
                </a:lnTo>
                <a:lnTo>
                  <a:pt x="8822595" y="6193226"/>
                </a:lnTo>
                <a:lnTo>
                  <a:pt x="8821991" y="6189642"/>
                </a:lnTo>
                <a:close/>
                <a:moveTo>
                  <a:pt x="8269634" y="6184028"/>
                </a:moveTo>
                <a:lnTo>
                  <a:pt x="8269252" y="6186711"/>
                </a:lnTo>
                <a:lnTo>
                  <a:pt x="8269634" y="6186902"/>
                </a:lnTo>
                <a:close/>
                <a:moveTo>
                  <a:pt x="7315172" y="6121061"/>
                </a:moveTo>
                <a:lnTo>
                  <a:pt x="7312057" y="6124029"/>
                </a:lnTo>
                <a:lnTo>
                  <a:pt x="7316916" y="6130475"/>
                </a:lnTo>
                <a:lnTo>
                  <a:pt x="7317518" y="6129187"/>
                </a:lnTo>
                <a:close/>
                <a:moveTo>
                  <a:pt x="9624517" y="6110516"/>
                </a:moveTo>
                <a:lnTo>
                  <a:pt x="9610336" y="6124029"/>
                </a:lnTo>
                <a:lnTo>
                  <a:pt x="9615195" y="6130475"/>
                </a:lnTo>
                <a:close/>
                <a:moveTo>
                  <a:pt x="2784792" y="6106911"/>
                </a:moveTo>
                <a:lnTo>
                  <a:pt x="2779441" y="6111289"/>
                </a:lnTo>
                <a:lnTo>
                  <a:pt x="2779553" y="6111319"/>
                </a:lnTo>
                <a:lnTo>
                  <a:pt x="2780304" y="6111527"/>
                </a:lnTo>
                <a:lnTo>
                  <a:pt x="2782307" y="6114486"/>
                </a:lnTo>
                <a:lnTo>
                  <a:pt x="2784694" y="6107208"/>
                </a:lnTo>
                <a:close/>
                <a:moveTo>
                  <a:pt x="486512" y="6106911"/>
                </a:moveTo>
                <a:lnTo>
                  <a:pt x="481161" y="6111289"/>
                </a:lnTo>
                <a:lnTo>
                  <a:pt x="481274" y="6111319"/>
                </a:lnTo>
                <a:lnTo>
                  <a:pt x="482024" y="6111527"/>
                </a:lnTo>
                <a:lnTo>
                  <a:pt x="484027" y="6114486"/>
                </a:lnTo>
                <a:lnTo>
                  <a:pt x="486414" y="6107208"/>
                </a:lnTo>
                <a:close/>
                <a:moveTo>
                  <a:pt x="11178700" y="6092678"/>
                </a:moveTo>
                <a:lnTo>
                  <a:pt x="11176844" y="6093262"/>
                </a:lnTo>
                <a:lnTo>
                  <a:pt x="11178700" y="6096068"/>
                </a:lnTo>
                <a:close/>
                <a:moveTo>
                  <a:pt x="504441" y="6085325"/>
                </a:moveTo>
                <a:lnTo>
                  <a:pt x="504441" y="6087909"/>
                </a:lnTo>
                <a:lnTo>
                  <a:pt x="504441" y="6091235"/>
                </a:lnTo>
                <a:lnTo>
                  <a:pt x="507449" y="6088789"/>
                </a:lnTo>
                <a:close/>
                <a:moveTo>
                  <a:pt x="403025" y="6044800"/>
                </a:moveTo>
                <a:lnTo>
                  <a:pt x="410519" y="6115339"/>
                </a:lnTo>
                <a:lnTo>
                  <a:pt x="411071" y="6111527"/>
                </a:lnTo>
                <a:lnTo>
                  <a:pt x="411178" y="6111499"/>
                </a:lnTo>
                <a:lnTo>
                  <a:pt x="407404" y="6044800"/>
                </a:lnTo>
                <a:close/>
                <a:moveTo>
                  <a:pt x="10960051" y="6033899"/>
                </a:moveTo>
                <a:lnTo>
                  <a:pt x="10959722" y="6034203"/>
                </a:lnTo>
                <a:lnTo>
                  <a:pt x="10956781" y="6057954"/>
                </a:lnTo>
                <a:lnTo>
                  <a:pt x="10957046" y="6058105"/>
                </a:lnTo>
                <a:close/>
                <a:moveTo>
                  <a:pt x="1733395" y="6023351"/>
                </a:moveTo>
                <a:lnTo>
                  <a:pt x="1734834" y="6030492"/>
                </a:lnTo>
                <a:lnTo>
                  <a:pt x="1736236" y="6023351"/>
                </a:lnTo>
                <a:lnTo>
                  <a:pt x="1735974" y="6023351"/>
                </a:lnTo>
                <a:close/>
                <a:moveTo>
                  <a:pt x="10646103" y="6016482"/>
                </a:moveTo>
                <a:lnTo>
                  <a:pt x="10645480" y="6017070"/>
                </a:lnTo>
                <a:lnTo>
                  <a:pt x="10645808" y="6017287"/>
                </a:lnTo>
                <a:close/>
                <a:moveTo>
                  <a:pt x="10269636" y="5998367"/>
                </a:moveTo>
                <a:lnTo>
                  <a:pt x="10267993" y="6000416"/>
                </a:lnTo>
                <a:lnTo>
                  <a:pt x="10267028" y="6001419"/>
                </a:lnTo>
                <a:lnTo>
                  <a:pt x="10268859" y="6002030"/>
                </a:lnTo>
                <a:lnTo>
                  <a:pt x="10268905" y="6001284"/>
                </a:lnTo>
                <a:close/>
                <a:moveTo>
                  <a:pt x="1179966" y="5982779"/>
                </a:moveTo>
                <a:lnTo>
                  <a:pt x="1179802" y="5982789"/>
                </a:lnTo>
                <a:lnTo>
                  <a:pt x="1176338" y="5993238"/>
                </a:lnTo>
                <a:lnTo>
                  <a:pt x="1176361" y="5993242"/>
                </a:lnTo>
                <a:close/>
                <a:moveTo>
                  <a:pt x="386114" y="5953136"/>
                </a:moveTo>
                <a:lnTo>
                  <a:pt x="382692" y="5955987"/>
                </a:lnTo>
                <a:lnTo>
                  <a:pt x="386114" y="5957416"/>
                </a:lnTo>
                <a:close/>
                <a:moveTo>
                  <a:pt x="11275420" y="5949757"/>
                </a:moveTo>
                <a:lnTo>
                  <a:pt x="11275420" y="5952832"/>
                </a:lnTo>
                <a:lnTo>
                  <a:pt x="11275232" y="5953423"/>
                </a:lnTo>
                <a:lnTo>
                  <a:pt x="11275930" y="5952689"/>
                </a:lnTo>
                <a:lnTo>
                  <a:pt x="11277325" y="5952559"/>
                </a:lnTo>
                <a:close/>
                <a:moveTo>
                  <a:pt x="387783" y="5946486"/>
                </a:moveTo>
                <a:lnTo>
                  <a:pt x="387087" y="5947231"/>
                </a:lnTo>
                <a:lnTo>
                  <a:pt x="386273" y="5948588"/>
                </a:lnTo>
                <a:lnTo>
                  <a:pt x="386273" y="5951114"/>
                </a:lnTo>
                <a:close/>
                <a:moveTo>
                  <a:pt x="1323505" y="5926141"/>
                </a:moveTo>
                <a:lnTo>
                  <a:pt x="1320340" y="5926198"/>
                </a:lnTo>
                <a:lnTo>
                  <a:pt x="1323014" y="5932098"/>
                </a:lnTo>
                <a:lnTo>
                  <a:pt x="1324287" y="5926438"/>
                </a:lnTo>
                <a:lnTo>
                  <a:pt x="1323916" y="5926821"/>
                </a:lnTo>
                <a:close/>
                <a:moveTo>
                  <a:pt x="675701" y="5914425"/>
                </a:moveTo>
                <a:lnTo>
                  <a:pt x="674956" y="5917042"/>
                </a:lnTo>
                <a:lnTo>
                  <a:pt x="673818" y="5917818"/>
                </a:lnTo>
                <a:lnTo>
                  <a:pt x="675701" y="5917886"/>
                </a:lnTo>
                <a:close/>
                <a:moveTo>
                  <a:pt x="413855" y="5902303"/>
                </a:moveTo>
                <a:lnTo>
                  <a:pt x="412892" y="5902496"/>
                </a:lnTo>
                <a:lnTo>
                  <a:pt x="412696" y="5903279"/>
                </a:lnTo>
                <a:close/>
                <a:moveTo>
                  <a:pt x="382863" y="5900344"/>
                </a:moveTo>
                <a:lnTo>
                  <a:pt x="386116" y="5901428"/>
                </a:lnTo>
                <a:lnTo>
                  <a:pt x="386116" y="5901350"/>
                </a:lnTo>
                <a:lnTo>
                  <a:pt x="385109" y="5900344"/>
                </a:lnTo>
                <a:close/>
                <a:moveTo>
                  <a:pt x="440413" y="5886602"/>
                </a:moveTo>
                <a:lnTo>
                  <a:pt x="442425" y="5889618"/>
                </a:lnTo>
                <a:cubicBezTo>
                  <a:pt x="438067" y="5893976"/>
                  <a:pt x="438067" y="5898332"/>
                  <a:pt x="433709" y="5898332"/>
                </a:cubicBezTo>
                <a:lnTo>
                  <a:pt x="431194" y="5898835"/>
                </a:lnTo>
                <a:lnTo>
                  <a:pt x="432888" y="5899243"/>
                </a:lnTo>
                <a:lnTo>
                  <a:pt x="434380" y="5904170"/>
                </a:lnTo>
                <a:lnTo>
                  <a:pt x="434582" y="5904840"/>
                </a:lnTo>
                <a:lnTo>
                  <a:pt x="445105" y="5894687"/>
                </a:lnTo>
                <a:cubicBezTo>
                  <a:pt x="448323" y="5894143"/>
                  <a:pt x="451540" y="5896322"/>
                  <a:pt x="455830" y="5900680"/>
                </a:cubicBezTo>
                <a:lnTo>
                  <a:pt x="455830" y="5901683"/>
                </a:lnTo>
                <a:lnTo>
                  <a:pt x="456499" y="5900680"/>
                </a:lnTo>
                <a:lnTo>
                  <a:pt x="457842" y="5900008"/>
                </a:lnTo>
                <a:lnTo>
                  <a:pt x="455829" y="5900008"/>
                </a:lnTo>
                <a:lnTo>
                  <a:pt x="455829" y="5886602"/>
                </a:lnTo>
                <a:close/>
                <a:moveTo>
                  <a:pt x="11061478" y="5877265"/>
                </a:moveTo>
                <a:lnTo>
                  <a:pt x="11061064" y="5880197"/>
                </a:lnTo>
                <a:lnTo>
                  <a:pt x="11062253" y="5878557"/>
                </a:lnTo>
                <a:lnTo>
                  <a:pt x="11065388" y="5878815"/>
                </a:lnTo>
                <a:lnTo>
                  <a:pt x="11061986" y="5877265"/>
                </a:lnTo>
                <a:close/>
                <a:moveTo>
                  <a:pt x="503200" y="5854802"/>
                </a:moveTo>
                <a:lnTo>
                  <a:pt x="503085" y="5855150"/>
                </a:lnTo>
                <a:lnTo>
                  <a:pt x="503200" y="5855171"/>
                </a:lnTo>
                <a:close/>
                <a:moveTo>
                  <a:pt x="793506" y="5851309"/>
                </a:moveTo>
                <a:lnTo>
                  <a:pt x="790825" y="5853304"/>
                </a:lnTo>
                <a:lnTo>
                  <a:pt x="793506" y="5854167"/>
                </a:lnTo>
                <a:close/>
                <a:moveTo>
                  <a:pt x="526775" y="5845158"/>
                </a:moveTo>
                <a:lnTo>
                  <a:pt x="525544" y="5851125"/>
                </a:lnTo>
                <a:lnTo>
                  <a:pt x="525672" y="5851125"/>
                </a:lnTo>
                <a:lnTo>
                  <a:pt x="526870" y="5845377"/>
                </a:lnTo>
                <a:close/>
                <a:moveTo>
                  <a:pt x="985923" y="5830294"/>
                </a:moveTo>
                <a:lnTo>
                  <a:pt x="986010" y="5831673"/>
                </a:lnTo>
                <a:lnTo>
                  <a:pt x="986618" y="5830294"/>
                </a:lnTo>
                <a:close/>
                <a:moveTo>
                  <a:pt x="481159" y="5826915"/>
                </a:moveTo>
                <a:lnTo>
                  <a:pt x="478180" y="5830668"/>
                </a:lnTo>
                <a:lnTo>
                  <a:pt x="482107" y="5830293"/>
                </a:lnTo>
                <a:lnTo>
                  <a:pt x="482642" y="5833536"/>
                </a:lnTo>
                <a:lnTo>
                  <a:pt x="482642" y="5830293"/>
                </a:lnTo>
                <a:lnTo>
                  <a:pt x="483206" y="5830293"/>
                </a:lnTo>
                <a:lnTo>
                  <a:pt x="482080" y="5829538"/>
                </a:lnTo>
                <a:close/>
                <a:moveTo>
                  <a:pt x="10847305" y="5762498"/>
                </a:moveTo>
                <a:lnTo>
                  <a:pt x="10847308" y="5762562"/>
                </a:lnTo>
                <a:lnTo>
                  <a:pt x="10847382" y="5762535"/>
                </a:lnTo>
                <a:close/>
                <a:moveTo>
                  <a:pt x="11065417" y="5757394"/>
                </a:moveTo>
                <a:lnTo>
                  <a:pt x="11064864" y="5760872"/>
                </a:lnTo>
                <a:lnTo>
                  <a:pt x="11065940" y="5759377"/>
                </a:lnTo>
                <a:lnTo>
                  <a:pt x="11066707" y="5757620"/>
                </a:lnTo>
                <a:lnTo>
                  <a:pt x="11066428" y="5757895"/>
                </a:lnTo>
                <a:close/>
                <a:moveTo>
                  <a:pt x="440239" y="5756554"/>
                </a:moveTo>
                <a:lnTo>
                  <a:pt x="435062" y="5757573"/>
                </a:lnTo>
                <a:lnTo>
                  <a:pt x="435018" y="5757661"/>
                </a:lnTo>
                <a:lnTo>
                  <a:pt x="434702" y="5757644"/>
                </a:lnTo>
                <a:lnTo>
                  <a:pt x="433937" y="5757794"/>
                </a:lnTo>
                <a:lnTo>
                  <a:pt x="435378" y="5766276"/>
                </a:lnTo>
                <a:lnTo>
                  <a:pt x="438133" y="5758676"/>
                </a:lnTo>
                <a:lnTo>
                  <a:pt x="438905" y="5757897"/>
                </a:lnTo>
                <a:lnTo>
                  <a:pt x="434898" y="5757897"/>
                </a:lnTo>
                <a:lnTo>
                  <a:pt x="435018" y="5757661"/>
                </a:lnTo>
                <a:lnTo>
                  <a:pt x="438925" y="5757877"/>
                </a:lnTo>
                <a:close/>
                <a:moveTo>
                  <a:pt x="456435" y="5752247"/>
                </a:moveTo>
                <a:lnTo>
                  <a:pt x="456123" y="5752641"/>
                </a:lnTo>
                <a:lnTo>
                  <a:pt x="456325" y="5752703"/>
                </a:lnTo>
                <a:close/>
                <a:moveTo>
                  <a:pt x="11516742" y="5655347"/>
                </a:moveTo>
                <a:lnTo>
                  <a:pt x="11516742" y="5657013"/>
                </a:lnTo>
                <a:lnTo>
                  <a:pt x="11515329" y="5657790"/>
                </a:lnTo>
                <a:lnTo>
                  <a:pt x="11516788" y="5659166"/>
                </a:lnTo>
                <a:lnTo>
                  <a:pt x="11517075" y="5657883"/>
                </a:lnTo>
                <a:close/>
                <a:moveTo>
                  <a:pt x="10439906" y="5648132"/>
                </a:moveTo>
                <a:lnTo>
                  <a:pt x="10439166" y="5649044"/>
                </a:lnTo>
                <a:lnTo>
                  <a:pt x="10432795" y="5661826"/>
                </a:lnTo>
                <a:lnTo>
                  <a:pt x="10433479" y="5661369"/>
                </a:lnTo>
                <a:lnTo>
                  <a:pt x="10432812" y="5663402"/>
                </a:lnTo>
                <a:lnTo>
                  <a:pt x="10436193" y="5658881"/>
                </a:lnTo>
                <a:lnTo>
                  <a:pt x="10433479" y="5661369"/>
                </a:lnTo>
                <a:close/>
                <a:moveTo>
                  <a:pt x="11374235" y="5580423"/>
                </a:moveTo>
                <a:lnTo>
                  <a:pt x="11372843" y="5581920"/>
                </a:lnTo>
                <a:lnTo>
                  <a:pt x="11371681" y="5582148"/>
                </a:lnTo>
                <a:lnTo>
                  <a:pt x="11373775" y="5582884"/>
                </a:lnTo>
                <a:close/>
                <a:moveTo>
                  <a:pt x="1542350" y="5539696"/>
                </a:moveTo>
                <a:lnTo>
                  <a:pt x="1540212" y="5541658"/>
                </a:lnTo>
                <a:lnTo>
                  <a:pt x="1547285" y="5552362"/>
                </a:lnTo>
                <a:close/>
                <a:moveTo>
                  <a:pt x="580162" y="5511565"/>
                </a:moveTo>
                <a:lnTo>
                  <a:pt x="579520" y="5511702"/>
                </a:lnTo>
                <a:lnTo>
                  <a:pt x="579510" y="5511707"/>
                </a:lnTo>
                <a:lnTo>
                  <a:pt x="579880" y="5511972"/>
                </a:lnTo>
                <a:close/>
                <a:moveTo>
                  <a:pt x="11373929" y="5464554"/>
                </a:moveTo>
                <a:lnTo>
                  <a:pt x="11371948" y="5468525"/>
                </a:lnTo>
                <a:lnTo>
                  <a:pt x="11371723" y="5468751"/>
                </a:lnTo>
                <a:lnTo>
                  <a:pt x="11371370" y="5469440"/>
                </a:lnTo>
                <a:lnTo>
                  <a:pt x="11372843" y="5468310"/>
                </a:lnTo>
                <a:lnTo>
                  <a:pt x="11381628" y="5468310"/>
                </a:lnTo>
                <a:close/>
                <a:moveTo>
                  <a:pt x="262189" y="5464072"/>
                </a:moveTo>
                <a:lnTo>
                  <a:pt x="262189" y="5464768"/>
                </a:lnTo>
                <a:lnTo>
                  <a:pt x="263463" y="5467947"/>
                </a:lnTo>
                <a:lnTo>
                  <a:pt x="263463" y="5465437"/>
                </a:lnTo>
                <a:lnTo>
                  <a:pt x="265297" y="5464485"/>
                </a:lnTo>
                <a:close/>
                <a:moveTo>
                  <a:pt x="9832971" y="5463969"/>
                </a:moveTo>
                <a:lnTo>
                  <a:pt x="9825829" y="5470695"/>
                </a:lnTo>
                <a:lnTo>
                  <a:pt x="9831333" y="5468542"/>
                </a:lnTo>
                <a:close/>
                <a:moveTo>
                  <a:pt x="1421113" y="5366999"/>
                </a:moveTo>
                <a:lnTo>
                  <a:pt x="1413564" y="5374597"/>
                </a:lnTo>
                <a:lnTo>
                  <a:pt x="1415421" y="5373905"/>
                </a:lnTo>
                <a:lnTo>
                  <a:pt x="1421113" y="5370086"/>
                </a:lnTo>
                <a:close/>
                <a:moveTo>
                  <a:pt x="10125627" y="5342587"/>
                </a:moveTo>
                <a:lnTo>
                  <a:pt x="10123134" y="5344453"/>
                </a:lnTo>
                <a:lnTo>
                  <a:pt x="10119403" y="5350069"/>
                </a:lnTo>
                <a:lnTo>
                  <a:pt x="10116957" y="5352929"/>
                </a:lnTo>
                <a:lnTo>
                  <a:pt x="10113033" y="5358619"/>
                </a:lnTo>
                <a:lnTo>
                  <a:pt x="10123783" y="5345673"/>
                </a:lnTo>
                <a:close/>
                <a:moveTo>
                  <a:pt x="578477" y="5325100"/>
                </a:moveTo>
                <a:lnTo>
                  <a:pt x="574600" y="5327112"/>
                </a:lnTo>
                <a:lnTo>
                  <a:pt x="576911" y="5332723"/>
                </a:lnTo>
                <a:close/>
                <a:moveTo>
                  <a:pt x="1853244" y="5247996"/>
                </a:moveTo>
                <a:lnTo>
                  <a:pt x="1853244" y="5248739"/>
                </a:lnTo>
                <a:lnTo>
                  <a:pt x="1854163" y="5249614"/>
                </a:lnTo>
                <a:close/>
                <a:moveTo>
                  <a:pt x="11512844" y="5243760"/>
                </a:moveTo>
                <a:lnTo>
                  <a:pt x="11511827" y="5249171"/>
                </a:lnTo>
                <a:lnTo>
                  <a:pt x="11511744" y="5249458"/>
                </a:lnTo>
                <a:lnTo>
                  <a:pt x="11512354" y="5248930"/>
                </a:lnTo>
                <a:lnTo>
                  <a:pt x="11517599" y="5247737"/>
                </a:lnTo>
                <a:close/>
                <a:moveTo>
                  <a:pt x="11517607" y="5102588"/>
                </a:moveTo>
                <a:lnTo>
                  <a:pt x="11516536" y="5103649"/>
                </a:lnTo>
                <a:lnTo>
                  <a:pt x="11514915" y="5103649"/>
                </a:lnTo>
                <a:lnTo>
                  <a:pt x="11516220" y="5104379"/>
                </a:lnTo>
                <a:lnTo>
                  <a:pt x="11519619" y="5106075"/>
                </a:lnTo>
                <a:lnTo>
                  <a:pt x="11520394" y="5104475"/>
                </a:lnTo>
                <a:close/>
                <a:moveTo>
                  <a:pt x="11180501" y="5066210"/>
                </a:moveTo>
                <a:lnTo>
                  <a:pt x="11180354" y="5067835"/>
                </a:lnTo>
                <a:lnTo>
                  <a:pt x="11180501" y="5067835"/>
                </a:lnTo>
                <a:close/>
                <a:moveTo>
                  <a:pt x="864008" y="4958856"/>
                </a:moveTo>
                <a:lnTo>
                  <a:pt x="868756" y="4967163"/>
                </a:lnTo>
                <a:lnTo>
                  <a:pt x="868756" y="4958856"/>
                </a:lnTo>
                <a:lnTo>
                  <a:pt x="868666" y="4958856"/>
                </a:lnTo>
                <a:close/>
                <a:moveTo>
                  <a:pt x="1246333" y="4937404"/>
                </a:moveTo>
                <a:lnTo>
                  <a:pt x="1247534" y="4943936"/>
                </a:lnTo>
                <a:lnTo>
                  <a:pt x="1252608" y="4937404"/>
                </a:lnTo>
                <a:close/>
                <a:moveTo>
                  <a:pt x="573880" y="4884823"/>
                </a:moveTo>
                <a:lnTo>
                  <a:pt x="570705" y="4885466"/>
                </a:lnTo>
                <a:lnTo>
                  <a:pt x="574026" y="4886552"/>
                </a:lnTo>
                <a:close/>
                <a:moveTo>
                  <a:pt x="11447026" y="4813892"/>
                </a:moveTo>
                <a:lnTo>
                  <a:pt x="11446835" y="4814064"/>
                </a:lnTo>
                <a:lnTo>
                  <a:pt x="11445837" y="4814064"/>
                </a:lnTo>
                <a:lnTo>
                  <a:pt x="11447026" y="4816466"/>
                </a:lnTo>
                <a:close/>
                <a:moveTo>
                  <a:pt x="870457" y="4810340"/>
                </a:moveTo>
                <a:lnTo>
                  <a:pt x="867053" y="4813795"/>
                </a:lnTo>
                <a:lnTo>
                  <a:pt x="866830" y="4816457"/>
                </a:lnTo>
                <a:lnTo>
                  <a:pt x="868666" y="4813593"/>
                </a:lnTo>
                <a:close/>
                <a:moveTo>
                  <a:pt x="1061813" y="4764502"/>
                </a:moveTo>
                <a:lnTo>
                  <a:pt x="1061365" y="4764953"/>
                </a:lnTo>
                <a:lnTo>
                  <a:pt x="1053747" y="4767982"/>
                </a:lnTo>
                <a:lnTo>
                  <a:pt x="1054577" y="4773470"/>
                </a:lnTo>
                <a:lnTo>
                  <a:pt x="1060473" y="4766499"/>
                </a:lnTo>
                <a:lnTo>
                  <a:pt x="1061813" y="4765746"/>
                </a:lnTo>
                <a:close/>
                <a:moveTo>
                  <a:pt x="1063578" y="4693945"/>
                </a:moveTo>
                <a:lnTo>
                  <a:pt x="1062020" y="4694737"/>
                </a:lnTo>
                <a:lnTo>
                  <a:pt x="1062145" y="4695681"/>
                </a:lnTo>
                <a:close/>
                <a:moveTo>
                  <a:pt x="551905" y="4690180"/>
                </a:moveTo>
                <a:lnTo>
                  <a:pt x="550688" y="4690291"/>
                </a:lnTo>
                <a:lnTo>
                  <a:pt x="556367" y="4698294"/>
                </a:lnTo>
                <a:lnTo>
                  <a:pt x="556745" y="4696419"/>
                </a:lnTo>
                <a:lnTo>
                  <a:pt x="558509" y="4696002"/>
                </a:lnTo>
                <a:lnTo>
                  <a:pt x="557124" y="4695340"/>
                </a:lnTo>
                <a:close/>
                <a:moveTo>
                  <a:pt x="1777970" y="4650028"/>
                </a:moveTo>
                <a:lnTo>
                  <a:pt x="1777170" y="4650864"/>
                </a:lnTo>
                <a:lnTo>
                  <a:pt x="1778047" y="4650150"/>
                </a:lnTo>
                <a:close/>
                <a:moveTo>
                  <a:pt x="11495650" y="4554954"/>
                </a:moveTo>
                <a:lnTo>
                  <a:pt x="11496175" y="4556624"/>
                </a:lnTo>
                <a:lnTo>
                  <a:pt x="11496148" y="4554954"/>
                </a:lnTo>
                <a:close/>
                <a:moveTo>
                  <a:pt x="11709774" y="4550056"/>
                </a:moveTo>
                <a:lnTo>
                  <a:pt x="11709439" y="4551415"/>
                </a:lnTo>
                <a:lnTo>
                  <a:pt x="11709797" y="4551292"/>
                </a:lnTo>
                <a:lnTo>
                  <a:pt x="11709544" y="4552025"/>
                </a:lnTo>
                <a:lnTo>
                  <a:pt x="11710316" y="4551099"/>
                </a:lnTo>
                <a:lnTo>
                  <a:pt x="11711019" y="4550694"/>
                </a:lnTo>
                <a:close/>
                <a:moveTo>
                  <a:pt x="797528" y="4501923"/>
                </a:moveTo>
                <a:lnTo>
                  <a:pt x="797798" y="4502508"/>
                </a:lnTo>
                <a:lnTo>
                  <a:pt x="797935" y="4502335"/>
                </a:lnTo>
                <a:close/>
                <a:moveTo>
                  <a:pt x="11583001" y="4495768"/>
                </a:moveTo>
                <a:lnTo>
                  <a:pt x="11582652" y="4496672"/>
                </a:lnTo>
                <a:lnTo>
                  <a:pt x="11582909" y="4496719"/>
                </a:lnTo>
                <a:lnTo>
                  <a:pt x="11583106" y="4496748"/>
                </a:lnTo>
                <a:close/>
                <a:moveTo>
                  <a:pt x="11442720" y="4482344"/>
                </a:moveTo>
                <a:lnTo>
                  <a:pt x="11440315" y="4501378"/>
                </a:lnTo>
                <a:lnTo>
                  <a:pt x="11446083" y="4502334"/>
                </a:lnTo>
                <a:close/>
                <a:moveTo>
                  <a:pt x="888945" y="4453782"/>
                </a:moveTo>
                <a:lnTo>
                  <a:pt x="889252" y="4454235"/>
                </a:lnTo>
                <a:lnTo>
                  <a:pt x="889469" y="4453882"/>
                </a:lnTo>
                <a:close/>
                <a:moveTo>
                  <a:pt x="892853" y="4265588"/>
                </a:moveTo>
                <a:lnTo>
                  <a:pt x="892889" y="4265808"/>
                </a:lnTo>
                <a:lnTo>
                  <a:pt x="892554" y="4267510"/>
                </a:lnTo>
                <a:lnTo>
                  <a:pt x="893401" y="4266032"/>
                </a:lnTo>
                <a:close/>
                <a:moveTo>
                  <a:pt x="11490245" y="4209885"/>
                </a:moveTo>
                <a:lnTo>
                  <a:pt x="11487753" y="4217675"/>
                </a:lnTo>
                <a:lnTo>
                  <a:pt x="11490707" y="4218792"/>
                </a:lnTo>
                <a:lnTo>
                  <a:pt x="11490442" y="4213024"/>
                </a:lnTo>
                <a:lnTo>
                  <a:pt x="11492197" y="4212281"/>
                </a:lnTo>
                <a:lnTo>
                  <a:pt x="11490408" y="4212281"/>
                </a:lnTo>
                <a:lnTo>
                  <a:pt x="11490442" y="4213024"/>
                </a:lnTo>
                <a:lnTo>
                  <a:pt x="11490245" y="4213106"/>
                </a:lnTo>
                <a:lnTo>
                  <a:pt x="11490245" y="4212281"/>
                </a:lnTo>
                <a:lnTo>
                  <a:pt x="11489929" y="4212281"/>
                </a:lnTo>
                <a:lnTo>
                  <a:pt x="11490245" y="4210671"/>
                </a:lnTo>
                <a:close/>
                <a:moveTo>
                  <a:pt x="11490643" y="4208637"/>
                </a:moveTo>
                <a:lnTo>
                  <a:pt x="11490290" y="4209742"/>
                </a:lnTo>
                <a:lnTo>
                  <a:pt x="11490316" y="4210306"/>
                </a:lnTo>
                <a:close/>
                <a:moveTo>
                  <a:pt x="11065417" y="4195294"/>
                </a:moveTo>
                <a:lnTo>
                  <a:pt x="11064864" y="4198772"/>
                </a:lnTo>
                <a:lnTo>
                  <a:pt x="11065940" y="4197277"/>
                </a:lnTo>
                <a:lnTo>
                  <a:pt x="11066707" y="4195520"/>
                </a:lnTo>
                <a:lnTo>
                  <a:pt x="11066428" y="4195795"/>
                </a:lnTo>
                <a:close/>
                <a:moveTo>
                  <a:pt x="1013288" y="4183503"/>
                </a:moveTo>
                <a:lnTo>
                  <a:pt x="1013013" y="4185325"/>
                </a:lnTo>
                <a:lnTo>
                  <a:pt x="1012966" y="4185530"/>
                </a:lnTo>
                <a:lnTo>
                  <a:pt x="1014170" y="4184568"/>
                </a:lnTo>
                <a:close/>
                <a:moveTo>
                  <a:pt x="486513" y="4182861"/>
                </a:moveTo>
                <a:lnTo>
                  <a:pt x="481162" y="4187239"/>
                </a:lnTo>
                <a:lnTo>
                  <a:pt x="481275" y="4187269"/>
                </a:lnTo>
                <a:lnTo>
                  <a:pt x="482025" y="4187477"/>
                </a:lnTo>
                <a:lnTo>
                  <a:pt x="484028" y="4190436"/>
                </a:lnTo>
                <a:lnTo>
                  <a:pt x="486415" y="4183158"/>
                </a:lnTo>
                <a:close/>
                <a:moveTo>
                  <a:pt x="504442" y="4161275"/>
                </a:moveTo>
                <a:lnTo>
                  <a:pt x="504442" y="4163859"/>
                </a:lnTo>
                <a:lnTo>
                  <a:pt x="504442" y="4167185"/>
                </a:lnTo>
                <a:lnTo>
                  <a:pt x="507450" y="4164739"/>
                </a:lnTo>
                <a:close/>
                <a:moveTo>
                  <a:pt x="11584464" y="4139851"/>
                </a:moveTo>
                <a:lnTo>
                  <a:pt x="11587070" y="4141476"/>
                </a:lnTo>
                <a:lnTo>
                  <a:pt x="11587192" y="4140029"/>
                </a:lnTo>
                <a:close/>
                <a:moveTo>
                  <a:pt x="11688314" y="4136544"/>
                </a:moveTo>
                <a:lnTo>
                  <a:pt x="11687860" y="4137470"/>
                </a:lnTo>
                <a:lnTo>
                  <a:pt x="11687711" y="4138380"/>
                </a:lnTo>
                <a:lnTo>
                  <a:pt x="11688990" y="4138458"/>
                </a:lnTo>
                <a:close/>
                <a:moveTo>
                  <a:pt x="403026" y="4120750"/>
                </a:moveTo>
                <a:lnTo>
                  <a:pt x="410520" y="4191289"/>
                </a:lnTo>
                <a:lnTo>
                  <a:pt x="411072" y="4187477"/>
                </a:lnTo>
                <a:lnTo>
                  <a:pt x="411179" y="4187449"/>
                </a:lnTo>
                <a:lnTo>
                  <a:pt x="407405" y="4120750"/>
                </a:lnTo>
                <a:close/>
                <a:moveTo>
                  <a:pt x="386115" y="4029086"/>
                </a:moveTo>
                <a:lnTo>
                  <a:pt x="382693" y="4031937"/>
                </a:lnTo>
                <a:lnTo>
                  <a:pt x="386115" y="4033366"/>
                </a:lnTo>
                <a:close/>
                <a:moveTo>
                  <a:pt x="387784" y="4022436"/>
                </a:moveTo>
                <a:lnTo>
                  <a:pt x="387088" y="4023181"/>
                </a:lnTo>
                <a:lnTo>
                  <a:pt x="386274" y="4024538"/>
                </a:lnTo>
                <a:lnTo>
                  <a:pt x="386274" y="4027064"/>
                </a:lnTo>
                <a:close/>
                <a:moveTo>
                  <a:pt x="675702" y="3990375"/>
                </a:moveTo>
                <a:lnTo>
                  <a:pt x="674957" y="3992992"/>
                </a:lnTo>
                <a:lnTo>
                  <a:pt x="673819" y="3993768"/>
                </a:lnTo>
                <a:lnTo>
                  <a:pt x="675702" y="3993836"/>
                </a:lnTo>
                <a:close/>
                <a:moveTo>
                  <a:pt x="413856" y="3978253"/>
                </a:moveTo>
                <a:lnTo>
                  <a:pt x="412893" y="3978446"/>
                </a:lnTo>
                <a:lnTo>
                  <a:pt x="412697" y="3979229"/>
                </a:lnTo>
                <a:close/>
                <a:moveTo>
                  <a:pt x="382864" y="3976294"/>
                </a:moveTo>
                <a:lnTo>
                  <a:pt x="386117" y="3977378"/>
                </a:lnTo>
                <a:lnTo>
                  <a:pt x="386117" y="3977300"/>
                </a:lnTo>
                <a:lnTo>
                  <a:pt x="385110" y="3976294"/>
                </a:lnTo>
                <a:close/>
                <a:moveTo>
                  <a:pt x="440414" y="3962552"/>
                </a:moveTo>
                <a:lnTo>
                  <a:pt x="442426" y="3965568"/>
                </a:lnTo>
                <a:cubicBezTo>
                  <a:pt x="438068" y="3969926"/>
                  <a:pt x="438068" y="3974282"/>
                  <a:pt x="433710" y="3974282"/>
                </a:cubicBezTo>
                <a:lnTo>
                  <a:pt x="431195" y="3974785"/>
                </a:lnTo>
                <a:lnTo>
                  <a:pt x="432889" y="3975193"/>
                </a:lnTo>
                <a:lnTo>
                  <a:pt x="434381" y="3980120"/>
                </a:lnTo>
                <a:lnTo>
                  <a:pt x="434583" y="3980790"/>
                </a:lnTo>
                <a:lnTo>
                  <a:pt x="445106" y="3970637"/>
                </a:lnTo>
                <a:cubicBezTo>
                  <a:pt x="448324" y="3970093"/>
                  <a:pt x="451541" y="3972272"/>
                  <a:pt x="455831" y="3976630"/>
                </a:cubicBezTo>
                <a:lnTo>
                  <a:pt x="455831" y="3977633"/>
                </a:lnTo>
                <a:lnTo>
                  <a:pt x="456500" y="3976630"/>
                </a:lnTo>
                <a:lnTo>
                  <a:pt x="457843" y="3975958"/>
                </a:lnTo>
                <a:lnTo>
                  <a:pt x="455830" y="3975958"/>
                </a:lnTo>
                <a:lnTo>
                  <a:pt x="455830" y="3962552"/>
                </a:lnTo>
                <a:close/>
                <a:moveTo>
                  <a:pt x="503201" y="3930752"/>
                </a:moveTo>
                <a:lnTo>
                  <a:pt x="503086" y="3931100"/>
                </a:lnTo>
                <a:lnTo>
                  <a:pt x="503201" y="3931121"/>
                </a:lnTo>
                <a:close/>
                <a:moveTo>
                  <a:pt x="793507" y="3927259"/>
                </a:moveTo>
                <a:lnTo>
                  <a:pt x="790826" y="3929254"/>
                </a:lnTo>
                <a:lnTo>
                  <a:pt x="793507" y="3930117"/>
                </a:lnTo>
                <a:close/>
                <a:moveTo>
                  <a:pt x="526776" y="3921108"/>
                </a:moveTo>
                <a:lnTo>
                  <a:pt x="525545" y="3927075"/>
                </a:lnTo>
                <a:lnTo>
                  <a:pt x="525673" y="3927075"/>
                </a:lnTo>
                <a:lnTo>
                  <a:pt x="526871" y="3921327"/>
                </a:lnTo>
                <a:close/>
                <a:moveTo>
                  <a:pt x="985924" y="3906244"/>
                </a:moveTo>
                <a:lnTo>
                  <a:pt x="986011" y="3907623"/>
                </a:lnTo>
                <a:lnTo>
                  <a:pt x="986619" y="3906244"/>
                </a:lnTo>
                <a:close/>
                <a:moveTo>
                  <a:pt x="481160" y="3902865"/>
                </a:moveTo>
                <a:lnTo>
                  <a:pt x="478181" y="3906618"/>
                </a:lnTo>
                <a:lnTo>
                  <a:pt x="482108" y="3906243"/>
                </a:lnTo>
                <a:lnTo>
                  <a:pt x="482643" y="3909486"/>
                </a:lnTo>
                <a:lnTo>
                  <a:pt x="482643" y="3906243"/>
                </a:lnTo>
                <a:lnTo>
                  <a:pt x="483207" y="3906243"/>
                </a:lnTo>
                <a:lnTo>
                  <a:pt x="482081" y="3905488"/>
                </a:lnTo>
                <a:close/>
                <a:moveTo>
                  <a:pt x="11373929" y="3902454"/>
                </a:moveTo>
                <a:lnTo>
                  <a:pt x="11371948" y="3906425"/>
                </a:lnTo>
                <a:lnTo>
                  <a:pt x="11371723" y="3906651"/>
                </a:lnTo>
                <a:lnTo>
                  <a:pt x="11371370" y="3907340"/>
                </a:lnTo>
                <a:lnTo>
                  <a:pt x="11372843" y="3906210"/>
                </a:lnTo>
                <a:lnTo>
                  <a:pt x="11381628" y="3906210"/>
                </a:lnTo>
                <a:close/>
                <a:moveTo>
                  <a:pt x="440240" y="3832504"/>
                </a:moveTo>
                <a:lnTo>
                  <a:pt x="435063" y="3833523"/>
                </a:lnTo>
                <a:lnTo>
                  <a:pt x="435019" y="3833611"/>
                </a:lnTo>
                <a:lnTo>
                  <a:pt x="434703" y="3833594"/>
                </a:lnTo>
                <a:lnTo>
                  <a:pt x="433938" y="3833744"/>
                </a:lnTo>
                <a:lnTo>
                  <a:pt x="435379" y="3842226"/>
                </a:lnTo>
                <a:lnTo>
                  <a:pt x="438134" y="3834626"/>
                </a:lnTo>
                <a:lnTo>
                  <a:pt x="438906" y="3833847"/>
                </a:lnTo>
                <a:lnTo>
                  <a:pt x="434899" y="3833847"/>
                </a:lnTo>
                <a:lnTo>
                  <a:pt x="435019" y="3833611"/>
                </a:lnTo>
                <a:lnTo>
                  <a:pt x="438926" y="3833827"/>
                </a:lnTo>
                <a:close/>
                <a:moveTo>
                  <a:pt x="456436" y="3828197"/>
                </a:moveTo>
                <a:lnTo>
                  <a:pt x="456124" y="3828591"/>
                </a:lnTo>
                <a:lnTo>
                  <a:pt x="456326" y="3828653"/>
                </a:lnTo>
                <a:close/>
                <a:moveTo>
                  <a:pt x="10125627" y="3780487"/>
                </a:moveTo>
                <a:lnTo>
                  <a:pt x="10123134" y="3782353"/>
                </a:lnTo>
                <a:lnTo>
                  <a:pt x="10119403" y="3787969"/>
                </a:lnTo>
                <a:lnTo>
                  <a:pt x="10116957" y="3790829"/>
                </a:lnTo>
                <a:lnTo>
                  <a:pt x="10113033" y="3796519"/>
                </a:lnTo>
                <a:lnTo>
                  <a:pt x="10123783" y="3783573"/>
                </a:lnTo>
                <a:close/>
                <a:moveTo>
                  <a:pt x="11512844" y="3681660"/>
                </a:moveTo>
                <a:lnTo>
                  <a:pt x="11511827" y="3687071"/>
                </a:lnTo>
                <a:lnTo>
                  <a:pt x="11511744" y="3687358"/>
                </a:lnTo>
                <a:lnTo>
                  <a:pt x="11512354" y="3686830"/>
                </a:lnTo>
                <a:lnTo>
                  <a:pt x="11517599" y="3685637"/>
                </a:lnTo>
                <a:close/>
                <a:moveTo>
                  <a:pt x="1542351" y="3615646"/>
                </a:moveTo>
                <a:lnTo>
                  <a:pt x="1540213" y="3617608"/>
                </a:lnTo>
                <a:lnTo>
                  <a:pt x="1547286" y="3628312"/>
                </a:lnTo>
                <a:close/>
                <a:moveTo>
                  <a:pt x="580163" y="3587515"/>
                </a:moveTo>
                <a:lnTo>
                  <a:pt x="579521" y="3587652"/>
                </a:lnTo>
                <a:lnTo>
                  <a:pt x="579511" y="3587657"/>
                </a:lnTo>
                <a:lnTo>
                  <a:pt x="579881" y="3587922"/>
                </a:lnTo>
                <a:close/>
                <a:moveTo>
                  <a:pt x="11517607" y="3540488"/>
                </a:moveTo>
                <a:lnTo>
                  <a:pt x="11516536" y="3541549"/>
                </a:lnTo>
                <a:lnTo>
                  <a:pt x="11514915" y="3541549"/>
                </a:lnTo>
                <a:lnTo>
                  <a:pt x="11516220" y="3542279"/>
                </a:lnTo>
                <a:lnTo>
                  <a:pt x="11519619" y="3543975"/>
                </a:lnTo>
                <a:lnTo>
                  <a:pt x="11520394" y="3542375"/>
                </a:lnTo>
                <a:close/>
                <a:moveTo>
                  <a:pt x="262190" y="3540022"/>
                </a:moveTo>
                <a:lnTo>
                  <a:pt x="262190" y="3540718"/>
                </a:lnTo>
                <a:lnTo>
                  <a:pt x="263464" y="3543897"/>
                </a:lnTo>
                <a:lnTo>
                  <a:pt x="263464" y="3541387"/>
                </a:lnTo>
                <a:lnTo>
                  <a:pt x="265298" y="3540435"/>
                </a:lnTo>
                <a:close/>
                <a:moveTo>
                  <a:pt x="11180501" y="3504110"/>
                </a:moveTo>
                <a:lnTo>
                  <a:pt x="11180354" y="3505735"/>
                </a:lnTo>
                <a:lnTo>
                  <a:pt x="11180501" y="3505735"/>
                </a:lnTo>
                <a:close/>
                <a:moveTo>
                  <a:pt x="1421114" y="3442949"/>
                </a:moveTo>
                <a:lnTo>
                  <a:pt x="1413565" y="3450547"/>
                </a:lnTo>
                <a:lnTo>
                  <a:pt x="1415422" y="3449855"/>
                </a:lnTo>
                <a:lnTo>
                  <a:pt x="1421114" y="3446036"/>
                </a:lnTo>
                <a:close/>
                <a:moveTo>
                  <a:pt x="578478" y="3401050"/>
                </a:moveTo>
                <a:lnTo>
                  <a:pt x="574601" y="3403062"/>
                </a:lnTo>
                <a:lnTo>
                  <a:pt x="576912" y="3408673"/>
                </a:lnTo>
                <a:close/>
                <a:moveTo>
                  <a:pt x="1853245" y="3323946"/>
                </a:moveTo>
                <a:lnTo>
                  <a:pt x="1853245" y="3324689"/>
                </a:lnTo>
                <a:lnTo>
                  <a:pt x="1854164" y="3325564"/>
                </a:lnTo>
                <a:close/>
                <a:moveTo>
                  <a:pt x="11447026" y="3251792"/>
                </a:moveTo>
                <a:lnTo>
                  <a:pt x="11446835" y="3251964"/>
                </a:lnTo>
                <a:lnTo>
                  <a:pt x="11445837" y="3251964"/>
                </a:lnTo>
                <a:lnTo>
                  <a:pt x="11447026" y="3254366"/>
                </a:lnTo>
                <a:close/>
                <a:moveTo>
                  <a:pt x="864009" y="3034806"/>
                </a:moveTo>
                <a:lnTo>
                  <a:pt x="868757" y="3043113"/>
                </a:lnTo>
                <a:lnTo>
                  <a:pt x="868757" y="3034806"/>
                </a:lnTo>
                <a:lnTo>
                  <a:pt x="868667" y="3034806"/>
                </a:lnTo>
                <a:close/>
                <a:moveTo>
                  <a:pt x="1246334" y="3013354"/>
                </a:moveTo>
                <a:lnTo>
                  <a:pt x="1247535" y="3019886"/>
                </a:lnTo>
                <a:lnTo>
                  <a:pt x="1252609" y="3013354"/>
                </a:lnTo>
                <a:close/>
                <a:moveTo>
                  <a:pt x="10891872" y="3003900"/>
                </a:moveTo>
                <a:lnTo>
                  <a:pt x="10890350" y="3009152"/>
                </a:lnTo>
                <a:lnTo>
                  <a:pt x="10890698" y="3010563"/>
                </a:lnTo>
                <a:lnTo>
                  <a:pt x="10894679" y="3006582"/>
                </a:lnTo>
                <a:close/>
                <a:moveTo>
                  <a:pt x="11495650" y="2992854"/>
                </a:moveTo>
                <a:lnTo>
                  <a:pt x="11496175" y="2994524"/>
                </a:lnTo>
                <a:lnTo>
                  <a:pt x="11496148" y="2992854"/>
                </a:lnTo>
                <a:close/>
                <a:moveTo>
                  <a:pt x="11709774" y="2987956"/>
                </a:moveTo>
                <a:lnTo>
                  <a:pt x="11709439" y="2989315"/>
                </a:lnTo>
                <a:lnTo>
                  <a:pt x="11709797" y="2989192"/>
                </a:lnTo>
                <a:lnTo>
                  <a:pt x="11709544" y="2989925"/>
                </a:lnTo>
                <a:lnTo>
                  <a:pt x="11710316" y="2988999"/>
                </a:lnTo>
                <a:lnTo>
                  <a:pt x="11711019" y="2988594"/>
                </a:lnTo>
                <a:close/>
                <a:moveTo>
                  <a:pt x="573881" y="2960773"/>
                </a:moveTo>
                <a:lnTo>
                  <a:pt x="570706" y="2961416"/>
                </a:lnTo>
                <a:lnTo>
                  <a:pt x="574027" y="2962502"/>
                </a:lnTo>
                <a:close/>
                <a:moveTo>
                  <a:pt x="11583001" y="2933668"/>
                </a:moveTo>
                <a:lnTo>
                  <a:pt x="11582652" y="2934572"/>
                </a:lnTo>
                <a:lnTo>
                  <a:pt x="11582909" y="2934619"/>
                </a:lnTo>
                <a:lnTo>
                  <a:pt x="11583106" y="2934648"/>
                </a:lnTo>
                <a:close/>
                <a:moveTo>
                  <a:pt x="11442720" y="2920244"/>
                </a:moveTo>
                <a:lnTo>
                  <a:pt x="11440315" y="2939278"/>
                </a:lnTo>
                <a:lnTo>
                  <a:pt x="11446083" y="2940234"/>
                </a:lnTo>
                <a:close/>
                <a:moveTo>
                  <a:pt x="870458" y="2886290"/>
                </a:moveTo>
                <a:lnTo>
                  <a:pt x="867054" y="2889745"/>
                </a:lnTo>
                <a:lnTo>
                  <a:pt x="866831" y="2892407"/>
                </a:lnTo>
                <a:lnTo>
                  <a:pt x="868667" y="2889543"/>
                </a:lnTo>
                <a:close/>
                <a:moveTo>
                  <a:pt x="11269302" y="2880025"/>
                </a:moveTo>
                <a:lnTo>
                  <a:pt x="11276347" y="2896935"/>
                </a:lnTo>
                <a:lnTo>
                  <a:pt x="11276698" y="2896547"/>
                </a:lnTo>
                <a:lnTo>
                  <a:pt x="11280620" y="2888694"/>
                </a:lnTo>
                <a:close/>
                <a:moveTo>
                  <a:pt x="1061814" y="2840452"/>
                </a:moveTo>
                <a:lnTo>
                  <a:pt x="1061366" y="2840903"/>
                </a:lnTo>
                <a:lnTo>
                  <a:pt x="1053748" y="2843932"/>
                </a:lnTo>
                <a:lnTo>
                  <a:pt x="1054578" y="2849420"/>
                </a:lnTo>
                <a:lnTo>
                  <a:pt x="1060474" y="2842450"/>
                </a:lnTo>
                <a:lnTo>
                  <a:pt x="1061814" y="2841696"/>
                </a:lnTo>
                <a:close/>
                <a:moveTo>
                  <a:pt x="551906" y="2766130"/>
                </a:moveTo>
                <a:lnTo>
                  <a:pt x="550689" y="2766241"/>
                </a:lnTo>
                <a:lnTo>
                  <a:pt x="556368" y="2774244"/>
                </a:lnTo>
                <a:lnTo>
                  <a:pt x="556746" y="2772369"/>
                </a:lnTo>
                <a:lnTo>
                  <a:pt x="558510" y="2771952"/>
                </a:lnTo>
                <a:lnTo>
                  <a:pt x="557125" y="2771290"/>
                </a:lnTo>
                <a:close/>
                <a:moveTo>
                  <a:pt x="11160690" y="2747790"/>
                </a:moveTo>
                <a:lnTo>
                  <a:pt x="11160704" y="2747871"/>
                </a:lnTo>
                <a:lnTo>
                  <a:pt x="11161112" y="2747871"/>
                </a:lnTo>
                <a:close/>
                <a:moveTo>
                  <a:pt x="11181864" y="2730942"/>
                </a:moveTo>
                <a:lnTo>
                  <a:pt x="11175991" y="2747871"/>
                </a:lnTo>
                <a:lnTo>
                  <a:pt x="11178403" y="2747871"/>
                </a:lnTo>
                <a:lnTo>
                  <a:pt x="11186056" y="2755470"/>
                </a:lnTo>
                <a:lnTo>
                  <a:pt x="11188002" y="2751011"/>
                </a:lnTo>
                <a:lnTo>
                  <a:pt x="11187666" y="2750551"/>
                </a:lnTo>
                <a:cubicBezTo>
                  <a:pt x="11187666" y="2750551"/>
                  <a:pt x="11178891" y="2746082"/>
                  <a:pt x="11178891" y="2746082"/>
                </a:cubicBezTo>
                <a:close/>
                <a:moveTo>
                  <a:pt x="11156674" y="2688078"/>
                </a:moveTo>
                <a:lnTo>
                  <a:pt x="11118431" y="2723738"/>
                </a:lnTo>
                <a:lnTo>
                  <a:pt x="11156674" y="2723738"/>
                </a:lnTo>
                <a:close/>
                <a:moveTo>
                  <a:pt x="11490245" y="2647785"/>
                </a:moveTo>
                <a:lnTo>
                  <a:pt x="11487753" y="2655575"/>
                </a:lnTo>
                <a:lnTo>
                  <a:pt x="11490707" y="2656692"/>
                </a:lnTo>
                <a:lnTo>
                  <a:pt x="11490442" y="2650924"/>
                </a:lnTo>
                <a:lnTo>
                  <a:pt x="11492197" y="2650181"/>
                </a:lnTo>
                <a:lnTo>
                  <a:pt x="11490408" y="2650181"/>
                </a:lnTo>
                <a:lnTo>
                  <a:pt x="11490442" y="2650924"/>
                </a:lnTo>
                <a:lnTo>
                  <a:pt x="11490245" y="2651006"/>
                </a:lnTo>
                <a:lnTo>
                  <a:pt x="11490245" y="2650181"/>
                </a:lnTo>
                <a:lnTo>
                  <a:pt x="11489929" y="2650181"/>
                </a:lnTo>
                <a:lnTo>
                  <a:pt x="11490245" y="2648571"/>
                </a:lnTo>
                <a:close/>
                <a:moveTo>
                  <a:pt x="11490643" y="2646537"/>
                </a:moveTo>
                <a:lnTo>
                  <a:pt x="11490290" y="2647642"/>
                </a:lnTo>
                <a:lnTo>
                  <a:pt x="11490316" y="2648206"/>
                </a:lnTo>
                <a:close/>
                <a:moveTo>
                  <a:pt x="11584464" y="2577751"/>
                </a:moveTo>
                <a:lnTo>
                  <a:pt x="11587070" y="2579376"/>
                </a:lnTo>
                <a:lnTo>
                  <a:pt x="11587192" y="2577929"/>
                </a:lnTo>
                <a:close/>
                <a:moveTo>
                  <a:pt x="11688314" y="2574444"/>
                </a:moveTo>
                <a:lnTo>
                  <a:pt x="11687860" y="2575370"/>
                </a:lnTo>
                <a:lnTo>
                  <a:pt x="11687711" y="2576280"/>
                </a:lnTo>
                <a:lnTo>
                  <a:pt x="11688990" y="2576358"/>
                </a:lnTo>
                <a:close/>
                <a:moveTo>
                  <a:pt x="386116" y="2524136"/>
                </a:moveTo>
                <a:lnTo>
                  <a:pt x="382694" y="2526987"/>
                </a:lnTo>
                <a:lnTo>
                  <a:pt x="386116" y="2528416"/>
                </a:lnTo>
                <a:close/>
                <a:moveTo>
                  <a:pt x="387785" y="2517486"/>
                </a:moveTo>
                <a:lnTo>
                  <a:pt x="387089" y="2518231"/>
                </a:lnTo>
                <a:lnTo>
                  <a:pt x="386275" y="2519588"/>
                </a:lnTo>
                <a:lnTo>
                  <a:pt x="386275" y="2522114"/>
                </a:lnTo>
                <a:close/>
                <a:moveTo>
                  <a:pt x="413857" y="2473303"/>
                </a:moveTo>
                <a:lnTo>
                  <a:pt x="412894" y="2473496"/>
                </a:lnTo>
                <a:lnTo>
                  <a:pt x="412698" y="2474279"/>
                </a:lnTo>
                <a:close/>
                <a:moveTo>
                  <a:pt x="382865" y="2471344"/>
                </a:moveTo>
                <a:lnTo>
                  <a:pt x="386118" y="2472428"/>
                </a:lnTo>
                <a:lnTo>
                  <a:pt x="386118" y="2472350"/>
                </a:lnTo>
                <a:lnTo>
                  <a:pt x="385111" y="2471344"/>
                </a:lnTo>
                <a:close/>
                <a:moveTo>
                  <a:pt x="440415" y="2457602"/>
                </a:moveTo>
                <a:lnTo>
                  <a:pt x="442427" y="2460618"/>
                </a:lnTo>
                <a:cubicBezTo>
                  <a:pt x="438069" y="2464976"/>
                  <a:pt x="438069" y="2469332"/>
                  <a:pt x="433711" y="2469332"/>
                </a:cubicBezTo>
                <a:lnTo>
                  <a:pt x="431196" y="2469835"/>
                </a:lnTo>
                <a:lnTo>
                  <a:pt x="432890" y="2470243"/>
                </a:lnTo>
                <a:lnTo>
                  <a:pt x="434382" y="2475170"/>
                </a:lnTo>
                <a:lnTo>
                  <a:pt x="434584" y="2475840"/>
                </a:lnTo>
                <a:lnTo>
                  <a:pt x="445107" y="2465687"/>
                </a:lnTo>
                <a:cubicBezTo>
                  <a:pt x="448325" y="2465143"/>
                  <a:pt x="451542" y="2467322"/>
                  <a:pt x="455832" y="2471680"/>
                </a:cubicBezTo>
                <a:lnTo>
                  <a:pt x="455832" y="2472683"/>
                </a:lnTo>
                <a:lnTo>
                  <a:pt x="456501" y="2471680"/>
                </a:lnTo>
                <a:lnTo>
                  <a:pt x="457844" y="2471008"/>
                </a:lnTo>
                <a:lnTo>
                  <a:pt x="455831" y="2471008"/>
                </a:lnTo>
                <a:lnTo>
                  <a:pt x="455831" y="2457602"/>
                </a:lnTo>
                <a:close/>
                <a:moveTo>
                  <a:pt x="11061478" y="2448265"/>
                </a:moveTo>
                <a:lnTo>
                  <a:pt x="11061064" y="2451197"/>
                </a:lnTo>
                <a:lnTo>
                  <a:pt x="11062253" y="2449557"/>
                </a:lnTo>
                <a:lnTo>
                  <a:pt x="11065388" y="2449815"/>
                </a:lnTo>
                <a:lnTo>
                  <a:pt x="11061986" y="2448265"/>
                </a:lnTo>
                <a:close/>
                <a:moveTo>
                  <a:pt x="503202" y="2425802"/>
                </a:moveTo>
                <a:lnTo>
                  <a:pt x="503087" y="2426150"/>
                </a:lnTo>
                <a:lnTo>
                  <a:pt x="503202" y="2426171"/>
                </a:lnTo>
                <a:close/>
                <a:moveTo>
                  <a:pt x="526777" y="2416158"/>
                </a:moveTo>
                <a:lnTo>
                  <a:pt x="525546" y="2422125"/>
                </a:lnTo>
                <a:lnTo>
                  <a:pt x="525674" y="2422125"/>
                </a:lnTo>
                <a:lnTo>
                  <a:pt x="526872" y="2416377"/>
                </a:lnTo>
                <a:close/>
                <a:moveTo>
                  <a:pt x="481161" y="2397915"/>
                </a:moveTo>
                <a:lnTo>
                  <a:pt x="478182" y="2401668"/>
                </a:lnTo>
                <a:lnTo>
                  <a:pt x="482109" y="2401293"/>
                </a:lnTo>
                <a:lnTo>
                  <a:pt x="482644" y="2404536"/>
                </a:lnTo>
                <a:lnTo>
                  <a:pt x="482644" y="2401293"/>
                </a:lnTo>
                <a:lnTo>
                  <a:pt x="483208" y="2401293"/>
                </a:lnTo>
                <a:lnTo>
                  <a:pt x="482082" y="2400538"/>
                </a:lnTo>
                <a:close/>
                <a:moveTo>
                  <a:pt x="10847305" y="2333498"/>
                </a:moveTo>
                <a:lnTo>
                  <a:pt x="10847308" y="2333562"/>
                </a:lnTo>
                <a:lnTo>
                  <a:pt x="10847382" y="2333535"/>
                </a:lnTo>
                <a:close/>
                <a:moveTo>
                  <a:pt x="11065417" y="2328394"/>
                </a:moveTo>
                <a:lnTo>
                  <a:pt x="11064864" y="2331872"/>
                </a:lnTo>
                <a:lnTo>
                  <a:pt x="11065940" y="2330377"/>
                </a:lnTo>
                <a:lnTo>
                  <a:pt x="11066707" y="2328620"/>
                </a:lnTo>
                <a:lnTo>
                  <a:pt x="11066428" y="2328895"/>
                </a:lnTo>
                <a:close/>
                <a:moveTo>
                  <a:pt x="440241" y="2327554"/>
                </a:moveTo>
                <a:lnTo>
                  <a:pt x="435064" y="2328573"/>
                </a:lnTo>
                <a:lnTo>
                  <a:pt x="435020" y="2328661"/>
                </a:lnTo>
                <a:lnTo>
                  <a:pt x="434704" y="2328644"/>
                </a:lnTo>
                <a:lnTo>
                  <a:pt x="433939" y="2328794"/>
                </a:lnTo>
                <a:lnTo>
                  <a:pt x="435380" y="2337276"/>
                </a:lnTo>
                <a:lnTo>
                  <a:pt x="438135" y="2329676"/>
                </a:lnTo>
                <a:lnTo>
                  <a:pt x="438907" y="2328897"/>
                </a:lnTo>
                <a:lnTo>
                  <a:pt x="434900" y="2328897"/>
                </a:lnTo>
                <a:lnTo>
                  <a:pt x="435020" y="2328661"/>
                </a:lnTo>
                <a:lnTo>
                  <a:pt x="438927" y="2328877"/>
                </a:lnTo>
                <a:close/>
                <a:moveTo>
                  <a:pt x="456437" y="2323247"/>
                </a:moveTo>
                <a:lnTo>
                  <a:pt x="456125" y="2323641"/>
                </a:lnTo>
                <a:lnTo>
                  <a:pt x="456327" y="2323703"/>
                </a:lnTo>
                <a:close/>
                <a:moveTo>
                  <a:pt x="11516742" y="2226347"/>
                </a:moveTo>
                <a:lnTo>
                  <a:pt x="11516742" y="2228013"/>
                </a:lnTo>
                <a:lnTo>
                  <a:pt x="11515329" y="2228790"/>
                </a:lnTo>
                <a:lnTo>
                  <a:pt x="11516788" y="2230166"/>
                </a:lnTo>
                <a:lnTo>
                  <a:pt x="11517075" y="2228883"/>
                </a:lnTo>
                <a:close/>
                <a:moveTo>
                  <a:pt x="10439906" y="2219132"/>
                </a:moveTo>
                <a:lnTo>
                  <a:pt x="10439166" y="2220044"/>
                </a:lnTo>
                <a:lnTo>
                  <a:pt x="10432795" y="2232826"/>
                </a:lnTo>
                <a:lnTo>
                  <a:pt x="10433479" y="2232369"/>
                </a:lnTo>
                <a:lnTo>
                  <a:pt x="10432812" y="2234402"/>
                </a:lnTo>
                <a:lnTo>
                  <a:pt x="10436193" y="2229881"/>
                </a:lnTo>
                <a:lnTo>
                  <a:pt x="10433479" y="2232369"/>
                </a:lnTo>
                <a:close/>
                <a:moveTo>
                  <a:pt x="11374235" y="2151423"/>
                </a:moveTo>
                <a:lnTo>
                  <a:pt x="11372843" y="2152920"/>
                </a:lnTo>
                <a:lnTo>
                  <a:pt x="11371681" y="2153148"/>
                </a:lnTo>
                <a:lnTo>
                  <a:pt x="11373775" y="2153884"/>
                </a:lnTo>
                <a:close/>
                <a:moveTo>
                  <a:pt x="580164" y="2082565"/>
                </a:moveTo>
                <a:lnTo>
                  <a:pt x="579522" y="2082702"/>
                </a:lnTo>
                <a:lnTo>
                  <a:pt x="579512" y="2082707"/>
                </a:lnTo>
                <a:lnTo>
                  <a:pt x="579882" y="2082972"/>
                </a:lnTo>
                <a:close/>
                <a:moveTo>
                  <a:pt x="11373929" y="2035554"/>
                </a:moveTo>
                <a:lnTo>
                  <a:pt x="11371948" y="2039525"/>
                </a:lnTo>
                <a:lnTo>
                  <a:pt x="11371723" y="2039751"/>
                </a:lnTo>
                <a:lnTo>
                  <a:pt x="11371370" y="2040440"/>
                </a:lnTo>
                <a:lnTo>
                  <a:pt x="11372843" y="2039310"/>
                </a:lnTo>
                <a:lnTo>
                  <a:pt x="11381628" y="2039310"/>
                </a:lnTo>
                <a:close/>
                <a:moveTo>
                  <a:pt x="262191" y="2035072"/>
                </a:moveTo>
                <a:lnTo>
                  <a:pt x="262191" y="2035768"/>
                </a:lnTo>
                <a:lnTo>
                  <a:pt x="263465" y="2038947"/>
                </a:lnTo>
                <a:lnTo>
                  <a:pt x="263465" y="2036437"/>
                </a:lnTo>
                <a:lnTo>
                  <a:pt x="265299" y="2035485"/>
                </a:lnTo>
                <a:close/>
                <a:moveTo>
                  <a:pt x="9832971" y="2034969"/>
                </a:moveTo>
                <a:lnTo>
                  <a:pt x="9825829" y="2041695"/>
                </a:lnTo>
                <a:lnTo>
                  <a:pt x="9831333" y="2039542"/>
                </a:lnTo>
                <a:close/>
                <a:moveTo>
                  <a:pt x="10125627" y="1913587"/>
                </a:moveTo>
                <a:lnTo>
                  <a:pt x="10123134" y="1915454"/>
                </a:lnTo>
                <a:lnTo>
                  <a:pt x="10119403" y="1921070"/>
                </a:lnTo>
                <a:lnTo>
                  <a:pt x="10116957" y="1923930"/>
                </a:lnTo>
                <a:lnTo>
                  <a:pt x="10113033" y="1929619"/>
                </a:lnTo>
                <a:lnTo>
                  <a:pt x="10123783" y="1916673"/>
                </a:lnTo>
                <a:close/>
                <a:moveTo>
                  <a:pt x="578479" y="1896101"/>
                </a:moveTo>
                <a:lnTo>
                  <a:pt x="574602" y="1898112"/>
                </a:lnTo>
                <a:lnTo>
                  <a:pt x="576913" y="1903723"/>
                </a:lnTo>
                <a:close/>
                <a:moveTo>
                  <a:pt x="1853246" y="1818997"/>
                </a:moveTo>
                <a:lnTo>
                  <a:pt x="1853246" y="1819739"/>
                </a:lnTo>
                <a:lnTo>
                  <a:pt x="1854165" y="1820615"/>
                </a:lnTo>
                <a:close/>
                <a:moveTo>
                  <a:pt x="11512844" y="1814760"/>
                </a:moveTo>
                <a:lnTo>
                  <a:pt x="11511827" y="1820172"/>
                </a:lnTo>
                <a:lnTo>
                  <a:pt x="11511744" y="1820458"/>
                </a:lnTo>
                <a:lnTo>
                  <a:pt x="11512354" y="1819930"/>
                </a:lnTo>
                <a:lnTo>
                  <a:pt x="11517599" y="1818738"/>
                </a:lnTo>
                <a:close/>
                <a:moveTo>
                  <a:pt x="11517607" y="1673589"/>
                </a:moveTo>
                <a:lnTo>
                  <a:pt x="11516536" y="1674649"/>
                </a:lnTo>
                <a:lnTo>
                  <a:pt x="11514915" y="1674649"/>
                </a:lnTo>
                <a:lnTo>
                  <a:pt x="11516220" y="1675379"/>
                </a:lnTo>
                <a:lnTo>
                  <a:pt x="11519619" y="1677075"/>
                </a:lnTo>
                <a:lnTo>
                  <a:pt x="11520394" y="1675475"/>
                </a:lnTo>
                <a:close/>
                <a:moveTo>
                  <a:pt x="11180501" y="1637210"/>
                </a:moveTo>
                <a:lnTo>
                  <a:pt x="11180354" y="1638835"/>
                </a:lnTo>
                <a:lnTo>
                  <a:pt x="11180501" y="1638835"/>
                </a:lnTo>
                <a:close/>
                <a:moveTo>
                  <a:pt x="864010" y="1529856"/>
                </a:moveTo>
                <a:lnTo>
                  <a:pt x="868758" y="1538164"/>
                </a:lnTo>
                <a:lnTo>
                  <a:pt x="868758" y="1529856"/>
                </a:lnTo>
                <a:lnTo>
                  <a:pt x="868668" y="1529856"/>
                </a:lnTo>
                <a:close/>
                <a:moveTo>
                  <a:pt x="1246335" y="1508405"/>
                </a:moveTo>
                <a:lnTo>
                  <a:pt x="1247536" y="1514937"/>
                </a:lnTo>
                <a:lnTo>
                  <a:pt x="1252610" y="1508405"/>
                </a:lnTo>
                <a:close/>
                <a:moveTo>
                  <a:pt x="573882" y="1455824"/>
                </a:moveTo>
                <a:lnTo>
                  <a:pt x="570707" y="1456466"/>
                </a:lnTo>
                <a:lnTo>
                  <a:pt x="574028" y="1457552"/>
                </a:lnTo>
                <a:close/>
                <a:moveTo>
                  <a:pt x="11447026" y="1384892"/>
                </a:moveTo>
                <a:lnTo>
                  <a:pt x="11446835" y="1385064"/>
                </a:lnTo>
                <a:lnTo>
                  <a:pt x="11445837" y="1385064"/>
                </a:lnTo>
                <a:lnTo>
                  <a:pt x="11447026" y="1387466"/>
                </a:lnTo>
                <a:close/>
                <a:moveTo>
                  <a:pt x="870459" y="1381340"/>
                </a:moveTo>
                <a:lnTo>
                  <a:pt x="867055" y="1384795"/>
                </a:lnTo>
                <a:lnTo>
                  <a:pt x="866832" y="1387458"/>
                </a:lnTo>
                <a:lnTo>
                  <a:pt x="868668" y="1384593"/>
                </a:lnTo>
                <a:close/>
                <a:moveTo>
                  <a:pt x="1061815" y="1335502"/>
                </a:moveTo>
                <a:lnTo>
                  <a:pt x="1061367" y="1335953"/>
                </a:lnTo>
                <a:lnTo>
                  <a:pt x="1053749" y="1338982"/>
                </a:lnTo>
                <a:lnTo>
                  <a:pt x="1054579" y="1344470"/>
                </a:lnTo>
                <a:lnTo>
                  <a:pt x="1060475" y="1337499"/>
                </a:lnTo>
                <a:lnTo>
                  <a:pt x="1061815" y="1336746"/>
                </a:lnTo>
                <a:close/>
                <a:moveTo>
                  <a:pt x="1063580" y="1264945"/>
                </a:moveTo>
                <a:lnTo>
                  <a:pt x="1062022" y="1265738"/>
                </a:lnTo>
                <a:lnTo>
                  <a:pt x="1062147" y="1266681"/>
                </a:lnTo>
                <a:close/>
                <a:moveTo>
                  <a:pt x="551907" y="1261181"/>
                </a:moveTo>
                <a:lnTo>
                  <a:pt x="550690" y="1261291"/>
                </a:lnTo>
                <a:lnTo>
                  <a:pt x="556369" y="1269294"/>
                </a:lnTo>
                <a:lnTo>
                  <a:pt x="556747" y="1267419"/>
                </a:lnTo>
                <a:lnTo>
                  <a:pt x="558511" y="1267002"/>
                </a:lnTo>
                <a:lnTo>
                  <a:pt x="557126" y="1266340"/>
                </a:lnTo>
                <a:close/>
                <a:moveTo>
                  <a:pt x="1777972" y="1221028"/>
                </a:moveTo>
                <a:lnTo>
                  <a:pt x="1777172" y="1221864"/>
                </a:lnTo>
                <a:lnTo>
                  <a:pt x="1778049" y="1221150"/>
                </a:lnTo>
                <a:close/>
                <a:moveTo>
                  <a:pt x="10891872" y="1137000"/>
                </a:moveTo>
                <a:lnTo>
                  <a:pt x="10890350" y="1142251"/>
                </a:lnTo>
                <a:lnTo>
                  <a:pt x="10890698" y="1143663"/>
                </a:lnTo>
                <a:lnTo>
                  <a:pt x="10894679" y="1139682"/>
                </a:lnTo>
                <a:close/>
                <a:moveTo>
                  <a:pt x="11495650" y="1125954"/>
                </a:moveTo>
                <a:lnTo>
                  <a:pt x="11496175" y="1127624"/>
                </a:lnTo>
                <a:lnTo>
                  <a:pt x="11496148" y="1125954"/>
                </a:lnTo>
                <a:close/>
                <a:moveTo>
                  <a:pt x="11709774" y="1121056"/>
                </a:moveTo>
                <a:lnTo>
                  <a:pt x="11709439" y="1122415"/>
                </a:lnTo>
                <a:lnTo>
                  <a:pt x="11709797" y="1122292"/>
                </a:lnTo>
                <a:lnTo>
                  <a:pt x="11709544" y="1123025"/>
                </a:lnTo>
                <a:lnTo>
                  <a:pt x="11710316" y="1122099"/>
                </a:lnTo>
                <a:lnTo>
                  <a:pt x="11711019" y="1121694"/>
                </a:lnTo>
                <a:close/>
                <a:moveTo>
                  <a:pt x="1536207" y="1096166"/>
                </a:moveTo>
                <a:lnTo>
                  <a:pt x="1536033" y="1096267"/>
                </a:lnTo>
                <a:lnTo>
                  <a:pt x="1536295" y="1096256"/>
                </a:lnTo>
                <a:close/>
                <a:moveTo>
                  <a:pt x="797530" y="1072923"/>
                </a:moveTo>
                <a:lnTo>
                  <a:pt x="797800" y="1073508"/>
                </a:lnTo>
                <a:lnTo>
                  <a:pt x="797937" y="1073335"/>
                </a:lnTo>
                <a:close/>
                <a:moveTo>
                  <a:pt x="11583001" y="1066768"/>
                </a:moveTo>
                <a:lnTo>
                  <a:pt x="11582652" y="1067672"/>
                </a:lnTo>
                <a:lnTo>
                  <a:pt x="11582909" y="1067719"/>
                </a:lnTo>
                <a:lnTo>
                  <a:pt x="11583106" y="1067748"/>
                </a:lnTo>
                <a:close/>
                <a:moveTo>
                  <a:pt x="11442720" y="1053344"/>
                </a:moveTo>
                <a:lnTo>
                  <a:pt x="11440315" y="1072378"/>
                </a:lnTo>
                <a:lnTo>
                  <a:pt x="11446083" y="1073334"/>
                </a:lnTo>
                <a:close/>
                <a:moveTo>
                  <a:pt x="888947" y="1024783"/>
                </a:moveTo>
                <a:lnTo>
                  <a:pt x="889254" y="1025236"/>
                </a:lnTo>
                <a:lnTo>
                  <a:pt x="889471" y="1024882"/>
                </a:lnTo>
                <a:close/>
                <a:moveTo>
                  <a:pt x="11269302" y="1013125"/>
                </a:moveTo>
                <a:lnTo>
                  <a:pt x="11276347" y="1030035"/>
                </a:lnTo>
                <a:lnTo>
                  <a:pt x="11276698" y="1029647"/>
                </a:lnTo>
                <a:lnTo>
                  <a:pt x="11280620" y="1021794"/>
                </a:lnTo>
                <a:close/>
                <a:moveTo>
                  <a:pt x="1517452" y="998261"/>
                </a:moveTo>
                <a:lnTo>
                  <a:pt x="1517140" y="998950"/>
                </a:lnTo>
                <a:lnTo>
                  <a:pt x="1515907" y="1000391"/>
                </a:lnTo>
                <a:lnTo>
                  <a:pt x="1516045" y="1000898"/>
                </a:lnTo>
                <a:lnTo>
                  <a:pt x="1517432" y="998831"/>
                </a:lnTo>
                <a:close/>
                <a:moveTo>
                  <a:pt x="11160690" y="880890"/>
                </a:moveTo>
                <a:lnTo>
                  <a:pt x="11160704" y="880971"/>
                </a:lnTo>
                <a:lnTo>
                  <a:pt x="11161112" y="880971"/>
                </a:lnTo>
                <a:close/>
                <a:moveTo>
                  <a:pt x="11181864" y="864042"/>
                </a:moveTo>
                <a:lnTo>
                  <a:pt x="11175991" y="880971"/>
                </a:lnTo>
                <a:lnTo>
                  <a:pt x="11178403" y="880971"/>
                </a:lnTo>
                <a:lnTo>
                  <a:pt x="11186056" y="888570"/>
                </a:lnTo>
                <a:lnTo>
                  <a:pt x="11188002" y="884111"/>
                </a:lnTo>
                <a:lnTo>
                  <a:pt x="11187666" y="883651"/>
                </a:lnTo>
                <a:cubicBezTo>
                  <a:pt x="11187666" y="883651"/>
                  <a:pt x="11178891" y="879182"/>
                  <a:pt x="11178891" y="879182"/>
                </a:cubicBezTo>
                <a:close/>
                <a:moveTo>
                  <a:pt x="892855" y="836588"/>
                </a:moveTo>
                <a:lnTo>
                  <a:pt x="892891" y="836808"/>
                </a:lnTo>
                <a:lnTo>
                  <a:pt x="892556" y="838510"/>
                </a:lnTo>
                <a:lnTo>
                  <a:pt x="893403" y="837032"/>
                </a:lnTo>
                <a:close/>
                <a:moveTo>
                  <a:pt x="11490245" y="780885"/>
                </a:moveTo>
                <a:lnTo>
                  <a:pt x="11487753" y="788675"/>
                </a:lnTo>
                <a:lnTo>
                  <a:pt x="11490707" y="789792"/>
                </a:lnTo>
                <a:lnTo>
                  <a:pt x="11490442" y="784024"/>
                </a:lnTo>
                <a:lnTo>
                  <a:pt x="11492197" y="783281"/>
                </a:lnTo>
                <a:lnTo>
                  <a:pt x="11490408" y="783281"/>
                </a:lnTo>
                <a:lnTo>
                  <a:pt x="11490442" y="784024"/>
                </a:lnTo>
                <a:lnTo>
                  <a:pt x="11490245" y="784106"/>
                </a:lnTo>
                <a:lnTo>
                  <a:pt x="11490245" y="783281"/>
                </a:lnTo>
                <a:lnTo>
                  <a:pt x="11489929" y="783281"/>
                </a:lnTo>
                <a:lnTo>
                  <a:pt x="11490245" y="781671"/>
                </a:lnTo>
                <a:close/>
                <a:moveTo>
                  <a:pt x="11490643" y="779637"/>
                </a:moveTo>
                <a:lnTo>
                  <a:pt x="11490290" y="780742"/>
                </a:lnTo>
                <a:lnTo>
                  <a:pt x="11490316" y="781306"/>
                </a:lnTo>
                <a:close/>
                <a:moveTo>
                  <a:pt x="1013290" y="754503"/>
                </a:moveTo>
                <a:lnTo>
                  <a:pt x="1013015" y="756325"/>
                </a:lnTo>
                <a:lnTo>
                  <a:pt x="1012968" y="756530"/>
                </a:lnTo>
                <a:lnTo>
                  <a:pt x="1014172" y="755568"/>
                </a:lnTo>
                <a:close/>
                <a:moveTo>
                  <a:pt x="11584464" y="710851"/>
                </a:moveTo>
                <a:lnTo>
                  <a:pt x="11587070" y="712476"/>
                </a:lnTo>
                <a:lnTo>
                  <a:pt x="11587192" y="711029"/>
                </a:lnTo>
                <a:close/>
                <a:moveTo>
                  <a:pt x="11688314" y="707544"/>
                </a:moveTo>
                <a:lnTo>
                  <a:pt x="11687860" y="708470"/>
                </a:lnTo>
                <a:lnTo>
                  <a:pt x="11687711" y="709380"/>
                </a:lnTo>
                <a:lnTo>
                  <a:pt x="11688990" y="709458"/>
                </a:lnTo>
                <a:close/>
                <a:moveTo>
                  <a:pt x="1999412" y="692378"/>
                </a:moveTo>
                <a:lnTo>
                  <a:pt x="1999626" y="694089"/>
                </a:lnTo>
                <a:lnTo>
                  <a:pt x="2002074" y="692912"/>
                </a:lnTo>
                <a:close/>
                <a:moveTo>
                  <a:pt x="1448682" y="615753"/>
                </a:moveTo>
                <a:lnTo>
                  <a:pt x="1448874" y="616166"/>
                </a:lnTo>
                <a:lnTo>
                  <a:pt x="1449428" y="616166"/>
                </a:lnTo>
                <a:close/>
                <a:moveTo>
                  <a:pt x="1494262" y="615652"/>
                </a:moveTo>
                <a:lnTo>
                  <a:pt x="1496444" y="616861"/>
                </a:lnTo>
                <a:lnTo>
                  <a:pt x="1497935" y="616718"/>
                </a:lnTo>
                <a:lnTo>
                  <a:pt x="1495763" y="615652"/>
                </a:lnTo>
                <a:close/>
                <a:moveTo>
                  <a:pt x="2192448" y="541683"/>
                </a:moveTo>
                <a:lnTo>
                  <a:pt x="2192448" y="544863"/>
                </a:lnTo>
                <a:lnTo>
                  <a:pt x="2192535" y="545235"/>
                </a:lnTo>
                <a:lnTo>
                  <a:pt x="2195083" y="544316"/>
                </a:lnTo>
                <a:close/>
                <a:moveTo>
                  <a:pt x="5932207" y="526076"/>
                </a:moveTo>
                <a:lnTo>
                  <a:pt x="5931838" y="526420"/>
                </a:lnTo>
                <a:lnTo>
                  <a:pt x="5931838" y="540439"/>
                </a:lnTo>
                <a:lnTo>
                  <a:pt x="5932207" y="540439"/>
                </a:lnTo>
                <a:close/>
                <a:moveTo>
                  <a:pt x="9745508" y="522164"/>
                </a:moveTo>
                <a:lnTo>
                  <a:pt x="9741647" y="522814"/>
                </a:lnTo>
                <a:lnTo>
                  <a:pt x="9741691" y="523113"/>
                </a:lnTo>
                <a:lnTo>
                  <a:pt x="9741685" y="523117"/>
                </a:lnTo>
                <a:close/>
                <a:moveTo>
                  <a:pt x="9304253" y="520125"/>
                </a:moveTo>
                <a:lnTo>
                  <a:pt x="9301000" y="522351"/>
                </a:lnTo>
                <a:lnTo>
                  <a:pt x="9307186" y="523400"/>
                </a:lnTo>
                <a:lnTo>
                  <a:pt x="9308163" y="524394"/>
                </a:lnTo>
                <a:lnTo>
                  <a:pt x="9308080" y="523981"/>
                </a:lnTo>
                <a:close/>
                <a:moveTo>
                  <a:pt x="9544722" y="496953"/>
                </a:moveTo>
                <a:lnTo>
                  <a:pt x="9545149" y="497952"/>
                </a:lnTo>
                <a:lnTo>
                  <a:pt x="9545143" y="498056"/>
                </a:lnTo>
                <a:lnTo>
                  <a:pt x="9545357" y="497697"/>
                </a:lnTo>
                <a:lnTo>
                  <a:pt x="9545906" y="496975"/>
                </a:lnTo>
                <a:close/>
                <a:moveTo>
                  <a:pt x="1951575" y="469023"/>
                </a:moveTo>
                <a:lnTo>
                  <a:pt x="1945498" y="472065"/>
                </a:lnTo>
                <a:lnTo>
                  <a:pt x="1951425" y="472065"/>
                </a:lnTo>
                <a:lnTo>
                  <a:pt x="1951575" y="470312"/>
                </a:lnTo>
                <a:close/>
                <a:moveTo>
                  <a:pt x="1639882" y="464002"/>
                </a:moveTo>
                <a:lnTo>
                  <a:pt x="1634702" y="470839"/>
                </a:lnTo>
                <a:lnTo>
                  <a:pt x="1632009" y="478899"/>
                </a:lnTo>
                <a:lnTo>
                  <a:pt x="1638304" y="476087"/>
                </a:lnTo>
                <a:lnTo>
                  <a:pt x="1638304" y="478842"/>
                </a:lnTo>
                <a:lnTo>
                  <a:pt x="1639684" y="476310"/>
                </a:lnTo>
                <a:lnTo>
                  <a:pt x="1638762" y="475776"/>
                </a:lnTo>
                <a:lnTo>
                  <a:pt x="1638977" y="473513"/>
                </a:lnTo>
                <a:lnTo>
                  <a:pt x="1636046" y="470583"/>
                </a:lnTo>
                <a:lnTo>
                  <a:pt x="1639194" y="471233"/>
                </a:lnTo>
                <a:close/>
                <a:moveTo>
                  <a:pt x="8906130" y="451199"/>
                </a:moveTo>
                <a:lnTo>
                  <a:pt x="8899536" y="457671"/>
                </a:lnTo>
                <a:lnTo>
                  <a:pt x="8899495" y="458582"/>
                </a:lnTo>
                <a:lnTo>
                  <a:pt x="8903223" y="454339"/>
                </a:lnTo>
                <a:lnTo>
                  <a:pt x="8906657" y="451299"/>
                </a:lnTo>
                <a:close/>
                <a:moveTo>
                  <a:pt x="2501951" y="422681"/>
                </a:moveTo>
                <a:lnTo>
                  <a:pt x="2501804" y="423823"/>
                </a:lnTo>
                <a:lnTo>
                  <a:pt x="2502241" y="423382"/>
                </a:lnTo>
                <a:close/>
                <a:moveTo>
                  <a:pt x="2769832" y="421860"/>
                </a:moveTo>
                <a:lnTo>
                  <a:pt x="2769832" y="422078"/>
                </a:lnTo>
                <a:lnTo>
                  <a:pt x="2769457" y="422703"/>
                </a:lnTo>
                <a:lnTo>
                  <a:pt x="2769474" y="422698"/>
                </a:lnTo>
                <a:lnTo>
                  <a:pt x="2770453" y="422217"/>
                </a:lnTo>
                <a:close/>
                <a:moveTo>
                  <a:pt x="7208837" y="419290"/>
                </a:moveTo>
                <a:lnTo>
                  <a:pt x="7208019" y="419530"/>
                </a:lnTo>
                <a:lnTo>
                  <a:pt x="7211299" y="426193"/>
                </a:lnTo>
                <a:lnTo>
                  <a:pt x="7212024" y="422507"/>
                </a:lnTo>
                <a:close/>
                <a:moveTo>
                  <a:pt x="4260661" y="396172"/>
                </a:moveTo>
                <a:lnTo>
                  <a:pt x="4260661" y="404681"/>
                </a:lnTo>
                <a:lnTo>
                  <a:pt x="4272748" y="396973"/>
                </a:lnTo>
                <a:close/>
                <a:moveTo>
                  <a:pt x="2674514" y="391911"/>
                </a:moveTo>
                <a:lnTo>
                  <a:pt x="2673303" y="392733"/>
                </a:lnTo>
                <a:lnTo>
                  <a:pt x="2673303" y="398059"/>
                </a:lnTo>
                <a:lnTo>
                  <a:pt x="2674514" y="396942"/>
                </a:lnTo>
                <a:close/>
                <a:moveTo>
                  <a:pt x="6315958" y="375089"/>
                </a:moveTo>
                <a:lnTo>
                  <a:pt x="6315735" y="376471"/>
                </a:lnTo>
                <a:lnTo>
                  <a:pt x="6317034" y="375089"/>
                </a:lnTo>
                <a:close/>
                <a:moveTo>
                  <a:pt x="4311805" y="369570"/>
                </a:moveTo>
                <a:lnTo>
                  <a:pt x="4309189" y="373899"/>
                </a:lnTo>
                <a:lnTo>
                  <a:pt x="4308944" y="374196"/>
                </a:lnTo>
                <a:lnTo>
                  <a:pt x="4312742" y="374196"/>
                </a:lnTo>
                <a:close/>
                <a:moveTo>
                  <a:pt x="3007558" y="351560"/>
                </a:moveTo>
                <a:lnTo>
                  <a:pt x="3007104" y="352899"/>
                </a:lnTo>
                <a:lnTo>
                  <a:pt x="3009722" y="353558"/>
                </a:lnTo>
                <a:close/>
                <a:moveTo>
                  <a:pt x="5305835" y="351560"/>
                </a:moveTo>
                <a:lnTo>
                  <a:pt x="5305381" y="352899"/>
                </a:lnTo>
                <a:lnTo>
                  <a:pt x="5307999" y="353558"/>
                </a:lnTo>
                <a:close/>
                <a:moveTo>
                  <a:pt x="5752296" y="350600"/>
                </a:moveTo>
                <a:lnTo>
                  <a:pt x="5722911" y="355834"/>
                </a:lnTo>
                <a:lnTo>
                  <a:pt x="5692272" y="368872"/>
                </a:lnTo>
                <a:lnTo>
                  <a:pt x="5692255" y="368906"/>
                </a:lnTo>
                <a:cubicBezTo>
                  <a:pt x="5683433" y="377723"/>
                  <a:pt x="5674612" y="386538"/>
                  <a:pt x="5665788" y="395353"/>
                </a:cubicBezTo>
                <a:lnTo>
                  <a:pt x="5665511" y="396343"/>
                </a:lnTo>
                <a:lnTo>
                  <a:pt x="5672046" y="409139"/>
                </a:lnTo>
                <a:lnTo>
                  <a:pt x="5750479" y="373576"/>
                </a:lnTo>
                <a:cubicBezTo>
                  <a:pt x="5750479" y="364776"/>
                  <a:pt x="5754838" y="355976"/>
                  <a:pt x="5750479" y="351575"/>
                </a:cubicBezTo>
                <a:close/>
                <a:moveTo>
                  <a:pt x="3153124" y="342577"/>
                </a:moveTo>
                <a:lnTo>
                  <a:pt x="3152929" y="342726"/>
                </a:lnTo>
                <a:lnTo>
                  <a:pt x="3153091" y="342739"/>
                </a:lnTo>
                <a:close/>
                <a:moveTo>
                  <a:pt x="5451401" y="342577"/>
                </a:moveTo>
                <a:lnTo>
                  <a:pt x="5451206" y="342726"/>
                </a:lnTo>
                <a:lnTo>
                  <a:pt x="5451369" y="342739"/>
                </a:lnTo>
                <a:close/>
                <a:moveTo>
                  <a:pt x="4335495" y="325648"/>
                </a:moveTo>
                <a:lnTo>
                  <a:pt x="4335736" y="329953"/>
                </a:lnTo>
                <a:lnTo>
                  <a:pt x="4335259" y="330740"/>
                </a:lnTo>
                <a:lnTo>
                  <a:pt x="4336290" y="330088"/>
                </a:lnTo>
                <a:lnTo>
                  <a:pt x="4340427" y="327141"/>
                </a:lnTo>
                <a:close/>
                <a:moveTo>
                  <a:pt x="3084284" y="268278"/>
                </a:moveTo>
                <a:lnTo>
                  <a:pt x="3080467" y="276708"/>
                </a:lnTo>
                <a:lnTo>
                  <a:pt x="3082082" y="277742"/>
                </a:lnTo>
                <a:lnTo>
                  <a:pt x="3087164" y="277044"/>
                </a:lnTo>
                <a:close/>
                <a:moveTo>
                  <a:pt x="5382561" y="268278"/>
                </a:moveTo>
                <a:lnTo>
                  <a:pt x="5378745" y="276708"/>
                </a:lnTo>
                <a:lnTo>
                  <a:pt x="5380359" y="277742"/>
                </a:lnTo>
                <a:lnTo>
                  <a:pt x="5385441" y="277044"/>
                </a:lnTo>
                <a:close/>
                <a:moveTo>
                  <a:pt x="2598226" y="132875"/>
                </a:moveTo>
                <a:cubicBezTo>
                  <a:pt x="2615777" y="132875"/>
                  <a:pt x="2628939" y="132875"/>
                  <a:pt x="2646490" y="132875"/>
                </a:cubicBezTo>
                <a:cubicBezTo>
                  <a:pt x="2637714" y="154660"/>
                  <a:pt x="2622357" y="167732"/>
                  <a:pt x="2604808" y="177536"/>
                </a:cubicBezTo>
                <a:lnTo>
                  <a:pt x="2558000" y="198918"/>
                </a:lnTo>
                <a:lnTo>
                  <a:pt x="2556218" y="201980"/>
                </a:lnTo>
                <a:cubicBezTo>
                  <a:pt x="2555100" y="203078"/>
                  <a:pt x="2553983" y="203078"/>
                  <a:pt x="2551749" y="203078"/>
                </a:cubicBezTo>
                <a:cubicBezTo>
                  <a:pt x="2533874" y="246954"/>
                  <a:pt x="2489183" y="255729"/>
                  <a:pt x="2453433" y="277667"/>
                </a:cubicBezTo>
                <a:cubicBezTo>
                  <a:pt x="2453433" y="260117"/>
                  <a:pt x="2453433" y="242566"/>
                  <a:pt x="2453433" y="229403"/>
                </a:cubicBezTo>
                <a:cubicBezTo>
                  <a:pt x="2462370" y="229403"/>
                  <a:pt x="2471308" y="229403"/>
                  <a:pt x="2480247" y="225015"/>
                </a:cubicBezTo>
                <a:lnTo>
                  <a:pt x="2549962" y="182235"/>
                </a:lnTo>
                <a:lnTo>
                  <a:pt x="2549962" y="180803"/>
                </a:lnTo>
                <a:cubicBezTo>
                  <a:pt x="2567512" y="163375"/>
                  <a:pt x="2580675" y="145946"/>
                  <a:pt x="2598226" y="132875"/>
                </a:cubicBezTo>
                <a:close/>
                <a:moveTo>
                  <a:pt x="4896503" y="132875"/>
                </a:moveTo>
                <a:cubicBezTo>
                  <a:pt x="4914054" y="132875"/>
                  <a:pt x="4927216" y="132875"/>
                  <a:pt x="4944767" y="132875"/>
                </a:cubicBezTo>
                <a:cubicBezTo>
                  <a:pt x="4935991" y="154660"/>
                  <a:pt x="4920634" y="167732"/>
                  <a:pt x="4903085" y="177536"/>
                </a:cubicBezTo>
                <a:lnTo>
                  <a:pt x="4856278" y="198918"/>
                </a:lnTo>
                <a:lnTo>
                  <a:pt x="4854496" y="201980"/>
                </a:lnTo>
                <a:cubicBezTo>
                  <a:pt x="4853377" y="203078"/>
                  <a:pt x="4852260" y="203078"/>
                  <a:pt x="4850026" y="203078"/>
                </a:cubicBezTo>
                <a:cubicBezTo>
                  <a:pt x="4832152" y="246954"/>
                  <a:pt x="4787460" y="255729"/>
                  <a:pt x="4751710" y="277667"/>
                </a:cubicBezTo>
                <a:cubicBezTo>
                  <a:pt x="4751710" y="260117"/>
                  <a:pt x="4751710" y="242566"/>
                  <a:pt x="4751710" y="229403"/>
                </a:cubicBezTo>
                <a:cubicBezTo>
                  <a:pt x="4760647" y="229403"/>
                  <a:pt x="4769585" y="229403"/>
                  <a:pt x="4778524" y="225015"/>
                </a:cubicBezTo>
                <a:lnTo>
                  <a:pt x="4848239" y="182235"/>
                </a:lnTo>
                <a:lnTo>
                  <a:pt x="4848239" y="180803"/>
                </a:lnTo>
                <a:cubicBezTo>
                  <a:pt x="4865790" y="163375"/>
                  <a:pt x="4878952" y="145946"/>
                  <a:pt x="4896503" y="132875"/>
                </a:cubicBezTo>
                <a:close/>
                <a:moveTo>
                  <a:pt x="5353337" y="559"/>
                </a:moveTo>
                <a:cubicBezTo>
                  <a:pt x="5392550" y="-3875"/>
                  <a:pt x="5423051" y="18297"/>
                  <a:pt x="5427409" y="58209"/>
                </a:cubicBezTo>
                <a:lnTo>
                  <a:pt x="5427403" y="58216"/>
                </a:lnTo>
                <a:lnTo>
                  <a:pt x="5428481" y="57797"/>
                </a:lnTo>
                <a:cubicBezTo>
                  <a:pt x="5459585" y="138238"/>
                  <a:pt x="5370716" y="98017"/>
                  <a:pt x="5357386" y="133768"/>
                </a:cubicBezTo>
                <a:lnTo>
                  <a:pt x="5356690" y="133069"/>
                </a:lnTo>
                <a:lnTo>
                  <a:pt x="5350514" y="159280"/>
                </a:lnTo>
                <a:cubicBezTo>
                  <a:pt x="5347252" y="168139"/>
                  <a:pt x="5341816" y="175891"/>
                  <a:pt x="5330939" y="180322"/>
                </a:cubicBezTo>
                <a:lnTo>
                  <a:pt x="5329956" y="181757"/>
                </a:lnTo>
                <a:lnTo>
                  <a:pt x="5331552" y="181139"/>
                </a:lnTo>
                <a:lnTo>
                  <a:pt x="5357218" y="224091"/>
                </a:lnTo>
                <a:lnTo>
                  <a:pt x="5400595" y="228446"/>
                </a:lnTo>
                <a:lnTo>
                  <a:pt x="5399490" y="230888"/>
                </a:lnTo>
                <a:lnTo>
                  <a:pt x="5401532" y="229074"/>
                </a:lnTo>
                <a:cubicBezTo>
                  <a:pt x="5467289" y="172165"/>
                  <a:pt x="5515511" y="88989"/>
                  <a:pt x="5633874" y="84611"/>
                </a:cubicBezTo>
                <a:cubicBezTo>
                  <a:pt x="5572501" y="141521"/>
                  <a:pt x="5524279" y="185298"/>
                  <a:pt x="5476057" y="229074"/>
                </a:cubicBezTo>
                <a:lnTo>
                  <a:pt x="5475966" y="229576"/>
                </a:lnTo>
                <a:lnTo>
                  <a:pt x="5476078" y="229403"/>
                </a:lnTo>
                <a:cubicBezTo>
                  <a:pt x="5484779" y="229403"/>
                  <a:pt x="5489130" y="229403"/>
                  <a:pt x="5497833" y="229403"/>
                </a:cubicBezTo>
                <a:lnTo>
                  <a:pt x="5498885" y="231871"/>
                </a:lnTo>
                <a:lnTo>
                  <a:pt x="5499268" y="229594"/>
                </a:lnTo>
                <a:cubicBezTo>
                  <a:pt x="5537590" y="225740"/>
                  <a:pt x="5589323" y="191532"/>
                  <a:pt x="5595789" y="247964"/>
                </a:cubicBezTo>
                <a:lnTo>
                  <a:pt x="5595628" y="276646"/>
                </a:lnTo>
                <a:lnTo>
                  <a:pt x="5617197" y="292185"/>
                </a:lnTo>
                <a:cubicBezTo>
                  <a:pt x="5629086" y="296938"/>
                  <a:pt x="5642060" y="297661"/>
                  <a:pt x="5654958" y="297608"/>
                </a:cubicBezTo>
                <a:lnTo>
                  <a:pt x="5690806" y="298353"/>
                </a:lnTo>
                <a:lnTo>
                  <a:pt x="5712927" y="282248"/>
                </a:lnTo>
                <a:cubicBezTo>
                  <a:pt x="5737890" y="276636"/>
                  <a:pt x="5767847" y="296592"/>
                  <a:pt x="5787820" y="276636"/>
                </a:cubicBezTo>
                <a:cubicBezTo>
                  <a:pt x="5793645" y="294929"/>
                  <a:pt x="5794945" y="308544"/>
                  <a:pt x="5793007" y="318798"/>
                </a:cubicBezTo>
                <a:lnTo>
                  <a:pt x="5779707" y="339343"/>
                </a:lnTo>
                <a:lnTo>
                  <a:pt x="5798409" y="347175"/>
                </a:lnTo>
                <a:cubicBezTo>
                  <a:pt x="5798409" y="364776"/>
                  <a:pt x="5798409" y="382376"/>
                  <a:pt x="5798409" y="395577"/>
                </a:cubicBezTo>
                <a:lnTo>
                  <a:pt x="5799751" y="400543"/>
                </a:lnTo>
                <a:lnTo>
                  <a:pt x="5799751" y="395263"/>
                </a:lnTo>
                <a:cubicBezTo>
                  <a:pt x="5834991" y="386453"/>
                  <a:pt x="5865826" y="377643"/>
                  <a:pt x="5896662" y="368833"/>
                </a:cubicBezTo>
                <a:lnTo>
                  <a:pt x="5896846" y="369355"/>
                </a:lnTo>
                <a:lnTo>
                  <a:pt x="5932028" y="339339"/>
                </a:lnTo>
                <a:cubicBezTo>
                  <a:pt x="5934263" y="356769"/>
                  <a:pt x="5938732" y="375287"/>
                  <a:pt x="5939291" y="393261"/>
                </a:cubicBezTo>
                <a:lnTo>
                  <a:pt x="5923950" y="441230"/>
                </a:lnTo>
                <a:lnTo>
                  <a:pt x="5926783" y="441230"/>
                </a:lnTo>
                <a:lnTo>
                  <a:pt x="5931129" y="445470"/>
                </a:lnTo>
                <a:lnTo>
                  <a:pt x="5928820" y="439523"/>
                </a:lnTo>
                <a:cubicBezTo>
                  <a:pt x="5931017" y="426360"/>
                  <a:pt x="5937609" y="416488"/>
                  <a:pt x="5946947" y="409358"/>
                </a:cubicBezTo>
                <a:lnTo>
                  <a:pt x="5979842" y="396324"/>
                </a:lnTo>
                <a:lnTo>
                  <a:pt x="5979766" y="396071"/>
                </a:lnTo>
                <a:cubicBezTo>
                  <a:pt x="5988505" y="387320"/>
                  <a:pt x="5997244" y="382945"/>
                  <a:pt x="6005983" y="374196"/>
                </a:cubicBezTo>
                <a:cubicBezTo>
                  <a:pt x="6036570" y="382945"/>
                  <a:pt x="6067156" y="387320"/>
                  <a:pt x="6097745" y="396071"/>
                </a:cubicBezTo>
                <a:lnTo>
                  <a:pt x="6097745" y="407260"/>
                </a:lnTo>
                <a:lnTo>
                  <a:pt x="6098559" y="406000"/>
                </a:lnTo>
                <a:lnTo>
                  <a:pt x="6098559" y="395539"/>
                </a:lnTo>
                <a:lnTo>
                  <a:pt x="6124709" y="347952"/>
                </a:lnTo>
                <a:lnTo>
                  <a:pt x="6124559" y="347871"/>
                </a:lnTo>
                <a:lnTo>
                  <a:pt x="6124987" y="347443"/>
                </a:lnTo>
                <a:lnTo>
                  <a:pt x="6125139" y="347166"/>
                </a:lnTo>
                <a:lnTo>
                  <a:pt x="6125269" y="347165"/>
                </a:lnTo>
                <a:lnTo>
                  <a:pt x="6146680" y="325932"/>
                </a:lnTo>
                <a:lnTo>
                  <a:pt x="6146999" y="325932"/>
                </a:lnTo>
                <a:lnTo>
                  <a:pt x="6146009" y="325232"/>
                </a:lnTo>
                <a:cubicBezTo>
                  <a:pt x="6176844" y="276502"/>
                  <a:pt x="6212084" y="245491"/>
                  <a:pt x="6269351" y="254352"/>
                </a:cubicBezTo>
                <a:lnTo>
                  <a:pt x="6269351" y="260531"/>
                </a:lnTo>
                <a:lnTo>
                  <a:pt x="6270080" y="255323"/>
                </a:lnTo>
                <a:cubicBezTo>
                  <a:pt x="6292019" y="232979"/>
                  <a:pt x="6318345" y="215102"/>
                  <a:pt x="6340284" y="197227"/>
                </a:cubicBezTo>
                <a:lnTo>
                  <a:pt x="6340409" y="197322"/>
                </a:lnTo>
                <a:lnTo>
                  <a:pt x="6365315" y="176506"/>
                </a:lnTo>
                <a:lnTo>
                  <a:pt x="6366459" y="176645"/>
                </a:lnTo>
                <a:lnTo>
                  <a:pt x="6414250" y="132875"/>
                </a:lnTo>
                <a:cubicBezTo>
                  <a:pt x="6475815" y="137305"/>
                  <a:pt x="6431841" y="181605"/>
                  <a:pt x="6436238" y="203755"/>
                </a:cubicBezTo>
                <a:lnTo>
                  <a:pt x="6436263" y="204809"/>
                </a:lnTo>
                <a:lnTo>
                  <a:pt x="6437543" y="203260"/>
                </a:lnTo>
                <a:lnTo>
                  <a:pt x="6529452" y="181195"/>
                </a:lnTo>
                <a:lnTo>
                  <a:pt x="6529440" y="181139"/>
                </a:lnTo>
                <a:cubicBezTo>
                  <a:pt x="6540240" y="166124"/>
                  <a:pt x="6551040" y="155398"/>
                  <a:pt x="6563459" y="150036"/>
                </a:cubicBezTo>
                <a:lnTo>
                  <a:pt x="6606136" y="151081"/>
                </a:lnTo>
                <a:lnTo>
                  <a:pt x="6607288" y="150353"/>
                </a:lnTo>
                <a:cubicBezTo>
                  <a:pt x="6642325" y="132875"/>
                  <a:pt x="6642325" y="163462"/>
                  <a:pt x="6655465" y="180940"/>
                </a:cubicBezTo>
                <a:lnTo>
                  <a:pt x="6655196" y="181208"/>
                </a:lnTo>
                <a:lnTo>
                  <a:pt x="6655799" y="181197"/>
                </a:lnTo>
                <a:cubicBezTo>
                  <a:pt x="6681942" y="163626"/>
                  <a:pt x="6703727" y="146053"/>
                  <a:pt x="6725514" y="132875"/>
                </a:cubicBezTo>
                <a:cubicBezTo>
                  <a:pt x="6764728" y="154839"/>
                  <a:pt x="6795229" y="181197"/>
                  <a:pt x="6799585" y="229518"/>
                </a:cubicBezTo>
                <a:lnTo>
                  <a:pt x="6799293" y="230405"/>
                </a:lnTo>
                <a:lnTo>
                  <a:pt x="6800592" y="229087"/>
                </a:lnTo>
                <a:cubicBezTo>
                  <a:pt x="6852877" y="202590"/>
                  <a:pt x="6865949" y="246753"/>
                  <a:pt x="6861593" y="277667"/>
                </a:cubicBezTo>
                <a:cubicBezTo>
                  <a:pt x="6861593" y="326248"/>
                  <a:pt x="6883378" y="326248"/>
                  <a:pt x="6918236" y="326248"/>
                </a:cubicBezTo>
                <a:lnTo>
                  <a:pt x="6917922" y="326536"/>
                </a:lnTo>
                <a:lnTo>
                  <a:pt x="6918846" y="326170"/>
                </a:lnTo>
                <a:cubicBezTo>
                  <a:pt x="6936360" y="308533"/>
                  <a:pt x="6953873" y="295304"/>
                  <a:pt x="6971387" y="282076"/>
                </a:cubicBezTo>
                <a:cubicBezTo>
                  <a:pt x="7007509" y="325067"/>
                  <a:pt x="7041168" y="313494"/>
                  <a:pt x="7076058" y="295718"/>
                </a:cubicBezTo>
                <a:lnTo>
                  <a:pt x="7111332" y="277750"/>
                </a:lnTo>
                <a:lnTo>
                  <a:pt x="7111293" y="277725"/>
                </a:lnTo>
                <a:cubicBezTo>
                  <a:pt x="7137618" y="246974"/>
                  <a:pt x="7168332" y="233796"/>
                  <a:pt x="7207821" y="229403"/>
                </a:cubicBezTo>
                <a:lnTo>
                  <a:pt x="7209115" y="231570"/>
                </a:lnTo>
                <a:lnTo>
                  <a:pt x="7209250" y="229224"/>
                </a:lnTo>
                <a:cubicBezTo>
                  <a:pt x="7273303" y="221784"/>
                  <a:pt x="7273611" y="252011"/>
                  <a:pt x="7269415" y="284593"/>
                </a:cubicBezTo>
                <a:lnTo>
                  <a:pt x="7266779" y="308716"/>
                </a:lnTo>
                <a:lnTo>
                  <a:pt x="7274524" y="305763"/>
                </a:lnTo>
                <a:cubicBezTo>
                  <a:pt x="7288972" y="302441"/>
                  <a:pt x="7303975" y="300780"/>
                  <a:pt x="7319256" y="299949"/>
                </a:cubicBezTo>
                <a:lnTo>
                  <a:pt x="7348573" y="299424"/>
                </a:lnTo>
                <a:lnTo>
                  <a:pt x="7369038" y="285711"/>
                </a:lnTo>
                <a:cubicBezTo>
                  <a:pt x="7369038" y="303229"/>
                  <a:pt x="7370127" y="318557"/>
                  <a:pt x="7371216" y="332791"/>
                </a:cubicBezTo>
                <a:lnTo>
                  <a:pt x="7373278" y="371133"/>
                </a:lnTo>
                <a:lnTo>
                  <a:pt x="7382262" y="367839"/>
                </a:lnTo>
                <a:lnTo>
                  <a:pt x="7400108" y="353123"/>
                </a:lnTo>
                <a:lnTo>
                  <a:pt x="7399804" y="351566"/>
                </a:lnTo>
                <a:cubicBezTo>
                  <a:pt x="7432786" y="319684"/>
                  <a:pt x="7452848" y="308690"/>
                  <a:pt x="7465285" y="309996"/>
                </a:cubicBezTo>
                <a:cubicBezTo>
                  <a:pt x="7472281" y="310731"/>
                  <a:pt x="7476863" y="315356"/>
                  <a:pt x="7479974" y="322345"/>
                </a:cubicBezTo>
                <a:lnTo>
                  <a:pt x="7481203" y="327908"/>
                </a:lnTo>
                <a:lnTo>
                  <a:pt x="7489079" y="332213"/>
                </a:lnTo>
                <a:cubicBezTo>
                  <a:pt x="7496059" y="337402"/>
                  <a:pt x="7502837" y="343409"/>
                  <a:pt x="7509343" y="348870"/>
                </a:cubicBezTo>
                <a:cubicBezTo>
                  <a:pt x="7508258" y="360887"/>
                  <a:pt x="7510969" y="371539"/>
                  <a:pt x="7515578" y="381507"/>
                </a:cubicBezTo>
                <a:lnTo>
                  <a:pt x="7532307" y="408600"/>
                </a:lnTo>
                <a:lnTo>
                  <a:pt x="7540308" y="402744"/>
                </a:lnTo>
                <a:cubicBezTo>
                  <a:pt x="7567122" y="389504"/>
                  <a:pt x="7593935" y="395206"/>
                  <a:pt x="7620748" y="418021"/>
                </a:cubicBezTo>
                <a:lnTo>
                  <a:pt x="7620228" y="418780"/>
                </a:lnTo>
                <a:lnTo>
                  <a:pt x="7667482" y="418780"/>
                </a:lnTo>
                <a:lnTo>
                  <a:pt x="7668025" y="418231"/>
                </a:lnTo>
                <a:cubicBezTo>
                  <a:pt x="7668025" y="387190"/>
                  <a:pt x="7663650" y="342844"/>
                  <a:pt x="7707398" y="338409"/>
                </a:cubicBezTo>
                <a:cubicBezTo>
                  <a:pt x="7727085" y="336193"/>
                  <a:pt x="7733647" y="345062"/>
                  <a:pt x="7735834" y="357257"/>
                </a:cubicBezTo>
                <a:lnTo>
                  <a:pt x="7738018" y="395976"/>
                </a:lnTo>
                <a:lnTo>
                  <a:pt x="7738961" y="395647"/>
                </a:lnTo>
                <a:cubicBezTo>
                  <a:pt x="7747820" y="413165"/>
                  <a:pt x="7756680" y="430682"/>
                  <a:pt x="7765541" y="448201"/>
                </a:cubicBezTo>
                <a:lnTo>
                  <a:pt x="7763702" y="449503"/>
                </a:lnTo>
                <a:lnTo>
                  <a:pt x="7764725" y="449334"/>
                </a:lnTo>
                <a:cubicBezTo>
                  <a:pt x="7769117" y="449334"/>
                  <a:pt x="7777898" y="449334"/>
                  <a:pt x="7786681" y="449334"/>
                </a:cubicBezTo>
                <a:cubicBezTo>
                  <a:pt x="7808637" y="444970"/>
                  <a:pt x="7826201" y="449334"/>
                  <a:pt x="7843767" y="462430"/>
                </a:cubicBezTo>
                <a:lnTo>
                  <a:pt x="7846066" y="465478"/>
                </a:lnTo>
                <a:lnTo>
                  <a:pt x="8048757" y="373576"/>
                </a:lnTo>
                <a:cubicBezTo>
                  <a:pt x="8048757" y="364776"/>
                  <a:pt x="8053115" y="355976"/>
                  <a:pt x="8048757" y="351575"/>
                </a:cubicBezTo>
                <a:cubicBezTo>
                  <a:pt x="8057472" y="342775"/>
                  <a:pt x="8066186" y="338375"/>
                  <a:pt x="8074356" y="337824"/>
                </a:cubicBezTo>
                <a:cubicBezTo>
                  <a:pt x="8082526" y="337275"/>
                  <a:pt x="8090150" y="340576"/>
                  <a:pt x="8096687" y="347175"/>
                </a:cubicBezTo>
                <a:cubicBezTo>
                  <a:pt x="8096687" y="364776"/>
                  <a:pt x="8096687" y="382376"/>
                  <a:pt x="8096687" y="395577"/>
                </a:cubicBezTo>
                <a:lnTo>
                  <a:pt x="8098028" y="400543"/>
                </a:lnTo>
                <a:lnTo>
                  <a:pt x="8098028" y="395263"/>
                </a:lnTo>
                <a:lnTo>
                  <a:pt x="8178991" y="373183"/>
                </a:lnTo>
                <a:lnTo>
                  <a:pt x="8183265" y="368833"/>
                </a:lnTo>
                <a:lnTo>
                  <a:pt x="8186459" y="371146"/>
                </a:lnTo>
                <a:lnTo>
                  <a:pt x="8194940" y="368833"/>
                </a:lnTo>
                <a:lnTo>
                  <a:pt x="8195124" y="369355"/>
                </a:lnTo>
                <a:lnTo>
                  <a:pt x="8230306" y="339339"/>
                </a:lnTo>
                <a:cubicBezTo>
                  <a:pt x="8232540" y="356769"/>
                  <a:pt x="8237010" y="375287"/>
                  <a:pt x="8237569" y="393261"/>
                </a:cubicBezTo>
                <a:lnTo>
                  <a:pt x="8231321" y="412796"/>
                </a:lnTo>
                <a:lnTo>
                  <a:pt x="8242801" y="432204"/>
                </a:lnTo>
                <a:lnTo>
                  <a:pt x="8253081" y="514806"/>
                </a:lnTo>
                <a:lnTo>
                  <a:pt x="8254011" y="514997"/>
                </a:lnTo>
                <a:lnTo>
                  <a:pt x="8268851" y="535156"/>
                </a:lnTo>
                <a:lnTo>
                  <a:pt x="8279822" y="518120"/>
                </a:lnTo>
                <a:lnTo>
                  <a:pt x="8316235" y="500678"/>
                </a:lnTo>
                <a:lnTo>
                  <a:pt x="8324574" y="483696"/>
                </a:lnTo>
                <a:lnTo>
                  <a:pt x="8344435" y="468929"/>
                </a:lnTo>
                <a:lnTo>
                  <a:pt x="8353809" y="448033"/>
                </a:lnTo>
                <a:cubicBezTo>
                  <a:pt x="8362619" y="435880"/>
                  <a:pt x="8373631" y="425937"/>
                  <a:pt x="8386846" y="417098"/>
                </a:cubicBezTo>
                <a:lnTo>
                  <a:pt x="8388694" y="418604"/>
                </a:lnTo>
                <a:lnTo>
                  <a:pt x="8421292" y="368147"/>
                </a:lnTo>
                <a:cubicBezTo>
                  <a:pt x="8434901" y="356218"/>
                  <a:pt x="8450882" y="350087"/>
                  <a:pt x="8468550" y="351838"/>
                </a:cubicBezTo>
                <a:cubicBezTo>
                  <a:pt x="8480327" y="353007"/>
                  <a:pt x="8492855" y="357679"/>
                  <a:pt x="8505926" y="366474"/>
                </a:cubicBezTo>
                <a:cubicBezTo>
                  <a:pt x="8553856" y="401653"/>
                  <a:pt x="8523356" y="445627"/>
                  <a:pt x="8501569" y="485203"/>
                </a:cubicBezTo>
                <a:lnTo>
                  <a:pt x="8462500" y="542160"/>
                </a:lnTo>
                <a:lnTo>
                  <a:pt x="8487019" y="567033"/>
                </a:lnTo>
                <a:lnTo>
                  <a:pt x="8488254" y="568156"/>
                </a:lnTo>
                <a:lnTo>
                  <a:pt x="8488251" y="568148"/>
                </a:lnTo>
                <a:cubicBezTo>
                  <a:pt x="8494821" y="544115"/>
                  <a:pt x="8506864" y="527728"/>
                  <a:pt x="8522741" y="515712"/>
                </a:cubicBezTo>
                <a:lnTo>
                  <a:pt x="8579540" y="489805"/>
                </a:lnTo>
                <a:lnTo>
                  <a:pt x="8579774" y="488275"/>
                </a:lnTo>
                <a:cubicBezTo>
                  <a:pt x="8588713" y="483887"/>
                  <a:pt x="8597650" y="475113"/>
                  <a:pt x="8606588" y="470724"/>
                </a:cubicBezTo>
                <a:lnTo>
                  <a:pt x="8606699" y="471184"/>
                </a:lnTo>
                <a:lnTo>
                  <a:pt x="8606995" y="470409"/>
                </a:lnTo>
                <a:lnTo>
                  <a:pt x="8606995" y="444497"/>
                </a:lnTo>
                <a:cubicBezTo>
                  <a:pt x="8598220" y="444497"/>
                  <a:pt x="8589444" y="444497"/>
                  <a:pt x="8580670" y="444497"/>
                </a:cubicBezTo>
                <a:cubicBezTo>
                  <a:pt x="8593832" y="417851"/>
                  <a:pt x="8611383" y="395647"/>
                  <a:pt x="8642097" y="422293"/>
                </a:cubicBezTo>
                <a:cubicBezTo>
                  <a:pt x="8657453" y="435616"/>
                  <a:pt x="8671714" y="438947"/>
                  <a:pt x="8685424" y="437281"/>
                </a:cubicBezTo>
                <a:lnTo>
                  <a:pt x="8723665" y="422965"/>
                </a:lnTo>
                <a:lnTo>
                  <a:pt x="8723518" y="421889"/>
                </a:lnTo>
                <a:cubicBezTo>
                  <a:pt x="8723518" y="413103"/>
                  <a:pt x="8723518" y="404318"/>
                  <a:pt x="8723518" y="395532"/>
                </a:cubicBezTo>
                <a:cubicBezTo>
                  <a:pt x="8776213" y="417496"/>
                  <a:pt x="8811343" y="399925"/>
                  <a:pt x="8850863" y="364781"/>
                </a:cubicBezTo>
                <a:cubicBezTo>
                  <a:pt x="8890385" y="325246"/>
                  <a:pt x="8924415" y="308773"/>
                  <a:pt x="8951861" y="314813"/>
                </a:cubicBezTo>
                <a:cubicBezTo>
                  <a:pt x="8979306" y="320853"/>
                  <a:pt x="9000164" y="349408"/>
                  <a:pt x="9013338" y="399925"/>
                </a:cubicBezTo>
                <a:lnTo>
                  <a:pt x="9013117" y="401692"/>
                </a:lnTo>
                <a:lnTo>
                  <a:pt x="9013833" y="401269"/>
                </a:lnTo>
                <a:cubicBezTo>
                  <a:pt x="9035841" y="383624"/>
                  <a:pt x="9057848" y="370390"/>
                  <a:pt x="9084257" y="352745"/>
                </a:cubicBezTo>
                <a:lnTo>
                  <a:pt x="9086169" y="354108"/>
                </a:lnTo>
                <a:lnTo>
                  <a:pt x="9084762" y="351404"/>
                </a:lnTo>
                <a:cubicBezTo>
                  <a:pt x="9106637" y="355809"/>
                  <a:pt x="9141636" y="320569"/>
                  <a:pt x="9154759" y="360214"/>
                </a:cubicBezTo>
                <a:cubicBezTo>
                  <a:pt x="9161323" y="373429"/>
                  <a:pt x="9163510" y="388847"/>
                  <a:pt x="9160229" y="403715"/>
                </a:cubicBezTo>
                <a:lnTo>
                  <a:pt x="9133353" y="443224"/>
                </a:lnTo>
                <a:lnTo>
                  <a:pt x="9133109" y="443999"/>
                </a:lnTo>
                <a:lnTo>
                  <a:pt x="9133270" y="443911"/>
                </a:lnTo>
                <a:cubicBezTo>
                  <a:pt x="9142044" y="461511"/>
                  <a:pt x="9150819" y="474712"/>
                  <a:pt x="9159595" y="492312"/>
                </a:cubicBezTo>
                <a:lnTo>
                  <a:pt x="9160791" y="491913"/>
                </a:lnTo>
                <a:lnTo>
                  <a:pt x="9189405" y="449934"/>
                </a:lnTo>
                <a:cubicBezTo>
                  <a:pt x="9222209" y="424573"/>
                  <a:pt x="9263518" y="447855"/>
                  <a:pt x="9302398" y="471137"/>
                </a:cubicBezTo>
                <a:lnTo>
                  <a:pt x="9303161" y="475062"/>
                </a:lnTo>
                <a:lnTo>
                  <a:pt x="9303685" y="469876"/>
                </a:lnTo>
                <a:cubicBezTo>
                  <a:pt x="9330184" y="430503"/>
                  <a:pt x="9352265" y="434878"/>
                  <a:pt x="9374348" y="469876"/>
                </a:cubicBezTo>
                <a:lnTo>
                  <a:pt x="9372594" y="471319"/>
                </a:lnTo>
                <a:lnTo>
                  <a:pt x="9374155" y="470724"/>
                </a:lnTo>
                <a:lnTo>
                  <a:pt x="9400070" y="470724"/>
                </a:lnTo>
                <a:lnTo>
                  <a:pt x="9400110" y="470265"/>
                </a:lnTo>
                <a:cubicBezTo>
                  <a:pt x="9400110" y="435331"/>
                  <a:pt x="9382391" y="396030"/>
                  <a:pt x="9422260" y="374196"/>
                </a:cubicBezTo>
                <a:cubicBezTo>
                  <a:pt x="9439980" y="400396"/>
                  <a:pt x="9439980" y="430964"/>
                  <a:pt x="9470991" y="448431"/>
                </a:cubicBezTo>
                <a:lnTo>
                  <a:pt x="9471308" y="448796"/>
                </a:lnTo>
                <a:lnTo>
                  <a:pt x="9516963" y="436317"/>
                </a:lnTo>
                <a:lnTo>
                  <a:pt x="9517179" y="435101"/>
                </a:lnTo>
                <a:cubicBezTo>
                  <a:pt x="9512745" y="430696"/>
                  <a:pt x="9512745" y="430696"/>
                  <a:pt x="9512745" y="430696"/>
                </a:cubicBezTo>
                <a:lnTo>
                  <a:pt x="9513609" y="429392"/>
                </a:lnTo>
                <a:lnTo>
                  <a:pt x="9497228" y="393245"/>
                </a:lnTo>
                <a:lnTo>
                  <a:pt x="9496701" y="354079"/>
                </a:lnTo>
                <a:lnTo>
                  <a:pt x="9495007" y="352279"/>
                </a:lnTo>
                <a:cubicBezTo>
                  <a:pt x="9539461" y="299118"/>
                  <a:pt x="9601697" y="299118"/>
                  <a:pt x="9663933" y="299118"/>
                </a:cubicBezTo>
                <a:lnTo>
                  <a:pt x="9663933" y="373777"/>
                </a:lnTo>
                <a:lnTo>
                  <a:pt x="9664159" y="373845"/>
                </a:lnTo>
                <a:lnTo>
                  <a:pt x="9720199" y="353296"/>
                </a:lnTo>
                <a:lnTo>
                  <a:pt x="9720871" y="344501"/>
                </a:lnTo>
                <a:cubicBezTo>
                  <a:pt x="9736053" y="320469"/>
                  <a:pt x="9751233" y="316100"/>
                  <a:pt x="9765873" y="320469"/>
                </a:cubicBezTo>
                <a:cubicBezTo>
                  <a:pt x="9780511" y="324839"/>
                  <a:pt x="9794608" y="337948"/>
                  <a:pt x="9807621" y="348870"/>
                </a:cubicBezTo>
                <a:cubicBezTo>
                  <a:pt x="9805451" y="372904"/>
                  <a:pt x="9818464" y="391475"/>
                  <a:pt x="9831478" y="410046"/>
                </a:cubicBezTo>
                <a:lnTo>
                  <a:pt x="9854817" y="469898"/>
                </a:lnTo>
                <a:lnTo>
                  <a:pt x="9855648" y="469767"/>
                </a:lnTo>
                <a:cubicBezTo>
                  <a:pt x="9855648" y="478577"/>
                  <a:pt x="9855648" y="482982"/>
                  <a:pt x="9855648" y="491792"/>
                </a:cubicBezTo>
                <a:lnTo>
                  <a:pt x="9857683" y="492640"/>
                </a:lnTo>
                <a:lnTo>
                  <a:pt x="9880411" y="489390"/>
                </a:lnTo>
                <a:cubicBezTo>
                  <a:pt x="9898839" y="480161"/>
                  <a:pt x="9904509" y="455553"/>
                  <a:pt x="9917469" y="435866"/>
                </a:cubicBezTo>
                <a:cubicBezTo>
                  <a:pt x="9934749" y="470864"/>
                  <a:pt x="9930429" y="497114"/>
                  <a:pt x="9908829" y="518989"/>
                </a:cubicBezTo>
                <a:lnTo>
                  <a:pt x="9907816" y="518818"/>
                </a:lnTo>
                <a:lnTo>
                  <a:pt x="9903588" y="540191"/>
                </a:lnTo>
                <a:lnTo>
                  <a:pt x="9903633" y="540194"/>
                </a:lnTo>
                <a:cubicBezTo>
                  <a:pt x="9925642" y="570908"/>
                  <a:pt x="9952050" y="584070"/>
                  <a:pt x="9991665" y="566520"/>
                </a:cubicBezTo>
                <a:cubicBezTo>
                  <a:pt x="10031277" y="548971"/>
                  <a:pt x="10022475" y="579684"/>
                  <a:pt x="10022475" y="601621"/>
                </a:cubicBezTo>
                <a:lnTo>
                  <a:pt x="10020207" y="604030"/>
                </a:lnTo>
                <a:lnTo>
                  <a:pt x="10022713" y="603934"/>
                </a:lnTo>
                <a:cubicBezTo>
                  <a:pt x="10039255" y="594039"/>
                  <a:pt x="10060759" y="569303"/>
                  <a:pt x="10077922" y="572396"/>
                </a:cubicBezTo>
                <a:cubicBezTo>
                  <a:pt x="10083645" y="573426"/>
                  <a:pt x="10088882" y="577549"/>
                  <a:pt x="10093294" y="586344"/>
                </a:cubicBezTo>
                <a:cubicBezTo>
                  <a:pt x="10119761" y="639113"/>
                  <a:pt x="10066825" y="665497"/>
                  <a:pt x="10027124" y="691882"/>
                </a:cubicBezTo>
                <a:lnTo>
                  <a:pt x="10026908" y="691750"/>
                </a:lnTo>
                <a:lnTo>
                  <a:pt x="10026908" y="707681"/>
                </a:lnTo>
                <a:lnTo>
                  <a:pt x="10027298" y="708270"/>
                </a:lnTo>
                <a:lnTo>
                  <a:pt x="10081084" y="699035"/>
                </a:lnTo>
                <a:cubicBezTo>
                  <a:pt x="10132251" y="681327"/>
                  <a:pt x="10172854" y="642614"/>
                  <a:pt x="10215941" y="616257"/>
                </a:cubicBezTo>
                <a:lnTo>
                  <a:pt x="10218318" y="616715"/>
                </a:lnTo>
                <a:lnTo>
                  <a:pt x="10216289" y="614892"/>
                </a:lnTo>
                <a:cubicBezTo>
                  <a:pt x="10220664" y="579855"/>
                  <a:pt x="10233788" y="553578"/>
                  <a:pt x="10264411" y="540439"/>
                </a:cubicBezTo>
                <a:lnTo>
                  <a:pt x="10264559" y="540534"/>
                </a:lnTo>
                <a:lnTo>
                  <a:pt x="10276465" y="512994"/>
                </a:lnTo>
                <a:cubicBezTo>
                  <a:pt x="10290637" y="493824"/>
                  <a:pt x="10311397" y="498771"/>
                  <a:pt x="10336951" y="518559"/>
                </a:cubicBezTo>
                <a:lnTo>
                  <a:pt x="10336921" y="518664"/>
                </a:lnTo>
                <a:lnTo>
                  <a:pt x="10337743" y="518022"/>
                </a:lnTo>
                <a:cubicBezTo>
                  <a:pt x="10350851" y="518022"/>
                  <a:pt x="10368329" y="513626"/>
                  <a:pt x="10381439" y="513626"/>
                </a:cubicBezTo>
                <a:lnTo>
                  <a:pt x="10382938" y="514703"/>
                </a:lnTo>
                <a:lnTo>
                  <a:pt x="10400459" y="464043"/>
                </a:lnTo>
                <a:lnTo>
                  <a:pt x="10434679" y="418829"/>
                </a:lnTo>
                <a:lnTo>
                  <a:pt x="10433477" y="417751"/>
                </a:lnTo>
                <a:cubicBezTo>
                  <a:pt x="10446586" y="404409"/>
                  <a:pt x="10464064" y="386622"/>
                  <a:pt x="10481543" y="368833"/>
                </a:cubicBezTo>
                <a:cubicBezTo>
                  <a:pt x="10514315" y="384398"/>
                  <a:pt x="10531793" y="406634"/>
                  <a:pt x="10541079" y="432204"/>
                </a:cubicBezTo>
                <a:lnTo>
                  <a:pt x="10551359" y="514806"/>
                </a:lnTo>
                <a:lnTo>
                  <a:pt x="10552289" y="514997"/>
                </a:lnTo>
                <a:cubicBezTo>
                  <a:pt x="10560981" y="528280"/>
                  <a:pt x="10569671" y="537134"/>
                  <a:pt x="10578363" y="550416"/>
                </a:cubicBezTo>
                <a:lnTo>
                  <a:pt x="10578589" y="550552"/>
                </a:lnTo>
                <a:lnTo>
                  <a:pt x="10578270" y="549927"/>
                </a:lnTo>
                <a:cubicBezTo>
                  <a:pt x="10587146" y="541264"/>
                  <a:pt x="10596022" y="532600"/>
                  <a:pt x="10604897" y="519607"/>
                </a:cubicBezTo>
                <a:lnTo>
                  <a:pt x="10605215" y="519614"/>
                </a:lnTo>
                <a:lnTo>
                  <a:pt x="10622852" y="483696"/>
                </a:lnTo>
                <a:cubicBezTo>
                  <a:pt x="10645115" y="453792"/>
                  <a:pt x="10680244" y="442321"/>
                  <a:pt x="10722727" y="445598"/>
                </a:cubicBezTo>
                <a:cubicBezTo>
                  <a:pt x="10731442" y="454337"/>
                  <a:pt x="10735798" y="463076"/>
                  <a:pt x="10744513" y="471815"/>
                </a:cubicBezTo>
                <a:cubicBezTo>
                  <a:pt x="10740156" y="493663"/>
                  <a:pt x="10731442" y="515513"/>
                  <a:pt x="10727084" y="537360"/>
                </a:cubicBezTo>
                <a:cubicBezTo>
                  <a:pt x="10727084" y="537360"/>
                  <a:pt x="10724905" y="539544"/>
                  <a:pt x="10722727" y="541730"/>
                </a:cubicBezTo>
                <a:lnTo>
                  <a:pt x="10718749" y="545719"/>
                </a:lnTo>
                <a:lnTo>
                  <a:pt x="10718827" y="548217"/>
                </a:lnTo>
                <a:lnTo>
                  <a:pt x="10729219" y="537757"/>
                </a:lnTo>
                <a:cubicBezTo>
                  <a:pt x="10766361" y="550948"/>
                  <a:pt x="10774007" y="572936"/>
                  <a:pt x="10774007" y="597672"/>
                </a:cubicBezTo>
                <a:lnTo>
                  <a:pt x="10772948" y="671784"/>
                </a:lnTo>
                <a:lnTo>
                  <a:pt x="10792778" y="663781"/>
                </a:lnTo>
                <a:lnTo>
                  <a:pt x="10793984" y="664757"/>
                </a:lnTo>
                <a:lnTo>
                  <a:pt x="10824261" y="630914"/>
                </a:lnTo>
                <a:cubicBezTo>
                  <a:pt x="10836394" y="621601"/>
                  <a:pt x="10850728" y="615025"/>
                  <a:pt x="10868374" y="612835"/>
                </a:cubicBezTo>
                <a:lnTo>
                  <a:pt x="10884632" y="637064"/>
                </a:lnTo>
                <a:lnTo>
                  <a:pt x="10885256" y="636573"/>
                </a:lnTo>
                <a:lnTo>
                  <a:pt x="10867855" y="610718"/>
                </a:lnTo>
                <a:cubicBezTo>
                  <a:pt x="10889936" y="553845"/>
                  <a:pt x="10916435" y="571345"/>
                  <a:pt x="10942933" y="610718"/>
                </a:cubicBezTo>
                <a:lnTo>
                  <a:pt x="10939909" y="613257"/>
                </a:lnTo>
                <a:lnTo>
                  <a:pt x="10942788" y="612835"/>
                </a:lnTo>
                <a:cubicBezTo>
                  <a:pt x="10975398" y="642506"/>
                  <a:pt x="10954202" y="709264"/>
                  <a:pt x="10983755" y="742644"/>
                </a:cubicBezTo>
                <a:lnTo>
                  <a:pt x="11032943" y="761835"/>
                </a:lnTo>
                <a:lnTo>
                  <a:pt x="11035232" y="760310"/>
                </a:lnTo>
                <a:cubicBezTo>
                  <a:pt x="11056982" y="769096"/>
                  <a:pt x="11074380" y="781176"/>
                  <a:pt x="11086886" y="797100"/>
                </a:cubicBezTo>
                <a:lnTo>
                  <a:pt x="11109136" y="856838"/>
                </a:lnTo>
                <a:lnTo>
                  <a:pt x="11156674" y="856838"/>
                </a:lnTo>
                <a:lnTo>
                  <a:pt x="11156674" y="808574"/>
                </a:lnTo>
                <a:lnTo>
                  <a:pt x="11157907" y="810748"/>
                </a:lnTo>
                <a:lnTo>
                  <a:pt x="11157440" y="809702"/>
                </a:lnTo>
                <a:cubicBezTo>
                  <a:pt x="11159675" y="798766"/>
                  <a:pt x="11165261" y="792202"/>
                  <a:pt x="11172524" y="787827"/>
                </a:cubicBezTo>
                <a:lnTo>
                  <a:pt x="11197248" y="779222"/>
                </a:lnTo>
                <a:lnTo>
                  <a:pt x="11197248" y="761997"/>
                </a:lnTo>
                <a:lnTo>
                  <a:pt x="11198123" y="762019"/>
                </a:lnTo>
                <a:lnTo>
                  <a:pt x="11196601" y="761039"/>
                </a:lnTo>
                <a:cubicBezTo>
                  <a:pt x="11192174" y="752265"/>
                  <a:pt x="11187745" y="743489"/>
                  <a:pt x="11178891" y="739102"/>
                </a:cubicBezTo>
                <a:lnTo>
                  <a:pt x="11179335" y="738786"/>
                </a:lnTo>
                <a:lnTo>
                  <a:pt x="11178891" y="738859"/>
                </a:lnTo>
                <a:cubicBezTo>
                  <a:pt x="11196320" y="712939"/>
                  <a:pt x="11191963" y="661099"/>
                  <a:pt x="11248606" y="687019"/>
                </a:cubicBezTo>
                <a:lnTo>
                  <a:pt x="11248537" y="687379"/>
                </a:lnTo>
                <a:lnTo>
                  <a:pt x="11249729" y="686450"/>
                </a:lnTo>
                <a:lnTo>
                  <a:pt x="11250753" y="686029"/>
                </a:lnTo>
                <a:lnTo>
                  <a:pt x="11248606" y="685066"/>
                </a:lnTo>
                <a:cubicBezTo>
                  <a:pt x="11248606" y="632534"/>
                  <a:pt x="11314484" y="632534"/>
                  <a:pt x="11323268" y="588758"/>
                </a:cubicBezTo>
                <a:cubicBezTo>
                  <a:pt x="11349619" y="588758"/>
                  <a:pt x="11362795" y="562491"/>
                  <a:pt x="11380363" y="553735"/>
                </a:cubicBezTo>
                <a:cubicBezTo>
                  <a:pt x="11413302" y="536225"/>
                  <a:pt x="11444044" y="524186"/>
                  <a:pt x="11464906" y="530205"/>
                </a:cubicBezTo>
                <a:cubicBezTo>
                  <a:pt x="11485767" y="536225"/>
                  <a:pt x="11496746" y="560302"/>
                  <a:pt x="11490158" y="615024"/>
                </a:cubicBezTo>
                <a:lnTo>
                  <a:pt x="11487380" y="615946"/>
                </a:lnTo>
                <a:lnTo>
                  <a:pt x="11491091" y="615946"/>
                </a:lnTo>
                <a:cubicBezTo>
                  <a:pt x="11530249" y="615946"/>
                  <a:pt x="11525898" y="532396"/>
                  <a:pt x="11582459" y="563177"/>
                </a:cubicBezTo>
                <a:lnTo>
                  <a:pt x="11582914" y="563868"/>
                </a:lnTo>
                <a:lnTo>
                  <a:pt x="11582670" y="562412"/>
                </a:lnTo>
                <a:cubicBezTo>
                  <a:pt x="11591502" y="562412"/>
                  <a:pt x="11604751" y="562412"/>
                  <a:pt x="11613585" y="562412"/>
                </a:cubicBezTo>
                <a:lnTo>
                  <a:pt x="11613923" y="562422"/>
                </a:lnTo>
                <a:lnTo>
                  <a:pt x="11648600" y="543233"/>
                </a:lnTo>
                <a:cubicBezTo>
                  <a:pt x="11660744" y="540439"/>
                  <a:pt x="11672890" y="540439"/>
                  <a:pt x="11683930" y="540439"/>
                </a:cubicBezTo>
                <a:lnTo>
                  <a:pt x="11688238" y="562233"/>
                </a:lnTo>
                <a:lnTo>
                  <a:pt x="11688662" y="562412"/>
                </a:lnTo>
                <a:lnTo>
                  <a:pt x="11688336" y="562735"/>
                </a:lnTo>
                <a:lnTo>
                  <a:pt x="11688347" y="562784"/>
                </a:lnTo>
                <a:lnTo>
                  <a:pt x="11688279" y="562792"/>
                </a:lnTo>
                <a:lnTo>
                  <a:pt x="11684246" y="566805"/>
                </a:lnTo>
                <a:lnTo>
                  <a:pt x="11684335" y="567253"/>
                </a:lnTo>
                <a:lnTo>
                  <a:pt x="11731767" y="567253"/>
                </a:lnTo>
                <a:lnTo>
                  <a:pt x="11732143" y="567253"/>
                </a:lnTo>
                <a:lnTo>
                  <a:pt x="11732040" y="567695"/>
                </a:lnTo>
                <a:lnTo>
                  <a:pt x="11772312" y="632875"/>
                </a:lnTo>
                <a:cubicBezTo>
                  <a:pt x="11780421" y="655843"/>
                  <a:pt x="11779340" y="680998"/>
                  <a:pt x="11757715" y="711621"/>
                </a:cubicBezTo>
                <a:lnTo>
                  <a:pt x="11754270" y="713395"/>
                </a:lnTo>
                <a:lnTo>
                  <a:pt x="11758957" y="713679"/>
                </a:lnTo>
                <a:cubicBezTo>
                  <a:pt x="11763426" y="748186"/>
                  <a:pt x="11750018" y="778381"/>
                  <a:pt x="11732143" y="808576"/>
                </a:cubicBezTo>
                <a:lnTo>
                  <a:pt x="11729436" y="808576"/>
                </a:lnTo>
                <a:lnTo>
                  <a:pt x="11730927" y="809352"/>
                </a:lnTo>
                <a:cubicBezTo>
                  <a:pt x="11739722" y="813764"/>
                  <a:pt x="11748517" y="822586"/>
                  <a:pt x="11752913" y="831410"/>
                </a:cubicBezTo>
                <a:lnTo>
                  <a:pt x="11752331" y="834144"/>
                </a:lnTo>
                <a:lnTo>
                  <a:pt x="11754406" y="831825"/>
                </a:lnTo>
                <a:cubicBezTo>
                  <a:pt x="11763181" y="823083"/>
                  <a:pt x="11771957" y="814340"/>
                  <a:pt x="11780732" y="805598"/>
                </a:cubicBezTo>
                <a:lnTo>
                  <a:pt x="11782909" y="805564"/>
                </a:lnTo>
                <a:lnTo>
                  <a:pt x="11779514" y="803699"/>
                </a:lnTo>
                <a:cubicBezTo>
                  <a:pt x="11783872" y="786148"/>
                  <a:pt x="11783872" y="759821"/>
                  <a:pt x="11792585" y="751047"/>
                </a:cubicBezTo>
                <a:cubicBezTo>
                  <a:pt x="11823086" y="733496"/>
                  <a:pt x="11831800" y="772984"/>
                  <a:pt x="11849229" y="781760"/>
                </a:cubicBezTo>
                <a:lnTo>
                  <a:pt x="11848200" y="784041"/>
                </a:lnTo>
                <a:lnTo>
                  <a:pt x="11850234" y="782311"/>
                </a:lnTo>
                <a:cubicBezTo>
                  <a:pt x="11854590" y="773509"/>
                  <a:pt x="11854590" y="769109"/>
                  <a:pt x="11854590" y="760310"/>
                </a:cubicBezTo>
                <a:lnTo>
                  <a:pt x="11855980" y="762961"/>
                </a:lnTo>
                <a:lnTo>
                  <a:pt x="11855867" y="761179"/>
                </a:lnTo>
                <a:cubicBezTo>
                  <a:pt x="11860208" y="739438"/>
                  <a:pt x="11847183" y="709002"/>
                  <a:pt x="11877573" y="704654"/>
                </a:cubicBezTo>
                <a:cubicBezTo>
                  <a:pt x="11912303" y="695957"/>
                  <a:pt x="11912303" y="735091"/>
                  <a:pt x="11925327" y="756830"/>
                </a:cubicBezTo>
                <a:lnTo>
                  <a:pt x="11925004" y="759004"/>
                </a:lnTo>
                <a:lnTo>
                  <a:pt x="11948328" y="805007"/>
                </a:lnTo>
                <a:cubicBezTo>
                  <a:pt x="11950841" y="812193"/>
                  <a:pt x="11950422" y="818448"/>
                  <a:pt x="11943790" y="822907"/>
                </a:cubicBezTo>
                <a:lnTo>
                  <a:pt x="11904131" y="829656"/>
                </a:lnTo>
                <a:lnTo>
                  <a:pt x="11903621" y="830749"/>
                </a:lnTo>
                <a:cubicBezTo>
                  <a:pt x="11894938" y="839446"/>
                  <a:pt x="11890597" y="848141"/>
                  <a:pt x="11881913" y="856838"/>
                </a:cubicBezTo>
                <a:lnTo>
                  <a:pt x="11880645" y="854357"/>
                </a:lnTo>
                <a:lnTo>
                  <a:pt x="11880735" y="857113"/>
                </a:lnTo>
                <a:lnTo>
                  <a:pt x="11876389" y="927330"/>
                </a:lnTo>
                <a:lnTo>
                  <a:pt x="11876414" y="927342"/>
                </a:lnTo>
                <a:cubicBezTo>
                  <a:pt x="11898387" y="940591"/>
                  <a:pt x="11915964" y="975922"/>
                  <a:pt x="11951120" y="953841"/>
                </a:cubicBezTo>
                <a:cubicBezTo>
                  <a:pt x="11915964" y="1015668"/>
                  <a:pt x="11951120" y="1112828"/>
                  <a:pt x="11854441" y="1143743"/>
                </a:cubicBezTo>
                <a:lnTo>
                  <a:pt x="11854088" y="1143663"/>
                </a:lnTo>
                <a:lnTo>
                  <a:pt x="11828486" y="1217111"/>
                </a:lnTo>
                <a:lnTo>
                  <a:pt x="11827146" y="1216638"/>
                </a:lnTo>
                <a:lnTo>
                  <a:pt x="11827776" y="1217525"/>
                </a:lnTo>
                <a:lnTo>
                  <a:pt x="11805900" y="1288336"/>
                </a:lnTo>
                <a:lnTo>
                  <a:pt x="11806326" y="1288723"/>
                </a:lnTo>
                <a:cubicBezTo>
                  <a:pt x="11767111" y="1385101"/>
                  <a:pt x="11740968" y="1494620"/>
                  <a:pt x="11640753" y="1555953"/>
                </a:cubicBezTo>
                <a:lnTo>
                  <a:pt x="11639711" y="1556496"/>
                </a:lnTo>
                <a:lnTo>
                  <a:pt x="11640084" y="1556496"/>
                </a:lnTo>
                <a:cubicBezTo>
                  <a:pt x="11622702" y="1596198"/>
                  <a:pt x="11609665" y="1635899"/>
                  <a:pt x="11592283" y="1680012"/>
                </a:cubicBezTo>
                <a:lnTo>
                  <a:pt x="11590715" y="1680012"/>
                </a:lnTo>
                <a:lnTo>
                  <a:pt x="11590985" y="1708877"/>
                </a:lnTo>
                <a:cubicBezTo>
                  <a:pt x="11592632" y="1736375"/>
                  <a:pt x="11601691" y="1752791"/>
                  <a:pt x="11647805" y="1710109"/>
                </a:cubicBezTo>
                <a:cubicBezTo>
                  <a:pt x="11696114" y="1670709"/>
                  <a:pt x="11726858" y="1688221"/>
                  <a:pt x="11731250" y="1749508"/>
                </a:cubicBezTo>
                <a:cubicBezTo>
                  <a:pt x="11709291" y="1784530"/>
                  <a:pt x="11726858" y="1837063"/>
                  <a:pt x="11682940" y="1867707"/>
                </a:cubicBezTo>
                <a:lnTo>
                  <a:pt x="11682908" y="1867686"/>
                </a:lnTo>
                <a:lnTo>
                  <a:pt x="11639535" y="1915936"/>
                </a:lnTo>
                <a:lnTo>
                  <a:pt x="11640084" y="1916624"/>
                </a:lnTo>
                <a:cubicBezTo>
                  <a:pt x="11640084" y="1934151"/>
                  <a:pt x="11635671" y="1951676"/>
                  <a:pt x="11635671" y="1964822"/>
                </a:cubicBezTo>
                <a:lnTo>
                  <a:pt x="11635578" y="1965107"/>
                </a:lnTo>
                <a:lnTo>
                  <a:pt x="11655046" y="2018326"/>
                </a:lnTo>
                <a:cubicBezTo>
                  <a:pt x="11652179" y="2062134"/>
                  <a:pt x="11591590" y="2079410"/>
                  <a:pt x="11565390" y="2109027"/>
                </a:cubicBezTo>
                <a:lnTo>
                  <a:pt x="11565006" y="2108562"/>
                </a:lnTo>
                <a:lnTo>
                  <a:pt x="11565006" y="2110535"/>
                </a:lnTo>
                <a:cubicBezTo>
                  <a:pt x="11556426" y="2119585"/>
                  <a:pt x="11547846" y="2128635"/>
                  <a:pt x="11539266" y="2133160"/>
                </a:cubicBezTo>
                <a:lnTo>
                  <a:pt x="11539029" y="2132219"/>
                </a:lnTo>
                <a:lnTo>
                  <a:pt x="11538789" y="2132861"/>
                </a:lnTo>
                <a:lnTo>
                  <a:pt x="11538789" y="2158073"/>
                </a:lnTo>
                <a:lnTo>
                  <a:pt x="11538862" y="2158095"/>
                </a:lnTo>
                <a:cubicBezTo>
                  <a:pt x="11565005" y="2193489"/>
                  <a:pt x="11534504" y="2242155"/>
                  <a:pt x="11565005" y="2277549"/>
                </a:cubicBezTo>
                <a:cubicBezTo>
                  <a:pt x="11538862" y="2295246"/>
                  <a:pt x="11517075" y="2312943"/>
                  <a:pt x="11495290" y="2326215"/>
                </a:cubicBezTo>
                <a:lnTo>
                  <a:pt x="11495916" y="2323418"/>
                </a:lnTo>
                <a:lnTo>
                  <a:pt x="11494423" y="2325727"/>
                </a:lnTo>
                <a:cubicBezTo>
                  <a:pt x="11476916" y="2343278"/>
                  <a:pt x="11459408" y="2360828"/>
                  <a:pt x="11446277" y="2373991"/>
                </a:cubicBezTo>
                <a:cubicBezTo>
                  <a:pt x="11437525" y="2382767"/>
                  <a:pt x="11428770" y="2391542"/>
                  <a:pt x="11424393" y="2400318"/>
                </a:cubicBezTo>
                <a:lnTo>
                  <a:pt x="11418907" y="2403679"/>
                </a:lnTo>
                <a:lnTo>
                  <a:pt x="11427163" y="2400047"/>
                </a:lnTo>
                <a:cubicBezTo>
                  <a:pt x="11441574" y="2395601"/>
                  <a:pt x="11454475" y="2394096"/>
                  <a:pt x="11464906" y="2397105"/>
                </a:cubicBezTo>
                <a:cubicBezTo>
                  <a:pt x="11485767" y="2403125"/>
                  <a:pt x="11496746" y="2427202"/>
                  <a:pt x="11490158" y="2481924"/>
                </a:cubicBezTo>
                <a:lnTo>
                  <a:pt x="11487380" y="2482846"/>
                </a:lnTo>
                <a:lnTo>
                  <a:pt x="11491091" y="2482846"/>
                </a:lnTo>
                <a:cubicBezTo>
                  <a:pt x="11530249" y="2482846"/>
                  <a:pt x="11525898" y="2399296"/>
                  <a:pt x="11582459" y="2430077"/>
                </a:cubicBezTo>
                <a:lnTo>
                  <a:pt x="11582914" y="2430768"/>
                </a:lnTo>
                <a:lnTo>
                  <a:pt x="11582670" y="2429312"/>
                </a:lnTo>
                <a:cubicBezTo>
                  <a:pt x="11591502" y="2429312"/>
                  <a:pt x="11604751" y="2429312"/>
                  <a:pt x="11613585" y="2429312"/>
                </a:cubicBezTo>
                <a:lnTo>
                  <a:pt x="11613923" y="2429322"/>
                </a:lnTo>
                <a:lnTo>
                  <a:pt x="11648600" y="2410133"/>
                </a:lnTo>
                <a:cubicBezTo>
                  <a:pt x="11660744" y="2407339"/>
                  <a:pt x="11672890" y="2407339"/>
                  <a:pt x="11683930" y="2407339"/>
                </a:cubicBezTo>
                <a:lnTo>
                  <a:pt x="11688238" y="2429133"/>
                </a:lnTo>
                <a:lnTo>
                  <a:pt x="11688662" y="2429312"/>
                </a:lnTo>
                <a:lnTo>
                  <a:pt x="11688336" y="2429635"/>
                </a:lnTo>
                <a:lnTo>
                  <a:pt x="11688347" y="2429684"/>
                </a:lnTo>
                <a:lnTo>
                  <a:pt x="11688279" y="2429692"/>
                </a:lnTo>
                <a:lnTo>
                  <a:pt x="11684246" y="2433705"/>
                </a:lnTo>
                <a:lnTo>
                  <a:pt x="11684335" y="2434153"/>
                </a:lnTo>
                <a:lnTo>
                  <a:pt x="11731767" y="2434153"/>
                </a:lnTo>
                <a:lnTo>
                  <a:pt x="11732143" y="2434153"/>
                </a:lnTo>
                <a:lnTo>
                  <a:pt x="11732040" y="2434595"/>
                </a:lnTo>
                <a:lnTo>
                  <a:pt x="11772312" y="2499775"/>
                </a:lnTo>
                <a:cubicBezTo>
                  <a:pt x="11780421" y="2522743"/>
                  <a:pt x="11779340" y="2547898"/>
                  <a:pt x="11757715" y="2578521"/>
                </a:cubicBezTo>
                <a:lnTo>
                  <a:pt x="11754270" y="2580295"/>
                </a:lnTo>
                <a:lnTo>
                  <a:pt x="11758957" y="2580579"/>
                </a:lnTo>
                <a:cubicBezTo>
                  <a:pt x="11763426" y="2615086"/>
                  <a:pt x="11750018" y="2645281"/>
                  <a:pt x="11732143" y="2675476"/>
                </a:cubicBezTo>
                <a:lnTo>
                  <a:pt x="11729436" y="2675476"/>
                </a:lnTo>
                <a:lnTo>
                  <a:pt x="11730927" y="2676252"/>
                </a:lnTo>
                <a:cubicBezTo>
                  <a:pt x="11739722" y="2680664"/>
                  <a:pt x="11748517" y="2689486"/>
                  <a:pt x="11752913" y="2698310"/>
                </a:cubicBezTo>
                <a:lnTo>
                  <a:pt x="11752331" y="2701044"/>
                </a:lnTo>
                <a:lnTo>
                  <a:pt x="11754406" y="2698725"/>
                </a:lnTo>
                <a:cubicBezTo>
                  <a:pt x="11763181" y="2689983"/>
                  <a:pt x="11771957" y="2681240"/>
                  <a:pt x="11780732" y="2672498"/>
                </a:cubicBezTo>
                <a:lnTo>
                  <a:pt x="11782909" y="2672464"/>
                </a:lnTo>
                <a:lnTo>
                  <a:pt x="11779514" y="2670599"/>
                </a:lnTo>
                <a:cubicBezTo>
                  <a:pt x="11783872" y="2653048"/>
                  <a:pt x="11783872" y="2626721"/>
                  <a:pt x="11792585" y="2617947"/>
                </a:cubicBezTo>
                <a:cubicBezTo>
                  <a:pt x="11823086" y="2600396"/>
                  <a:pt x="11831800" y="2639884"/>
                  <a:pt x="11849229" y="2648660"/>
                </a:cubicBezTo>
                <a:lnTo>
                  <a:pt x="11848200" y="2650941"/>
                </a:lnTo>
                <a:lnTo>
                  <a:pt x="11850234" y="2649211"/>
                </a:lnTo>
                <a:cubicBezTo>
                  <a:pt x="11854590" y="2640409"/>
                  <a:pt x="11854590" y="2636009"/>
                  <a:pt x="11854590" y="2627210"/>
                </a:cubicBezTo>
                <a:lnTo>
                  <a:pt x="11855980" y="2629861"/>
                </a:lnTo>
                <a:lnTo>
                  <a:pt x="11855867" y="2628079"/>
                </a:lnTo>
                <a:cubicBezTo>
                  <a:pt x="11860208" y="2606338"/>
                  <a:pt x="11847183" y="2575902"/>
                  <a:pt x="11877573" y="2571554"/>
                </a:cubicBezTo>
                <a:cubicBezTo>
                  <a:pt x="11912303" y="2562857"/>
                  <a:pt x="11912303" y="2601991"/>
                  <a:pt x="11925327" y="2623730"/>
                </a:cubicBezTo>
                <a:lnTo>
                  <a:pt x="11925004" y="2625904"/>
                </a:lnTo>
                <a:lnTo>
                  <a:pt x="11948328" y="2671907"/>
                </a:lnTo>
                <a:cubicBezTo>
                  <a:pt x="11950841" y="2679093"/>
                  <a:pt x="11950422" y="2685348"/>
                  <a:pt x="11943790" y="2689807"/>
                </a:cubicBezTo>
                <a:lnTo>
                  <a:pt x="11904131" y="2696556"/>
                </a:lnTo>
                <a:lnTo>
                  <a:pt x="11903621" y="2697649"/>
                </a:lnTo>
                <a:cubicBezTo>
                  <a:pt x="11894938" y="2706346"/>
                  <a:pt x="11890597" y="2715041"/>
                  <a:pt x="11881913" y="2723738"/>
                </a:cubicBezTo>
                <a:lnTo>
                  <a:pt x="11880645" y="2721257"/>
                </a:lnTo>
                <a:lnTo>
                  <a:pt x="11880735" y="2724013"/>
                </a:lnTo>
                <a:lnTo>
                  <a:pt x="11876389" y="2794230"/>
                </a:lnTo>
                <a:lnTo>
                  <a:pt x="11876414" y="2794242"/>
                </a:lnTo>
                <a:cubicBezTo>
                  <a:pt x="11898387" y="2807491"/>
                  <a:pt x="11915964" y="2842822"/>
                  <a:pt x="11951120" y="2820741"/>
                </a:cubicBezTo>
                <a:cubicBezTo>
                  <a:pt x="11915964" y="2882568"/>
                  <a:pt x="11951120" y="2979728"/>
                  <a:pt x="11854441" y="3010643"/>
                </a:cubicBezTo>
                <a:lnTo>
                  <a:pt x="11854088" y="3010563"/>
                </a:lnTo>
                <a:lnTo>
                  <a:pt x="11828486" y="3084011"/>
                </a:lnTo>
                <a:lnTo>
                  <a:pt x="11827146" y="3083538"/>
                </a:lnTo>
                <a:lnTo>
                  <a:pt x="11827776" y="3084425"/>
                </a:lnTo>
                <a:lnTo>
                  <a:pt x="11805900" y="3155236"/>
                </a:lnTo>
                <a:lnTo>
                  <a:pt x="11806326" y="3155623"/>
                </a:lnTo>
                <a:cubicBezTo>
                  <a:pt x="11767111" y="3252001"/>
                  <a:pt x="11740968" y="3361520"/>
                  <a:pt x="11640753" y="3422852"/>
                </a:cubicBezTo>
                <a:lnTo>
                  <a:pt x="11639711" y="3423396"/>
                </a:lnTo>
                <a:lnTo>
                  <a:pt x="11640084" y="3423396"/>
                </a:lnTo>
                <a:cubicBezTo>
                  <a:pt x="11622702" y="3463097"/>
                  <a:pt x="11609665" y="3502799"/>
                  <a:pt x="11592283" y="3546912"/>
                </a:cubicBezTo>
                <a:lnTo>
                  <a:pt x="11590715" y="3546912"/>
                </a:lnTo>
                <a:lnTo>
                  <a:pt x="11590985" y="3575777"/>
                </a:lnTo>
                <a:cubicBezTo>
                  <a:pt x="11592632" y="3603275"/>
                  <a:pt x="11601691" y="3619691"/>
                  <a:pt x="11647805" y="3577009"/>
                </a:cubicBezTo>
                <a:cubicBezTo>
                  <a:pt x="11696114" y="3537609"/>
                  <a:pt x="11726858" y="3555120"/>
                  <a:pt x="11731250" y="3616407"/>
                </a:cubicBezTo>
                <a:cubicBezTo>
                  <a:pt x="11709291" y="3651429"/>
                  <a:pt x="11726858" y="3703962"/>
                  <a:pt x="11682940" y="3734606"/>
                </a:cubicBezTo>
                <a:lnTo>
                  <a:pt x="11682908" y="3734586"/>
                </a:lnTo>
                <a:lnTo>
                  <a:pt x="11639535" y="3782836"/>
                </a:lnTo>
                <a:lnTo>
                  <a:pt x="11640084" y="3783524"/>
                </a:lnTo>
                <a:cubicBezTo>
                  <a:pt x="11640084" y="3801051"/>
                  <a:pt x="11635671" y="3818576"/>
                  <a:pt x="11635671" y="3831722"/>
                </a:cubicBezTo>
                <a:lnTo>
                  <a:pt x="11635578" y="3832006"/>
                </a:lnTo>
                <a:lnTo>
                  <a:pt x="11655046" y="3885226"/>
                </a:lnTo>
                <a:cubicBezTo>
                  <a:pt x="11652179" y="3929034"/>
                  <a:pt x="11591590" y="3946310"/>
                  <a:pt x="11565390" y="3975927"/>
                </a:cubicBezTo>
                <a:lnTo>
                  <a:pt x="11565006" y="3975462"/>
                </a:lnTo>
                <a:lnTo>
                  <a:pt x="11565006" y="3977435"/>
                </a:lnTo>
                <a:lnTo>
                  <a:pt x="11554287" y="3986857"/>
                </a:lnTo>
                <a:lnTo>
                  <a:pt x="11563900" y="3985607"/>
                </a:lnTo>
                <a:cubicBezTo>
                  <a:pt x="11569271" y="3986268"/>
                  <a:pt x="11575389" y="3988330"/>
                  <a:pt x="11582459" y="3992177"/>
                </a:cubicBezTo>
                <a:lnTo>
                  <a:pt x="11582914" y="3992868"/>
                </a:lnTo>
                <a:lnTo>
                  <a:pt x="11582670" y="3991412"/>
                </a:lnTo>
                <a:cubicBezTo>
                  <a:pt x="11591502" y="3991412"/>
                  <a:pt x="11604751" y="3991412"/>
                  <a:pt x="11613585" y="3991412"/>
                </a:cubicBezTo>
                <a:lnTo>
                  <a:pt x="11613923" y="3991422"/>
                </a:lnTo>
                <a:lnTo>
                  <a:pt x="11648600" y="3972233"/>
                </a:lnTo>
                <a:cubicBezTo>
                  <a:pt x="11660744" y="3969439"/>
                  <a:pt x="11672890" y="3969439"/>
                  <a:pt x="11683930" y="3969439"/>
                </a:cubicBezTo>
                <a:lnTo>
                  <a:pt x="11688238" y="3991233"/>
                </a:lnTo>
                <a:lnTo>
                  <a:pt x="11688662" y="3991412"/>
                </a:lnTo>
                <a:lnTo>
                  <a:pt x="11688336" y="3991735"/>
                </a:lnTo>
                <a:lnTo>
                  <a:pt x="11688347" y="3991784"/>
                </a:lnTo>
                <a:lnTo>
                  <a:pt x="11688279" y="3991792"/>
                </a:lnTo>
                <a:lnTo>
                  <a:pt x="11684246" y="3995805"/>
                </a:lnTo>
                <a:lnTo>
                  <a:pt x="11684335" y="3996253"/>
                </a:lnTo>
                <a:lnTo>
                  <a:pt x="11731767" y="3996253"/>
                </a:lnTo>
                <a:lnTo>
                  <a:pt x="11732143" y="3996253"/>
                </a:lnTo>
                <a:lnTo>
                  <a:pt x="11732040" y="3996695"/>
                </a:lnTo>
                <a:lnTo>
                  <a:pt x="11772312" y="4061875"/>
                </a:lnTo>
                <a:cubicBezTo>
                  <a:pt x="11780421" y="4084843"/>
                  <a:pt x="11779340" y="4109998"/>
                  <a:pt x="11757715" y="4140621"/>
                </a:cubicBezTo>
                <a:lnTo>
                  <a:pt x="11754270" y="4142395"/>
                </a:lnTo>
                <a:lnTo>
                  <a:pt x="11758957" y="4142679"/>
                </a:lnTo>
                <a:cubicBezTo>
                  <a:pt x="11763426" y="4177186"/>
                  <a:pt x="11750018" y="4207381"/>
                  <a:pt x="11732143" y="4237576"/>
                </a:cubicBezTo>
                <a:lnTo>
                  <a:pt x="11729436" y="4237576"/>
                </a:lnTo>
                <a:lnTo>
                  <a:pt x="11730927" y="4238352"/>
                </a:lnTo>
                <a:cubicBezTo>
                  <a:pt x="11739722" y="4242764"/>
                  <a:pt x="11748517" y="4251586"/>
                  <a:pt x="11752913" y="4260410"/>
                </a:cubicBezTo>
                <a:lnTo>
                  <a:pt x="11752331" y="4263144"/>
                </a:lnTo>
                <a:lnTo>
                  <a:pt x="11754406" y="4260825"/>
                </a:lnTo>
                <a:cubicBezTo>
                  <a:pt x="11763181" y="4252083"/>
                  <a:pt x="11771957" y="4243340"/>
                  <a:pt x="11780732" y="4234598"/>
                </a:cubicBezTo>
                <a:lnTo>
                  <a:pt x="11782909" y="4234564"/>
                </a:lnTo>
                <a:lnTo>
                  <a:pt x="11779514" y="4232699"/>
                </a:lnTo>
                <a:cubicBezTo>
                  <a:pt x="11783872" y="4215148"/>
                  <a:pt x="11783872" y="4188821"/>
                  <a:pt x="11792585" y="4180047"/>
                </a:cubicBezTo>
                <a:cubicBezTo>
                  <a:pt x="11823086" y="4162496"/>
                  <a:pt x="11831800" y="4201984"/>
                  <a:pt x="11849229" y="4210760"/>
                </a:cubicBezTo>
                <a:lnTo>
                  <a:pt x="11848200" y="4213041"/>
                </a:lnTo>
                <a:lnTo>
                  <a:pt x="11850234" y="4211311"/>
                </a:lnTo>
                <a:cubicBezTo>
                  <a:pt x="11854590" y="4202509"/>
                  <a:pt x="11854590" y="4198109"/>
                  <a:pt x="11854590" y="4189310"/>
                </a:cubicBezTo>
                <a:lnTo>
                  <a:pt x="11855980" y="4191961"/>
                </a:lnTo>
                <a:lnTo>
                  <a:pt x="11855867" y="4190179"/>
                </a:lnTo>
                <a:cubicBezTo>
                  <a:pt x="11860208" y="4168438"/>
                  <a:pt x="11847183" y="4138002"/>
                  <a:pt x="11877573" y="4133654"/>
                </a:cubicBezTo>
                <a:cubicBezTo>
                  <a:pt x="11912303" y="4124957"/>
                  <a:pt x="11912303" y="4164091"/>
                  <a:pt x="11925327" y="4185830"/>
                </a:cubicBezTo>
                <a:lnTo>
                  <a:pt x="11925004" y="4188004"/>
                </a:lnTo>
                <a:lnTo>
                  <a:pt x="11948328" y="4234007"/>
                </a:lnTo>
                <a:cubicBezTo>
                  <a:pt x="11950841" y="4241193"/>
                  <a:pt x="11950422" y="4247448"/>
                  <a:pt x="11943790" y="4251907"/>
                </a:cubicBezTo>
                <a:lnTo>
                  <a:pt x="11904131" y="4258656"/>
                </a:lnTo>
                <a:lnTo>
                  <a:pt x="11903621" y="4259749"/>
                </a:lnTo>
                <a:cubicBezTo>
                  <a:pt x="11894938" y="4268446"/>
                  <a:pt x="11890597" y="4277141"/>
                  <a:pt x="11881913" y="4285838"/>
                </a:cubicBezTo>
                <a:lnTo>
                  <a:pt x="11880645" y="4283357"/>
                </a:lnTo>
                <a:lnTo>
                  <a:pt x="11880735" y="4286113"/>
                </a:lnTo>
                <a:lnTo>
                  <a:pt x="11876389" y="4356330"/>
                </a:lnTo>
                <a:lnTo>
                  <a:pt x="11876414" y="4356342"/>
                </a:lnTo>
                <a:cubicBezTo>
                  <a:pt x="11898387" y="4369591"/>
                  <a:pt x="11915964" y="4404922"/>
                  <a:pt x="11951120" y="4382841"/>
                </a:cubicBezTo>
                <a:cubicBezTo>
                  <a:pt x="11915964" y="4444668"/>
                  <a:pt x="11951120" y="4541828"/>
                  <a:pt x="11854441" y="4572743"/>
                </a:cubicBezTo>
                <a:lnTo>
                  <a:pt x="11854088" y="4572663"/>
                </a:lnTo>
                <a:lnTo>
                  <a:pt x="11828486" y="4646111"/>
                </a:lnTo>
                <a:lnTo>
                  <a:pt x="11827146" y="4645638"/>
                </a:lnTo>
                <a:lnTo>
                  <a:pt x="11827776" y="4646525"/>
                </a:lnTo>
                <a:lnTo>
                  <a:pt x="11805900" y="4717336"/>
                </a:lnTo>
                <a:lnTo>
                  <a:pt x="11806326" y="4717723"/>
                </a:lnTo>
                <a:cubicBezTo>
                  <a:pt x="11767111" y="4814101"/>
                  <a:pt x="11740968" y="4923620"/>
                  <a:pt x="11640753" y="4984952"/>
                </a:cubicBezTo>
                <a:lnTo>
                  <a:pt x="11639711" y="4985496"/>
                </a:lnTo>
                <a:lnTo>
                  <a:pt x="11640084" y="4985496"/>
                </a:lnTo>
                <a:cubicBezTo>
                  <a:pt x="11622702" y="5025197"/>
                  <a:pt x="11609665" y="5064899"/>
                  <a:pt x="11592283" y="5109012"/>
                </a:cubicBezTo>
                <a:lnTo>
                  <a:pt x="11590715" y="5109012"/>
                </a:lnTo>
                <a:lnTo>
                  <a:pt x="11590985" y="5137877"/>
                </a:lnTo>
                <a:cubicBezTo>
                  <a:pt x="11592632" y="5165375"/>
                  <a:pt x="11601691" y="5181791"/>
                  <a:pt x="11647805" y="5139109"/>
                </a:cubicBezTo>
                <a:cubicBezTo>
                  <a:pt x="11696114" y="5099709"/>
                  <a:pt x="11726858" y="5117220"/>
                  <a:pt x="11731250" y="5178507"/>
                </a:cubicBezTo>
                <a:cubicBezTo>
                  <a:pt x="11709291" y="5213529"/>
                  <a:pt x="11726858" y="5266062"/>
                  <a:pt x="11682940" y="5296706"/>
                </a:cubicBezTo>
                <a:lnTo>
                  <a:pt x="11682908" y="5296686"/>
                </a:lnTo>
                <a:lnTo>
                  <a:pt x="11639535" y="5344936"/>
                </a:lnTo>
                <a:lnTo>
                  <a:pt x="11640084" y="5345624"/>
                </a:lnTo>
                <a:cubicBezTo>
                  <a:pt x="11640084" y="5363151"/>
                  <a:pt x="11635671" y="5380676"/>
                  <a:pt x="11635671" y="5393822"/>
                </a:cubicBezTo>
                <a:lnTo>
                  <a:pt x="11635578" y="5394106"/>
                </a:lnTo>
                <a:lnTo>
                  <a:pt x="11655046" y="5447326"/>
                </a:lnTo>
                <a:cubicBezTo>
                  <a:pt x="11652179" y="5491134"/>
                  <a:pt x="11591590" y="5508410"/>
                  <a:pt x="11565390" y="5538027"/>
                </a:cubicBezTo>
                <a:lnTo>
                  <a:pt x="11565006" y="5537562"/>
                </a:lnTo>
                <a:lnTo>
                  <a:pt x="11565006" y="5539535"/>
                </a:lnTo>
                <a:cubicBezTo>
                  <a:pt x="11556426" y="5548585"/>
                  <a:pt x="11547846" y="5557635"/>
                  <a:pt x="11539266" y="5562160"/>
                </a:cubicBezTo>
                <a:lnTo>
                  <a:pt x="11539029" y="5561219"/>
                </a:lnTo>
                <a:lnTo>
                  <a:pt x="11538789" y="5561861"/>
                </a:lnTo>
                <a:lnTo>
                  <a:pt x="11538789" y="5587073"/>
                </a:lnTo>
                <a:lnTo>
                  <a:pt x="11538862" y="5587095"/>
                </a:lnTo>
                <a:cubicBezTo>
                  <a:pt x="11565005" y="5622489"/>
                  <a:pt x="11534504" y="5671155"/>
                  <a:pt x="11565005" y="5706549"/>
                </a:cubicBezTo>
                <a:cubicBezTo>
                  <a:pt x="11538862" y="5724246"/>
                  <a:pt x="11517075" y="5741943"/>
                  <a:pt x="11495290" y="5755215"/>
                </a:cubicBezTo>
                <a:lnTo>
                  <a:pt x="11495916" y="5752418"/>
                </a:lnTo>
                <a:lnTo>
                  <a:pt x="11494423" y="5754727"/>
                </a:lnTo>
                <a:cubicBezTo>
                  <a:pt x="11476916" y="5772278"/>
                  <a:pt x="11459408" y="5789828"/>
                  <a:pt x="11446277" y="5802991"/>
                </a:cubicBezTo>
                <a:cubicBezTo>
                  <a:pt x="11437525" y="5811767"/>
                  <a:pt x="11428770" y="5820542"/>
                  <a:pt x="11424393" y="5829318"/>
                </a:cubicBezTo>
                <a:cubicBezTo>
                  <a:pt x="11398131" y="5842481"/>
                  <a:pt x="11371870" y="5860031"/>
                  <a:pt x="11345609" y="5877582"/>
                </a:cubicBezTo>
                <a:lnTo>
                  <a:pt x="11344055" y="5878981"/>
                </a:lnTo>
                <a:lnTo>
                  <a:pt x="11345136" y="5878557"/>
                </a:lnTo>
                <a:cubicBezTo>
                  <a:pt x="11336387" y="5904298"/>
                  <a:pt x="11332012" y="5925749"/>
                  <a:pt x="11323261" y="5947199"/>
                </a:cubicBezTo>
                <a:lnTo>
                  <a:pt x="11321398" y="5948483"/>
                </a:lnTo>
                <a:lnTo>
                  <a:pt x="11323684" y="5948272"/>
                </a:lnTo>
                <a:lnTo>
                  <a:pt x="11323684" y="5973831"/>
                </a:lnTo>
                <a:lnTo>
                  <a:pt x="11324069" y="5973905"/>
                </a:lnTo>
                <a:cubicBezTo>
                  <a:pt x="11332879" y="5982699"/>
                  <a:pt x="11341689" y="5991494"/>
                  <a:pt x="11350499" y="5995892"/>
                </a:cubicBezTo>
                <a:cubicBezTo>
                  <a:pt x="11332879" y="6039867"/>
                  <a:pt x="11284422" y="6057456"/>
                  <a:pt x="11271207" y="6105827"/>
                </a:cubicBezTo>
                <a:cubicBezTo>
                  <a:pt x="11244777" y="6176185"/>
                  <a:pt x="11213942" y="6092635"/>
                  <a:pt x="11178700" y="6097032"/>
                </a:cubicBezTo>
                <a:lnTo>
                  <a:pt x="11178700" y="6096539"/>
                </a:lnTo>
                <a:lnTo>
                  <a:pt x="11111747" y="6158971"/>
                </a:lnTo>
                <a:cubicBezTo>
                  <a:pt x="11042412" y="6218546"/>
                  <a:pt x="10964460" y="6260747"/>
                  <a:pt x="10859432" y="6211099"/>
                </a:cubicBezTo>
                <a:cubicBezTo>
                  <a:pt x="10802542" y="6184620"/>
                  <a:pt x="10780662" y="6286121"/>
                  <a:pt x="10723772" y="6237578"/>
                </a:cubicBezTo>
                <a:lnTo>
                  <a:pt x="10724152" y="6234315"/>
                </a:lnTo>
                <a:lnTo>
                  <a:pt x="10723063" y="6237857"/>
                </a:lnTo>
                <a:cubicBezTo>
                  <a:pt x="10697322" y="6220428"/>
                  <a:pt x="10684451" y="6189927"/>
                  <a:pt x="10650130" y="6189927"/>
                </a:cubicBezTo>
                <a:cubicBezTo>
                  <a:pt x="10637259" y="6150713"/>
                  <a:pt x="10663001" y="6141999"/>
                  <a:pt x="10693032" y="6133284"/>
                </a:cubicBezTo>
                <a:lnTo>
                  <a:pt x="10708956" y="6138108"/>
                </a:lnTo>
                <a:lnTo>
                  <a:pt x="10742909" y="6100682"/>
                </a:lnTo>
                <a:lnTo>
                  <a:pt x="10793296" y="6072080"/>
                </a:lnTo>
                <a:lnTo>
                  <a:pt x="10793408" y="6071701"/>
                </a:lnTo>
                <a:lnTo>
                  <a:pt x="10793544" y="6071452"/>
                </a:lnTo>
                <a:lnTo>
                  <a:pt x="10793544" y="6050156"/>
                </a:lnTo>
                <a:lnTo>
                  <a:pt x="10723628" y="6045797"/>
                </a:lnTo>
                <a:lnTo>
                  <a:pt x="10706508" y="6071923"/>
                </a:lnTo>
                <a:cubicBezTo>
                  <a:pt x="10672795" y="6109274"/>
                  <a:pt x="10688632" y="5981078"/>
                  <a:pt x="10654079" y="6023015"/>
                </a:cubicBezTo>
                <a:lnTo>
                  <a:pt x="10653226" y="6022591"/>
                </a:lnTo>
                <a:lnTo>
                  <a:pt x="10627321" y="6081078"/>
                </a:lnTo>
                <a:cubicBezTo>
                  <a:pt x="10614585" y="6096598"/>
                  <a:pt x="10597971" y="6108793"/>
                  <a:pt x="10578037" y="6119880"/>
                </a:cubicBezTo>
                <a:lnTo>
                  <a:pt x="10556183" y="6098003"/>
                </a:lnTo>
                <a:lnTo>
                  <a:pt x="10524423" y="6110217"/>
                </a:lnTo>
                <a:cubicBezTo>
                  <a:pt x="10489829" y="6117365"/>
                  <a:pt x="10450293" y="6114097"/>
                  <a:pt x="10420643" y="6150044"/>
                </a:cubicBezTo>
                <a:cubicBezTo>
                  <a:pt x="10398679" y="6176187"/>
                  <a:pt x="10376714" y="6141331"/>
                  <a:pt x="10359141" y="6119543"/>
                </a:cubicBezTo>
                <a:lnTo>
                  <a:pt x="10358791" y="6118851"/>
                </a:lnTo>
                <a:lnTo>
                  <a:pt x="10331132" y="6100192"/>
                </a:lnTo>
                <a:cubicBezTo>
                  <a:pt x="10322873" y="6091441"/>
                  <a:pt x="10316265" y="6080505"/>
                  <a:pt x="10311860" y="6067381"/>
                </a:cubicBezTo>
                <a:lnTo>
                  <a:pt x="10311905" y="6067266"/>
                </a:lnTo>
                <a:lnTo>
                  <a:pt x="10264553" y="6071614"/>
                </a:lnTo>
                <a:lnTo>
                  <a:pt x="10264883" y="6066293"/>
                </a:lnTo>
                <a:lnTo>
                  <a:pt x="10264011" y="6070639"/>
                </a:lnTo>
                <a:cubicBezTo>
                  <a:pt x="10264011" y="6075027"/>
                  <a:pt x="10264011" y="6083802"/>
                  <a:pt x="10264011" y="6088190"/>
                </a:cubicBezTo>
                <a:lnTo>
                  <a:pt x="10261693" y="6090435"/>
                </a:lnTo>
                <a:lnTo>
                  <a:pt x="10272874" y="6091906"/>
                </a:lnTo>
                <a:cubicBezTo>
                  <a:pt x="10277252" y="6105116"/>
                  <a:pt x="10286005" y="6118326"/>
                  <a:pt x="10281628" y="6127131"/>
                </a:cubicBezTo>
                <a:cubicBezTo>
                  <a:pt x="10198475" y="6259222"/>
                  <a:pt x="10124075" y="6400121"/>
                  <a:pt x="9988405" y="6492584"/>
                </a:cubicBezTo>
                <a:cubicBezTo>
                  <a:pt x="9975276" y="6492584"/>
                  <a:pt x="9962147" y="6488181"/>
                  <a:pt x="9953395" y="6479376"/>
                </a:cubicBezTo>
                <a:cubicBezTo>
                  <a:pt x="9944642" y="6479376"/>
                  <a:pt x="9935887" y="6479376"/>
                  <a:pt x="9931511" y="6479376"/>
                </a:cubicBezTo>
                <a:lnTo>
                  <a:pt x="9930071" y="6477927"/>
                </a:lnTo>
                <a:lnTo>
                  <a:pt x="9929777" y="6479178"/>
                </a:lnTo>
                <a:lnTo>
                  <a:pt x="9883207" y="6479178"/>
                </a:lnTo>
                <a:lnTo>
                  <a:pt x="9883036" y="6479715"/>
                </a:lnTo>
                <a:cubicBezTo>
                  <a:pt x="9847489" y="6492815"/>
                  <a:pt x="9829717" y="6540850"/>
                  <a:pt x="9785281" y="6527750"/>
                </a:cubicBezTo>
                <a:lnTo>
                  <a:pt x="9785035" y="6527142"/>
                </a:lnTo>
                <a:lnTo>
                  <a:pt x="9734024" y="6501137"/>
                </a:lnTo>
                <a:lnTo>
                  <a:pt x="9733916" y="6501794"/>
                </a:lnTo>
                <a:cubicBezTo>
                  <a:pt x="9716397" y="6510655"/>
                  <a:pt x="9703259" y="6523946"/>
                  <a:pt x="9690121" y="6532805"/>
                </a:cubicBezTo>
                <a:lnTo>
                  <a:pt x="9687768" y="6531966"/>
                </a:lnTo>
                <a:lnTo>
                  <a:pt x="9662535" y="6574823"/>
                </a:lnTo>
                <a:lnTo>
                  <a:pt x="9663933" y="6576195"/>
                </a:lnTo>
                <a:cubicBezTo>
                  <a:pt x="9663933" y="6593745"/>
                  <a:pt x="9663933" y="6611296"/>
                  <a:pt x="9663933" y="6624459"/>
                </a:cubicBezTo>
                <a:cubicBezTo>
                  <a:pt x="9654994" y="6633233"/>
                  <a:pt x="9650525" y="6642010"/>
                  <a:pt x="9641587" y="6650784"/>
                </a:cubicBezTo>
                <a:cubicBezTo>
                  <a:pt x="9619243" y="6633233"/>
                  <a:pt x="9620359" y="6616780"/>
                  <a:pt x="9626505" y="6600875"/>
                </a:cubicBezTo>
                <a:lnTo>
                  <a:pt x="9641237" y="6555338"/>
                </a:lnTo>
                <a:lnTo>
                  <a:pt x="9640309" y="6553585"/>
                </a:lnTo>
                <a:lnTo>
                  <a:pt x="9597942" y="6553585"/>
                </a:lnTo>
                <a:lnTo>
                  <a:pt x="9596898" y="6554639"/>
                </a:lnTo>
                <a:cubicBezTo>
                  <a:pt x="9579023" y="6576664"/>
                  <a:pt x="9561146" y="6581069"/>
                  <a:pt x="9543271" y="6554639"/>
                </a:cubicBezTo>
                <a:lnTo>
                  <a:pt x="9543499" y="6554173"/>
                </a:lnTo>
                <a:lnTo>
                  <a:pt x="9517890" y="6549927"/>
                </a:lnTo>
                <a:lnTo>
                  <a:pt x="9521291" y="6556985"/>
                </a:lnTo>
                <a:cubicBezTo>
                  <a:pt x="9521822" y="6558086"/>
                  <a:pt x="9521822" y="6558086"/>
                  <a:pt x="9521822" y="6558086"/>
                </a:cubicBezTo>
                <a:cubicBezTo>
                  <a:pt x="9504839" y="6562491"/>
                  <a:pt x="9487857" y="6571302"/>
                  <a:pt x="9470875" y="6575707"/>
                </a:cubicBezTo>
                <a:lnTo>
                  <a:pt x="9470875" y="6529577"/>
                </a:lnTo>
                <a:lnTo>
                  <a:pt x="9470387" y="6529373"/>
                </a:lnTo>
                <a:cubicBezTo>
                  <a:pt x="9470387" y="6502989"/>
                  <a:pt x="9474775" y="6472206"/>
                  <a:pt x="9444063" y="6454616"/>
                </a:cubicBezTo>
                <a:lnTo>
                  <a:pt x="9445093" y="6454013"/>
                </a:lnTo>
                <a:lnTo>
                  <a:pt x="9443817" y="6454295"/>
                </a:lnTo>
                <a:cubicBezTo>
                  <a:pt x="9435041" y="6454295"/>
                  <a:pt x="9435041" y="6454295"/>
                  <a:pt x="9435041" y="6454295"/>
                </a:cubicBezTo>
                <a:lnTo>
                  <a:pt x="9426267" y="6458693"/>
                </a:lnTo>
                <a:lnTo>
                  <a:pt x="9425267" y="6458155"/>
                </a:lnTo>
                <a:lnTo>
                  <a:pt x="9425292" y="6458187"/>
                </a:lnTo>
                <a:cubicBezTo>
                  <a:pt x="9420904" y="6497487"/>
                  <a:pt x="9398965" y="6528055"/>
                  <a:pt x="9377028" y="6554256"/>
                </a:cubicBezTo>
                <a:lnTo>
                  <a:pt x="9376471" y="6553616"/>
                </a:lnTo>
                <a:lnTo>
                  <a:pt x="9377028" y="6555374"/>
                </a:lnTo>
                <a:cubicBezTo>
                  <a:pt x="9355089" y="6621290"/>
                  <a:pt x="9293662" y="6498246"/>
                  <a:pt x="9276112" y="6572952"/>
                </a:cubicBezTo>
                <a:cubicBezTo>
                  <a:pt x="9232235" y="6555374"/>
                  <a:pt x="9183971" y="6546584"/>
                  <a:pt x="9227847" y="6485063"/>
                </a:cubicBezTo>
                <a:lnTo>
                  <a:pt x="9231972" y="6483401"/>
                </a:lnTo>
                <a:lnTo>
                  <a:pt x="9229818" y="6483163"/>
                </a:lnTo>
                <a:cubicBezTo>
                  <a:pt x="9181466" y="6487529"/>
                  <a:pt x="9133114" y="6496263"/>
                  <a:pt x="9084762" y="6500629"/>
                </a:cubicBezTo>
                <a:lnTo>
                  <a:pt x="9084801" y="6500511"/>
                </a:lnTo>
                <a:lnTo>
                  <a:pt x="9083306" y="6502198"/>
                </a:lnTo>
                <a:cubicBezTo>
                  <a:pt x="9083306" y="6519725"/>
                  <a:pt x="9083306" y="6537252"/>
                  <a:pt x="9083306" y="6550398"/>
                </a:cubicBezTo>
                <a:cubicBezTo>
                  <a:pt x="9052740" y="6567925"/>
                  <a:pt x="9022172" y="6581069"/>
                  <a:pt x="9030906" y="6528489"/>
                </a:cubicBezTo>
                <a:cubicBezTo>
                  <a:pt x="9035272" y="6493435"/>
                  <a:pt x="9022172" y="6489054"/>
                  <a:pt x="8995971" y="6489054"/>
                </a:cubicBezTo>
                <a:lnTo>
                  <a:pt x="8995819" y="6488850"/>
                </a:lnTo>
                <a:lnTo>
                  <a:pt x="8952693" y="6509167"/>
                </a:lnTo>
                <a:cubicBezTo>
                  <a:pt x="8908422" y="6523350"/>
                  <a:pt x="8862296" y="6519115"/>
                  <a:pt x="8816172" y="6502181"/>
                </a:cubicBezTo>
                <a:cubicBezTo>
                  <a:pt x="8802992" y="6495406"/>
                  <a:pt x="8800797" y="6487503"/>
                  <a:pt x="8804090" y="6479601"/>
                </a:cubicBezTo>
                <a:lnTo>
                  <a:pt x="8824739" y="6457256"/>
                </a:lnTo>
                <a:lnTo>
                  <a:pt x="8824671" y="6457190"/>
                </a:lnTo>
                <a:lnTo>
                  <a:pt x="8864374" y="6402138"/>
                </a:lnTo>
                <a:lnTo>
                  <a:pt x="8864556" y="6400444"/>
                </a:lnTo>
                <a:lnTo>
                  <a:pt x="8868905" y="6361027"/>
                </a:lnTo>
                <a:lnTo>
                  <a:pt x="8839685" y="6382102"/>
                </a:lnTo>
                <a:cubicBezTo>
                  <a:pt x="8809396" y="6394243"/>
                  <a:pt x="8777985" y="6381342"/>
                  <a:pt x="8746227" y="6372254"/>
                </a:cubicBezTo>
                <a:lnTo>
                  <a:pt x="8703844" y="6364943"/>
                </a:lnTo>
                <a:lnTo>
                  <a:pt x="8629420" y="6440746"/>
                </a:lnTo>
                <a:cubicBezTo>
                  <a:pt x="8611870" y="6454153"/>
                  <a:pt x="8585544" y="6463090"/>
                  <a:pt x="8572382" y="6440746"/>
                </a:cubicBezTo>
                <a:cubicBezTo>
                  <a:pt x="8559219" y="6413932"/>
                  <a:pt x="8598707" y="6404994"/>
                  <a:pt x="8603095" y="6382650"/>
                </a:cubicBezTo>
                <a:lnTo>
                  <a:pt x="8603293" y="6382420"/>
                </a:lnTo>
                <a:lnTo>
                  <a:pt x="8602607" y="6382650"/>
                </a:lnTo>
                <a:lnTo>
                  <a:pt x="8580847" y="6334521"/>
                </a:lnTo>
                <a:lnTo>
                  <a:pt x="8536809" y="6360560"/>
                </a:lnTo>
                <a:lnTo>
                  <a:pt x="8534191" y="6361794"/>
                </a:lnTo>
                <a:lnTo>
                  <a:pt x="8506511" y="6409386"/>
                </a:lnTo>
                <a:cubicBezTo>
                  <a:pt x="8494108" y="6420977"/>
                  <a:pt x="8479012" y="6426497"/>
                  <a:pt x="8461758" y="6422082"/>
                </a:cubicBezTo>
                <a:cubicBezTo>
                  <a:pt x="8448817" y="6419875"/>
                  <a:pt x="8449896" y="6409936"/>
                  <a:pt x="8453669" y="6397792"/>
                </a:cubicBezTo>
                <a:lnTo>
                  <a:pt x="8461530" y="6361307"/>
                </a:lnTo>
                <a:lnTo>
                  <a:pt x="8461471" y="6361275"/>
                </a:lnTo>
                <a:cubicBezTo>
                  <a:pt x="8459277" y="6345722"/>
                  <a:pt x="8454889" y="6333504"/>
                  <a:pt x="8447211" y="6325172"/>
                </a:cubicBezTo>
                <a:lnTo>
                  <a:pt x="8413538" y="6312523"/>
                </a:lnTo>
                <a:lnTo>
                  <a:pt x="8387302" y="6334385"/>
                </a:lnTo>
                <a:lnTo>
                  <a:pt x="8386902" y="6333985"/>
                </a:lnTo>
                <a:lnTo>
                  <a:pt x="8386914" y="6334521"/>
                </a:lnTo>
                <a:cubicBezTo>
                  <a:pt x="8312594" y="6436277"/>
                  <a:pt x="8255760" y="6352217"/>
                  <a:pt x="8194556" y="6312399"/>
                </a:cubicBezTo>
                <a:lnTo>
                  <a:pt x="8194556" y="6311002"/>
                </a:lnTo>
                <a:lnTo>
                  <a:pt x="8193318" y="6312876"/>
                </a:lnTo>
                <a:cubicBezTo>
                  <a:pt x="8154335" y="6356595"/>
                  <a:pt x="8128346" y="6404683"/>
                  <a:pt x="8076369" y="6430914"/>
                </a:cubicBezTo>
                <a:lnTo>
                  <a:pt x="8076270" y="6430856"/>
                </a:lnTo>
                <a:lnTo>
                  <a:pt x="8076577" y="6431110"/>
                </a:lnTo>
                <a:cubicBezTo>
                  <a:pt x="8032525" y="6444256"/>
                  <a:pt x="8036930" y="6575707"/>
                  <a:pt x="7953235" y="6479308"/>
                </a:cubicBezTo>
                <a:lnTo>
                  <a:pt x="7953598" y="6478947"/>
                </a:lnTo>
                <a:lnTo>
                  <a:pt x="7883596" y="6409386"/>
                </a:lnTo>
                <a:lnTo>
                  <a:pt x="7862129" y="6405082"/>
                </a:lnTo>
                <a:lnTo>
                  <a:pt x="7861527" y="6404938"/>
                </a:lnTo>
                <a:lnTo>
                  <a:pt x="7862069" y="6405318"/>
                </a:lnTo>
                <a:cubicBezTo>
                  <a:pt x="7844404" y="6405318"/>
                  <a:pt x="7831155" y="6409707"/>
                  <a:pt x="7817906" y="6414094"/>
                </a:cubicBezTo>
                <a:lnTo>
                  <a:pt x="7815195" y="6412622"/>
                </a:lnTo>
                <a:lnTo>
                  <a:pt x="7816487" y="6414316"/>
                </a:lnTo>
                <a:cubicBezTo>
                  <a:pt x="7799138" y="6433851"/>
                  <a:pt x="7778535" y="6443619"/>
                  <a:pt x="7756305" y="6449045"/>
                </a:cubicBezTo>
                <a:lnTo>
                  <a:pt x="7738879" y="6451209"/>
                </a:lnTo>
                <a:lnTo>
                  <a:pt x="7690126" y="6492584"/>
                </a:lnTo>
                <a:cubicBezTo>
                  <a:pt x="7676997" y="6492584"/>
                  <a:pt x="7663868" y="6488181"/>
                  <a:pt x="7655116" y="6479376"/>
                </a:cubicBezTo>
                <a:cubicBezTo>
                  <a:pt x="7646363" y="6479376"/>
                  <a:pt x="7637608" y="6479376"/>
                  <a:pt x="7633232" y="6479376"/>
                </a:cubicBezTo>
                <a:lnTo>
                  <a:pt x="7631792" y="6477927"/>
                </a:lnTo>
                <a:lnTo>
                  <a:pt x="7631498" y="6479178"/>
                </a:lnTo>
                <a:lnTo>
                  <a:pt x="7584928" y="6479178"/>
                </a:lnTo>
                <a:lnTo>
                  <a:pt x="7584757" y="6479715"/>
                </a:lnTo>
                <a:cubicBezTo>
                  <a:pt x="7549210" y="6492815"/>
                  <a:pt x="7531438" y="6540850"/>
                  <a:pt x="7487002" y="6527750"/>
                </a:cubicBezTo>
                <a:lnTo>
                  <a:pt x="7486756" y="6527142"/>
                </a:lnTo>
                <a:lnTo>
                  <a:pt x="7435745" y="6501137"/>
                </a:lnTo>
                <a:lnTo>
                  <a:pt x="7435637" y="6501794"/>
                </a:lnTo>
                <a:cubicBezTo>
                  <a:pt x="7418118" y="6510655"/>
                  <a:pt x="7404980" y="6523946"/>
                  <a:pt x="7391842" y="6532805"/>
                </a:cubicBezTo>
                <a:lnTo>
                  <a:pt x="7389489" y="6531966"/>
                </a:lnTo>
                <a:lnTo>
                  <a:pt x="7364256" y="6574823"/>
                </a:lnTo>
                <a:lnTo>
                  <a:pt x="7365654" y="6576195"/>
                </a:lnTo>
                <a:cubicBezTo>
                  <a:pt x="7365654" y="6593745"/>
                  <a:pt x="7365654" y="6611296"/>
                  <a:pt x="7365654" y="6624459"/>
                </a:cubicBezTo>
                <a:cubicBezTo>
                  <a:pt x="7356715" y="6633233"/>
                  <a:pt x="7352246" y="6642010"/>
                  <a:pt x="7343308" y="6650784"/>
                </a:cubicBezTo>
                <a:cubicBezTo>
                  <a:pt x="7320964" y="6633233"/>
                  <a:pt x="7322080" y="6616780"/>
                  <a:pt x="7328226" y="6600875"/>
                </a:cubicBezTo>
                <a:lnTo>
                  <a:pt x="7342958" y="6555338"/>
                </a:lnTo>
                <a:lnTo>
                  <a:pt x="7342030" y="6553585"/>
                </a:lnTo>
                <a:lnTo>
                  <a:pt x="7299663" y="6553585"/>
                </a:lnTo>
                <a:lnTo>
                  <a:pt x="7298619" y="6554639"/>
                </a:lnTo>
                <a:cubicBezTo>
                  <a:pt x="7280744" y="6576664"/>
                  <a:pt x="7262867" y="6581069"/>
                  <a:pt x="7244992" y="6554639"/>
                </a:cubicBezTo>
                <a:lnTo>
                  <a:pt x="7245220" y="6554173"/>
                </a:lnTo>
                <a:lnTo>
                  <a:pt x="7219611" y="6549927"/>
                </a:lnTo>
                <a:lnTo>
                  <a:pt x="7223012" y="6556985"/>
                </a:lnTo>
                <a:cubicBezTo>
                  <a:pt x="7223543" y="6558086"/>
                  <a:pt x="7223543" y="6558086"/>
                  <a:pt x="7223543" y="6558086"/>
                </a:cubicBezTo>
                <a:cubicBezTo>
                  <a:pt x="7206560" y="6562491"/>
                  <a:pt x="7189578" y="6571302"/>
                  <a:pt x="7172596" y="6575707"/>
                </a:cubicBezTo>
                <a:lnTo>
                  <a:pt x="7172596" y="6529577"/>
                </a:lnTo>
                <a:lnTo>
                  <a:pt x="7172108" y="6529373"/>
                </a:lnTo>
                <a:cubicBezTo>
                  <a:pt x="7172108" y="6502989"/>
                  <a:pt x="7176496" y="6472206"/>
                  <a:pt x="7145784" y="6454616"/>
                </a:cubicBezTo>
                <a:lnTo>
                  <a:pt x="7146814" y="6454013"/>
                </a:lnTo>
                <a:lnTo>
                  <a:pt x="7145538" y="6454295"/>
                </a:lnTo>
                <a:cubicBezTo>
                  <a:pt x="7136762" y="6454295"/>
                  <a:pt x="7136762" y="6454295"/>
                  <a:pt x="7136762" y="6454295"/>
                </a:cubicBezTo>
                <a:lnTo>
                  <a:pt x="7127988" y="6458693"/>
                </a:lnTo>
                <a:lnTo>
                  <a:pt x="7126988" y="6458155"/>
                </a:lnTo>
                <a:lnTo>
                  <a:pt x="7127013" y="6458187"/>
                </a:lnTo>
                <a:cubicBezTo>
                  <a:pt x="7122625" y="6497487"/>
                  <a:pt x="7100686" y="6528055"/>
                  <a:pt x="7078749" y="6554256"/>
                </a:cubicBezTo>
                <a:lnTo>
                  <a:pt x="7078192" y="6553616"/>
                </a:lnTo>
                <a:lnTo>
                  <a:pt x="7078749" y="6555374"/>
                </a:lnTo>
                <a:cubicBezTo>
                  <a:pt x="7056810" y="6621290"/>
                  <a:pt x="6995383" y="6498246"/>
                  <a:pt x="6977833" y="6572952"/>
                </a:cubicBezTo>
                <a:cubicBezTo>
                  <a:pt x="6933956" y="6555374"/>
                  <a:pt x="6885692" y="6546584"/>
                  <a:pt x="6929568" y="6485063"/>
                </a:cubicBezTo>
                <a:lnTo>
                  <a:pt x="6933693" y="6483401"/>
                </a:lnTo>
                <a:lnTo>
                  <a:pt x="6931539" y="6483163"/>
                </a:lnTo>
                <a:cubicBezTo>
                  <a:pt x="6883187" y="6487529"/>
                  <a:pt x="6834835" y="6496263"/>
                  <a:pt x="6786483" y="6500629"/>
                </a:cubicBezTo>
                <a:lnTo>
                  <a:pt x="6786522" y="6500511"/>
                </a:lnTo>
                <a:lnTo>
                  <a:pt x="6785027" y="6502198"/>
                </a:lnTo>
                <a:cubicBezTo>
                  <a:pt x="6785027" y="6519725"/>
                  <a:pt x="6785027" y="6537252"/>
                  <a:pt x="6785027" y="6550398"/>
                </a:cubicBezTo>
                <a:cubicBezTo>
                  <a:pt x="6754461" y="6567925"/>
                  <a:pt x="6723893" y="6581069"/>
                  <a:pt x="6732627" y="6528489"/>
                </a:cubicBezTo>
                <a:lnTo>
                  <a:pt x="6732675" y="6513808"/>
                </a:lnTo>
                <a:lnTo>
                  <a:pt x="6723529" y="6517592"/>
                </a:lnTo>
                <a:cubicBezTo>
                  <a:pt x="6705103" y="6522347"/>
                  <a:pt x="6688327" y="6520309"/>
                  <a:pt x="6674302" y="6508759"/>
                </a:cubicBezTo>
                <a:lnTo>
                  <a:pt x="6669289" y="6502160"/>
                </a:lnTo>
                <a:lnTo>
                  <a:pt x="6654414" y="6509167"/>
                </a:lnTo>
                <a:cubicBezTo>
                  <a:pt x="6632279" y="6516259"/>
                  <a:pt x="6609679" y="6518746"/>
                  <a:pt x="6586849" y="6517343"/>
                </a:cubicBezTo>
                <a:lnTo>
                  <a:pt x="6540846" y="6507228"/>
                </a:lnTo>
                <a:lnTo>
                  <a:pt x="6490780" y="6529871"/>
                </a:lnTo>
                <a:cubicBezTo>
                  <a:pt x="6472798" y="6539456"/>
                  <a:pt x="6455436" y="6551232"/>
                  <a:pt x="6440003" y="6567663"/>
                </a:cubicBezTo>
                <a:cubicBezTo>
                  <a:pt x="6440003" y="6547946"/>
                  <a:pt x="6438901" y="6532609"/>
                  <a:pt x="6437798" y="6519465"/>
                </a:cubicBezTo>
                <a:lnTo>
                  <a:pt x="6435625" y="6484914"/>
                </a:lnTo>
                <a:lnTo>
                  <a:pt x="6414630" y="6505991"/>
                </a:lnTo>
                <a:lnTo>
                  <a:pt x="6411735" y="6474018"/>
                </a:lnTo>
                <a:lnTo>
                  <a:pt x="6411542" y="6474486"/>
                </a:lnTo>
                <a:cubicBezTo>
                  <a:pt x="6407283" y="6483424"/>
                  <a:pt x="6405154" y="6493479"/>
                  <a:pt x="6413670" y="6506885"/>
                </a:cubicBezTo>
                <a:lnTo>
                  <a:pt x="6392576" y="6529022"/>
                </a:lnTo>
                <a:lnTo>
                  <a:pt x="6392576" y="6574826"/>
                </a:lnTo>
                <a:cubicBezTo>
                  <a:pt x="6383949" y="6585175"/>
                  <a:pt x="6368852" y="6590622"/>
                  <a:pt x="6353754" y="6592801"/>
                </a:cubicBezTo>
                <a:cubicBezTo>
                  <a:pt x="6334343" y="6594980"/>
                  <a:pt x="6331109" y="6588443"/>
                  <a:pt x="6332725" y="6579728"/>
                </a:cubicBezTo>
                <a:lnTo>
                  <a:pt x="6340811" y="6553594"/>
                </a:lnTo>
                <a:lnTo>
                  <a:pt x="6340442" y="6553569"/>
                </a:lnTo>
                <a:cubicBezTo>
                  <a:pt x="6296237" y="6527366"/>
                  <a:pt x="6221087" y="6514266"/>
                  <a:pt x="6269712" y="6431297"/>
                </a:cubicBezTo>
                <a:lnTo>
                  <a:pt x="6270376" y="6430914"/>
                </a:lnTo>
                <a:lnTo>
                  <a:pt x="6269351" y="6430914"/>
                </a:lnTo>
                <a:lnTo>
                  <a:pt x="6269351" y="6409365"/>
                </a:lnTo>
                <a:lnTo>
                  <a:pt x="6268863" y="6409465"/>
                </a:lnTo>
                <a:cubicBezTo>
                  <a:pt x="6255700" y="6409465"/>
                  <a:pt x="6242537" y="6409465"/>
                  <a:pt x="6230471" y="6412257"/>
                </a:cubicBezTo>
                <a:lnTo>
                  <a:pt x="6199582" y="6431242"/>
                </a:lnTo>
                <a:lnTo>
                  <a:pt x="6199636" y="6431250"/>
                </a:lnTo>
                <a:cubicBezTo>
                  <a:pt x="6173493" y="6461749"/>
                  <a:pt x="6138635" y="6461749"/>
                  <a:pt x="6095063" y="6479178"/>
                </a:cubicBezTo>
                <a:cubicBezTo>
                  <a:pt x="6097242" y="6457393"/>
                  <a:pt x="6104866" y="6443232"/>
                  <a:pt x="6114669" y="6432883"/>
                </a:cubicBezTo>
                <a:lnTo>
                  <a:pt x="6146155" y="6410319"/>
                </a:lnTo>
                <a:lnTo>
                  <a:pt x="6146009" y="6409465"/>
                </a:lnTo>
                <a:lnTo>
                  <a:pt x="6155566" y="6396976"/>
                </a:lnTo>
                <a:lnTo>
                  <a:pt x="6163251" y="6361307"/>
                </a:lnTo>
                <a:lnTo>
                  <a:pt x="6163192" y="6361275"/>
                </a:lnTo>
                <a:lnTo>
                  <a:pt x="6150099" y="6328126"/>
                </a:lnTo>
                <a:lnTo>
                  <a:pt x="6138298" y="6340350"/>
                </a:lnTo>
                <a:cubicBezTo>
                  <a:pt x="6123630" y="6347990"/>
                  <a:pt x="6105720" y="6352533"/>
                  <a:pt x="6085956" y="6355836"/>
                </a:cubicBezTo>
                <a:lnTo>
                  <a:pt x="6086108" y="6337310"/>
                </a:lnTo>
                <a:lnTo>
                  <a:pt x="6061542" y="6364419"/>
                </a:lnTo>
                <a:cubicBezTo>
                  <a:pt x="6000038" y="6415954"/>
                  <a:pt x="5949831" y="6347240"/>
                  <a:pt x="5896277" y="6312399"/>
                </a:cubicBezTo>
                <a:lnTo>
                  <a:pt x="5896277" y="6311002"/>
                </a:lnTo>
                <a:lnTo>
                  <a:pt x="5895039" y="6312876"/>
                </a:lnTo>
                <a:lnTo>
                  <a:pt x="5886696" y="6323084"/>
                </a:lnTo>
                <a:lnTo>
                  <a:pt x="5884195" y="6338039"/>
                </a:lnTo>
                <a:lnTo>
                  <a:pt x="5875851" y="6336351"/>
                </a:lnTo>
                <a:lnTo>
                  <a:pt x="5841438" y="6378453"/>
                </a:lnTo>
                <a:cubicBezTo>
                  <a:pt x="5823570" y="6399219"/>
                  <a:pt x="5804079" y="6417799"/>
                  <a:pt x="5778090" y="6430914"/>
                </a:cubicBezTo>
                <a:lnTo>
                  <a:pt x="5777991" y="6430856"/>
                </a:lnTo>
                <a:lnTo>
                  <a:pt x="5778298" y="6431110"/>
                </a:lnTo>
                <a:cubicBezTo>
                  <a:pt x="5734246" y="6444256"/>
                  <a:pt x="5738651" y="6575707"/>
                  <a:pt x="5654957" y="6479308"/>
                </a:cubicBezTo>
                <a:lnTo>
                  <a:pt x="5655319" y="6478947"/>
                </a:lnTo>
                <a:lnTo>
                  <a:pt x="5585317" y="6409386"/>
                </a:lnTo>
                <a:lnTo>
                  <a:pt x="5563850" y="6405082"/>
                </a:lnTo>
                <a:lnTo>
                  <a:pt x="5563248" y="6404938"/>
                </a:lnTo>
                <a:lnTo>
                  <a:pt x="5563790" y="6405318"/>
                </a:lnTo>
                <a:cubicBezTo>
                  <a:pt x="5546125" y="6405318"/>
                  <a:pt x="5532876" y="6409707"/>
                  <a:pt x="5519628" y="6414094"/>
                </a:cubicBezTo>
                <a:lnTo>
                  <a:pt x="5516917" y="6412622"/>
                </a:lnTo>
                <a:lnTo>
                  <a:pt x="5518208" y="6414316"/>
                </a:lnTo>
                <a:cubicBezTo>
                  <a:pt x="5483509" y="6453386"/>
                  <a:pt x="5435796" y="6453386"/>
                  <a:pt x="5388083" y="6457728"/>
                </a:cubicBezTo>
                <a:cubicBezTo>
                  <a:pt x="5370734" y="6422998"/>
                  <a:pt x="5379409" y="6396951"/>
                  <a:pt x="5414108" y="6383927"/>
                </a:cubicBezTo>
                <a:lnTo>
                  <a:pt x="5414370" y="6383900"/>
                </a:lnTo>
                <a:lnTo>
                  <a:pt x="5413635" y="6383381"/>
                </a:lnTo>
                <a:cubicBezTo>
                  <a:pt x="5413635" y="6374605"/>
                  <a:pt x="5413635" y="6365830"/>
                  <a:pt x="5413635" y="6361442"/>
                </a:cubicBezTo>
                <a:lnTo>
                  <a:pt x="5414436" y="6360434"/>
                </a:lnTo>
                <a:lnTo>
                  <a:pt x="5413328" y="6361199"/>
                </a:lnTo>
                <a:lnTo>
                  <a:pt x="5380863" y="6313199"/>
                </a:lnTo>
                <a:lnTo>
                  <a:pt x="5331774" y="6335318"/>
                </a:lnTo>
                <a:lnTo>
                  <a:pt x="5330808" y="6335228"/>
                </a:lnTo>
                <a:lnTo>
                  <a:pt x="5319169" y="6369244"/>
                </a:lnTo>
                <a:cubicBezTo>
                  <a:pt x="5312781" y="6376971"/>
                  <a:pt x="5303199" y="6379180"/>
                  <a:pt x="5288293" y="6370347"/>
                </a:cubicBezTo>
                <a:lnTo>
                  <a:pt x="5276879" y="6355846"/>
                </a:lnTo>
                <a:lnTo>
                  <a:pt x="5247392" y="6388281"/>
                </a:lnTo>
                <a:lnTo>
                  <a:pt x="5243597" y="6388658"/>
                </a:lnTo>
                <a:lnTo>
                  <a:pt x="5204379" y="6410370"/>
                </a:lnTo>
                <a:cubicBezTo>
                  <a:pt x="5167100" y="6419582"/>
                  <a:pt x="5145798" y="6387649"/>
                  <a:pt x="5129413" y="6338524"/>
                </a:cubicBezTo>
                <a:lnTo>
                  <a:pt x="5129413" y="6337929"/>
                </a:lnTo>
                <a:lnTo>
                  <a:pt x="5128632" y="6339197"/>
                </a:lnTo>
                <a:cubicBezTo>
                  <a:pt x="5119983" y="6343599"/>
                  <a:pt x="5111333" y="6352399"/>
                  <a:pt x="5102684" y="6361199"/>
                </a:cubicBezTo>
                <a:lnTo>
                  <a:pt x="5101991" y="6360802"/>
                </a:lnTo>
                <a:lnTo>
                  <a:pt x="5085860" y="6378685"/>
                </a:lnTo>
                <a:cubicBezTo>
                  <a:pt x="5079919" y="6385236"/>
                  <a:pt x="5074519" y="6390695"/>
                  <a:pt x="5072359" y="6390695"/>
                </a:cubicBezTo>
                <a:lnTo>
                  <a:pt x="5036807" y="6347135"/>
                </a:lnTo>
                <a:lnTo>
                  <a:pt x="4994442" y="6361199"/>
                </a:lnTo>
                <a:lnTo>
                  <a:pt x="4987237" y="6319158"/>
                </a:lnTo>
                <a:lnTo>
                  <a:pt x="4984463" y="6320980"/>
                </a:lnTo>
                <a:cubicBezTo>
                  <a:pt x="4963169" y="6277006"/>
                  <a:pt x="4975945" y="6241826"/>
                  <a:pt x="5001497" y="6211044"/>
                </a:cubicBezTo>
                <a:lnTo>
                  <a:pt x="5001672" y="6211440"/>
                </a:lnTo>
                <a:lnTo>
                  <a:pt x="5026495" y="6165780"/>
                </a:lnTo>
                <a:lnTo>
                  <a:pt x="5014373" y="6183172"/>
                </a:lnTo>
                <a:cubicBezTo>
                  <a:pt x="4997492" y="6197937"/>
                  <a:pt x="4975361" y="6202859"/>
                  <a:pt x="4943117" y="6190555"/>
                </a:cubicBezTo>
                <a:lnTo>
                  <a:pt x="4934533" y="6186162"/>
                </a:lnTo>
                <a:lnTo>
                  <a:pt x="4910113" y="6194955"/>
                </a:lnTo>
                <a:lnTo>
                  <a:pt x="4910049" y="6194915"/>
                </a:lnTo>
                <a:lnTo>
                  <a:pt x="4899263" y="6231197"/>
                </a:lnTo>
                <a:cubicBezTo>
                  <a:pt x="4890326" y="6239367"/>
                  <a:pt x="4876919" y="6243723"/>
                  <a:pt x="4861278" y="6245902"/>
                </a:cubicBezTo>
                <a:lnTo>
                  <a:pt x="4859861" y="6243250"/>
                </a:lnTo>
                <a:lnTo>
                  <a:pt x="4860564" y="6246726"/>
                </a:lnTo>
                <a:cubicBezTo>
                  <a:pt x="4860564" y="6259720"/>
                  <a:pt x="4860564" y="6272714"/>
                  <a:pt x="4860564" y="6285709"/>
                </a:cubicBezTo>
                <a:cubicBezTo>
                  <a:pt x="4843045" y="6285709"/>
                  <a:pt x="4829906" y="6285709"/>
                  <a:pt x="4812389" y="6285709"/>
                </a:cubicBezTo>
                <a:cubicBezTo>
                  <a:pt x="4781731" y="6298703"/>
                  <a:pt x="4737936" y="6329023"/>
                  <a:pt x="4768592" y="6255389"/>
                </a:cubicBezTo>
                <a:cubicBezTo>
                  <a:pt x="4772972" y="6244561"/>
                  <a:pt x="4775162" y="6235898"/>
                  <a:pt x="4772426" y="6229400"/>
                </a:cubicBezTo>
                <a:lnTo>
                  <a:pt x="4768873" y="6227606"/>
                </a:lnTo>
                <a:lnTo>
                  <a:pt x="4753460" y="6237859"/>
                </a:lnTo>
                <a:cubicBezTo>
                  <a:pt x="4744832" y="6237859"/>
                  <a:pt x="4736205" y="6237859"/>
                  <a:pt x="4731893" y="6237859"/>
                </a:cubicBezTo>
                <a:lnTo>
                  <a:pt x="4732304" y="6227582"/>
                </a:lnTo>
                <a:lnTo>
                  <a:pt x="4727210" y="6231864"/>
                </a:lnTo>
                <a:cubicBezTo>
                  <a:pt x="4705074" y="6246073"/>
                  <a:pt x="4678017" y="6255956"/>
                  <a:pt x="4668179" y="6285608"/>
                </a:cubicBezTo>
                <a:cubicBezTo>
                  <a:pt x="4659433" y="6298787"/>
                  <a:pt x="4646316" y="6303179"/>
                  <a:pt x="4628825" y="6307572"/>
                </a:cubicBezTo>
                <a:lnTo>
                  <a:pt x="4623761" y="6306119"/>
                </a:lnTo>
                <a:lnTo>
                  <a:pt x="4620908" y="6334798"/>
                </a:lnTo>
                <a:cubicBezTo>
                  <a:pt x="4597750" y="6344775"/>
                  <a:pt x="4579554" y="6369720"/>
                  <a:pt x="4555152" y="6381569"/>
                </a:cubicBezTo>
                <a:lnTo>
                  <a:pt x="4528390" y="6387985"/>
                </a:lnTo>
                <a:lnTo>
                  <a:pt x="4528792" y="6388303"/>
                </a:lnTo>
                <a:cubicBezTo>
                  <a:pt x="4524392" y="6440481"/>
                  <a:pt x="4471589" y="6462220"/>
                  <a:pt x="4453989" y="6505703"/>
                </a:cubicBezTo>
                <a:cubicBezTo>
                  <a:pt x="4414386" y="6527442"/>
                  <a:pt x="4379185" y="6527442"/>
                  <a:pt x="4357186" y="6483961"/>
                </a:cubicBezTo>
                <a:lnTo>
                  <a:pt x="4379119" y="6436277"/>
                </a:lnTo>
                <a:lnTo>
                  <a:pt x="4357903" y="6431868"/>
                </a:lnTo>
                <a:lnTo>
                  <a:pt x="4336010" y="6436277"/>
                </a:lnTo>
                <a:lnTo>
                  <a:pt x="4335705" y="6436168"/>
                </a:lnTo>
                <a:lnTo>
                  <a:pt x="4335736" y="6436212"/>
                </a:lnTo>
                <a:cubicBezTo>
                  <a:pt x="4296051" y="6510701"/>
                  <a:pt x="4203456" y="6501938"/>
                  <a:pt x="4141724" y="6567663"/>
                </a:cubicBezTo>
                <a:cubicBezTo>
                  <a:pt x="4141724" y="6547946"/>
                  <a:pt x="4140622" y="6532609"/>
                  <a:pt x="4139519" y="6519465"/>
                </a:cubicBezTo>
                <a:lnTo>
                  <a:pt x="4137346" y="6484914"/>
                </a:lnTo>
                <a:lnTo>
                  <a:pt x="4116351" y="6505991"/>
                </a:lnTo>
                <a:lnTo>
                  <a:pt x="4113456" y="6474018"/>
                </a:lnTo>
                <a:lnTo>
                  <a:pt x="4113263" y="6474486"/>
                </a:lnTo>
                <a:cubicBezTo>
                  <a:pt x="4109004" y="6483424"/>
                  <a:pt x="4106875" y="6493479"/>
                  <a:pt x="4115391" y="6506885"/>
                </a:cubicBezTo>
                <a:lnTo>
                  <a:pt x="4094297" y="6529022"/>
                </a:lnTo>
                <a:lnTo>
                  <a:pt x="4094297" y="6574826"/>
                </a:lnTo>
                <a:cubicBezTo>
                  <a:pt x="4085670" y="6585175"/>
                  <a:pt x="4070573" y="6590622"/>
                  <a:pt x="4055475" y="6592801"/>
                </a:cubicBezTo>
                <a:cubicBezTo>
                  <a:pt x="4036065" y="6594980"/>
                  <a:pt x="4032830" y="6588443"/>
                  <a:pt x="4034446" y="6579728"/>
                </a:cubicBezTo>
                <a:lnTo>
                  <a:pt x="4042532" y="6553594"/>
                </a:lnTo>
                <a:lnTo>
                  <a:pt x="4042163" y="6553569"/>
                </a:lnTo>
                <a:cubicBezTo>
                  <a:pt x="4020061" y="6540468"/>
                  <a:pt x="3990222" y="6530642"/>
                  <a:pt x="3971987" y="6513720"/>
                </a:cubicBezTo>
                <a:lnTo>
                  <a:pt x="3963263" y="6496522"/>
                </a:lnTo>
                <a:lnTo>
                  <a:pt x="3960316" y="6505991"/>
                </a:lnTo>
                <a:cubicBezTo>
                  <a:pt x="3925359" y="6501605"/>
                  <a:pt x="3890402" y="6488441"/>
                  <a:pt x="3864184" y="6457728"/>
                </a:cubicBezTo>
                <a:lnTo>
                  <a:pt x="3865552" y="6455668"/>
                </a:lnTo>
                <a:lnTo>
                  <a:pt x="3862846" y="6456878"/>
                </a:lnTo>
                <a:lnTo>
                  <a:pt x="3862846" y="6457728"/>
                </a:lnTo>
                <a:lnTo>
                  <a:pt x="3860945" y="6457728"/>
                </a:lnTo>
                <a:lnTo>
                  <a:pt x="3855607" y="6460116"/>
                </a:lnTo>
                <a:lnTo>
                  <a:pt x="3835763" y="6466546"/>
                </a:lnTo>
                <a:lnTo>
                  <a:pt x="3809814" y="6521510"/>
                </a:lnTo>
                <a:cubicBezTo>
                  <a:pt x="3794695" y="6539575"/>
                  <a:pt x="3777415" y="6555999"/>
                  <a:pt x="3766615" y="6575707"/>
                </a:cubicBezTo>
                <a:cubicBezTo>
                  <a:pt x="3684535" y="6540671"/>
                  <a:pt x="3792535" y="6514393"/>
                  <a:pt x="3770935" y="6479357"/>
                </a:cubicBezTo>
                <a:lnTo>
                  <a:pt x="3771155" y="6478957"/>
                </a:lnTo>
                <a:lnTo>
                  <a:pt x="3741730" y="6458023"/>
                </a:lnTo>
                <a:lnTo>
                  <a:pt x="3739663" y="6457935"/>
                </a:lnTo>
                <a:cubicBezTo>
                  <a:pt x="3713278" y="6387533"/>
                  <a:pt x="3695689" y="6462335"/>
                  <a:pt x="3673703" y="6466735"/>
                </a:cubicBezTo>
                <a:cubicBezTo>
                  <a:pt x="3647317" y="6466735"/>
                  <a:pt x="3625330" y="6466735"/>
                  <a:pt x="3616535" y="6444734"/>
                </a:cubicBezTo>
                <a:cubicBezTo>
                  <a:pt x="3612139" y="6440334"/>
                  <a:pt x="3634124" y="6422734"/>
                  <a:pt x="3642919" y="6409532"/>
                </a:cubicBezTo>
                <a:lnTo>
                  <a:pt x="3642919" y="6408943"/>
                </a:lnTo>
                <a:lnTo>
                  <a:pt x="3611687" y="6380831"/>
                </a:lnTo>
                <a:lnTo>
                  <a:pt x="3596106" y="6339134"/>
                </a:lnTo>
                <a:lnTo>
                  <a:pt x="3587104" y="6330936"/>
                </a:lnTo>
                <a:lnTo>
                  <a:pt x="3585916" y="6338039"/>
                </a:lnTo>
                <a:cubicBezTo>
                  <a:pt x="3550674" y="6324863"/>
                  <a:pt x="3502219" y="6342430"/>
                  <a:pt x="3489004" y="6289728"/>
                </a:cubicBezTo>
                <a:lnTo>
                  <a:pt x="3475149" y="6278570"/>
                </a:lnTo>
                <a:lnTo>
                  <a:pt x="3472833" y="6280164"/>
                </a:lnTo>
                <a:lnTo>
                  <a:pt x="3488430" y="6291484"/>
                </a:lnTo>
                <a:lnTo>
                  <a:pt x="3458306" y="6290166"/>
                </a:lnTo>
                <a:lnTo>
                  <a:pt x="3447663" y="6297494"/>
                </a:lnTo>
                <a:cubicBezTo>
                  <a:pt x="3436031" y="6302910"/>
                  <a:pt x="3422816" y="6306475"/>
                  <a:pt x="3407398" y="6307572"/>
                </a:cubicBezTo>
                <a:lnTo>
                  <a:pt x="3407006" y="6301316"/>
                </a:lnTo>
                <a:lnTo>
                  <a:pt x="3392825" y="6313828"/>
                </a:lnTo>
                <a:lnTo>
                  <a:pt x="3392258" y="6313786"/>
                </a:lnTo>
                <a:lnTo>
                  <a:pt x="3392780" y="6346276"/>
                </a:lnTo>
                <a:cubicBezTo>
                  <a:pt x="3392236" y="6357213"/>
                  <a:pt x="3387878" y="6364869"/>
                  <a:pt x="3370449" y="6360495"/>
                </a:cubicBezTo>
                <a:cubicBezTo>
                  <a:pt x="3335592" y="6347369"/>
                  <a:pt x="3339948" y="6312371"/>
                  <a:pt x="3370449" y="6286121"/>
                </a:cubicBezTo>
                <a:lnTo>
                  <a:pt x="3371145" y="6286961"/>
                </a:lnTo>
                <a:lnTo>
                  <a:pt x="3403789" y="6250035"/>
                </a:lnTo>
                <a:lnTo>
                  <a:pt x="3403069" y="6238573"/>
                </a:lnTo>
                <a:lnTo>
                  <a:pt x="3342861" y="6211064"/>
                </a:lnTo>
                <a:cubicBezTo>
                  <a:pt x="3327086" y="6200972"/>
                  <a:pt x="3319092" y="6190706"/>
                  <a:pt x="3318583" y="6178495"/>
                </a:cubicBezTo>
                <a:lnTo>
                  <a:pt x="3334413" y="6144566"/>
                </a:lnTo>
                <a:lnTo>
                  <a:pt x="3332611" y="6143410"/>
                </a:lnTo>
                <a:lnTo>
                  <a:pt x="3301041" y="6141974"/>
                </a:lnTo>
                <a:lnTo>
                  <a:pt x="3230969" y="6168351"/>
                </a:lnTo>
                <a:lnTo>
                  <a:pt x="3230590" y="6168419"/>
                </a:lnTo>
                <a:lnTo>
                  <a:pt x="3231021" y="6168767"/>
                </a:lnTo>
                <a:cubicBezTo>
                  <a:pt x="3213401" y="6186286"/>
                  <a:pt x="3195780" y="6203804"/>
                  <a:pt x="3178159" y="6221322"/>
                </a:cubicBezTo>
                <a:lnTo>
                  <a:pt x="3177219" y="6221747"/>
                </a:lnTo>
                <a:lnTo>
                  <a:pt x="3166093" y="6258247"/>
                </a:lnTo>
                <a:cubicBezTo>
                  <a:pt x="3159965" y="6268010"/>
                  <a:pt x="3151796" y="6275521"/>
                  <a:pt x="3142536" y="6281801"/>
                </a:cubicBezTo>
                <a:lnTo>
                  <a:pt x="3082578" y="6312403"/>
                </a:lnTo>
                <a:lnTo>
                  <a:pt x="3082653" y="6313168"/>
                </a:lnTo>
                <a:cubicBezTo>
                  <a:pt x="3064777" y="6322029"/>
                  <a:pt x="3051370" y="6330887"/>
                  <a:pt x="3033495" y="6335318"/>
                </a:cubicBezTo>
                <a:lnTo>
                  <a:pt x="3032529" y="6335228"/>
                </a:lnTo>
                <a:lnTo>
                  <a:pt x="3020890" y="6369244"/>
                </a:lnTo>
                <a:cubicBezTo>
                  <a:pt x="3014502" y="6376971"/>
                  <a:pt x="3004920" y="6379180"/>
                  <a:pt x="2990014" y="6370347"/>
                </a:cubicBezTo>
                <a:cubicBezTo>
                  <a:pt x="2977238" y="6363722"/>
                  <a:pt x="2969786" y="6353786"/>
                  <a:pt x="2968722" y="6343297"/>
                </a:cubicBezTo>
                <a:lnTo>
                  <a:pt x="2985165" y="6313989"/>
                </a:lnTo>
                <a:lnTo>
                  <a:pt x="2984337" y="6313168"/>
                </a:lnTo>
                <a:lnTo>
                  <a:pt x="3033289" y="6264642"/>
                </a:lnTo>
                <a:lnTo>
                  <a:pt x="3003106" y="6243022"/>
                </a:lnTo>
                <a:cubicBezTo>
                  <a:pt x="3003106" y="6243022"/>
                  <a:pt x="3011820" y="6234282"/>
                  <a:pt x="3011820" y="6234282"/>
                </a:cubicBezTo>
                <a:lnTo>
                  <a:pt x="3014108" y="6231748"/>
                </a:lnTo>
                <a:lnTo>
                  <a:pt x="3013211" y="6231966"/>
                </a:lnTo>
                <a:lnTo>
                  <a:pt x="3003379" y="6241950"/>
                </a:lnTo>
                <a:cubicBezTo>
                  <a:pt x="2924581" y="6241950"/>
                  <a:pt x="2889559" y="6326412"/>
                  <a:pt x="2819516" y="6339748"/>
                </a:cubicBezTo>
                <a:cubicBezTo>
                  <a:pt x="2819516" y="6339748"/>
                  <a:pt x="2815138" y="6330857"/>
                  <a:pt x="2815138" y="6330857"/>
                </a:cubicBezTo>
                <a:lnTo>
                  <a:pt x="2815187" y="6330295"/>
                </a:lnTo>
                <a:lnTo>
                  <a:pt x="2814552" y="6331352"/>
                </a:lnTo>
                <a:cubicBezTo>
                  <a:pt x="2796947" y="6335754"/>
                  <a:pt x="2783742" y="6366563"/>
                  <a:pt x="2761734" y="6340155"/>
                </a:cubicBezTo>
                <a:lnTo>
                  <a:pt x="2761307" y="6339572"/>
                </a:lnTo>
                <a:lnTo>
                  <a:pt x="2696163" y="6361199"/>
                </a:lnTo>
                <a:cubicBezTo>
                  <a:pt x="2687413" y="6343770"/>
                  <a:pt x="2684131" y="6328519"/>
                  <a:pt x="2688508" y="6316538"/>
                </a:cubicBezTo>
                <a:lnTo>
                  <a:pt x="2726398" y="6291739"/>
                </a:lnTo>
                <a:lnTo>
                  <a:pt x="2722121" y="6291739"/>
                </a:lnTo>
                <a:lnTo>
                  <a:pt x="2723104" y="6290293"/>
                </a:lnTo>
                <a:lnTo>
                  <a:pt x="2724510" y="6245576"/>
                </a:lnTo>
                <a:lnTo>
                  <a:pt x="2734073" y="6233002"/>
                </a:lnTo>
                <a:lnTo>
                  <a:pt x="2724247" y="6226838"/>
                </a:lnTo>
                <a:cubicBezTo>
                  <a:pt x="2718358" y="6219878"/>
                  <a:pt x="2714616" y="6211418"/>
                  <a:pt x="2712122" y="6202138"/>
                </a:cubicBezTo>
                <a:lnTo>
                  <a:pt x="2710263" y="6186647"/>
                </a:lnTo>
                <a:lnTo>
                  <a:pt x="2697282" y="6194383"/>
                </a:lnTo>
                <a:cubicBezTo>
                  <a:pt x="2690309" y="6196843"/>
                  <a:pt x="2682571" y="6197937"/>
                  <a:pt x="2673891" y="6197390"/>
                </a:cubicBezTo>
                <a:lnTo>
                  <a:pt x="2645346" y="6190674"/>
                </a:lnTo>
                <a:lnTo>
                  <a:pt x="2643430" y="6193128"/>
                </a:lnTo>
                <a:cubicBezTo>
                  <a:pt x="2621168" y="6214165"/>
                  <a:pt x="2591486" y="6224785"/>
                  <a:pt x="2561803" y="6237857"/>
                </a:cubicBezTo>
                <a:lnTo>
                  <a:pt x="2561803" y="6236089"/>
                </a:lnTo>
                <a:lnTo>
                  <a:pt x="2561333" y="6237972"/>
                </a:lnTo>
                <a:cubicBezTo>
                  <a:pt x="2561333" y="6255543"/>
                  <a:pt x="2561333" y="6273114"/>
                  <a:pt x="2561333" y="6286294"/>
                </a:cubicBezTo>
                <a:cubicBezTo>
                  <a:pt x="2495712" y="6332418"/>
                  <a:pt x="2479307" y="6277233"/>
                  <a:pt x="2453058" y="6241198"/>
                </a:cubicBezTo>
                <a:lnTo>
                  <a:pt x="2450065" y="6237859"/>
                </a:lnTo>
                <a:lnTo>
                  <a:pt x="2433614" y="6237859"/>
                </a:lnTo>
                <a:lnTo>
                  <a:pt x="2434213" y="6222869"/>
                </a:lnTo>
                <a:lnTo>
                  <a:pt x="2421340" y="6216008"/>
                </a:lnTo>
                <a:cubicBezTo>
                  <a:pt x="2414778" y="6187454"/>
                  <a:pt x="2421340" y="6172079"/>
                  <a:pt x="2434464" y="6162195"/>
                </a:cubicBezTo>
                <a:lnTo>
                  <a:pt x="2454910" y="6152166"/>
                </a:lnTo>
                <a:lnTo>
                  <a:pt x="2453799" y="6146692"/>
                </a:lnTo>
                <a:lnTo>
                  <a:pt x="2384968" y="6146692"/>
                </a:lnTo>
                <a:lnTo>
                  <a:pt x="2383625" y="6146477"/>
                </a:lnTo>
                <a:lnTo>
                  <a:pt x="2374628" y="6173216"/>
                </a:lnTo>
                <a:cubicBezTo>
                  <a:pt x="2369878" y="6180482"/>
                  <a:pt x="2363639" y="6186242"/>
                  <a:pt x="2356584" y="6191177"/>
                </a:cubicBezTo>
                <a:lnTo>
                  <a:pt x="2310394" y="6216148"/>
                </a:lnTo>
                <a:lnTo>
                  <a:pt x="2310392" y="6216157"/>
                </a:lnTo>
                <a:cubicBezTo>
                  <a:pt x="2310392" y="6277744"/>
                  <a:pt x="2257797" y="6290942"/>
                  <a:pt x="2213966" y="6312936"/>
                </a:cubicBezTo>
                <a:cubicBezTo>
                  <a:pt x="2200817" y="6286542"/>
                  <a:pt x="2183285" y="6308538"/>
                  <a:pt x="2165753" y="6312936"/>
                </a:cubicBezTo>
                <a:cubicBezTo>
                  <a:pt x="2126307" y="6255749"/>
                  <a:pt x="2231499" y="6224954"/>
                  <a:pt x="2192051" y="6167767"/>
                </a:cubicBezTo>
                <a:lnTo>
                  <a:pt x="2191994" y="6167588"/>
                </a:lnTo>
                <a:lnTo>
                  <a:pt x="2191732" y="6168375"/>
                </a:lnTo>
                <a:lnTo>
                  <a:pt x="2122436" y="6194396"/>
                </a:lnTo>
                <a:lnTo>
                  <a:pt x="2122255" y="6194640"/>
                </a:lnTo>
                <a:cubicBezTo>
                  <a:pt x="2086980" y="6225554"/>
                  <a:pt x="2056116" y="6260886"/>
                  <a:pt x="2016432" y="6282966"/>
                </a:cubicBezTo>
                <a:cubicBezTo>
                  <a:pt x="1959110" y="6318297"/>
                  <a:pt x="1981156" y="6265302"/>
                  <a:pt x="1972338" y="6238803"/>
                </a:cubicBezTo>
                <a:lnTo>
                  <a:pt x="1972221" y="6237972"/>
                </a:lnTo>
                <a:lnTo>
                  <a:pt x="1936828" y="6263171"/>
                </a:lnTo>
                <a:cubicBezTo>
                  <a:pt x="1904376" y="6292433"/>
                  <a:pt x="1878086" y="6329788"/>
                  <a:pt x="1832077" y="6339750"/>
                </a:cubicBezTo>
                <a:lnTo>
                  <a:pt x="1828204" y="6333880"/>
                </a:lnTo>
                <a:lnTo>
                  <a:pt x="1827904" y="6334385"/>
                </a:lnTo>
                <a:lnTo>
                  <a:pt x="1825324" y="6334385"/>
                </a:lnTo>
                <a:lnTo>
                  <a:pt x="1826985" y="6335458"/>
                </a:lnTo>
                <a:cubicBezTo>
                  <a:pt x="1831359" y="6339748"/>
                  <a:pt x="1831359" y="6339748"/>
                  <a:pt x="1831359" y="6339748"/>
                </a:cubicBezTo>
                <a:lnTo>
                  <a:pt x="1779575" y="6382065"/>
                </a:lnTo>
                <a:lnTo>
                  <a:pt x="1780415" y="6383780"/>
                </a:lnTo>
                <a:cubicBezTo>
                  <a:pt x="1771620" y="6405654"/>
                  <a:pt x="1758427" y="6418780"/>
                  <a:pt x="1741937" y="6426435"/>
                </a:cubicBezTo>
                <a:lnTo>
                  <a:pt x="1683736" y="6436268"/>
                </a:lnTo>
                <a:lnTo>
                  <a:pt x="1662037" y="6505991"/>
                </a:lnTo>
                <a:cubicBezTo>
                  <a:pt x="1627079" y="6501605"/>
                  <a:pt x="1592122" y="6488441"/>
                  <a:pt x="1565905" y="6457728"/>
                </a:cubicBezTo>
                <a:lnTo>
                  <a:pt x="1569136" y="6452861"/>
                </a:lnTo>
                <a:lnTo>
                  <a:pt x="1565905" y="6452581"/>
                </a:lnTo>
                <a:lnTo>
                  <a:pt x="1566140" y="6452287"/>
                </a:lnTo>
                <a:lnTo>
                  <a:pt x="1564566" y="6453294"/>
                </a:lnTo>
                <a:cubicBezTo>
                  <a:pt x="1564566" y="6457728"/>
                  <a:pt x="1564566" y="6457728"/>
                  <a:pt x="1564566" y="6457728"/>
                </a:cubicBezTo>
                <a:cubicBezTo>
                  <a:pt x="1555947" y="6457728"/>
                  <a:pt x="1555947" y="6457728"/>
                  <a:pt x="1555947" y="6457728"/>
                </a:cubicBezTo>
                <a:lnTo>
                  <a:pt x="1543019" y="6457728"/>
                </a:lnTo>
                <a:lnTo>
                  <a:pt x="1541647" y="6457728"/>
                </a:lnTo>
                <a:lnTo>
                  <a:pt x="1511534" y="6521510"/>
                </a:lnTo>
                <a:cubicBezTo>
                  <a:pt x="1496415" y="6539575"/>
                  <a:pt x="1479135" y="6555999"/>
                  <a:pt x="1468335" y="6575707"/>
                </a:cubicBezTo>
                <a:cubicBezTo>
                  <a:pt x="1386256" y="6540671"/>
                  <a:pt x="1494255" y="6514393"/>
                  <a:pt x="1472655" y="6479357"/>
                </a:cubicBezTo>
                <a:lnTo>
                  <a:pt x="1472875" y="6478957"/>
                </a:lnTo>
                <a:lnTo>
                  <a:pt x="1443450" y="6458023"/>
                </a:lnTo>
                <a:lnTo>
                  <a:pt x="1441383" y="6457935"/>
                </a:lnTo>
                <a:cubicBezTo>
                  <a:pt x="1414998" y="6387533"/>
                  <a:pt x="1397409" y="6462335"/>
                  <a:pt x="1375423" y="6466735"/>
                </a:cubicBezTo>
                <a:cubicBezTo>
                  <a:pt x="1349038" y="6466735"/>
                  <a:pt x="1327050" y="6466735"/>
                  <a:pt x="1318255" y="6444734"/>
                </a:cubicBezTo>
                <a:cubicBezTo>
                  <a:pt x="1313859" y="6440334"/>
                  <a:pt x="1335845" y="6422734"/>
                  <a:pt x="1344640" y="6409532"/>
                </a:cubicBezTo>
                <a:lnTo>
                  <a:pt x="1344640" y="6408943"/>
                </a:lnTo>
                <a:lnTo>
                  <a:pt x="1313408" y="6380831"/>
                </a:lnTo>
                <a:lnTo>
                  <a:pt x="1297827" y="6339134"/>
                </a:lnTo>
                <a:lnTo>
                  <a:pt x="1253804" y="6299043"/>
                </a:lnTo>
                <a:cubicBezTo>
                  <a:pt x="1248868" y="6287185"/>
                  <a:pt x="1252432" y="6276783"/>
                  <a:pt x="1260112" y="6267074"/>
                </a:cubicBezTo>
                <a:lnTo>
                  <a:pt x="1318384" y="6212954"/>
                </a:lnTo>
                <a:lnTo>
                  <a:pt x="1318264" y="6211989"/>
                </a:lnTo>
                <a:cubicBezTo>
                  <a:pt x="1322669" y="6207575"/>
                  <a:pt x="1322669" y="6198741"/>
                  <a:pt x="1322669" y="6189909"/>
                </a:cubicBezTo>
                <a:lnTo>
                  <a:pt x="1323588" y="6188804"/>
                </a:lnTo>
                <a:lnTo>
                  <a:pt x="1323512" y="6188838"/>
                </a:lnTo>
                <a:cubicBezTo>
                  <a:pt x="1305922" y="6186656"/>
                  <a:pt x="1289432" y="6187747"/>
                  <a:pt x="1273491" y="6192113"/>
                </a:cubicBezTo>
                <a:lnTo>
                  <a:pt x="1227059" y="6214891"/>
                </a:lnTo>
                <a:lnTo>
                  <a:pt x="1228056" y="6215432"/>
                </a:lnTo>
                <a:cubicBezTo>
                  <a:pt x="1197221" y="6259308"/>
                  <a:pt x="1170789" y="6303184"/>
                  <a:pt x="1109119" y="6307572"/>
                </a:cubicBezTo>
                <a:lnTo>
                  <a:pt x="1104790" y="6238573"/>
                </a:lnTo>
                <a:lnTo>
                  <a:pt x="1044581" y="6211064"/>
                </a:lnTo>
                <a:cubicBezTo>
                  <a:pt x="1013032" y="6190880"/>
                  <a:pt x="1012604" y="6169997"/>
                  <a:pt x="1040938" y="6134267"/>
                </a:cubicBezTo>
                <a:lnTo>
                  <a:pt x="1078595" y="6093257"/>
                </a:lnTo>
                <a:lnTo>
                  <a:pt x="1082929" y="6075566"/>
                </a:lnTo>
                <a:lnTo>
                  <a:pt x="1082583" y="6073804"/>
                </a:lnTo>
                <a:lnTo>
                  <a:pt x="1053217" y="6059280"/>
                </a:lnTo>
                <a:cubicBezTo>
                  <a:pt x="1030030" y="6032818"/>
                  <a:pt x="1021750" y="5982723"/>
                  <a:pt x="968754" y="6005346"/>
                </a:cubicBezTo>
                <a:lnTo>
                  <a:pt x="968287" y="6004662"/>
                </a:lnTo>
                <a:lnTo>
                  <a:pt x="908401" y="6044096"/>
                </a:lnTo>
                <a:lnTo>
                  <a:pt x="844160" y="6072830"/>
                </a:lnTo>
                <a:lnTo>
                  <a:pt x="842365" y="6075615"/>
                </a:lnTo>
                <a:cubicBezTo>
                  <a:pt x="820414" y="6106224"/>
                  <a:pt x="794073" y="6136833"/>
                  <a:pt x="772123" y="6167439"/>
                </a:cubicBezTo>
                <a:cubicBezTo>
                  <a:pt x="688713" y="6132460"/>
                  <a:pt x="798463" y="6088732"/>
                  <a:pt x="754564" y="6045006"/>
                </a:cubicBezTo>
                <a:cubicBezTo>
                  <a:pt x="679932" y="6062496"/>
                  <a:pt x="636032" y="6149949"/>
                  <a:pt x="552621" y="6167439"/>
                </a:cubicBezTo>
                <a:lnTo>
                  <a:pt x="552351" y="6167448"/>
                </a:lnTo>
                <a:lnTo>
                  <a:pt x="533295" y="6185162"/>
                </a:lnTo>
                <a:cubicBezTo>
                  <a:pt x="525125" y="6188485"/>
                  <a:pt x="515322" y="6189593"/>
                  <a:pt x="504427" y="6189593"/>
                </a:cubicBezTo>
                <a:lnTo>
                  <a:pt x="504253" y="6189027"/>
                </a:lnTo>
                <a:lnTo>
                  <a:pt x="504196" y="6190130"/>
                </a:lnTo>
                <a:cubicBezTo>
                  <a:pt x="490893" y="6216330"/>
                  <a:pt x="477589" y="6251265"/>
                  <a:pt x="450981" y="6242531"/>
                </a:cubicBezTo>
                <a:cubicBezTo>
                  <a:pt x="406636" y="6229430"/>
                  <a:pt x="411071" y="6181396"/>
                  <a:pt x="406636" y="6142096"/>
                </a:cubicBezTo>
                <a:lnTo>
                  <a:pt x="406722" y="6141511"/>
                </a:lnTo>
                <a:lnTo>
                  <a:pt x="363536" y="6167185"/>
                </a:lnTo>
                <a:lnTo>
                  <a:pt x="364665" y="6168142"/>
                </a:lnTo>
                <a:cubicBezTo>
                  <a:pt x="342677" y="6207356"/>
                  <a:pt x="303101" y="6220428"/>
                  <a:pt x="263524" y="6237857"/>
                </a:cubicBezTo>
                <a:lnTo>
                  <a:pt x="263524" y="6236089"/>
                </a:lnTo>
                <a:lnTo>
                  <a:pt x="263054" y="6237972"/>
                </a:lnTo>
                <a:cubicBezTo>
                  <a:pt x="263054" y="6255543"/>
                  <a:pt x="263054" y="6273114"/>
                  <a:pt x="263054" y="6286294"/>
                </a:cubicBezTo>
                <a:cubicBezTo>
                  <a:pt x="175559" y="6347793"/>
                  <a:pt x="175559" y="6229186"/>
                  <a:pt x="123060" y="6216008"/>
                </a:cubicBezTo>
                <a:cubicBezTo>
                  <a:pt x="109936" y="6158900"/>
                  <a:pt x="149309" y="6154508"/>
                  <a:pt x="188683" y="6141329"/>
                </a:cubicBezTo>
                <a:lnTo>
                  <a:pt x="197366" y="6143935"/>
                </a:lnTo>
                <a:lnTo>
                  <a:pt x="198416" y="6138079"/>
                </a:lnTo>
                <a:cubicBezTo>
                  <a:pt x="206352" y="6112061"/>
                  <a:pt x="223446" y="6099672"/>
                  <a:pt x="262517" y="6119494"/>
                </a:cubicBezTo>
                <a:lnTo>
                  <a:pt x="262824" y="6120207"/>
                </a:lnTo>
                <a:lnTo>
                  <a:pt x="262772" y="6119390"/>
                </a:lnTo>
                <a:cubicBezTo>
                  <a:pt x="284922" y="6106227"/>
                  <a:pt x="289352" y="6088677"/>
                  <a:pt x="289352" y="6071126"/>
                </a:cubicBezTo>
                <a:lnTo>
                  <a:pt x="290207" y="6070740"/>
                </a:lnTo>
                <a:lnTo>
                  <a:pt x="358773" y="5974457"/>
                </a:lnTo>
                <a:lnTo>
                  <a:pt x="336037" y="5960179"/>
                </a:lnTo>
                <a:cubicBezTo>
                  <a:pt x="329963" y="5954107"/>
                  <a:pt x="326651" y="5946380"/>
                  <a:pt x="328860" y="5935339"/>
                </a:cubicBezTo>
                <a:cubicBezTo>
                  <a:pt x="331068" y="5922090"/>
                  <a:pt x="338797" y="5914361"/>
                  <a:pt x="348734" y="5909392"/>
                </a:cubicBezTo>
                <a:lnTo>
                  <a:pt x="380756" y="5900320"/>
                </a:lnTo>
                <a:lnTo>
                  <a:pt x="385109" y="5878557"/>
                </a:lnTo>
                <a:lnTo>
                  <a:pt x="386901" y="5878557"/>
                </a:lnTo>
                <a:lnTo>
                  <a:pt x="385577" y="5877780"/>
                </a:lnTo>
                <a:cubicBezTo>
                  <a:pt x="376819" y="5868956"/>
                  <a:pt x="368060" y="5860135"/>
                  <a:pt x="359300" y="5851311"/>
                </a:cubicBezTo>
                <a:lnTo>
                  <a:pt x="360334" y="5849656"/>
                </a:lnTo>
                <a:lnTo>
                  <a:pt x="359300" y="5850080"/>
                </a:lnTo>
                <a:cubicBezTo>
                  <a:pt x="346229" y="5850080"/>
                  <a:pt x="328800" y="5854426"/>
                  <a:pt x="315728" y="5854426"/>
                </a:cubicBezTo>
                <a:lnTo>
                  <a:pt x="315026" y="5853725"/>
                </a:lnTo>
                <a:lnTo>
                  <a:pt x="314509" y="5855667"/>
                </a:lnTo>
                <a:lnTo>
                  <a:pt x="313126" y="5855981"/>
                </a:lnTo>
                <a:lnTo>
                  <a:pt x="315695" y="5856618"/>
                </a:lnTo>
                <a:cubicBezTo>
                  <a:pt x="320069" y="5876363"/>
                  <a:pt x="314600" y="5890623"/>
                  <a:pt x="304756" y="5901592"/>
                </a:cubicBezTo>
                <a:lnTo>
                  <a:pt x="267962" y="5926556"/>
                </a:lnTo>
                <a:lnTo>
                  <a:pt x="268135" y="5926899"/>
                </a:lnTo>
                <a:cubicBezTo>
                  <a:pt x="224134" y="5966199"/>
                  <a:pt x="184531" y="6001134"/>
                  <a:pt x="140530" y="6040436"/>
                </a:cubicBezTo>
                <a:lnTo>
                  <a:pt x="139878" y="6040223"/>
                </a:lnTo>
                <a:lnTo>
                  <a:pt x="140388" y="6041081"/>
                </a:lnTo>
                <a:cubicBezTo>
                  <a:pt x="144793" y="6049903"/>
                  <a:pt x="144793" y="6058726"/>
                  <a:pt x="144793" y="6071960"/>
                </a:cubicBezTo>
                <a:cubicBezTo>
                  <a:pt x="109553" y="6094015"/>
                  <a:pt x="65501" y="6098427"/>
                  <a:pt x="25856" y="6094015"/>
                </a:cubicBezTo>
                <a:cubicBezTo>
                  <a:pt x="25856" y="6080782"/>
                  <a:pt x="25856" y="6063136"/>
                  <a:pt x="25856" y="6045493"/>
                </a:cubicBezTo>
                <a:cubicBezTo>
                  <a:pt x="22552" y="6005790"/>
                  <a:pt x="29160" y="5978495"/>
                  <a:pt x="58688" y="5982218"/>
                </a:cubicBezTo>
                <a:cubicBezTo>
                  <a:pt x="68529" y="5983458"/>
                  <a:pt x="80919" y="5988145"/>
                  <a:pt x="96336" y="5996968"/>
                </a:cubicBezTo>
                <a:lnTo>
                  <a:pt x="96670" y="5997159"/>
                </a:lnTo>
                <a:lnTo>
                  <a:pt x="96529" y="5996767"/>
                </a:lnTo>
                <a:cubicBezTo>
                  <a:pt x="114128" y="5974933"/>
                  <a:pt x="131730" y="5953099"/>
                  <a:pt x="153731" y="5926899"/>
                </a:cubicBezTo>
                <a:lnTo>
                  <a:pt x="158352" y="5924350"/>
                </a:lnTo>
                <a:lnTo>
                  <a:pt x="153220" y="5925156"/>
                </a:lnTo>
                <a:cubicBezTo>
                  <a:pt x="96309" y="5890370"/>
                  <a:pt x="13133" y="5894719"/>
                  <a:pt x="0" y="5803408"/>
                </a:cubicBezTo>
                <a:cubicBezTo>
                  <a:pt x="13133" y="5786015"/>
                  <a:pt x="21889" y="5768623"/>
                  <a:pt x="48155" y="5772970"/>
                </a:cubicBezTo>
                <a:lnTo>
                  <a:pt x="54521" y="5775296"/>
                </a:lnTo>
                <a:lnTo>
                  <a:pt x="77954" y="5746407"/>
                </a:lnTo>
                <a:cubicBezTo>
                  <a:pt x="90533" y="5738162"/>
                  <a:pt x="105844" y="5733764"/>
                  <a:pt x="123344" y="5733764"/>
                </a:cubicBezTo>
                <a:lnTo>
                  <a:pt x="123344" y="5790497"/>
                </a:lnTo>
                <a:lnTo>
                  <a:pt x="123548" y="5790533"/>
                </a:lnTo>
                <a:lnTo>
                  <a:pt x="123548" y="5733381"/>
                </a:lnTo>
                <a:cubicBezTo>
                  <a:pt x="119218" y="5733381"/>
                  <a:pt x="119218" y="5733381"/>
                  <a:pt x="119218" y="5733381"/>
                </a:cubicBezTo>
                <a:lnTo>
                  <a:pt x="187740" y="5707248"/>
                </a:lnTo>
                <a:lnTo>
                  <a:pt x="214161" y="5685500"/>
                </a:lnTo>
                <a:lnTo>
                  <a:pt x="216048" y="5686615"/>
                </a:lnTo>
                <a:lnTo>
                  <a:pt x="214508" y="5684427"/>
                </a:lnTo>
                <a:cubicBezTo>
                  <a:pt x="216726" y="5660095"/>
                  <a:pt x="225595" y="5640185"/>
                  <a:pt x="238343" y="5623041"/>
                </a:cubicBezTo>
                <a:lnTo>
                  <a:pt x="284354" y="5579299"/>
                </a:lnTo>
                <a:lnTo>
                  <a:pt x="284223" y="5577604"/>
                </a:lnTo>
                <a:cubicBezTo>
                  <a:pt x="302098" y="5564411"/>
                  <a:pt x="319975" y="5551218"/>
                  <a:pt x="337850" y="5538027"/>
                </a:cubicBezTo>
                <a:lnTo>
                  <a:pt x="337850" y="5538130"/>
                </a:lnTo>
                <a:lnTo>
                  <a:pt x="362771" y="5517042"/>
                </a:lnTo>
                <a:lnTo>
                  <a:pt x="362759" y="5516848"/>
                </a:lnTo>
                <a:lnTo>
                  <a:pt x="481487" y="5368980"/>
                </a:lnTo>
                <a:lnTo>
                  <a:pt x="445593" y="5365695"/>
                </a:lnTo>
                <a:lnTo>
                  <a:pt x="446097" y="5371724"/>
                </a:lnTo>
                <a:cubicBezTo>
                  <a:pt x="437352" y="5389211"/>
                  <a:pt x="428608" y="5402326"/>
                  <a:pt x="411122" y="5411071"/>
                </a:cubicBezTo>
                <a:lnTo>
                  <a:pt x="387837" y="5425829"/>
                </a:lnTo>
                <a:lnTo>
                  <a:pt x="383276" y="5433982"/>
                </a:lnTo>
                <a:cubicBezTo>
                  <a:pt x="352162" y="5469293"/>
                  <a:pt x="303854" y="5484160"/>
                  <a:pt x="267829" y="5513894"/>
                </a:cubicBezTo>
                <a:lnTo>
                  <a:pt x="267826" y="5513889"/>
                </a:lnTo>
                <a:lnTo>
                  <a:pt x="242189" y="5553992"/>
                </a:lnTo>
                <a:cubicBezTo>
                  <a:pt x="232803" y="5566058"/>
                  <a:pt x="219555" y="5572640"/>
                  <a:pt x="193057" y="5561670"/>
                </a:cubicBezTo>
                <a:lnTo>
                  <a:pt x="193057" y="5560204"/>
                </a:lnTo>
                <a:lnTo>
                  <a:pt x="96529" y="5586289"/>
                </a:lnTo>
                <a:cubicBezTo>
                  <a:pt x="100925" y="5542718"/>
                  <a:pt x="122913" y="5516575"/>
                  <a:pt x="171285" y="5516575"/>
                </a:cubicBezTo>
                <a:lnTo>
                  <a:pt x="171748" y="5516575"/>
                </a:lnTo>
                <a:lnTo>
                  <a:pt x="171606" y="5516480"/>
                </a:lnTo>
                <a:cubicBezTo>
                  <a:pt x="175920" y="5499243"/>
                  <a:pt x="184546" y="5486316"/>
                  <a:pt x="193174" y="5469077"/>
                </a:cubicBezTo>
                <a:cubicBezTo>
                  <a:pt x="214741" y="5451840"/>
                  <a:pt x="240622" y="5434602"/>
                  <a:pt x="262189" y="5417366"/>
                </a:cubicBezTo>
                <a:lnTo>
                  <a:pt x="262189" y="5418653"/>
                </a:lnTo>
                <a:lnTo>
                  <a:pt x="262481" y="5415442"/>
                </a:lnTo>
                <a:cubicBezTo>
                  <a:pt x="271226" y="5397955"/>
                  <a:pt x="279968" y="5384840"/>
                  <a:pt x="288712" y="5371724"/>
                </a:cubicBezTo>
                <a:lnTo>
                  <a:pt x="290035" y="5370159"/>
                </a:lnTo>
                <a:lnTo>
                  <a:pt x="302282" y="5325962"/>
                </a:lnTo>
                <a:lnTo>
                  <a:pt x="337049" y="5297615"/>
                </a:lnTo>
                <a:lnTo>
                  <a:pt x="316399" y="5276552"/>
                </a:lnTo>
                <a:lnTo>
                  <a:pt x="317639" y="5274046"/>
                </a:lnTo>
                <a:lnTo>
                  <a:pt x="315987" y="5275253"/>
                </a:lnTo>
                <a:cubicBezTo>
                  <a:pt x="285089" y="5213651"/>
                  <a:pt x="249778" y="5160850"/>
                  <a:pt x="170328" y="5200451"/>
                </a:cubicBezTo>
                <a:cubicBezTo>
                  <a:pt x="139430" y="5147648"/>
                  <a:pt x="179155" y="5125649"/>
                  <a:pt x="214467" y="5103647"/>
                </a:cubicBezTo>
                <a:lnTo>
                  <a:pt x="214893" y="5103717"/>
                </a:lnTo>
                <a:lnTo>
                  <a:pt x="262937" y="5055214"/>
                </a:lnTo>
                <a:lnTo>
                  <a:pt x="262772" y="5055049"/>
                </a:lnTo>
                <a:cubicBezTo>
                  <a:pt x="271582" y="5024550"/>
                  <a:pt x="285898" y="4998407"/>
                  <a:pt x="305721" y="4978253"/>
                </a:cubicBezTo>
                <a:lnTo>
                  <a:pt x="380760" y="4937916"/>
                </a:lnTo>
                <a:lnTo>
                  <a:pt x="381134" y="4937255"/>
                </a:lnTo>
                <a:lnTo>
                  <a:pt x="385492" y="4915327"/>
                </a:lnTo>
                <a:lnTo>
                  <a:pt x="359971" y="4889525"/>
                </a:lnTo>
                <a:lnTo>
                  <a:pt x="359300" y="4887148"/>
                </a:lnTo>
                <a:lnTo>
                  <a:pt x="359300" y="4889408"/>
                </a:lnTo>
                <a:cubicBezTo>
                  <a:pt x="328587" y="4876136"/>
                  <a:pt x="284711" y="4915955"/>
                  <a:pt x="262772" y="4862863"/>
                </a:cubicBezTo>
                <a:lnTo>
                  <a:pt x="263335" y="4862605"/>
                </a:lnTo>
                <a:lnTo>
                  <a:pt x="262772" y="4862524"/>
                </a:lnTo>
                <a:cubicBezTo>
                  <a:pt x="289123" y="4774453"/>
                  <a:pt x="359393" y="4695189"/>
                  <a:pt x="341826" y="4589505"/>
                </a:cubicBezTo>
                <a:cubicBezTo>
                  <a:pt x="333041" y="4554278"/>
                  <a:pt x="363785" y="4514647"/>
                  <a:pt x="412095" y="4514647"/>
                </a:cubicBezTo>
                <a:cubicBezTo>
                  <a:pt x="491148" y="4514647"/>
                  <a:pt x="504324" y="4466207"/>
                  <a:pt x="504324" y="4404559"/>
                </a:cubicBezTo>
                <a:cubicBezTo>
                  <a:pt x="552634" y="4373734"/>
                  <a:pt x="609729" y="4360524"/>
                  <a:pt x="658038" y="4338506"/>
                </a:cubicBezTo>
                <a:lnTo>
                  <a:pt x="662167" y="4339178"/>
                </a:lnTo>
                <a:lnTo>
                  <a:pt x="714133" y="4276884"/>
                </a:lnTo>
                <a:lnTo>
                  <a:pt x="761734" y="4237260"/>
                </a:lnTo>
                <a:lnTo>
                  <a:pt x="749222" y="4229879"/>
                </a:lnTo>
                <a:cubicBezTo>
                  <a:pt x="734020" y="4215993"/>
                  <a:pt x="739885" y="4201030"/>
                  <a:pt x="748528" y="4185453"/>
                </a:cubicBezTo>
                <a:lnTo>
                  <a:pt x="760611" y="4160747"/>
                </a:lnTo>
                <a:lnTo>
                  <a:pt x="748125" y="4123975"/>
                </a:lnTo>
                <a:lnTo>
                  <a:pt x="703256" y="4145005"/>
                </a:lnTo>
                <a:cubicBezTo>
                  <a:pt x="655513" y="4177800"/>
                  <a:pt x="615180" y="4230272"/>
                  <a:pt x="552622" y="4243389"/>
                </a:cubicBezTo>
                <a:lnTo>
                  <a:pt x="552352" y="4243398"/>
                </a:lnTo>
                <a:lnTo>
                  <a:pt x="533296" y="4261112"/>
                </a:lnTo>
                <a:cubicBezTo>
                  <a:pt x="525126" y="4264435"/>
                  <a:pt x="515323" y="4265543"/>
                  <a:pt x="504428" y="4265543"/>
                </a:cubicBezTo>
                <a:lnTo>
                  <a:pt x="504254" y="4264977"/>
                </a:lnTo>
                <a:lnTo>
                  <a:pt x="504197" y="4266080"/>
                </a:lnTo>
                <a:cubicBezTo>
                  <a:pt x="490894" y="4292280"/>
                  <a:pt x="477590" y="4327215"/>
                  <a:pt x="450982" y="4318481"/>
                </a:cubicBezTo>
                <a:cubicBezTo>
                  <a:pt x="406637" y="4305380"/>
                  <a:pt x="411072" y="4257346"/>
                  <a:pt x="406637" y="4218046"/>
                </a:cubicBezTo>
                <a:lnTo>
                  <a:pt x="406723" y="4217461"/>
                </a:lnTo>
                <a:lnTo>
                  <a:pt x="363537" y="4243135"/>
                </a:lnTo>
                <a:lnTo>
                  <a:pt x="364666" y="4244092"/>
                </a:lnTo>
                <a:cubicBezTo>
                  <a:pt x="342678" y="4283306"/>
                  <a:pt x="303102" y="4296378"/>
                  <a:pt x="263525" y="4313807"/>
                </a:cubicBezTo>
                <a:lnTo>
                  <a:pt x="263525" y="4312039"/>
                </a:lnTo>
                <a:lnTo>
                  <a:pt x="263055" y="4313922"/>
                </a:lnTo>
                <a:cubicBezTo>
                  <a:pt x="263055" y="4331493"/>
                  <a:pt x="263055" y="4349064"/>
                  <a:pt x="263055" y="4362244"/>
                </a:cubicBezTo>
                <a:cubicBezTo>
                  <a:pt x="175560" y="4423743"/>
                  <a:pt x="175560" y="4305136"/>
                  <a:pt x="123061" y="4291958"/>
                </a:cubicBezTo>
                <a:cubicBezTo>
                  <a:pt x="109937" y="4234850"/>
                  <a:pt x="149310" y="4230458"/>
                  <a:pt x="188684" y="4217279"/>
                </a:cubicBezTo>
                <a:lnTo>
                  <a:pt x="197367" y="4219885"/>
                </a:lnTo>
                <a:lnTo>
                  <a:pt x="198417" y="4214029"/>
                </a:lnTo>
                <a:cubicBezTo>
                  <a:pt x="206353" y="4188011"/>
                  <a:pt x="223447" y="4175622"/>
                  <a:pt x="262518" y="4195444"/>
                </a:cubicBezTo>
                <a:lnTo>
                  <a:pt x="262825" y="4196157"/>
                </a:lnTo>
                <a:lnTo>
                  <a:pt x="262773" y="4195340"/>
                </a:lnTo>
                <a:cubicBezTo>
                  <a:pt x="284923" y="4182177"/>
                  <a:pt x="289353" y="4164627"/>
                  <a:pt x="289353" y="4147076"/>
                </a:cubicBezTo>
                <a:lnTo>
                  <a:pt x="290208" y="4146690"/>
                </a:lnTo>
                <a:lnTo>
                  <a:pt x="358774" y="4050407"/>
                </a:lnTo>
                <a:lnTo>
                  <a:pt x="336038" y="4036129"/>
                </a:lnTo>
                <a:cubicBezTo>
                  <a:pt x="329964" y="4030057"/>
                  <a:pt x="326652" y="4022330"/>
                  <a:pt x="328861" y="4011289"/>
                </a:cubicBezTo>
                <a:cubicBezTo>
                  <a:pt x="331069" y="3998040"/>
                  <a:pt x="338798" y="3990311"/>
                  <a:pt x="348735" y="3985342"/>
                </a:cubicBezTo>
                <a:lnTo>
                  <a:pt x="380757" y="3976270"/>
                </a:lnTo>
                <a:lnTo>
                  <a:pt x="385110" y="3954507"/>
                </a:lnTo>
                <a:lnTo>
                  <a:pt x="386902" y="3954507"/>
                </a:lnTo>
                <a:lnTo>
                  <a:pt x="385578" y="3953730"/>
                </a:lnTo>
                <a:cubicBezTo>
                  <a:pt x="376820" y="3944906"/>
                  <a:pt x="368061" y="3936085"/>
                  <a:pt x="359301" y="3927261"/>
                </a:cubicBezTo>
                <a:lnTo>
                  <a:pt x="360335" y="3925606"/>
                </a:lnTo>
                <a:lnTo>
                  <a:pt x="359301" y="3926030"/>
                </a:lnTo>
                <a:cubicBezTo>
                  <a:pt x="346230" y="3926030"/>
                  <a:pt x="328801" y="3930376"/>
                  <a:pt x="315729" y="3930376"/>
                </a:cubicBezTo>
                <a:lnTo>
                  <a:pt x="315027" y="3929675"/>
                </a:lnTo>
                <a:lnTo>
                  <a:pt x="314510" y="3931617"/>
                </a:lnTo>
                <a:lnTo>
                  <a:pt x="313127" y="3931931"/>
                </a:lnTo>
                <a:lnTo>
                  <a:pt x="315696" y="3932568"/>
                </a:lnTo>
                <a:cubicBezTo>
                  <a:pt x="320070" y="3952313"/>
                  <a:pt x="314601" y="3966573"/>
                  <a:pt x="304757" y="3977542"/>
                </a:cubicBezTo>
                <a:lnTo>
                  <a:pt x="267963" y="4002506"/>
                </a:lnTo>
                <a:lnTo>
                  <a:pt x="268136" y="4002849"/>
                </a:lnTo>
                <a:cubicBezTo>
                  <a:pt x="224135" y="4042149"/>
                  <a:pt x="184532" y="4077084"/>
                  <a:pt x="140531" y="4116386"/>
                </a:cubicBezTo>
                <a:lnTo>
                  <a:pt x="139879" y="4116173"/>
                </a:lnTo>
                <a:lnTo>
                  <a:pt x="140389" y="4117031"/>
                </a:lnTo>
                <a:cubicBezTo>
                  <a:pt x="144794" y="4125853"/>
                  <a:pt x="144794" y="4134676"/>
                  <a:pt x="144794" y="4147910"/>
                </a:cubicBezTo>
                <a:cubicBezTo>
                  <a:pt x="109554" y="4169965"/>
                  <a:pt x="65502" y="4174377"/>
                  <a:pt x="25857" y="4169965"/>
                </a:cubicBezTo>
                <a:cubicBezTo>
                  <a:pt x="25857" y="4156732"/>
                  <a:pt x="25857" y="4139086"/>
                  <a:pt x="25857" y="4121443"/>
                </a:cubicBezTo>
                <a:cubicBezTo>
                  <a:pt x="22553" y="4081740"/>
                  <a:pt x="29161" y="4054445"/>
                  <a:pt x="58689" y="4058168"/>
                </a:cubicBezTo>
                <a:cubicBezTo>
                  <a:pt x="68530" y="4059408"/>
                  <a:pt x="80920" y="4064095"/>
                  <a:pt x="96337" y="4072918"/>
                </a:cubicBezTo>
                <a:lnTo>
                  <a:pt x="96671" y="4073109"/>
                </a:lnTo>
                <a:lnTo>
                  <a:pt x="96530" y="4072717"/>
                </a:lnTo>
                <a:cubicBezTo>
                  <a:pt x="114129" y="4050883"/>
                  <a:pt x="131731" y="4029049"/>
                  <a:pt x="153732" y="4002849"/>
                </a:cubicBezTo>
                <a:lnTo>
                  <a:pt x="158353" y="4000300"/>
                </a:lnTo>
                <a:lnTo>
                  <a:pt x="153221" y="4001106"/>
                </a:lnTo>
                <a:cubicBezTo>
                  <a:pt x="96310" y="3966320"/>
                  <a:pt x="13134" y="3970669"/>
                  <a:pt x="1" y="3879358"/>
                </a:cubicBezTo>
                <a:cubicBezTo>
                  <a:pt x="13134" y="3861965"/>
                  <a:pt x="21890" y="3844573"/>
                  <a:pt x="48156" y="3848920"/>
                </a:cubicBezTo>
                <a:lnTo>
                  <a:pt x="54522" y="3851246"/>
                </a:lnTo>
                <a:lnTo>
                  <a:pt x="77955" y="3822357"/>
                </a:lnTo>
                <a:cubicBezTo>
                  <a:pt x="90534" y="3814112"/>
                  <a:pt x="105845" y="3809714"/>
                  <a:pt x="123345" y="3809714"/>
                </a:cubicBezTo>
                <a:lnTo>
                  <a:pt x="123345" y="3866447"/>
                </a:lnTo>
                <a:lnTo>
                  <a:pt x="123549" y="3866483"/>
                </a:lnTo>
                <a:lnTo>
                  <a:pt x="123549" y="3809331"/>
                </a:lnTo>
                <a:cubicBezTo>
                  <a:pt x="119219" y="3809331"/>
                  <a:pt x="119219" y="3809331"/>
                  <a:pt x="119219" y="3809331"/>
                </a:cubicBezTo>
                <a:lnTo>
                  <a:pt x="187741" y="3783198"/>
                </a:lnTo>
                <a:lnTo>
                  <a:pt x="214162" y="3761450"/>
                </a:lnTo>
                <a:lnTo>
                  <a:pt x="216049" y="3762565"/>
                </a:lnTo>
                <a:lnTo>
                  <a:pt x="214509" y="3760377"/>
                </a:lnTo>
                <a:cubicBezTo>
                  <a:pt x="216727" y="3736045"/>
                  <a:pt x="225596" y="3716135"/>
                  <a:pt x="238344" y="3698991"/>
                </a:cubicBezTo>
                <a:lnTo>
                  <a:pt x="284355" y="3655249"/>
                </a:lnTo>
                <a:lnTo>
                  <a:pt x="284224" y="3653554"/>
                </a:lnTo>
                <a:cubicBezTo>
                  <a:pt x="302099" y="3640361"/>
                  <a:pt x="319976" y="3627168"/>
                  <a:pt x="337851" y="3613977"/>
                </a:cubicBezTo>
                <a:lnTo>
                  <a:pt x="337851" y="3614080"/>
                </a:lnTo>
                <a:lnTo>
                  <a:pt x="362772" y="3592992"/>
                </a:lnTo>
                <a:lnTo>
                  <a:pt x="362760" y="3592798"/>
                </a:lnTo>
                <a:lnTo>
                  <a:pt x="481488" y="3444930"/>
                </a:lnTo>
                <a:lnTo>
                  <a:pt x="445594" y="3441645"/>
                </a:lnTo>
                <a:lnTo>
                  <a:pt x="446098" y="3447674"/>
                </a:lnTo>
                <a:cubicBezTo>
                  <a:pt x="437353" y="3465161"/>
                  <a:pt x="428609" y="3478276"/>
                  <a:pt x="411123" y="3487021"/>
                </a:cubicBezTo>
                <a:lnTo>
                  <a:pt x="387838" y="3501779"/>
                </a:lnTo>
                <a:lnTo>
                  <a:pt x="383277" y="3509932"/>
                </a:lnTo>
                <a:cubicBezTo>
                  <a:pt x="352163" y="3545243"/>
                  <a:pt x="303855" y="3560110"/>
                  <a:pt x="267830" y="3589844"/>
                </a:cubicBezTo>
                <a:lnTo>
                  <a:pt x="267827" y="3589839"/>
                </a:lnTo>
                <a:lnTo>
                  <a:pt x="242190" y="3629942"/>
                </a:lnTo>
                <a:cubicBezTo>
                  <a:pt x="232804" y="3642008"/>
                  <a:pt x="219556" y="3648590"/>
                  <a:pt x="193058" y="3637620"/>
                </a:cubicBezTo>
                <a:lnTo>
                  <a:pt x="193058" y="3636154"/>
                </a:lnTo>
                <a:lnTo>
                  <a:pt x="96530" y="3662239"/>
                </a:lnTo>
                <a:cubicBezTo>
                  <a:pt x="100926" y="3618668"/>
                  <a:pt x="122914" y="3592525"/>
                  <a:pt x="171286" y="3592525"/>
                </a:cubicBezTo>
                <a:lnTo>
                  <a:pt x="171749" y="3592525"/>
                </a:lnTo>
                <a:lnTo>
                  <a:pt x="171607" y="3592430"/>
                </a:lnTo>
                <a:cubicBezTo>
                  <a:pt x="175921" y="3575193"/>
                  <a:pt x="184547" y="3562266"/>
                  <a:pt x="193175" y="3545027"/>
                </a:cubicBezTo>
                <a:cubicBezTo>
                  <a:pt x="214742" y="3527790"/>
                  <a:pt x="240623" y="3510552"/>
                  <a:pt x="262190" y="3493316"/>
                </a:cubicBezTo>
                <a:lnTo>
                  <a:pt x="262190" y="3494603"/>
                </a:lnTo>
                <a:lnTo>
                  <a:pt x="262482" y="3491392"/>
                </a:lnTo>
                <a:cubicBezTo>
                  <a:pt x="271227" y="3473905"/>
                  <a:pt x="279969" y="3460790"/>
                  <a:pt x="288713" y="3447674"/>
                </a:cubicBezTo>
                <a:lnTo>
                  <a:pt x="290036" y="3446109"/>
                </a:lnTo>
                <a:lnTo>
                  <a:pt x="302283" y="3401912"/>
                </a:lnTo>
                <a:lnTo>
                  <a:pt x="337050" y="3373565"/>
                </a:lnTo>
                <a:lnTo>
                  <a:pt x="316400" y="3352502"/>
                </a:lnTo>
                <a:lnTo>
                  <a:pt x="317640" y="3349996"/>
                </a:lnTo>
                <a:lnTo>
                  <a:pt x="315988" y="3351203"/>
                </a:lnTo>
                <a:cubicBezTo>
                  <a:pt x="285090" y="3289601"/>
                  <a:pt x="249779" y="3236800"/>
                  <a:pt x="170329" y="3276401"/>
                </a:cubicBezTo>
                <a:cubicBezTo>
                  <a:pt x="139431" y="3223598"/>
                  <a:pt x="179156" y="3201599"/>
                  <a:pt x="214468" y="3179597"/>
                </a:cubicBezTo>
                <a:lnTo>
                  <a:pt x="214894" y="3179667"/>
                </a:lnTo>
                <a:lnTo>
                  <a:pt x="262938" y="3131164"/>
                </a:lnTo>
                <a:lnTo>
                  <a:pt x="262773" y="3130999"/>
                </a:lnTo>
                <a:cubicBezTo>
                  <a:pt x="271583" y="3100500"/>
                  <a:pt x="285899" y="3074358"/>
                  <a:pt x="305722" y="3054203"/>
                </a:cubicBezTo>
                <a:lnTo>
                  <a:pt x="380761" y="3013866"/>
                </a:lnTo>
                <a:lnTo>
                  <a:pt x="381135" y="3013205"/>
                </a:lnTo>
                <a:lnTo>
                  <a:pt x="385493" y="2991277"/>
                </a:lnTo>
                <a:lnTo>
                  <a:pt x="359972" y="2965475"/>
                </a:lnTo>
                <a:lnTo>
                  <a:pt x="359301" y="2963098"/>
                </a:lnTo>
                <a:lnTo>
                  <a:pt x="359301" y="2965358"/>
                </a:lnTo>
                <a:cubicBezTo>
                  <a:pt x="328588" y="2952086"/>
                  <a:pt x="284712" y="2991905"/>
                  <a:pt x="262773" y="2938813"/>
                </a:cubicBezTo>
                <a:lnTo>
                  <a:pt x="263336" y="2938555"/>
                </a:lnTo>
                <a:lnTo>
                  <a:pt x="262773" y="2938474"/>
                </a:lnTo>
                <a:cubicBezTo>
                  <a:pt x="275948" y="2894439"/>
                  <a:pt x="300104" y="2852605"/>
                  <a:pt x="318769" y="2808570"/>
                </a:cubicBezTo>
                <a:lnTo>
                  <a:pt x="329221" y="2775879"/>
                </a:lnTo>
                <a:lnTo>
                  <a:pt x="320692" y="2782169"/>
                </a:lnTo>
                <a:cubicBezTo>
                  <a:pt x="303103" y="2792518"/>
                  <a:pt x="283314" y="2800143"/>
                  <a:pt x="263526" y="2808857"/>
                </a:cubicBezTo>
                <a:lnTo>
                  <a:pt x="263526" y="2807089"/>
                </a:lnTo>
                <a:lnTo>
                  <a:pt x="263056" y="2808972"/>
                </a:lnTo>
                <a:cubicBezTo>
                  <a:pt x="263056" y="2826543"/>
                  <a:pt x="263056" y="2844114"/>
                  <a:pt x="263056" y="2857294"/>
                </a:cubicBezTo>
                <a:cubicBezTo>
                  <a:pt x="175561" y="2918793"/>
                  <a:pt x="175561" y="2800186"/>
                  <a:pt x="123062" y="2787009"/>
                </a:cubicBezTo>
                <a:cubicBezTo>
                  <a:pt x="109938" y="2729900"/>
                  <a:pt x="149311" y="2725508"/>
                  <a:pt x="188685" y="2712329"/>
                </a:cubicBezTo>
                <a:lnTo>
                  <a:pt x="197368" y="2714935"/>
                </a:lnTo>
                <a:lnTo>
                  <a:pt x="198418" y="2709079"/>
                </a:lnTo>
                <a:cubicBezTo>
                  <a:pt x="206354" y="2683061"/>
                  <a:pt x="223448" y="2670672"/>
                  <a:pt x="262519" y="2690494"/>
                </a:cubicBezTo>
                <a:lnTo>
                  <a:pt x="262826" y="2691207"/>
                </a:lnTo>
                <a:lnTo>
                  <a:pt x="262774" y="2690390"/>
                </a:lnTo>
                <a:cubicBezTo>
                  <a:pt x="284924" y="2677227"/>
                  <a:pt x="289354" y="2659677"/>
                  <a:pt x="289354" y="2642126"/>
                </a:cubicBezTo>
                <a:lnTo>
                  <a:pt x="290209" y="2641740"/>
                </a:lnTo>
                <a:lnTo>
                  <a:pt x="358775" y="2545457"/>
                </a:lnTo>
                <a:lnTo>
                  <a:pt x="336039" y="2531179"/>
                </a:lnTo>
                <a:cubicBezTo>
                  <a:pt x="329965" y="2525107"/>
                  <a:pt x="326653" y="2517380"/>
                  <a:pt x="328862" y="2506339"/>
                </a:cubicBezTo>
                <a:cubicBezTo>
                  <a:pt x="331070" y="2493090"/>
                  <a:pt x="338799" y="2485361"/>
                  <a:pt x="348736" y="2480392"/>
                </a:cubicBezTo>
                <a:lnTo>
                  <a:pt x="380758" y="2471320"/>
                </a:lnTo>
                <a:lnTo>
                  <a:pt x="385111" y="2449557"/>
                </a:lnTo>
                <a:lnTo>
                  <a:pt x="386903" y="2449557"/>
                </a:lnTo>
                <a:lnTo>
                  <a:pt x="385579" y="2448780"/>
                </a:lnTo>
                <a:cubicBezTo>
                  <a:pt x="376821" y="2439956"/>
                  <a:pt x="368062" y="2431135"/>
                  <a:pt x="359302" y="2422311"/>
                </a:cubicBezTo>
                <a:lnTo>
                  <a:pt x="360336" y="2420656"/>
                </a:lnTo>
                <a:lnTo>
                  <a:pt x="359302" y="2421080"/>
                </a:lnTo>
                <a:cubicBezTo>
                  <a:pt x="346231" y="2421080"/>
                  <a:pt x="328802" y="2425426"/>
                  <a:pt x="315730" y="2425426"/>
                </a:cubicBezTo>
                <a:lnTo>
                  <a:pt x="315028" y="2424725"/>
                </a:lnTo>
                <a:lnTo>
                  <a:pt x="314511" y="2426667"/>
                </a:lnTo>
                <a:lnTo>
                  <a:pt x="313128" y="2426981"/>
                </a:lnTo>
                <a:lnTo>
                  <a:pt x="315697" y="2427618"/>
                </a:lnTo>
                <a:cubicBezTo>
                  <a:pt x="320071" y="2447363"/>
                  <a:pt x="314602" y="2461623"/>
                  <a:pt x="304758" y="2472592"/>
                </a:cubicBezTo>
                <a:lnTo>
                  <a:pt x="267964" y="2497556"/>
                </a:lnTo>
                <a:lnTo>
                  <a:pt x="268137" y="2497899"/>
                </a:lnTo>
                <a:cubicBezTo>
                  <a:pt x="224136" y="2537199"/>
                  <a:pt x="184533" y="2572134"/>
                  <a:pt x="140532" y="2611436"/>
                </a:cubicBezTo>
                <a:lnTo>
                  <a:pt x="139880" y="2611223"/>
                </a:lnTo>
                <a:lnTo>
                  <a:pt x="140390" y="2612081"/>
                </a:lnTo>
                <a:cubicBezTo>
                  <a:pt x="144795" y="2620903"/>
                  <a:pt x="144795" y="2629726"/>
                  <a:pt x="144795" y="2642960"/>
                </a:cubicBezTo>
                <a:cubicBezTo>
                  <a:pt x="109555" y="2665015"/>
                  <a:pt x="65503" y="2669427"/>
                  <a:pt x="25858" y="2665015"/>
                </a:cubicBezTo>
                <a:cubicBezTo>
                  <a:pt x="25858" y="2651782"/>
                  <a:pt x="25858" y="2634136"/>
                  <a:pt x="25858" y="2616493"/>
                </a:cubicBezTo>
                <a:cubicBezTo>
                  <a:pt x="22554" y="2576790"/>
                  <a:pt x="29162" y="2549495"/>
                  <a:pt x="58690" y="2553218"/>
                </a:cubicBezTo>
                <a:cubicBezTo>
                  <a:pt x="68531" y="2554458"/>
                  <a:pt x="80921" y="2559145"/>
                  <a:pt x="96338" y="2567968"/>
                </a:cubicBezTo>
                <a:lnTo>
                  <a:pt x="96672" y="2568159"/>
                </a:lnTo>
                <a:lnTo>
                  <a:pt x="96531" y="2567767"/>
                </a:lnTo>
                <a:cubicBezTo>
                  <a:pt x="114130" y="2545933"/>
                  <a:pt x="131732" y="2524099"/>
                  <a:pt x="153733" y="2497899"/>
                </a:cubicBezTo>
                <a:lnTo>
                  <a:pt x="158354" y="2495350"/>
                </a:lnTo>
                <a:lnTo>
                  <a:pt x="153222" y="2496156"/>
                </a:lnTo>
                <a:cubicBezTo>
                  <a:pt x="96311" y="2461370"/>
                  <a:pt x="13135" y="2465719"/>
                  <a:pt x="2" y="2374408"/>
                </a:cubicBezTo>
                <a:cubicBezTo>
                  <a:pt x="13135" y="2357015"/>
                  <a:pt x="21891" y="2339623"/>
                  <a:pt x="48157" y="2343970"/>
                </a:cubicBezTo>
                <a:lnTo>
                  <a:pt x="54523" y="2346296"/>
                </a:lnTo>
                <a:lnTo>
                  <a:pt x="77956" y="2317407"/>
                </a:lnTo>
                <a:cubicBezTo>
                  <a:pt x="90535" y="2309162"/>
                  <a:pt x="105846" y="2304764"/>
                  <a:pt x="123346" y="2304764"/>
                </a:cubicBezTo>
                <a:lnTo>
                  <a:pt x="123346" y="2361497"/>
                </a:lnTo>
                <a:lnTo>
                  <a:pt x="123550" y="2361533"/>
                </a:lnTo>
                <a:lnTo>
                  <a:pt x="123550" y="2304381"/>
                </a:lnTo>
                <a:cubicBezTo>
                  <a:pt x="119220" y="2304381"/>
                  <a:pt x="119220" y="2304381"/>
                  <a:pt x="119220" y="2304381"/>
                </a:cubicBezTo>
                <a:lnTo>
                  <a:pt x="187742" y="2278248"/>
                </a:lnTo>
                <a:lnTo>
                  <a:pt x="214163" y="2256500"/>
                </a:lnTo>
                <a:lnTo>
                  <a:pt x="216050" y="2257615"/>
                </a:lnTo>
                <a:lnTo>
                  <a:pt x="214510" y="2255427"/>
                </a:lnTo>
                <a:cubicBezTo>
                  <a:pt x="216728" y="2231095"/>
                  <a:pt x="225597" y="2211185"/>
                  <a:pt x="238345" y="2194041"/>
                </a:cubicBezTo>
                <a:lnTo>
                  <a:pt x="284356" y="2150299"/>
                </a:lnTo>
                <a:lnTo>
                  <a:pt x="284225" y="2148604"/>
                </a:lnTo>
                <a:cubicBezTo>
                  <a:pt x="302100" y="2135411"/>
                  <a:pt x="319977" y="2122218"/>
                  <a:pt x="337852" y="2109027"/>
                </a:cubicBezTo>
                <a:lnTo>
                  <a:pt x="337852" y="2109130"/>
                </a:lnTo>
                <a:lnTo>
                  <a:pt x="362773" y="2088042"/>
                </a:lnTo>
                <a:lnTo>
                  <a:pt x="362761" y="2087848"/>
                </a:lnTo>
                <a:lnTo>
                  <a:pt x="481489" y="1939980"/>
                </a:lnTo>
                <a:lnTo>
                  <a:pt x="445595" y="1936696"/>
                </a:lnTo>
                <a:lnTo>
                  <a:pt x="446099" y="1942725"/>
                </a:lnTo>
                <a:cubicBezTo>
                  <a:pt x="437354" y="1960211"/>
                  <a:pt x="428610" y="1973327"/>
                  <a:pt x="411124" y="1982072"/>
                </a:cubicBezTo>
                <a:lnTo>
                  <a:pt x="387839" y="1996829"/>
                </a:lnTo>
                <a:lnTo>
                  <a:pt x="383278" y="2004982"/>
                </a:lnTo>
                <a:cubicBezTo>
                  <a:pt x="352164" y="2040293"/>
                  <a:pt x="303856" y="2055160"/>
                  <a:pt x="267831" y="2084894"/>
                </a:cubicBezTo>
                <a:lnTo>
                  <a:pt x="267828" y="2084889"/>
                </a:lnTo>
                <a:lnTo>
                  <a:pt x="242191" y="2124992"/>
                </a:lnTo>
                <a:cubicBezTo>
                  <a:pt x="232805" y="2137058"/>
                  <a:pt x="219557" y="2143640"/>
                  <a:pt x="193059" y="2132670"/>
                </a:cubicBezTo>
                <a:lnTo>
                  <a:pt x="193059" y="2131204"/>
                </a:lnTo>
                <a:lnTo>
                  <a:pt x="96531" y="2157289"/>
                </a:lnTo>
                <a:cubicBezTo>
                  <a:pt x="100927" y="2113718"/>
                  <a:pt x="122915" y="2087575"/>
                  <a:pt x="171287" y="2087575"/>
                </a:cubicBezTo>
                <a:lnTo>
                  <a:pt x="171750" y="2087575"/>
                </a:lnTo>
                <a:lnTo>
                  <a:pt x="171608" y="2087480"/>
                </a:lnTo>
                <a:cubicBezTo>
                  <a:pt x="175922" y="2070243"/>
                  <a:pt x="184548" y="2057316"/>
                  <a:pt x="193176" y="2040077"/>
                </a:cubicBezTo>
                <a:cubicBezTo>
                  <a:pt x="214743" y="2022840"/>
                  <a:pt x="240624" y="2005602"/>
                  <a:pt x="262191" y="1988367"/>
                </a:cubicBezTo>
                <a:lnTo>
                  <a:pt x="262191" y="1989654"/>
                </a:lnTo>
                <a:lnTo>
                  <a:pt x="262483" y="1986442"/>
                </a:lnTo>
                <a:cubicBezTo>
                  <a:pt x="271228" y="1968956"/>
                  <a:pt x="279970" y="1955840"/>
                  <a:pt x="288714" y="1942725"/>
                </a:cubicBezTo>
                <a:lnTo>
                  <a:pt x="290037" y="1941160"/>
                </a:lnTo>
                <a:lnTo>
                  <a:pt x="302284" y="1896963"/>
                </a:lnTo>
                <a:lnTo>
                  <a:pt x="337051" y="1868615"/>
                </a:lnTo>
                <a:lnTo>
                  <a:pt x="316401" y="1847552"/>
                </a:lnTo>
                <a:lnTo>
                  <a:pt x="317641" y="1845046"/>
                </a:lnTo>
                <a:lnTo>
                  <a:pt x="315989" y="1846254"/>
                </a:lnTo>
                <a:cubicBezTo>
                  <a:pt x="285091" y="1784651"/>
                  <a:pt x="249780" y="1731851"/>
                  <a:pt x="170330" y="1771452"/>
                </a:cubicBezTo>
                <a:cubicBezTo>
                  <a:pt x="139432" y="1718649"/>
                  <a:pt x="179157" y="1696650"/>
                  <a:pt x="214469" y="1674647"/>
                </a:cubicBezTo>
                <a:lnTo>
                  <a:pt x="214895" y="1674717"/>
                </a:lnTo>
                <a:lnTo>
                  <a:pt x="262939" y="1626215"/>
                </a:lnTo>
                <a:lnTo>
                  <a:pt x="262774" y="1626050"/>
                </a:lnTo>
                <a:cubicBezTo>
                  <a:pt x="271584" y="1595551"/>
                  <a:pt x="285900" y="1569408"/>
                  <a:pt x="305723" y="1549253"/>
                </a:cubicBezTo>
                <a:lnTo>
                  <a:pt x="380762" y="1508917"/>
                </a:lnTo>
                <a:lnTo>
                  <a:pt x="381136" y="1508256"/>
                </a:lnTo>
                <a:lnTo>
                  <a:pt x="385494" y="1486327"/>
                </a:lnTo>
                <a:lnTo>
                  <a:pt x="359973" y="1460525"/>
                </a:lnTo>
                <a:lnTo>
                  <a:pt x="359302" y="1458148"/>
                </a:lnTo>
                <a:lnTo>
                  <a:pt x="359302" y="1460408"/>
                </a:lnTo>
                <a:cubicBezTo>
                  <a:pt x="328589" y="1447136"/>
                  <a:pt x="284713" y="1486955"/>
                  <a:pt x="262774" y="1433863"/>
                </a:cubicBezTo>
                <a:lnTo>
                  <a:pt x="263337" y="1433605"/>
                </a:lnTo>
                <a:lnTo>
                  <a:pt x="262774" y="1433525"/>
                </a:lnTo>
                <a:cubicBezTo>
                  <a:pt x="289125" y="1345453"/>
                  <a:pt x="359395" y="1266190"/>
                  <a:pt x="341828" y="1160505"/>
                </a:cubicBezTo>
                <a:cubicBezTo>
                  <a:pt x="333043" y="1125278"/>
                  <a:pt x="363787" y="1085648"/>
                  <a:pt x="412097" y="1085648"/>
                </a:cubicBezTo>
                <a:cubicBezTo>
                  <a:pt x="491150" y="1085648"/>
                  <a:pt x="504326" y="1037207"/>
                  <a:pt x="504326" y="975559"/>
                </a:cubicBezTo>
                <a:cubicBezTo>
                  <a:pt x="552636" y="944734"/>
                  <a:pt x="609731" y="931524"/>
                  <a:pt x="658040" y="909506"/>
                </a:cubicBezTo>
                <a:lnTo>
                  <a:pt x="662169" y="910178"/>
                </a:lnTo>
                <a:lnTo>
                  <a:pt x="714135" y="847884"/>
                </a:lnTo>
                <a:lnTo>
                  <a:pt x="792777" y="782421"/>
                </a:lnTo>
                <a:lnTo>
                  <a:pt x="762953" y="738639"/>
                </a:lnTo>
                <a:cubicBezTo>
                  <a:pt x="757472" y="721056"/>
                  <a:pt x="754186" y="702376"/>
                  <a:pt x="745416" y="686990"/>
                </a:cubicBezTo>
                <a:cubicBezTo>
                  <a:pt x="762953" y="669407"/>
                  <a:pt x="780491" y="656221"/>
                  <a:pt x="793643" y="638638"/>
                </a:cubicBezTo>
                <a:cubicBezTo>
                  <a:pt x="828719" y="629847"/>
                  <a:pt x="859409" y="621055"/>
                  <a:pt x="890101" y="616660"/>
                </a:cubicBezTo>
                <a:cubicBezTo>
                  <a:pt x="919694" y="589462"/>
                  <a:pt x="949289" y="563655"/>
                  <a:pt x="981226" y="557232"/>
                </a:cubicBezTo>
                <a:cubicBezTo>
                  <a:pt x="991870" y="555090"/>
                  <a:pt x="1002776" y="555104"/>
                  <a:pt x="1014027" y="557936"/>
                </a:cubicBezTo>
                <a:lnTo>
                  <a:pt x="1059447" y="584913"/>
                </a:lnTo>
                <a:lnTo>
                  <a:pt x="1104909" y="519168"/>
                </a:lnTo>
                <a:cubicBezTo>
                  <a:pt x="1122529" y="510408"/>
                  <a:pt x="1140150" y="501651"/>
                  <a:pt x="1157770" y="492891"/>
                </a:cubicBezTo>
                <a:cubicBezTo>
                  <a:pt x="1159973" y="488512"/>
                  <a:pt x="1163277" y="486321"/>
                  <a:pt x="1167131" y="486321"/>
                </a:cubicBezTo>
                <a:lnTo>
                  <a:pt x="1174904" y="490353"/>
                </a:lnTo>
                <a:lnTo>
                  <a:pt x="1187261" y="475339"/>
                </a:lnTo>
                <a:lnTo>
                  <a:pt x="1190018" y="473971"/>
                </a:lnTo>
                <a:lnTo>
                  <a:pt x="1205783" y="444448"/>
                </a:lnTo>
                <a:cubicBezTo>
                  <a:pt x="1218778" y="435599"/>
                  <a:pt x="1236103" y="431176"/>
                  <a:pt x="1249098" y="422327"/>
                </a:cubicBezTo>
                <a:lnTo>
                  <a:pt x="1249537" y="422317"/>
                </a:lnTo>
                <a:lnTo>
                  <a:pt x="1253866" y="400116"/>
                </a:lnTo>
                <a:cubicBezTo>
                  <a:pt x="1266938" y="382239"/>
                  <a:pt x="1280009" y="368833"/>
                  <a:pt x="1301795" y="373302"/>
                </a:cubicBezTo>
                <a:cubicBezTo>
                  <a:pt x="1314866" y="373302"/>
                  <a:pt x="1332295" y="373302"/>
                  <a:pt x="1345367" y="368833"/>
                </a:cubicBezTo>
                <a:lnTo>
                  <a:pt x="1345579" y="371444"/>
                </a:lnTo>
                <a:lnTo>
                  <a:pt x="1345703" y="370821"/>
                </a:lnTo>
                <a:cubicBezTo>
                  <a:pt x="1354416" y="357588"/>
                  <a:pt x="1363132" y="339942"/>
                  <a:pt x="1371846" y="326709"/>
                </a:cubicBezTo>
                <a:cubicBezTo>
                  <a:pt x="1397988" y="317887"/>
                  <a:pt x="1419775" y="348766"/>
                  <a:pt x="1441561" y="326709"/>
                </a:cubicBezTo>
                <a:lnTo>
                  <a:pt x="1442273" y="327719"/>
                </a:lnTo>
                <a:lnTo>
                  <a:pt x="1441971" y="326119"/>
                </a:lnTo>
                <a:cubicBezTo>
                  <a:pt x="1450776" y="277478"/>
                  <a:pt x="1441971" y="233261"/>
                  <a:pt x="1402346" y="189042"/>
                </a:cubicBezTo>
                <a:cubicBezTo>
                  <a:pt x="1490401" y="175776"/>
                  <a:pt x="1450776" y="286322"/>
                  <a:pt x="1516817" y="277478"/>
                </a:cubicBezTo>
                <a:cubicBezTo>
                  <a:pt x="1556440" y="259792"/>
                  <a:pt x="1600468" y="273057"/>
                  <a:pt x="1635690" y="250949"/>
                </a:cubicBezTo>
                <a:cubicBezTo>
                  <a:pt x="1692925" y="193464"/>
                  <a:pt x="1719341" y="264214"/>
                  <a:pt x="1758966" y="277478"/>
                </a:cubicBezTo>
                <a:cubicBezTo>
                  <a:pt x="1758966" y="286322"/>
                  <a:pt x="1758966" y="295166"/>
                  <a:pt x="1758966" y="304010"/>
                </a:cubicBezTo>
                <a:lnTo>
                  <a:pt x="1758545" y="305802"/>
                </a:lnTo>
                <a:lnTo>
                  <a:pt x="1782553" y="325736"/>
                </a:lnTo>
                <a:lnTo>
                  <a:pt x="1783259" y="325408"/>
                </a:lnTo>
                <a:cubicBezTo>
                  <a:pt x="1790921" y="318836"/>
                  <a:pt x="1798582" y="315549"/>
                  <a:pt x="1806244" y="314318"/>
                </a:cubicBezTo>
                <a:cubicBezTo>
                  <a:pt x="1829226" y="310621"/>
                  <a:pt x="1852209" y="325408"/>
                  <a:pt x="1875192" y="325408"/>
                </a:cubicBezTo>
                <a:lnTo>
                  <a:pt x="1878420" y="327715"/>
                </a:lnTo>
                <a:lnTo>
                  <a:pt x="1876943" y="324986"/>
                </a:lnTo>
                <a:cubicBezTo>
                  <a:pt x="1933102" y="320569"/>
                  <a:pt x="1954703" y="342650"/>
                  <a:pt x="1950383" y="395647"/>
                </a:cubicBezTo>
                <a:lnTo>
                  <a:pt x="1949567" y="395459"/>
                </a:lnTo>
                <a:lnTo>
                  <a:pt x="1949612" y="395517"/>
                </a:lnTo>
                <a:cubicBezTo>
                  <a:pt x="1949612" y="404279"/>
                  <a:pt x="1949612" y="413044"/>
                  <a:pt x="1949612" y="421807"/>
                </a:cubicBezTo>
                <a:lnTo>
                  <a:pt x="1951575" y="431625"/>
                </a:lnTo>
                <a:lnTo>
                  <a:pt x="1951575" y="421531"/>
                </a:lnTo>
                <a:cubicBezTo>
                  <a:pt x="2003413" y="417098"/>
                  <a:pt x="2055253" y="425967"/>
                  <a:pt x="2094133" y="465877"/>
                </a:cubicBezTo>
                <a:lnTo>
                  <a:pt x="2091356" y="466341"/>
                </a:lnTo>
                <a:lnTo>
                  <a:pt x="2095217" y="466836"/>
                </a:lnTo>
                <a:cubicBezTo>
                  <a:pt x="2121575" y="475685"/>
                  <a:pt x="2143539" y="457989"/>
                  <a:pt x="2165503" y="444717"/>
                </a:cubicBezTo>
                <a:lnTo>
                  <a:pt x="2167586" y="444950"/>
                </a:lnTo>
                <a:lnTo>
                  <a:pt x="2166529" y="443911"/>
                </a:lnTo>
                <a:cubicBezTo>
                  <a:pt x="2186190" y="405300"/>
                  <a:pt x="2213228" y="388407"/>
                  <a:pt x="2247639" y="391424"/>
                </a:cubicBezTo>
                <a:lnTo>
                  <a:pt x="2282405" y="400462"/>
                </a:lnTo>
                <a:lnTo>
                  <a:pt x="2284001" y="399962"/>
                </a:lnTo>
                <a:lnTo>
                  <a:pt x="2310259" y="369144"/>
                </a:lnTo>
                <a:lnTo>
                  <a:pt x="2310259" y="347168"/>
                </a:lnTo>
                <a:lnTo>
                  <a:pt x="2312731" y="346682"/>
                </a:lnTo>
                <a:lnTo>
                  <a:pt x="2358724" y="294651"/>
                </a:lnTo>
                <a:cubicBezTo>
                  <a:pt x="2384580" y="285712"/>
                  <a:pt x="2406126" y="285712"/>
                  <a:pt x="2431982" y="299118"/>
                </a:cubicBezTo>
                <a:lnTo>
                  <a:pt x="2385181" y="352064"/>
                </a:lnTo>
                <a:lnTo>
                  <a:pt x="2390035" y="376851"/>
                </a:lnTo>
                <a:cubicBezTo>
                  <a:pt x="2393886" y="384546"/>
                  <a:pt x="2400489" y="391142"/>
                  <a:pt x="2411493" y="395540"/>
                </a:cubicBezTo>
                <a:lnTo>
                  <a:pt x="2411440" y="395730"/>
                </a:lnTo>
                <a:lnTo>
                  <a:pt x="2480068" y="374196"/>
                </a:lnTo>
                <a:lnTo>
                  <a:pt x="2483309" y="377755"/>
                </a:lnTo>
                <a:lnTo>
                  <a:pt x="2481934" y="374441"/>
                </a:lnTo>
                <a:cubicBezTo>
                  <a:pt x="2499412" y="356890"/>
                  <a:pt x="2516890" y="343727"/>
                  <a:pt x="2534368" y="330563"/>
                </a:cubicBezTo>
                <a:lnTo>
                  <a:pt x="2536573" y="329801"/>
                </a:lnTo>
                <a:lnTo>
                  <a:pt x="2533874" y="329149"/>
                </a:lnTo>
                <a:cubicBezTo>
                  <a:pt x="2547073" y="285354"/>
                  <a:pt x="2586674" y="285354"/>
                  <a:pt x="2621876" y="276595"/>
                </a:cubicBezTo>
                <a:lnTo>
                  <a:pt x="2624625" y="274573"/>
                </a:lnTo>
                <a:lnTo>
                  <a:pt x="2649669" y="238031"/>
                </a:lnTo>
                <a:cubicBezTo>
                  <a:pt x="2683623" y="209172"/>
                  <a:pt x="2734046" y="207524"/>
                  <a:pt x="2769832" y="181139"/>
                </a:cubicBezTo>
                <a:lnTo>
                  <a:pt x="2766802" y="214937"/>
                </a:lnTo>
                <a:lnTo>
                  <a:pt x="2768128" y="213667"/>
                </a:lnTo>
                <a:lnTo>
                  <a:pt x="2771043" y="181139"/>
                </a:lnTo>
                <a:lnTo>
                  <a:pt x="2817941" y="133559"/>
                </a:lnTo>
                <a:lnTo>
                  <a:pt x="2818373" y="103180"/>
                </a:lnTo>
                <a:cubicBezTo>
                  <a:pt x="2828071" y="79983"/>
                  <a:pt x="2861908" y="84866"/>
                  <a:pt x="2888316" y="84866"/>
                </a:cubicBezTo>
                <a:cubicBezTo>
                  <a:pt x="2910322" y="76184"/>
                  <a:pt x="2936732" y="71842"/>
                  <a:pt x="2958738" y="63160"/>
                </a:cubicBezTo>
                <a:cubicBezTo>
                  <a:pt x="2965342" y="71842"/>
                  <a:pt x="2973045" y="77268"/>
                  <a:pt x="2981297" y="80525"/>
                </a:cubicBezTo>
                <a:lnTo>
                  <a:pt x="3005829" y="84643"/>
                </a:lnTo>
                <a:lnTo>
                  <a:pt x="3005791" y="84611"/>
                </a:lnTo>
                <a:cubicBezTo>
                  <a:pt x="3014677" y="75672"/>
                  <a:pt x="3023564" y="66736"/>
                  <a:pt x="3032450" y="57797"/>
                </a:cubicBezTo>
                <a:lnTo>
                  <a:pt x="3033280" y="57973"/>
                </a:lnTo>
                <a:lnTo>
                  <a:pt x="3034362" y="21069"/>
                </a:lnTo>
                <a:cubicBezTo>
                  <a:pt x="3035452" y="9428"/>
                  <a:pt x="3039809" y="559"/>
                  <a:pt x="3055059" y="559"/>
                </a:cubicBezTo>
                <a:cubicBezTo>
                  <a:pt x="3094273" y="-3875"/>
                  <a:pt x="3124774" y="18297"/>
                  <a:pt x="3129132" y="58209"/>
                </a:cubicBezTo>
                <a:lnTo>
                  <a:pt x="3129125" y="58216"/>
                </a:lnTo>
                <a:lnTo>
                  <a:pt x="3130204" y="57797"/>
                </a:lnTo>
                <a:cubicBezTo>
                  <a:pt x="3161308" y="138238"/>
                  <a:pt x="3072439" y="98017"/>
                  <a:pt x="3059109" y="133768"/>
                </a:cubicBezTo>
                <a:lnTo>
                  <a:pt x="3058413" y="133069"/>
                </a:lnTo>
                <a:lnTo>
                  <a:pt x="3052237" y="159280"/>
                </a:lnTo>
                <a:cubicBezTo>
                  <a:pt x="3048975" y="168139"/>
                  <a:pt x="3043538" y="175891"/>
                  <a:pt x="3032662" y="180322"/>
                </a:cubicBezTo>
                <a:lnTo>
                  <a:pt x="3031678" y="181757"/>
                </a:lnTo>
                <a:lnTo>
                  <a:pt x="3033274" y="181139"/>
                </a:lnTo>
                <a:lnTo>
                  <a:pt x="3058941" y="224091"/>
                </a:lnTo>
                <a:lnTo>
                  <a:pt x="3102318" y="228446"/>
                </a:lnTo>
                <a:lnTo>
                  <a:pt x="3101212" y="230888"/>
                </a:lnTo>
                <a:lnTo>
                  <a:pt x="3103254" y="229074"/>
                </a:lnTo>
                <a:cubicBezTo>
                  <a:pt x="3169012" y="172165"/>
                  <a:pt x="3217234" y="88989"/>
                  <a:pt x="3335596" y="84611"/>
                </a:cubicBezTo>
                <a:cubicBezTo>
                  <a:pt x="3274224" y="141521"/>
                  <a:pt x="3226001" y="185298"/>
                  <a:pt x="3177779" y="229074"/>
                </a:cubicBezTo>
                <a:lnTo>
                  <a:pt x="3177688" y="229576"/>
                </a:lnTo>
                <a:lnTo>
                  <a:pt x="3177800" y="229403"/>
                </a:lnTo>
                <a:cubicBezTo>
                  <a:pt x="3186502" y="229403"/>
                  <a:pt x="3190853" y="229403"/>
                  <a:pt x="3199555" y="229403"/>
                </a:cubicBezTo>
                <a:lnTo>
                  <a:pt x="3200608" y="231871"/>
                </a:lnTo>
                <a:lnTo>
                  <a:pt x="3200990" y="229594"/>
                </a:lnTo>
                <a:cubicBezTo>
                  <a:pt x="3239313" y="225740"/>
                  <a:pt x="3291046" y="191532"/>
                  <a:pt x="3297512" y="247964"/>
                </a:cubicBezTo>
                <a:lnTo>
                  <a:pt x="3297350" y="276646"/>
                </a:lnTo>
                <a:lnTo>
                  <a:pt x="3318919" y="292185"/>
                </a:lnTo>
                <a:cubicBezTo>
                  <a:pt x="3330808" y="296938"/>
                  <a:pt x="3343783" y="297661"/>
                  <a:pt x="3356680" y="297608"/>
                </a:cubicBezTo>
                <a:lnTo>
                  <a:pt x="3392528" y="298353"/>
                </a:lnTo>
                <a:lnTo>
                  <a:pt x="3414649" y="282248"/>
                </a:lnTo>
                <a:cubicBezTo>
                  <a:pt x="3439613" y="276636"/>
                  <a:pt x="3469570" y="296592"/>
                  <a:pt x="3489542" y="276636"/>
                </a:cubicBezTo>
                <a:cubicBezTo>
                  <a:pt x="3512842" y="349806"/>
                  <a:pt x="3463746" y="348143"/>
                  <a:pt x="3424634" y="355834"/>
                </a:cubicBezTo>
                <a:lnTo>
                  <a:pt x="3393994" y="368872"/>
                </a:lnTo>
                <a:lnTo>
                  <a:pt x="3393978" y="368906"/>
                </a:lnTo>
                <a:cubicBezTo>
                  <a:pt x="3385156" y="377723"/>
                  <a:pt x="3376335" y="386538"/>
                  <a:pt x="3367510" y="395353"/>
                </a:cubicBezTo>
                <a:lnTo>
                  <a:pt x="3367233" y="396343"/>
                </a:lnTo>
                <a:lnTo>
                  <a:pt x="3389221" y="439394"/>
                </a:lnTo>
                <a:lnTo>
                  <a:pt x="3389605" y="439769"/>
                </a:lnTo>
                <a:lnTo>
                  <a:pt x="3438156" y="418716"/>
                </a:lnTo>
                <a:cubicBezTo>
                  <a:pt x="3454467" y="412753"/>
                  <a:pt x="3470780" y="408315"/>
                  <a:pt x="3487091" y="406651"/>
                </a:cubicBezTo>
                <a:cubicBezTo>
                  <a:pt x="3503402" y="404987"/>
                  <a:pt x="3519714" y="406096"/>
                  <a:pt x="3536026" y="411227"/>
                </a:cubicBezTo>
                <a:lnTo>
                  <a:pt x="3548865" y="416931"/>
                </a:lnTo>
                <a:lnTo>
                  <a:pt x="3552144" y="400116"/>
                </a:lnTo>
                <a:cubicBezTo>
                  <a:pt x="3565216" y="382239"/>
                  <a:pt x="3578287" y="368833"/>
                  <a:pt x="3600073" y="373302"/>
                </a:cubicBezTo>
                <a:cubicBezTo>
                  <a:pt x="3613144" y="373302"/>
                  <a:pt x="3630573" y="373302"/>
                  <a:pt x="3643645" y="368833"/>
                </a:cubicBezTo>
                <a:lnTo>
                  <a:pt x="3643857" y="371444"/>
                </a:lnTo>
                <a:lnTo>
                  <a:pt x="3643981" y="370821"/>
                </a:lnTo>
                <a:cubicBezTo>
                  <a:pt x="3652694" y="357588"/>
                  <a:pt x="3661410" y="339942"/>
                  <a:pt x="3670124" y="326709"/>
                </a:cubicBezTo>
                <a:cubicBezTo>
                  <a:pt x="3696266" y="317887"/>
                  <a:pt x="3718053" y="348766"/>
                  <a:pt x="3739839" y="326709"/>
                </a:cubicBezTo>
                <a:lnTo>
                  <a:pt x="3740551" y="327719"/>
                </a:lnTo>
                <a:lnTo>
                  <a:pt x="3740249" y="326119"/>
                </a:lnTo>
                <a:cubicBezTo>
                  <a:pt x="3749054" y="277478"/>
                  <a:pt x="3740249" y="233261"/>
                  <a:pt x="3700624" y="189042"/>
                </a:cubicBezTo>
                <a:cubicBezTo>
                  <a:pt x="3788679" y="175776"/>
                  <a:pt x="3749054" y="286322"/>
                  <a:pt x="3815095" y="277478"/>
                </a:cubicBezTo>
                <a:cubicBezTo>
                  <a:pt x="3854718" y="259792"/>
                  <a:pt x="3898746" y="273057"/>
                  <a:pt x="3933968" y="250949"/>
                </a:cubicBezTo>
                <a:cubicBezTo>
                  <a:pt x="3955431" y="229392"/>
                  <a:pt x="3972560" y="225869"/>
                  <a:pt x="3987677" y="230584"/>
                </a:cubicBezTo>
                <a:lnTo>
                  <a:pt x="3996493" y="234891"/>
                </a:lnTo>
                <a:lnTo>
                  <a:pt x="4042007" y="197227"/>
                </a:lnTo>
                <a:lnTo>
                  <a:pt x="4042131" y="197322"/>
                </a:lnTo>
                <a:lnTo>
                  <a:pt x="4067038" y="176506"/>
                </a:lnTo>
                <a:lnTo>
                  <a:pt x="4068181" y="176645"/>
                </a:lnTo>
                <a:lnTo>
                  <a:pt x="4115972" y="132875"/>
                </a:lnTo>
                <a:cubicBezTo>
                  <a:pt x="4177537" y="137305"/>
                  <a:pt x="4133564" y="181605"/>
                  <a:pt x="4137961" y="203755"/>
                </a:cubicBezTo>
                <a:lnTo>
                  <a:pt x="4137986" y="204809"/>
                </a:lnTo>
                <a:lnTo>
                  <a:pt x="4139266" y="203260"/>
                </a:lnTo>
                <a:lnTo>
                  <a:pt x="4231175" y="181195"/>
                </a:lnTo>
                <a:lnTo>
                  <a:pt x="4231162" y="181139"/>
                </a:lnTo>
                <a:cubicBezTo>
                  <a:pt x="4241962" y="166124"/>
                  <a:pt x="4252762" y="155398"/>
                  <a:pt x="4265181" y="150036"/>
                </a:cubicBezTo>
                <a:lnTo>
                  <a:pt x="4307859" y="151081"/>
                </a:lnTo>
                <a:lnTo>
                  <a:pt x="4309010" y="150353"/>
                </a:lnTo>
                <a:cubicBezTo>
                  <a:pt x="4344047" y="132875"/>
                  <a:pt x="4344047" y="163462"/>
                  <a:pt x="4357188" y="180940"/>
                </a:cubicBezTo>
                <a:lnTo>
                  <a:pt x="4356918" y="181208"/>
                </a:lnTo>
                <a:lnTo>
                  <a:pt x="4357521" y="181197"/>
                </a:lnTo>
                <a:cubicBezTo>
                  <a:pt x="4383664" y="163626"/>
                  <a:pt x="4405449" y="146053"/>
                  <a:pt x="4427236" y="132875"/>
                </a:cubicBezTo>
                <a:cubicBezTo>
                  <a:pt x="4466450" y="154839"/>
                  <a:pt x="4496951" y="181197"/>
                  <a:pt x="4501308" y="229518"/>
                </a:cubicBezTo>
                <a:lnTo>
                  <a:pt x="4501015" y="230405"/>
                </a:lnTo>
                <a:lnTo>
                  <a:pt x="4502314" y="229087"/>
                </a:lnTo>
                <a:cubicBezTo>
                  <a:pt x="4554600" y="202590"/>
                  <a:pt x="4567671" y="246753"/>
                  <a:pt x="4563315" y="277667"/>
                </a:cubicBezTo>
                <a:cubicBezTo>
                  <a:pt x="4563315" y="326248"/>
                  <a:pt x="4585101" y="326248"/>
                  <a:pt x="4619959" y="326248"/>
                </a:cubicBezTo>
                <a:lnTo>
                  <a:pt x="4619644" y="326536"/>
                </a:lnTo>
                <a:lnTo>
                  <a:pt x="4620568" y="326170"/>
                </a:lnTo>
                <a:lnTo>
                  <a:pt x="4653771" y="298305"/>
                </a:lnTo>
                <a:lnTo>
                  <a:pt x="4657002" y="294651"/>
                </a:lnTo>
                <a:lnTo>
                  <a:pt x="4658406" y="294415"/>
                </a:lnTo>
                <a:lnTo>
                  <a:pt x="4673110" y="282076"/>
                </a:lnTo>
                <a:lnTo>
                  <a:pt x="4682779" y="290326"/>
                </a:lnTo>
                <a:lnTo>
                  <a:pt x="4693631" y="288505"/>
                </a:lnTo>
                <a:cubicBezTo>
                  <a:pt x="4705481" y="289064"/>
                  <a:pt x="4717331" y="292415"/>
                  <a:pt x="4730259" y="299118"/>
                </a:cubicBezTo>
                <a:lnTo>
                  <a:pt x="4720422" y="310248"/>
                </a:lnTo>
                <a:lnTo>
                  <a:pt x="4725907" y="311685"/>
                </a:lnTo>
                <a:cubicBezTo>
                  <a:pt x="4743198" y="311944"/>
                  <a:pt x="4760335" y="304606"/>
                  <a:pt x="4777780" y="295718"/>
                </a:cubicBezTo>
                <a:lnTo>
                  <a:pt x="4813055" y="277750"/>
                </a:lnTo>
                <a:lnTo>
                  <a:pt x="4813016" y="277725"/>
                </a:lnTo>
                <a:cubicBezTo>
                  <a:pt x="4839341" y="246974"/>
                  <a:pt x="4870054" y="233796"/>
                  <a:pt x="4909543" y="229403"/>
                </a:cubicBezTo>
                <a:lnTo>
                  <a:pt x="4910838" y="231570"/>
                </a:lnTo>
                <a:lnTo>
                  <a:pt x="4910973" y="229224"/>
                </a:lnTo>
                <a:cubicBezTo>
                  <a:pt x="4932323" y="226744"/>
                  <a:pt x="4946591" y="228449"/>
                  <a:pt x="4955971" y="233032"/>
                </a:cubicBezTo>
                <a:lnTo>
                  <a:pt x="4955990" y="233058"/>
                </a:lnTo>
                <a:lnTo>
                  <a:pt x="4976014" y="220677"/>
                </a:lnTo>
                <a:cubicBezTo>
                  <a:pt x="5006197" y="206802"/>
                  <a:pt x="5041270" y="200928"/>
                  <a:pt x="5068110" y="181139"/>
                </a:cubicBezTo>
                <a:lnTo>
                  <a:pt x="5065079" y="214937"/>
                </a:lnTo>
                <a:lnTo>
                  <a:pt x="5066405" y="213667"/>
                </a:lnTo>
                <a:lnTo>
                  <a:pt x="5069320" y="181139"/>
                </a:lnTo>
                <a:lnTo>
                  <a:pt x="5116219" y="133559"/>
                </a:lnTo>
                <a:lnTo>
                  <a:pt x="5116651" y="103180"/>
                </a:lnTo>
                <a:cubicBezTo>
                  <a:pt x="5126349" y="79983"/>
                  <a:pt x="5160186" y="84866"/>
                  <a:pt x="5186593" y="84866"/>
                </a:cubicBezTo>
                <a:cubicBezTo>
                  <a:pt x="5208599" y="76184"/>
                  <a:pt x="5235010" y="71842"/>
                  <a:pt x="5257015" y="63160"/>
                </a:cubicBezTo>
                <a:cubicBezTo>
                  <a:pt x="5263619" y="71842"/>
                  <a:pt x="5271322" y="77268"/>
                  <a:pt x="5279574" y="80525"/>
                </a:cubicBezTo>
                <a:lnTo>
                  <a:pt x="5304106" y="84643"/>
                </a:lnTo>
                <a:lnTo>
                  <a:pt x="5304068" y="84611"/>
                </a:lnTo>
                <a:cubicBezTo>
                  <a:pt x="5312954" y="75672"/>
                  <a:pt x="5321841" y="66736"/>
                  <a:pt x="5330728" y="57797"/>
                </a:cubicBezTo>
                <a:lnTo>
                  <a:pt x="5331557" y="57973"/>
                </a:lnTo>
                <a:lnTo>
                  <a:pt x="5332639" y="21069"/>
                </a:lnTo>
                <a:cubicBezTo>
                  <a:pt x="5333730" y="9428"/>
                  <a:pt x="5338087" y="559"/>
                  <a:pt x="5353337" y="559"/>
                </a:cubicBezTo>
                <a:close/>
              </a:path>
            </a:pathLst>
          </a:custGeom>
          <a:solidFill>
            <a:srgbClr val="F7F7F7">
              <a:lumMod val="95000"/>
            </a:srgbClr>
          </a:solid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52773714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Effect transition="in" filter="fade">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49" presetClass="entr" presetSubtype="0" decel="100000" fill="hold" nodeType="click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anim calcmode="lin" valueType="num">
                                      <p:cBhvr>
                                        <p:cTn id="34" dur="500" fill="hold"/>
                                        <p:tgtEl>
                                          <p:spTgt spid="9"/>
                                        </p:tgtEl>
                                        <p:attrNameLst>
                                          <p:attrName>style.rotation</p:attrName>
                                        </p:attrNameLst>
                                      </p:cBhvr>
                                      <p:tavLst>
                                        <p:tav tm="0">
                                          <p:val>
                                            <p:fltVal val="360"/>
                                          </p:val>
                                        </p:tav>
                                        <p:tav tm="100000">
                                          <p:val>
                                            <p:fltVal val="0"/>
                                          </p:val>
                                        </p:tav>
                                      </p:tavLst>
                                    </p:anim>
                                    <p:animEffect transition="in" filter="fade">
                                      <p:cBhvr>
                                        <p:cTn id="35" dur="500"/>
                                        <p:tgtEl>
                                          <p:spTgt spid="9"/>
                                        </p:tgtEl>
                                      </p:cBhvr>
                                    </p:animEffect>
                                  </p:childTnLst>
                                </p:cTn>
                              </p:par>
                            </p:childTnLst>
                          </p:cTn>
                        </p:par>
                      </p:childTnLst>
                    </p:cTn>
                  </p:par>
                  <p:par>
                    <p:cTn id="36" fill="hold">
                      <p:stCondLst>
                        <p:cond delay="indefinite"/>
                      </p:stCondLst>
                      <p:childTnLst>
                        <p:par>
                          <p:cTn id="37" fill="hold">
                            <p:stCondLst>
                              <p:cond delay="0"/>
                            </p:stCondLst>
                            <p:childTnLst>
                              <p:par>
                                <p:cTn id="38" presetID="49" presetClass="entr" presetSubtype="0" decel="100000" fill="hold" nodeType="click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p:cTn id="40" dur="500" fill="hold"/>
                                        <p:tgtEl>
                                          <p:spTgt spid="12"/>
                                        </p:tgtEl>
                                        <p:attrNameLst>
                                          <p:attrName>ppt_w</p:attrName>
                                        </p:attrNameLst>
                                      </p:cBhvr>
                                      <p:tavLst>
                                        <p:tav tm="0">
                                          <p:val>
                                            <p:fltVal val="0"/>
                                          </p:val>
                                        </p:tav>
                                        <p:tav tm="100000">
                                          <p:val>
                                            <p:strVal val="#ppt_w"/>
                                          </p:val>
                                        </p:tav>
                                      </p:tavLst>
                                    </p:anim>
                                    <p:anim calcmode="lin" valueType="num">
                                      <p:cBhvr>
                                        <p:cTn id="41" dur="500" fill="hold"/>
                                        <p:tgtEl>
                                          <p:spTgt spid="12"/>
                                        </p:tgtEl>
                                        <p:attrNameLst>
                                          <p:attrName>ppt_h</p:attrName>
                                        </p:attrNameLst>
                                      </p:cBhvr>
                                      <p:tavLst>
                                        <p:tav tm="0">
                                          <p:val>
                                            <p:fltVal val="0"/>
                                          </p:val>
                                        </p:tav>
                                        <p:tav tm="100000">
                                          <p:val>
                                            <p:strVal val="#ppt_h"/>
                                          </p:val>
                                        </p:tav>
                                      </p:tavLst>
                                    </p:anim>
                                    <p:anim calcmode="lin" valueType="num">
                                      <p:cBhvr>
                                        <p:cTn id="42" dur="500" fill="hold"/>
                                        <p:tgtEl>
                                          <p:spTgt spid="12"/>
                                        </p:tgtEl>
                                        <p:attrNameLst>
                                          <p:attrName>style.rotation</p:attrName>
                                        </p:attrNameLst>
                                      </p:cBhvr>
                                      <p:tavLst>
                                        <p:tav tm="0">
                                          <p:val>
                                            <p:fltVal val="360"/>
                                          </p:val>
                                        </p:tav>
                                        <p:tav tm="100000">
                                          <p:val>
                                            <p:fltVal val="0"/>
                                          </p:val>
                                        </p:tav>
                                      </p:tavLst>
                                    </p:anim>
                                    <p:animEffect transition="in" filter="fade">
                                      <p:cBhvr>
                                        <p:cTn id="43" dur="500"/>
                                        <p:tgtEl>
                                          <p:spTgt spid="12"/>
                                        </p:tgtEl>
                                      </p:cBhvr>
                                    </p:animEffect>
                                  </p:childTnLst>
                                </p:cTn>
                              </p:par>
                            </p:childTnLst>
                          </p:cTn>
                        </p:par>
                      </p:childTnLst>
                    </p:cTn>
                  </p:par>
                  <p:par>
                    <p:cTn id="44" fill="hold">
                      <p:stCondLst>
                        <p:cond delay="indefinite"/>
                      </p:stCondLst>
                      <p:childTnLst>
                        <p:par>
                          <p:cTn id="45" fill="hold">
                            <p:stCondLst>
                              <p:cond delay="0"/>
                            </p:stCondLst>
                            <p:childTnLst>
                              <p:par>
                                <p:cTn id="46" presetID="49" presetClass="entr" presetSubtype="0" decel="100000" fill="hold" nodeType="clickEffect">
                                  <p:stCondLst>
                                    <p:cond delay="0"/>
                                  </p:stCondLst>
                                  <p:childTnLst>
                                    <p:set>
                                      <p:cBhvr>
                                        <p:cTn id="47" dur="1" fill="hold">
                                          <p:stCondLst>
                                            <p:cond delay="0"/>
                                          </p:stCondLst>
                                        </p:cTn>
                                        <p:tgtEl>
                                          <p:spTgt spid="15"/>
                                        </p:tgtEl>
                                        <p:attrNameLst>
                                          <p:attrName>style.visibility</p:attrName>
                                        </p:attrNameLst>
                                      </p:cBhvr>
                                      <p:to>
                                        <p:strVal val="visible"/>
                                      </p:to>
                                    </p:set>
                                    <p:anim calcmode="lin" valueType="num">
                                      <p:cBhvr>
                                        <p:cTn id="48" dur="500" fill="hold"/>
                                        <p:tgtEl>
                                          <p:spTgt spid="15"/>
                                        </p:tgtEl>
                                        <p:attrNameLst>
                                          <p:attrName>ppt_w</p:attrName>
                                        </p:attrNameLst>
                                      </p:cBhvr>
                                      <p:tavLst>
                                        <p:tav tm="0">
                                          <p:val>
                                            <p:fltVal val="0"/>
                                          </p:val>
                                        </p:tav>
                                        <p:tav tm="100000">
                                          <p:val>
                                            <p:strVal val="#ppt_w"/>
                                          </p:val>
                                        </p:tav>
                                      </p:tavLst>
                                    </p:anim>
                                    <p:anim calcmode="lin" valueType="num">
                                      <p:cBhvr>
                                        <p:cTn id="49" dur="500" fill="hold"/>
                                        <p:tgtEl>
                                          <p:spTgt spid="15"/>
                                        </p:tgtEl>
                                        <p:attrNameLst>
                                          <p:attrName>ppt_h</p:attrName>
                                        </p:attrNameLst>
                                      </p:cBhvr>
                                      <p:tavLst>
                                        <p:tav tm="0">
                                          <p:val>
                                            <p:fltVal val="0"/>
                                          </p:val>
                                        </p:tav>
                                        <p:tav tm="100000">
                                          <p:val>
                                            <p:strVal val="#ppt_h"/>
                                          </p:val>
                                        </p:tav>
                                      </p:tavLst>
                                    </p:anim>
                                    <p:anim calcmode="lin" valueType="num">
                                      <p:cBhvr>
                                        <p:cTn id="50" dur="500" fill="hold"/>
                                        <p:tgtEl>
                                          <p:spTgt spid="15"/>
                                        </p:tgtEl>
                                        <p:attrNameLst>
                                          <p:attrName>style.rotation</p:attrName>
                                        </p:attrNameLst>
                                      </p:cBhvr>
                                      <p:tavLst>
                                        <p:tav tm="0">
                                          <p:val>
                                            <p:fltVal val="360"/>
                                          </p:val>
                                        </p:tav>
                                        <p:tav tm="100000">
                                          <p:val>
                                            <p:fltVal val="0"/>
                                          </p:val>
                                        </p:tav>
                                      </p:tavLst>
                                    </p:anim>
                                    <p:animEffect transition="in" filter="fade">
                                      <p:cBhvr>
                                        <p:cTn id="51" dur="500"/>
                                        <p:tgtEl>
                                          <p:spTgt spid="15"/>
                                        </p:tgtEl>
                                      </p:cBhvr>
                                    </p:animEffect>
                                  </p:childTnLst>
                                </p:cTn>
                              </p:par>
                            </p:childTnLst>
                          </p:cTn>
                        </p:par>
                      </p:childTnLst>
                    </p:cTn>
                  </p:par>
                  <p:par>
                    <p:cTn id="52" fill="hold">
                      <p:stCondLst>
                        <p:cond delay="indefinite"/>
                      </p:stCondLst>
                      <p:childTnLst>
                        <p:par>
                          <p:cTn id="53" fill="hold">
                            <p:stCondLst>
                              <p:cond delay="0"/>
                            </p:stCondLst>
                            <p:childTnLst>
                              <p:par>
                                <p:cTn id="54" presetID="49" presetClass="entr" presetSubtype="0" decel="100000" fill="hold" nodeType="clickEffect">
                                  <p:stCondLst>
                                    <p:cond delay="0"/>
                                  </p:stCondLst>
                                  <p:childTnLst>
                                    <p:set>
                                      <p:cBhvr>
                                        <p:cTn id="55" dur="1" fill="hold">
                                          <p:stCondLst>
                                            <p:cond delay="0"/>
                                          </p:stCondLst>
                                        </p:cTn>
                                        <p:tgtEl>
                                          <p:spTgt spid="18"/>
                                        </p:tgtEl>
                                        <p:attrNameLst>
                                          <p:attrName>style.visibility</p:attrName>
                                        </p:attrNameLst>
                                      </p:cBhvr>
                                      <p:to>
                                        <p:strVal val="visible"/>
                                      </p:to>
                                    </p:set>
                                    <p:anim calcmode="lin" valueType="num">
                                      <p:cBhvr>
                                        <p:cTn id="56" dur="500" fill="hold"/>
                                        <p:tgtEl>
                                          <p:spTgt spid="18"/>
                                        </p:tgtEl>
                                        <p:attrNameLst>
                                          <p:attrName>ppt_w</p:attrName>
                                        </p:attrNameLst>
                                      </p:cBhvr>
                                      <p:tavLst>
                                        <p:tav tm="0">
                                          <p:val>
                                            <p:fltVal val="0"/>
                                          </p:val>
                                        </p:tav>
                                        <p:tav tm="100000">
                                          <p:val>
                                            <p:strVal val="#ppt_w"/>
                                          </p:val>
                                        </p:tav>
                                      </p:tavLst>
                                    </p:anim>
                                    <p:anim calcmode="lin" valueType="num">
                                      <p:cBhvr>
                                        <p:cTn id="57" dur="500" fill="hold"/>
                                        <p:tgtEl>
                                          <p:spTgt spid="18"/>
                                        </p:tgtEl>
                                        <p:attrNameLst>
                                          <p:attrName>ppt_h</p:attrName>
                                        </p:attrNameLst>
                                      </p:cBhvr>
                                      <p:tavLst>
                                        <p:tav tm="0">
                                          <p:val>
                                            <p:fltVal val="0"/>
                                          </p:val>
                                        </p:tav>
                                        <p:tav tm="100000">
                                          <p:val>
                                            <p:strVal val="#ppt_h"/>
                                          </p:val>
                                        </p:tav>
                                      </p:tavLst>
                                    </p:anim>
                                    <p:anim calcmode="lin" valueType="num">
                                      <p:cBhvr>
                                        <p:cTn id="58" dur="500" fill="hold"/>
                                        <p:tgtEl>
                                          <p:spTgt spid="18"/>
                                        </p:tgtEl>
                                        <p:attrNameLst>
                                          <p:attrName>style.rotation</p:attrName>
                                        </p:attrNameLst>
                                      </p:cBhvr>
                                      <p:tavLst>
                                        <p:tav tm="0">
                                          <p:val>
                                            <p:fltVal val="360"/>
                                          </p:val>
                                        </p:tav>
                                        <p:tav tm="100000">
                                          <p:val>
                                            <p:fltVal val="0"/>
                                          </p:val>
                                        </p:tav>
                                      </p:tavLst>
                                    </p:anim>
                                    <p:animEffect transition="in" filter="fade">
                                      <p:cBhvr>
                                        <p:cTn id="59" dur="500"/>
                                        <p:tgtEl>
                                          <p:spTgt spid="18"/>
                                        </p:tgtEl>
                                      </p:cBhvr>
                                    </p:animEffect>
                                  </p:childTnLst>
                                </p:cTn>
                              </p:par>
                            </p:childTnLst>
                          </p:cTn>
                        </p:par>
                      </p:childTnLst>
                    </p:cTn>
                  </p:par>
                  <p:par>
                    <p:cTn id="60" fill="hold">
                      <p:stCondLst>
                        <p:cond delay="indefinite"/>
                      </p:stCondLst>
                      <p:childTnLst>
                        <p:par>
                          <p:cTn id="61" fill="hold">
                            <p:stCondLst>
                              <p:cond delay="0"/>
                            </p:stCondLst>
                            <p:childTnLst>
                              <p:par>
                                <p:cTn id="62" presetID="49" presetClass="entr" presetSubtype="0" decel="100000" fill="hold" nodeType="clickEffect">
                                  <p:stCondLst>
                                    <p:cond delay="0"/>
                                  </p:stCondLst>
                                  <p:childTnLst>
                                    <p:set>
                                      <p:cBhvr>
                                        <p:cTn id="63" dur="1" fill="hold">
                                          <p:stCondLst>
                                            <p:cond delay="0"/>
                                          </p:stCondLst>
                                        </p:cTn>
                                        <p:tgtEl>
                                          <p:spTgt spid="21"/>
                                        </p:tgtEl>
                                        <p:attrNameLst>
                                          <p:attrName>style.visibility</p:attrName>
                                        </p:attrNameLst>
                                      </p:cBhvr>
                                      <p:to>
                                        <p:strVal val="visible"/>
                                      </p:to>
                                    </p:set>
                                    <p:anim calcmode="lin" valueType="num">
                                      <p:cBhvr>
                                        <p:cTn id="64" dur="500" fill="hold"/>
                                        <p:tgtEl>
                                          <p:spTgt spid="21"/>
                                        </p:tgtEl>
                                        <p:attrNameLst>
                                          <p:attrName>ppt_w</p:attrName>
                                        </p:attrNameLst>
                                      </p:cBhvr>
                                      <p:tavLst>
                                        <p:tav tm="0">
                                          <p:val>
                                            <p:fltVal val="0"/>
                                          </p:val>
                                        </p:tav>
                                        <p:tav tm="100000">
                                          <p:val>
                                            <p:strVal val="#ppt_w"/>
                                          </p:val>
                                        </p:tav>
                                      </p:tavLst>
                                    </p:anim>
                                    <p:anim calcmode="lin" valueType="num">
                                      <p:cBhvr>
                                        <p:cTn id="65" dur="500" fill="hold"/>
                                        <p:tgtEl>
                                          <p:spTgt spid="21"/>
                                        </p:tgtEl>
                                        <p:attrNameLst>
                                          <p:attrName>ppt_h</p:attrName>
                                        </p:attrNameLst>
                                      </p:cBhvr>
                                      <p:tavLst>
                                        <p:tav tm="0">
                                          <p:val>
                                            <p:fltVal val="0"/>
                                          </p:val>
                                        </p:tav>
                                        <p:tav tm="100000">
                                          <p:val>
                                            <p:strVal val="#ppt_h"/>
                                          </p:val>
                                        </p:tav>
                                      </p:tavLst>
                                    </p:anim>
                                    <p:anim calcmode="lin" valueType="num">
                                      <p:cBhvr>
                                        <p:cTn id="66" dur="500" fill="hold"/>
                                        <p:tgtEl>
                                          <p:spTgt spid="21"/>
                                        </p:tgtEl>
                                        <p:attrNameLst>
                                          <p:attrName>style.rotation</p:attrName>
                                        </p:attrNameLst>
                                      </p:cBhvr>
                                      <p:tavLst>
                                        <p:tav tm="0">
                                          <p:val>
                                            <p:fltVal val="360"/>
                                          </p:val>
                                        </p:tav>
                                        <p:tav tm="100000">
                                          <p:val>
                                            <p:fltVal val="0"/>
                                          </p:val>
                                        </p:tav>
                                      </p:tavLst>
                                    </p:anim>
                                    <p:animEffect transition="in" filter="fade">
                                      <p:cBhvr>
                                        <p:cTn id="67" dur="500"/>
                                        <p:tgtEl>
                                          <p:spTgt spid="21"/>
                                        </p:tgtEl>
                                      </p:cBhvr>
                                    </p:animEffect>
                                  </p:childTnLst>
                                </p:cTn>
                              </p:par>
                            </p:childTnLst>
                          </p:cTn>
                        </p:par>
                      </p:childTnLst>
                    </p:cTn>
                  </p:par>
                  <p:par>
                    <p:cTn id="68" fill="hold">
                      <p:stCondLst>
                        <p:cond delay="indefinite"/>
                      </p:stCondLst>
                      <p:childTnLst>
                        <p:par>
                          <p:cTn id="69" fill="hold">
                            <p:stCondLst>
                              <p:cond delay="0"/>
                            </p:stCondLst>
                            <p:childTnLst>
                              <p:par>
                                <p:cTn id="70" presetID="49" presetClass="entr" presetSubtype="0" decel="100000" fill="hold" nodeType="clickEffect">
                                  <p:stCondLst>
                                    <p:cond delay="0"/>
                                  </p:stCondLst>
                                  <p:childTnLst>
                                    <p:set>
                                      <p:cBhvr>
                                        <p:cTn id="71" dur="1" fill="hold">
                                          <p:stCondLst>
                                            <p:cond delay="0"/>
                                          </p:stCondLst>
                                        </p:cTn>
                                        <p:tgtEl>
                                          <p:spTgt spid="24"/>
                                        </p:tgtEl>
                                        <p:attrNameLst>
                                          <p:attrName>style.visibility</p:attrName>
                                        </p:attrNameLst>
                                      </p:cBhvr>
                                      <p:to>
                                        <p:strVal val="visible"/>
                                      </p:to>
                                    </p:set>
                                    <p:anim calcmode="lin" valueType="num">
                                      <p:cBhvr>
                                        <p:cTn id="72" dur="500" fill="hold"/>
                                        <p:tgtEl>
                                          <p:spTgt spid="24"/>
                                        </p:tgtEl>
                                        <p:attrNameLst>
                                          <p:attrName>ppt_w</p:attrName>
                                        </p:attrNameLst>
                                      </p:cBhvr>
                                      <p:tavLst>
                                        <p:tav tm="0">
                                          <p:val>
                                            <p:fltVal val="0"/>
                                          </p:val>
                                        </p:tav>
                                        <p:tav tm="100000">
                                          <p:val>
                                            <p:strVal val="#ppt_w"/>
                                          </p:val>
                                        </p:tav>
                                      </p:tavLst>
                                    </p:anim>
                                    <p:anim calcmode="lin" valueType="num">
                                      <p:cBhvr>
                                        <p:cTn id="73" dur="500" fill="hold"/>
                                        <p:tgtEl>
                                          <p:spTgt spid="24"/>
                                        </p:tgtEl>
                                        <p:attrNameLst>
                                          <p:attrName>ppt_h</p:attrName>
                                        </p:attrNameLst>
                                      </p:cBhvr>
                                      <p:tavLst>
                                        <p:tav tm="0">
                                          <p:val>
                                            <p:fltVal val="0"/>
                                          </p:val>
                                        </p:tav>
                                        <p:tav tm="100000">
                                          <p:val>
                                            <p:strVal val="#ppt_h"/>
                                          </p:val>
                                        </p:tav>
                                      </p:tavLst>
                                    </p:anim>
                                    <p:anim calcmode="lin" valueType="num">
                                      <p:cBhvr>
                                        <p:cTn id="74" dur="500" fill="hold"/>
                                        <p:tgtEl>
                                          <p:spTgt spid="24"/>
                                        </p:tgtEl>
                                        <p:attrNameLst>
                                          <p:attrName>style.rotation</p:attrName>
                                        </p:attrNameLst>
                                      </p:cBhvr>
                                      <p:tavLst>
                                        <p:tav tm="0">
                                          <p:val>
                                            <p:fltVal val="360"/>
                                          </p:val>
                                        </p:tav>
                                        <p:tav tm="100000">
                                          <p:val>
                                            <p:fltVal val="0"/>
                                          </p:val>
                                        </p:tav>
                                      </p:tavLst>
                                    </p:anim>
                                    <p:animEffect transition="in" filter="fade">
                                      <p:cBhvr>
                                        <p:cTn id="7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7E5A0D50-BD01-48CF-9E1E-6EBE3CFE0757}"/>
              </a:ext>
            </a:extLst>
          </p:cNvPr>
          <p:cNvSpPr txBox="1"/>
          <p:nvPr/>
        </p:nvSpPr>
        <p:spPr>
          <a:xfrm>
            <a:off x="735106" y="2293488"/>
            <a:ext cx="5609425"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sz="4800" b="1" kern="0" dirty="0">
                <a:solidFill>
                  <a:srgbClr val="009FEB"/>
                </a:solidFill>
                <a:latin typeface="Sakkal Majalla" pitchFamily="2" charset="-78"/>
                <a:cs typeface="Sakkal Majalla" pitchFamily="2" charset="-78"/>
              </a:rPr>
              <a:t>الفرق بين خوارزمية</a:t>
            </a:r>
            <a:br>
              <a:rPr lang="ar-EG" sz="4800" b="1" kern="0" dirty="0">
                <a:solidFill>
                  <a:srgbClr val="009FEB"/>
                </a:solidFill>
                <a:latin typeface="Sakkal Majalla" pitchFamily="2" charset="-78"/>
                <a:cs typeface="Sakkal Majalla" pitchFamily="2" charset="-78"/>
              </a:rPr>
            </a:br>
            <a:r>
              <a:rPr lang="ar-EG" sz="4800" b="1" kern="0" dirty="0">
                <a:solidFill>
                  <a:srgbClr val="009FEB"/>
                </a:solidFill>
                <a:latin typeface="Sakkal Majalla" pitchFamily="2" charset="-78"/>
                <a:cs typeface="Sakkal Majalla" pitchFamily="2" charset="-78"/>
              </a:rPr>
              <a:t> </a:t>
            </a:r>
            <a:r>
              <a:rPr lang="en-US" sz="4800" b="1" kern="0" dirty="0">
                <a:solidFill>
                  <a:srgbClr val="009FEB"/>
                </a:solidFill>
                <a:latin typeface="Sakkal Majalla" pitchFamily="2" charset="-78"/>
                <a:cs typeface="Sakkal Majalla" pitchFamily="2" charset="-78"/>
              </a:rPr>
              <a:t>Q-Learning </a:t>
            </a:r>
            <a:r>
              <a:rPr lang="ar-EG" sz="4800" b="1" kern="0" dirty="0">
                <a:solidFill>
                  <a:srgbClr val="009FEB"/>
                </a:solidFill>
                <a:latin typeface="Sakkal Majalla" pitchFamily="2" charset="-78"/>
                <a:cs typeface="Sakkal Majalla" pitchFamily="2" charset="-78"/>
              </a:rPr>
              <a:t>و</a:t>
            </a:r>
            <a:r>
              <a:rPr lang="en-US" sz="4800" b="1" kern="0" dirty="0" err="1">
                <a:solidFill>
                  <a:srgbClr val="009FEB"/>
                </a:solidFill>
                <a:latin typeface="Sakkal Majalla" pitchFamily="2" charset="-78"/>
                <a:cs typeface="Sakkal Majalla" pitchFamily="2" charset="-78"/>
              </a:rPr>
              <a:t>Sarsa</a:t>
            </a:r>
            <a:endParaRPr kumimoji="0" lang="en-US" sz="4800" b="1" i="0" u="none" strike="noStrike" kern="0" cap="none" spc="0" normalizeH="0" baseline="0" noProof="0" dirty="0">
              <a:ln>
                <a:noFill/>
              </a:ln>
              <a:solidFill>
                <a:srgbClr val="009FEB"/>
              </a:solidFill>
              <a:effectLst/>
              <a:uLnTx/>
              <a:uFillTx/>
              <a:latin typeface="Sakkal Majalla" pitchFamily="2" charset="-78"/>
              <a:ea typeface="+mn-ea"/>
              <a:cs typeface="Sakkal Majalla" pitchFamily="2" charset="-78"/>
            </a:endParaRPr>
          </a:p>
        </p:txBody>
      </p:sp>
      <p:pic>
        <p:nvPicPr>
          <p:cNvPr id="4" name="Picture 3"/>
          <p:cNvPicPr>
            <a:picLocks noChangeAspect="1"/>
          </p:cNvPicPr>
          <p:nvPr/>
        </p:nvPicPr>
        <p:blipFill rotWithShape="1">
          <a:blip r:embed="rId3">
            <a:clrChange>
              <a:clrFrom>
                <a:srgbClr val="FFFFFF"/>
              </a:clrFrom>
              <a:clrTo>
                <a:srgbClr val="FFFFFF">
                  <a:alpha val="0"/>
                </a:srgbClr>
              </a:clrTo>
            </a:clrChange>
          </a:blip>
          <a:srcRect l="41821" t="17324" r="9360" b="15070"/>
          <a:stretch/>
        </p:blipFill>
        <p:spPr>
          <a:xfrm>
            <a:off x="7787639" y="2120994"/>
            <a:ext cx="2590801" cy="2441592"/>
          </a:xfrm>
          <a:prstGeom prst="rect">
            <a:avLst/>
          </a:prstGeom>
        </p:spPr>
      </p:pic>
    </p:spTree>
    <p:extLst>
      <p:ext uri="{BB962C8B-B14F-4D97-AF65-F5344CB8AC3E}">
        <p14:creationId xmlns:p14="http://schemas.microsoft.com/office/powerpoint/2010/main" val="2308819856"/>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128</a:t>
            </a:fld>
            <a:endParaRPr lang="ar-EG">
              <a:solidFill>
                <a:prstClr val="black">
                  <a:tint val="75000"/>
                </a:prstClr>
              </a:solidFill>
            </a:endParaRPr>
          </a:p>
        </p:txBody>
      </p:sp>
      <p:sp>
        <p:nvSpPr>
          <p:cNvPr id="4" name="Rectangle 3"/>
          <p:cNvSpPr/>
          <p:nvPr/>
        </p:nvSpPr>
        <p:spPr>
          <a:xfrm>
            <a:off x="7261412" y="161582"/>
            <a:ext cx="4695222" cy="630942"/>
          </a:xfrm>
          <a:prstGeom prst="rect">
            <a:avLst/>
          </a:prstGeom>
        </p:spPr>
        <p:txBody>
          <a:bodyPr wrap="square">
            <a:spAutoFit/>
          </a:bodyPr>
          <a:lstStyle/>
          <a:p>
            <a:pPr algn="ctr">
              <a:lnSpc>
                <a:spcPct val="125000"/>
              </a:lnSpc>
            </a:pPr>
            <a:r>
              <a:rPr lang="ar-EG" sz="2800" b="1" dirty="0">
                <a:solidFill>
                  <a:schemeClr val="bg1"/>
                </a:solidFill>
                <a:latin typeface="Sakkal Majalla" pitchFamily="2" charset="-78"/>
                <a:cs typeface="Sakkal Majalla" pitchFamily="2" charset="-78"/>
              </a:rPr>
              <a:t>الفرق بين خوارزمية </a:t>
            </a:r>
            <a:r>
              <a:rPr lang="en-US" sz="2800" b="1" dirty="0">
                <a:solidFill>
                  <a:schemeClr val="bg1"/>
                </a:solidFill>
                <a:latin typeface="Sakkal Majalla" pitchFamily="2" charset="-78"/>
                <a:cs typeface="Sakkal Majalla" pitchFamily="2" charset="-78"/>
              </a:rPr>
              <a:t>Q-Learning </a:t>
            </a:r>
            <a:r>
              <a:rPr lang="ar-EG" sz="2800" b="1" dirty="0">
                <a:solidFill>
                  <a:schemeClr val="bg1"/>
                </a:solidFill>
                <a:latin typeface="Sakkal Majalla" pitchFamily="2" charset="-78"/>
                <a:cs typeface="Sakkal Majalla" pitchFamily="2" charset="-78"/>
              </a:rPr>
              <a:t>و</a:t>
            </a:r>
            <a:r>
              <a:rPr lang="en-US" sz="2800" b="1" dirty="0" err="1">
                <a:solidFill>
                  <a:schemeClr val="bg1"/>
                </a:solidFill>
                <a:latin typeface="Sakkal Majalla" pitchFamily="2" charset="-78"/>
                <a:cs typeface="Sakkal Majalla" pitchFamily="2" charset="-78"/>
              </a:rPr>
              <a:t>Sarsa</a:t>
            </a:r>
            <a:endParaRPr lang="ar-EG" sz="2800" b="1" dirty="0">
              <a:solidFill>
                <a:schemeClr val="bg1"/>
              </a:solidFill>
              <a:latin typeface="Sakkal Majalla" pitchFamily="2" charset="-78"/>
              <a:cs typeface="Sakkal Majalla" pitchFamily="2" charset="-78"/>
            </a:endParaRPr>
          </a:p>
        </p:txBody>
      </p:sp>
      <p:grpSp>
        <p:nvGrpSpPr>
          <p:cNvPr id="5" name="Group 4"/>
          <p:cNvGrpSpPr/>
          <p:nvPr/>
        </p:nvGrpSpPr>
        <p:grpSpPr>
          <a:xfrm>
            <a:off x="2764990" y="1677081"/>
            <a:ext cx="7620000" cy="2075711"/>
            <a:chOff x="2695075" y="796912"/>
            <a:chExt cx="7620000" cy="2453474"/>
          </a:xfrm>
        </p:grpSpPr>
        <p:grpSp>
          <p:nvGrpSpPr>
            <p:cNvPr id="6" name="Group 5"/>
            <p:cNvGrpSpPr/>
            <p:nvPr/>
          </p:nvGrpSpPr>
          <p:grpSpPr>
            <a:xfrm>
              <a:off x="2695075" y="796912"/>
              <a:ext cx="7620000" cy="2453474"/>
              <a:chOff x="2695075" y="796912"/>
              <a:chExt cx="7620000" cy="2453474"/>
            </a:xfrm>
          </p:grpSpPr>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95075" y="1195093"/>
                <a:ext cx="7620000" cy="2055293"/>
              </a:xfrm>
              <a:prstGeom prst="rect">
                <a:avLst/>
              </a:prstGeom>
            </p:spPr>
          </p:pic>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630899" y="796912"/>
                <a:ext cx="3903501" cy="1747476"/>
              </a:xfrm>
              <a:prstGeom prst="rect">
                <a:avLst/>
              </a:prstGeom>
            </p:spPr>
          </p:pic>
        </p:grpSp>
        <p:sp>
          <p:nvSpPr>
            <p:cNvPr id="7" name="Rectangle 6"/>
            <p:cNvSpPr/>
            <p:nvPr/>
          </p:nvSpPr>
          <p:spPr>
            <a:xfrm>
              <a:off x="4876802" y="1009364"/>
              <a:ext cx="3256546" cy="1127747"/>
            </a:xfrm>
            <a:prstGeom prst="rect">
              <a:avLst/>
            </a:prstGeom>
          </p:spPr>
          <p:txBody>
            <a:bodyPr wrap="square">
              <a:spAutoFit/>
            </a:bodyPr>
            <a:lstStyle/>
            <a:p>
              <a:pPr algn="ctr"/>
              <a:r>
                <a:rPr lang="ar-EG" sz="2800" b="1" dirty="0">
                  <a:solidFill>
                    <a:srgbClr val="C00000"/>
                  </a:solidFill>
                  <a:latin typeface="Sakkal Majalla" panose="02000000000000000000" pitchFamily="2" charset="-78"/>
                  <a:cs typeface="Sakkal Majalla" panose="02000000000000000000" pitchFamily="2" charset="-78"/>
                </a:rPr>
                <a:t>يمكنك أن ترى الفرق</a:t>
              </a:r>
              <a:br>
                <a:rPr lang="ar-EG" sz="2800" b="1" dirty="0">
                  <a:solidFill>
                    <a:srgbClr val="C00000"/>
                  </a:solidFill>
                  <a:latin typeface="Sakkal Majalla" panose="02000000000000000000" pitchFamily="2" charset="-78"/>
                  <a:cs typeface="Sakkal Majalla" panose="02000000000000000000" pitchFamily="2" charset="-78"/>
                </a:rPr>
              </a:br>
              <a:r>
                <a:rPr lang="ar-EG" sz="2800" b="1" dirty="0">
                  <a:solidFill>
                    <a:srgbClr val="C00000"/>
                  </a:solidFill>
                  <a:latin typeface="Sakkal Majalla" panose="02000000000000000000" pitchFamily="2" charset="-78"/>
                  <a:cs typeface="Sakkal Majalla" panose="02000000000000000000" pitchFamily="2" charset="-78"/>
                </a:rPr>
                <a:t> بين الخوارزميتين</a:t>
              </a:r>
            </a:p>
          </p:txBody>
        </p:sp>
      </p:grpSp>
      <p:sp>
        <p:nvSpPr>
          <p:cNvPr id="10" name="Rectangle 9"/>
          <p:cNvSpPr/>
          <p:nvPr/>
        </p:nvSpPr>
        <p:spPr>
          <a:xfrm>
            <a:off x="8986795" y="4974222"/>
            <a:ext cx="2796389" cy="1169551"/>
          </a:xfrm>
          <a:prstGeom prst="rect">
            <a:avLst/>
          </a:prstGeom>
        </p:spPr>
        <p:txBody>
          <a:bodyPr wrap="square">
            <a:spAutoFit/>
          </a:bodyPr>
          <a:lstStyle/>
          <a:p>
            <a:pPr algn="ctr">
              <a:lnSpc>
                <a:spcPct val="125000"/>
              </a:lnSpc>
            </a:pPr>
            <a:r>
              <a:rPr lang="ar-EG" sz="2800" b="1" dirty="0">
                <a:solidFill>
                  <a:srgbClr val="002060"/>
                </a:solidFill>
                <a:latin typeface="Sakkal Majalla" panose="02000000000000000000" pitchFamily="2" charset="-78"/>
                <a:cs typeface="Sakkal Majalla" panose="02000000000000000000" pitchFamily="2" charset="-78"/>
              </a:rPr>
              <a:t>هي خوارزمية </a:t>
            </a:r>
            <a:br>
              <a:rPr lang="ar-EG" sz="2800" b="1" dirty="0">
                <a:solidFill>
                  <a:srgbClr val="002060"/>
                </a:solidFill>
                <a:latin typeface="Sakkal Majalla" panose="02000000000000000000" pitchFamily="2" charset="-78"/>
                <a:cs typeface="Sakkal Majalla" panose="02000000000000000000" pitchFamily="2" charset="-78"/>
              </a:rPr>
            </a:br>
            <a:r>
              <a:rPr lang="ar-EG" sz="2800" b="1" dirty="0">
                <a:solidFill>
                  <a:srgbClr val="002060"/>
                </a:solidFill>
                <a:latin typeface="Sakkal Majalla" panose="02000000000000000000" pitchFamily="2" charset="-78"/>
                <a:cs typeface="Sakkal Majalla" panose="02000000000000000000" pitchFamily="2" charset="-78"/>
              </a:rPr>
              <a:t>على السياسة</a:t>
            </a:r>
          </a:p>
        </p:txBody>
      </p:sp>
      <p:grpSp>
        <p:nvGrpSpPr>
          <p:cNvPr id="11" name="Group 10"/>
          <p:cNvGrpSpPr/>
          <p:nvPr/>
        </p:nvGrpSpPr>
        <p:grpSpPr>
          <a:xfrm>
            <a:off x="8604315" y="3639586"/>
            <a:ext cx="3587685" cy="1471198"/>
            <a:chOff x="8604315" y="3207993"/>
            <a:chExt cx="3587685" cy="1471198"/>
          </a:xfrm>
        </p:grpSpPr>
        <p:grpSp>
          <p:nvGrpSpPr>
            <p:cNvPr id="12" name="Group 11"/>
            <p:cNvGrpSpPr/>
            <p:nvPr/>
          </p:nvGrpSpPr>
          <p:grpSpPr>
            <a:xfrm>
              <a:off x="8604315" y="3207993"/>
              <a:ext cx="3587685" cy="1471198"/>
              <a:chOff x="8604315" y="3207993"/>
              <a:chExt cx="3587685" cy="1471198"/>
            </a:xfrm>
          </p:grpSpPr>
          <p:pic>
            <p:nvPicPr>
              <p:cNvPr id="14" name="Picture 13"/>
              <p:cNvPicPr>
                <a:picLocks noChangeAspect="1"/>
              </p:cNvPicPr>
              <p:nvPr/>
            </p:nvPicPr>
            <p:blipFill rotWithShape="1">
              <a:blip r:embed="rId7">
                <a:extLst>
                  <a:ext uri="{28A0092B-C50C-407E-A947-70E740481C1C}">
                    <a14:useLocalDpi xmlns:a14="http://schemas.microsoft.com/office/drawing/2010/main" val="0"/>
                  </a:ext>
                </a:extLst>
              </a:blip>
              <a:srcRect b="54764"/>
              <a:stretch/>
            </p:blipFill>
            <p:spPr>
              <a:xfrm>
                <a:off x="8604315" y="3207993"/>
                <a:ext cx="3587685" cy="1396092"/>
              </a:xfrm>
              <a:prstGeom prst="rect">
                <a:avLst/>
              </a:prstGeom>
            </p:spPr>
          </p:pic>
          <p:sp>
            <p:nvSpPr>
              <p:cNvPr id="15" name="Oval 14"/>
              <p:cNvSpPr/>
              <p:nvPr/>
            </p:nvSpPr>
            <p:spPr>
              <a:xfrm>
                <a:off x="9744577" y="3551437"/>
                <a:ext cx="1140995" cy="1127754"/>
              </a:xfrm>
              <a:prstGeom prst="ellipse">
                <a:avLst/>
              </a:prstGeom>
              <a:solidFill>
                <a:srgbClr val="F7F9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3" name="Rectangle 12"/>
            <p:cNvSpPr/>
            <p:nvPr/>
          </p:nvSpPr>
          <p:spPr>
            <a:xfrm flipH="1">
              <a:off x="9702998" y="3796751"/>
              <a:ext cx="1363984" cy="554237"/>
            </a:xfrm>
            <a:prstGeom prst="rect">
              <a:avLst/>
            </a:prstGeom>
          </p:spPr>
          <p:txBody>
            <a:bodyPr wrap="square">
              <a:noAutofit/>
            </a:bodyPr>
            <a:lstStyle/>
            <a:p>
              <a:pPr algn="ctr">
                <a:lnSpc>
                  <a:spcPct val="107000"/>
                </a:lnSpc>
                <a:spcAft>
                  <a:spcPts val="800"/>
                </a:spcAft>
              </a:pPr>
              <a:r>
                <a:rPr lang="en-US" sz="2800" b="1" dirty="0" err="1">
                  <a:solidFill>
                    <a:srgbClr val="0070C0"/>
                  </a:solidFill>
                  <a:latin typeface="Sakkal Majalla" panose="02000000000000000000" pitchFamily="2" charset="-78"/>
                  <a:ea typeface="Calibri" panose="020F0502020204030204" pitchFamily="34" charset="0"/>
                  <a:cs typeface="Sakkal Majalla" panose="02000000000000000000" pitchFamily="2" charset="-78"/>
                </a:rPr>
                <a:t>Sarsa</a:t>
              </a:r>
              <a:endParaRPr lang="en-US" sz="1600" dirty="0">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6" name="Rectangle 15"/>
          <p:cNvSpPr/>
          <p:nvPr/>
        </p:nvSpPr>
        <p:spPr>
          <a:xfrm>
            <a:off x="1756393" y="5164371"/>
            <a:ext cx="2017194" cy="1169551"/>
          </a:xfrm>
          <a:prstGeom prst="rect">
            <a:avLst/>
          </a:prstGeom>
        </p:spPr>
        <p:txBody>
          <a:bodyPr wrap="square">
            <a:spAutoFit/>
          </a:bodyPr>
          <a:lstStyle/>
          <a:p>
            <a:pPr algn="ctr">
              <a:lnSpc>
                <a:spcPct val="125000"/>
              </a:lnSpc>
            </a:pPr>
            <a:r>
              <a:rPr lang="ar-EG" sz="2800" b="1" dirty="0">
                <a:solidFill>
                  <a:srgbClr val="002060"/>
                </a:solidFill>
                <a:latin typeface="Sakkal Majalla" panose="02000000000000000000" pitchFamily="2" charset="-78"/>
                <a:cs typeface="Sakkal Majalla" panose="02000000000000000000" pitchFamily="2" charset="-78"/>
              </a:rPr>
              <a:t>هي خوارزمية خارج السياسة</a:t>
            </a:r>
          </a:p>
        </p:txBody>
      </p:sp>
      <p:grpSp>
        <p:nvGrpSpPr>
          <p:cNvPr id="17" name="Group 16"/>
          <p:cNvGrpSpPr/>
          <p:nvPr/>
        </p:nvGrpSpPr>
        <p:grpSpPr>
          <a:xfrm>
            <a:off x="957980" y="3639586"/>
            <a:ext cx="3587685" cy="1470665"/>
            <a:chOff x="888065" y="2743116"/>
            <a:chExt cx="3587685" cy="1470665"/>
          </a:xfrm>
        </p:grpSpPr>
        <p:grpSp>
          <p:nvGrpSpPr>
            <p:cNvPr id="18" name="Group 17"/>
            <p:cNvGrpSpPr/>
            <p:nvPr/>
          </p:nvGrpSpPr>
          <p:grpSpPr>
            <a:xfrm>
              <a:off x="888065" y="2743116"/>
              <a:ext cx="3587685" cy="1470665"/>
              <a:chOff x="901232" y="3207991"/>
              <a:chExt cx="3587685" cy="1470665"/>
            </a:xfrm>
          </p:grpSpPr>
          <p:pic>
            <p:nvPicPr>
              <p:cNvPr id="20" name="Picture 19"/>
              <p:cNvPicPr>
                <a:picLocks noChangeAspect="1"/>
              </p:cNvPicPr>
              <p:nvPr/>
            </p:nvPicPr>
            <p:blipFill rotWithShape="1">
              <a:blip r:embed="rId8">
                <a:extLst>
                  <a:ext uri="{28A0092B-C50C-407E-A947-70E740481C1C}">
                    <a14:useLocalDpi xmlns:a14="http://schemas.microsoft.com/office/drawing/2010/main" val="0"/>
                  </a:ext>
                </a:extLst>
              </a:blip>
              <a:srcRect b="52348"/>
              <a:stretch/>
            </p:blipFill>
            <p:spPr>
              <a:xfrm>
                <a:off x="901232" y="3207991"/>
                <a:ext cx="3587685" cy="1470665"/>
              </a:xfrm>
              <a:prstGeom prst="rect">
                <a:avLst/>
              </a:prstGeom>
            </p:spPr>
          </p:pic>
          <p:sp>
            <p:nvSpPr>
              <p:cNvPr id="21" name="Oval 20"/>
              <p:cNvSpPr/>
              <p:nvPr/>
            </p:nvSpPr>
            <p:spPr>
              <a:xfrm>
                <a:off x="2053390" y="3519565"/>
                <a:ext cx="1140995" cy="1127754"/>
              </a:xfrm>
              <a:prstGeom prst="ellipse">
                <a:avLst/>
              </a:prstGeom>
              <a:solidFill>
                <a:srgbClr val="F7F9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Rectangle 18"/>
            <p:cNvSpPr/>
            <p:nvPr/>
          </p:nvSpPr>
          <p:spPr>
            <a:xfrm flipH="1">
              <a:off x="1902077" y="3140147"/>
              <a:ext cx="1363984" cy="994543"/>
            </a:xfrm>
            <a:prstGeom prst="rect">
              <a:avLst/>
            </a:prstGeom>
          </p:spPr>
          <p:txBody>
            <a:bodyPr wrap="square">
              <a:noAutofit/>
            </a:bodyPr>
            <a:lstStyle/>
            <a:p>
              <a:pPr algn="ctr">
                <a:lnSpc>
                  <a:spcPct val="107000"/>
                </a:lnSpc>
                <a:spcAft>
                  <a:spcPts val="800"/>
                </a:spcAft>
              </a:pPr>
              <a:r>
                <a:rPr lang="en-US" sz="2800" b="1" dirty="0">
                  <a:solidFill>
                    <a:srgbClr val="0070C0"/>
                  </a:solidFill>
                  <a:latin typeface="Sakkal Majalla" panose="02000000000000000000" pitchFamily="2" charset="-78"/>
                  <a:ea typeface="Calibri" panose="020F0502020204030204" pitchFamily="34" charset="0"/>
                  <a:cs typeface="Sakkal Majalla" panose="02000000000000000000" pitchFamily="2" charset="-78"/>
                </a:rPr>
                <a:t>Q-learning</a:t>
              </a:r>
              <a:endParaRPr lang="en-US" sz="1600" dirty="0">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338961644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down)">
                                      <p:cBhvr>
                                        <p:cTn id="19" dur="5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nodeType="click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p:cTn id="24" dur="500" fill="hold"/>
                                        <p:tgtEl>
                                          <p:spTgt spid="17"/>
                                        </p:tgtEl>
                                        <p:attrNameLst>
                                          <p:attrName>ppt_w</p:attrName>
                                        </p:attrNameLst>
                                      </p:cBhvr>
                                      <p:tavLst>
                                        <p:tav tm="0">
                                          <p:val>
                                            <p:fltVal val="0"/>
                                          </p:val>
                                        </p:tav>
                                        <p:tav tm="100000">
                                          <p:val>
                                            <p:strVal val="#ppt_w"/>
                                          </p:val>
                                        </p:tav>
                                      </p:tavLst>
                                    </p:anim>
                                    <p:anim calcmode="lin" valueType="num">
                                      <p:cBhvr>
                                        <p:cTn id="25" dur="500" fill="hold"/>
                                        <p:tgtEl>
                                          <p:spTgt spid="17"/>
                                        </p:tgtEl>
                                        <p:attrNameLst>
                                          <p:attrName>ppt_h</p:attrName>
                                        </p:attrNameLst>
                                      </p:cBhvr>
                                      <p:tavLst>
                                        <p:tav tm="0">
                                          <p:val>
                                            <p:fltVal val="0"/>
                                          </p:val>
                                        </p:tav>
                                        <p:tav tm="100000">
                                          <p:val>
                                            <p:strVal val="#ppt_h"/>
                                          </p:val>
                                        </p:tav>
                                      </p:tavLst>
                                    </p:anim>
                                    <p:animEffect transition="in" filter="fade">
                                      <p:cBhvr>
                                        <p:cTn id="26" dur="500"/>
                                        <p:tgtEl>
                                          <p:spTgt spid="17"/>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down)">
                                      <p:cBhvr>
                                        <p:cTn id="3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6" grpId="0"/>
    </p:bldLst>
  </p:timing>
</p:sld>
</file>

<file path=ppt/slides/slide129.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129</a:t>
            </a:fld>
            <a:endParaRPr lang="ar-EG">
              <a:solidFill>
                <a:prstClr val="black">
                  <a:tint val="75000"/>
                </a:prstClr>
              </a:solidFill>
            </a:endParaRPr>
          </a:p>
        </p:txBody>
      </p:sp>
      <p:sp>
        <p:nvSpPr>
          <p:cNvPr id="4" name="Rectangle 3"/>
          <p:cNvSpPr/>
          <p:nvPr/>
        </p:nvSpPr>
        <p:spPr>
          <a:xfrm>
            <a:off x="7261412" y="161582"/>
            <a:ext cx="4695222" cy="630942"/>
          </a:xfrm>
          <a:prstGeom prst="rect">
            <a:avLst/>
          </a:prstGeom>
        </p:spPr>
        <p:txBody>
          <a:bodyPr wrap="square">
            <a:spAutoFit/>
          </a:bodyPr>
          <a:lstStyle/>
          <a:p>
            <a:pPr algn="ctr">
              <a:lnSpc>
                <a:spcPct val="125000"/>
              </a:lnSpc>
            </a:pPr>
            <a:r>
              <a:rPr lang="ar-EG" sz="2800" b="1" dirty="0">
                <a:solidFill>
                  <a:schemeClr val="bg1"/>
                </a:solidFill>
                <a:latin typeface="Sakkal Majalla" pitchFamily="2" charset="-78"/>
                <a:cs typeface="Sakkal Majalla" pitchFamily="2" charset="-78"/>
              </a:rPr>
              <a:t>الفرق بين خوارزمية </a:t>
            </a:r>
            <a:r>
              <a:rPr lang="en-US" sz="2800" b="1" dirty="0">
                <a:solidFill>
                  <a:schemeClr val="bg1"/>
                </a:solidFill>
                <a:latin typeface="Sakkal Majalla" pitchFamily="2" charset="-78"/>
                <a:cs typeface="Sakkal Majalla" pitchFamily="2" charset="-78"/>
              </a:rPr>
              <a:t>Q-Learning </a:t>
            </a:r>
            <a:r>
              <a:rPr lang="ar-EG" sz="2800" b="1" dirty="0">
                <a:solidFill>
                  <a:schemeClr val="bg1"/>
                </a:solidFill>
                <a:latin typeface="Sakkal Majalla" pitchFamily="2" charset="-78"/>
                <a:cs typeface="Sakkal Majalla" pitchFamily="2" charset="-78"/>
              </a:rPr>
              <a:t>و</a:t>
            </a:r>
            <a:r>
              <a:rPr lang="en-US" sz="2800" b="1" dirty="0" err="1">
                <a:solidFill>
                  <a:schemeClr val="bg1"/>
                </a:solidFill>
                <a:latin typeface="Sakkal Majalla" pitchFamily="2" charset="-78"/>
                <a:cs typeface="Sakkal Majalla" pitchFamily="2" charset="-78"/>
              </a:rPr>
              <a:t>Sarsa</a:t>
            </a:r>
            <a:endParaRPr lang="ar-EG" sz="2800" b="1" dirty="0">
              <a:solidFill>
                <a:schemeClr val="bg1"/>
              </a:solidFill>
              <a:latin typeface="Sakkal Majalla" pitchFamily="2" charset="-78"/>
              <a:cs typeface="Sakkal Majalla" pitchFamily="2" charset="-78"/>
            </a:endParaRPr>
          </a:p>
        </p:txBody>
      </p:sp>
      <p:grpSp>
        <p:nvGrpSpPr>
          <p:cNvPr id="5" name="Group 4">
            <a:extLst>
              <a:ext uri="{FF2B5EF4-FFF2-40B4-BE49-F238E27FC236}">
                <a16:creationId xmlns:a16="http://schemas.microsoft.com/office/drawing/2014/main" id="{018B03C2-F68E-43DB-8C80-BCD1D09A13C3}"/>
              </a:ext>
            </a:extLst>
          </p:cNvPr>
          <p:cNvGrpSpPr/>
          <p:nvPr/>
        </p:nvGrpSpPr>
        <p:grpSpPr>
          <a:xfrm flipH="1">
            <a:off x="7854783" y="1664790"/>
            <a:ext cx="3566589" cy="4249734"/>
            <a:chOff x="2073194" y="2718533"/>
            <a:chExt cx="3537861" cy="3916346"/>
          </a:xfrm>
        </p:grpSpPr>
        <p:pic>
          <p:nvPicPr>
            <p:cNvPr id="6" name="Picture 5">
              <a:extLst>
                <a:ext uri="{FF2B5EF4-FFF2-40B4-BE49-F238E27FC236}">
                  <a16:creationId xmlns:a16="http://schemas.microsoft.com/office/drawing/2014/main" id="{FF8447C6-FC9F-4933-AE51-A435C4E5A13E}"/>
                </a:ext>
              </a:extLst>
            </p:cNvPr>
            <p:cNvPicPr>
              <a:picLocks noChangeAspect="1"/>
            </p:cNvPicPr>
            <p:nvPr/>
          </p:nvPicPr>
          <p:blipFill>
            <a:blip r:embed="rId5">
              <a:extLst>
                <a:ext uri="{BEBA8EAE-BF5A-486C-A8C5-ECC9F3942E4B}">
                  <a14:imgProps xmlns:a14="http://schemas.microsoft.com/office/drawing/2010/main">
                    <a14:imgLayer r:embed="rId6">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2073194" y="2718533"/>
              <a:ext cx="3537861" cy="3916346"/>
            </a:xfrm>
            <a:prstGeom prst="rect">
              <a:avLst/>
            </a:prstGeom>
          </p:spPr>
        </p:pic>
        <p:sp>
          <p:nvSpPr>
            <p:cNvPr id="7" name="Rectangle 6">
              <a:extLst>
                <a:ext uri="{FF2B5EF4-FFF2-40B4-BE49-F238E27FC236}">
                  <a16:creationId xmlns:a16="http://schemas.microsoft.com/office/drawing/2014/main" id="{581FE0E3-32A2-45AE-9743-8A6890A8BDC1}"/>
                </a:ext>
              </a:extLst>
            </p:cNvPr>
            <p:cNvSpPr/>
            <p:nvPr/>
          </p:nvSpPr>
          <p:spPr>
            <a:xfrm>
              <a:off x="2137573" y="2854795"/>
              <a:ext cx="2557463" cy="3559579"/>
            </a:xfrm>
            <a:prstGeom prst="rect">
              <a:avLst/>
            </a:prstGeom>
          </p:spPr>
          <p:txBody>
            <a:bodyPr wrap="square">
              <a:spAutoFit/>
            </a:bodyPr>
            <a:lstStyle/>
            <a:p>
              <a:pPr algn="ctr">
                <a:lnSpc>
                  <a:spcPct val="125000"/>
                </a:lnSpc>
                <a:defRPr/>
              </a:pPr>
              <a:r>
                <a:rPr lang="ar-EG" sz="2800" b="1" dirty="0">
                  <a:solidFill>
                    <a:srgbClr val="002060"/>
                  </a:solidFill>
                  <a:latin typeface="Sakkal Majalla" panose="02000000000000000000" pitchFamily="2" charset="-78"/>
                  <a:cs typeface="Sakkal Majalla" panose="02000000000000000000" pitchFamily="2" charset="-78"/>
                </a:rPr>
                <a:t>اختار سارسا استراتيجية متحفظة، فقد خطط لأفعاله </a:t>
              </a:r>
              <a:br>
                <a:rPr lang="ar-EG" sz="2800" b="1" dirty="0">
                  <a:solidFill>
                    <a:srgbClr val="002060"/>
                  </a:solidFill>
                  <a:latin typeface="Sakkal Majalla" panose="02000000000000000000" pitchFamily="2" charset="-78"/>
                  <a:cs typeface="Sakkal Majalla" panose="02000000000000000000" pitchFamily="2" charset="-78"/>
                </a:rPr>
              </a:br>
              <a:r>
                <a:rPr lang="ar-EG" sz="2800" b="1" dirty="0">
                  <a:solidFill>
                    <a:srgbClr val="002060"/>
                  </a:solidFill>
                  <a:latin typeface="Sakkal Majalla" panose="02000000000000000000" pitchFamily="2" charset="-78"/>
                  <a:cs typeface="Sakkal Majalla" panose="02000000000000000000" pitchFamily="2" charset="-78"/>
                </a:rPr>
                <a:t>في المستقبل عند تحديث قيمة</a:t>
              </a:r>
              <a:r>
                <a:rPr lang="en-US" sz="2800" b="1" dirty="0">
                  <a:solidFill>
                    <a:srgbClr val="002060"/>
                  </a:solidFill>
                  <a:latin typeface="Sakkal Majalla" panose="02000000000000000000" pitchFamily="2" charset="-78"/>
                  <a:cs typeface="Sakkal Majalla" panose="02000000000000000000" pitchFamily="2" charset="-78"/>
                </a:rPr>
                <a:t>Q، </a:t>
              </a:r>
              <a:r>
                <a:rPr lang="ar-EG" sz="2800" b="1" dirty="0">
                  <a:solidFill>
                    <a:srgbClr val="002060"/>
                  </a:solidFill>
                  <a:latin typeface="Sakkal Majalla" panose="02000000000000000000" pitchFamily="2" charset="-78"/>
                  <a:cs typeface="Sakkal Majalla" panose="02000000000000000000" pitchFamily="2" charset="-78"/>
                </a:rPr>
                <a:t>وكان أكثر حساسية للأخطاء والموت</a:t>
              </a:r>
            </a:p>
          </p:txBody>
        </p:sp>
      </p:grpSp>
      <p:grpSp>
        <p:nvGrpSpPr>
          <p:cNvPr id="8" name="Group 7">
            <a:extLst>
              <a:ext uri="{FF2B5EF4-FFF2-40B4-BE49-F238E27FC236}">
                <a16:creationId xmlns:a16="http://schemas.microsoft.com/office/drawing/2014/main" id="{018B03C2-F68E-43DB-8C80-BCD1D09A13C3}"/>
              </a:ext>
            </a:extLst>
          </p:cNvPr>
          <p:cNvGrpSpPr/>
          <p:nvPr/>
        </p:nvGrpSpPr>
        <p:grpSpPr>
          <a:xfrm flipH="1">
            <a:off x="4291843" y="1664790"/>
            <a:ext cx="3625111" cy="4289938"/>
            <a:chOff x="1993193" y="2718533"/>
            <a:chExt cx="3339211" cy="3953396"/>
          </a:xfrm>
        </p:grpSpPr>
        <p:pic>
          <p:nvPicPr>
            <p:cNvPr id="9" name="Picture 8">
              <a:extLst>
                <a:ext uri="{FF2B5EF4-FFF2-40B4-BE49-F238E27FC236}">
                  <a16:creationId xmlns:a16="http://schemas.microsoft.com/office/drawing/2014/main" id="{FF8447C6-FC9F-4933-AE51-A435C4E5A13E}"/>
                </a:ext>
              </a:extLst>
            </p:cNvPr>
            <p:cNvPicPr>
              <a:picLocks noChangeAspect="1"/>
            </p:cNvPicPr>
            <p:nvPr/>
          </p:nvPicPr>
          <p:blipFill>
            <a:blip r:embed="rId7">
              <a:extLst>
                <a:ext uri="{BEBA8EAE-BF5A-486C-A8C5-ECC9F3942E4B}">
                  <a14:imgProps xmlns:a14="http://schemas.microsoft.com/office/drawing/2010/main">
                    <a14:imgLayer r:embed="rId8">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2006095" y="2718533"/>
              <a:ext cx="3326309" cy="3916346"/>
            </a:xfrm>
            <a:prstGeom prst="rect">
              <a:avLst/>
            </a:prstGeom>
          </p:spPr>
        </p:pic>
        <p:sp>
          <p:nvSpPr>
            <p:cNvPr id="10" name="Rectangle 9">
              <a:extLst>
                <a:ext uri="{FF2B5EF4-FFF2-40B4-BE49-F238E27FC236}">
                  <a16:creationId xmlns:a16="http://schemas.microsoft.com/office/drawing/2014/main" id="{581FE0E3-32A2-45AE-9743-8A6890A8BDC1}"/>
                </a:ext>
              </a:extLst>
            </p:cNvPr>
            <p:cNvSpPr/>
            <p:nvPr/>
          </p:nvSpPr>
          <p:spPr>
            <a:xfrm>
              <a:off x="1993193" y="2899627"/>
              <a:ext cx="2577152" cy="3772302"/>
            </a:xfrm>
            <a:prstGeom prst="rect">
              <a:avLst/>
            </a:prstGeom>
          </p:spPr>
          <p:txBody>
            <a:bodyPr wrap="square">
              <a:spAutoFit/>
            </a:bodyPr>
            <a:lstStyle/>
            <a:p>
              <a:pPr algn="ctr">
                <a:lnSpc>
                  <a:spcPct val="125000"/>
                </a:lnSpc>
                <a:defRPr/>
              </a:pPr>
              <a:r>
                <a:rPr lang="ar-EG" sz="2600" b="1" dirty="0">
                  <a:solidFill>
                    <a:srgbClr val="002060"/>
                  </a:solidFill>
                  <a:latin typeface="Sakkal Majalla" panose="02000000000000000000" pitchFamily="2" charset="-78"/>
                  <a:cs typeface="Sakkal Majalla" panose="02000000000000000000" pitchFamily="2" charset="-78"/>
                </a:rPr>
                <a:t>وتختار </a:t>
              </a:r>
              <a:r>
                <a:rPr lang="en-US" sz="2600" b="1" dirty="0">
                  <a:solidFill>
                    <a:srgbClr val="002060"/>
                  </a:solidFill>
                  <a:latin typeface="Sakkal Majalla" panose="02000000000000000000" pitchFamily="2" charset="-78"/>
                  <a:cs typeface="Sakkal Majalla" panose="02000000000000000000" pitchFamily="2" charset="-78"/>
                </a:rPr>
                <a:t>Q-Learning </a:t>
              </a:r>
              <a:r>
                <a:rPr lang="ar-EG" sz="2600" b="1" dirty="0">
                  <a:solidFill>
                    <a:srgbClr val="002060"/>
                  </a:solidFill>
                  <a:latin typeface="Sakkal Majalla" panose="02000000000000000000" pitchFamily="2" charset="-78"/>
                  <a:cs typeface="Sakkal Majalla" panose="02000000000000000000" pitchFamily="2" charset="-78"/>
                </a:rPr>
                <a:t>الاتجاه الذي يعظم </a:t>
              </a:r>
              <a:r>
                <a:rPr lang="en-US" sz="2600" b="1" dirty="0">
                  <a:solidFill>
                    <a:srgbClr val="002060"/>
                  </a:solidFill>
                  <a:latin typeface="Sakkal Majalla" panose="02000000000000000000" pitchFamily="2" charset="-78"/>
                  <a:cs typeface="Sakkal Majalla" panose="02000000000000000000" pitchFamily="2" charset="-78"/>
                </a:rPr>
                <a:t>Q </a:t>
              </a:r>
              <a:r>
                <a:rPr lang="ar-EG" sz="2600" b="1" dirty="0">
                  <a:solidFill>
                    <a:srgbClr val="002060"/>
                  </a:solidFill>
                  <a:latin typeface="Sakkal Majalla" panose="02000000000000000000" pitchFamily="2" charset="-78"/>
                  <a:cs typeface="Sakkal Majalla" panose="02000000000000000000" pitchFamily="2" charset="-78"/>
                </a:rPr>
                <a:t>في كل مرة يتم تحديثها، وعند الحالة التالية، فإنها تعيد تحديد الإجراء </a:t>
              </a:r>
              <a:r>
                <a:rPr lang="en-US" sz="2600" b="1" dirty="0">
                  <a:solidFill>
                    <a:srgbClr val="002060"/>
                  </a:solidFill>
                  <a:latin typeface="Sakkal Majalla" panose="02000000000000000000" pitchFamily="2" charset="-78"/>
                  <a:cs typeface="Sakkal Majalla" panose="02000000000000000000" pitchFamily="2" charset="-78"/>
                </a:rPr>
                <a:t>Q-Learning </a:t>
              </a:r>
              <a:r>
                <a:rPr lang="ar-EG" sz="2600" b="1" dirty="0">
                  <a:solidFill>
                    <a:srgbClr val="002060"/>
                  </a:solidFill>
                  <a:latin typeface="Sakkal Majalla" panose="02000000000000000000" pitchFamily="2" charset="-78"/>
                  <a:cs typeface="Sakkal Majalla" panose="02000000000000000000" pitchFamily="2" charset="-78"/>
                </a:rPr>
                <a:t>هي خوارزمية متهورة وجريئة وجشعة لا تهتم بالموت والأخطاء</a:t>
              </a:r>
            </a:p>
          </p:txBody>
        </p:sp>
      </p:grpSp>
      <p:grpSp>
        <p:nvGrpSpPr>
          <p:cNvPr id="11" name="Group 10">
            <a:extLst>
              <a:ext uri="{FF2B5EF4-FFF2-40B4-BE49-F238E27FC236}">
                <a16:creationId xmlns:a16="http://schemas.microsoft.com/office/drawing/2014/main" id="{018B03C2-F68E-43DB-8C80-BCD1D09A13C3}"/>
              </a:ext>
            </a:extLst>
          </p:cNvPr>
          <p:cNvGrpSpPr/>
          <p:nvPr/>
        </p:nvGrpSpPr>
        <p:grpSpPr>
          <a:xfrm flipH="1">
            <a:off x="902083" y="1624586"/>
            <a:ext cx="3566589" cy="4249734"/>
            <a:chOff x="2073194" y="2718533"/>
            <a:chExt cx="3537861" cy="3916346"/>
          </a:xfrm>
        </p:grpSpPr>
        <p:pic>
          <p:nvPicPr>
            <p:cNvPr id="12" name="Picture 11">
              <a:extLst>
                <a:ext uri="{FF2B5EF4-FFF2-40B4-BE49-F238E27FC236}">
                  <a16:creationId xmlns:a16="http://schemas.microsoft.com/office/drawing/2014/main" id="{FF8447C6-FC9F-4933-AE51-A435C4E5A13E}"/>
                </a:ext>
              </a:extLst>
            </p:cNvPr>
            <p:cNvPicPr>
              <a:picLocks noChangeAspect="1"/>
            </p:cNvPicPr>
            <p:nvPr/>
          </p:nvPicPr>
          <p:blipFill>
            <a:blip r:embed="rId5">
              <a:extLst>
                <a:ext uri="{BEBA8EAE-BF5A-486C-A8C5-ECC9F3942E4B}">
                  <a14:imgProps xmlns:a14="http://schemas.microsoft.com/office/drawing/2010/main">
                    <a14:imgLayer r:embed="rId6">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2073194" y="2718533"/>
              <a:ext cx="3537861" cy="3916346"/>
            </a:xfrm>
            <a:prstGeom prst="rect">
              <a:avLst/>
            </a:prstGeom>
          </p:spPr>
        </p:pic>
        <p:sp>
          <p:nvSpPr>
            <p:cNvPr id="13" name="Rectangle 12">
              <a:extLst>
                <a:ext uri="{FF2B5EF4-FFF2-40B4-BE49-F238E27FC236}">
                  <a16:creationId xmlns:a16="http://schemas.microsoft.com/office/drawing/2014/main" id="{581FE0E3-32A2-45AE-9743-8A6890A8BDC1}"/>
                </a:ext>
              </a:extLst>
            </p:cNvPr>
            <p:cNvSpPr/>
            <p:nvPr/>
          </p:nvSpPr>
          <p:spPr>
            <a:xfrm>
              <a:off x="2170023" y="3057410"/>
              <a:ext cx="2590569" cy="3063223"/>
            </a:xfrm>
            <a:prstGeom prst="rect">
              <a:avLst/>
            </a:prstGeom>
          </p:spPr>
          <p:txBody>
            <a:bodyPr wrap="square">
              <a:spAutoFit/>
            </a:bodyPr>
            <a:lstStyle/>
            <a:p>
              <a:pPr algn="ctr">
                <a:lnSpc>
                  <a:spcPct val="125000"/>
                </a:lnSpc>
                <a:defRPr/>
              </a:pPr>
              <a:r>
                <a:rPr lang="ar-EG" sz="2800" b="1" dirty="0">
                  <a:solidFill>
                    <a:srgbClr val="002060"/>
                  </a:solidFill>
                  <a:latin typeface="Sakkal Majalla" panose="02000000000000000000" pitchFamily="2" charset="-78"/>
                  <a:cs typeface="Sakkal Majalla" panose="02000000000000000000" pitchFamily="2" charset="-78"/>
                </a:rPr>
                <a:t>من الناحية العملية، </a:t>
              </a:r>
              <a:br>
                <a:rPr lang="ar-EG" sz="2800" b="1" dirty="0">
                  <a:solidFill>
                    <a:srgbClr val="002060"/>
                  </a:solidFill>
                  <a:latin typeface="Sakkal Majalla" panose="02000000000000000000" pitchFamily="2" charset="-78"/>
                  <a:cs typeface="Sakkal Majalla" panose="02000000000000000000" pitchFamily="2" charset="-78"/>
                </a:rPr>
              </a:br>
              <a:r>
                <a:rPr lang="ar-EG" sz="2800" b="1" dirty="0">
                  <a:solidFill>
                    <a:srgbClr val="002060"/>
                  </a:solidFill>
                  <a:latin typeface="Sakkal Majalla" panose="02000000000000000000" pitchFamily="2" charset="-78"/>
                  <a:cs typeface="Sakkal Majalla" panose="02000000000000000000" pitchFamily="2" charset="-78"/>
                </a:rPr>
                <a:t>إذا كنت قلقًا أكثر بشأن تلف الآلة، فاستخدم خوارزمية متحفظة. أثناء التدريب، يمكنك تقليل عدد تلف الآلة</a:t>
              </a:r>
            </a:p>
          </p:txBody>
        </p:sp>
      </p:grpSp>
    </p:spTree>
    <p:extLst>
      <p:ext uri="{BB962C8B-B14F-4D97-AF65-F5344CB8AC3E}">
        <p14:creationId xmlns:p14="http://schemas.microsoft.com/office/powerpoint/2010/main" val="190124771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7" presetClass="entr" presetSubtype="1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7E5A0D50-BD01-48CF-9E1E-6EBE3CFE0757}"/>
              </a:ext>
            </a:extLst>
          </p:cNvPr>
          <p:cNvSpPr txBox="1"/>
          <p:nvPr/>
        </p:nvSpPr>
        <p:spPr>
          <a:xfrm>
            <a:off x="942537" y="2293488"/>
            <a:ext cx="5401994"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lnSpc>
                <a:spcPct val="150000"/>
              </a:lnSpc>
              <a:defRPr/>
            </a:pPr>
            <a:r>
              <a:rPr lang="ar-EG" sz="4800" kern="0" dirty="0">
                <a:solidFill>
                  <a:srgbClr val="009FEB"/>
                </a:solidFill>
                <a:latin typeface="Sakkal Majalla" pitchFamily="2" charset="-78"/>
                <a:cs typeface="Sakkal Majalla" pitchFamily="2" charset="-78"/>
              </a:rPr>
              <a:t>تعريف الذكاء الاصطناعي</a:t>
            </a:r>
          </a:p>
        </p:txBody>
      </p:sp>
      <p:pic>
        <p:nvPicPr>
          <p:cNvPr id="4" name="Picture 3"/>
          <p:cNvPicPr>
            <a:picLocks noChangeAspect="1"/>
          </p:cNvPicPr>
          <p:nvPr/>
        </p:nvPicPr>
        <p:blipFill rotWithShape="1">
          <a:blip r:embed="rId3">
            <a:clrChange>
              <a:clrFrom>
                <a:srgbClr val="FFFFFF"/>
              </a:clrFrom>
              <a:clrTo>
                <a:srgbClr val="FFFFFF">
                  <a:alpha val="0"/>
                </a:srgbClr>
              </a:clrTo>
            </a:clrChange>
          </a:blip>
          <a:srcRect l="41821" t="17324" r="9360" b="15070"/>
          <a:stretch/>
        </p:blipFill>
        <p:spPr>
          <a:xfrm>
            <a:off x="7787639" y="2120994"/>
            <a:ext cx="2590801" cy="2441592"/>
          </a:xfrm>
          <a:prstGeom prst="rect">
            <a:avLst/>
          </a:prstGeom>
        </p:spPr>
      </p:pic>
    </p:spTree>
    <p:extLst>
      <p:ext uri="{BB962C8B-B14F-4D97-AF65-F5344CB8AC3E}">
        <p14:creationId xmlns:p14="http://schemas.microsoft.com/office/powerpoint/2010/main" val="3815397839"/>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130</a:t>
            </a:fld>
            <a:endParaRPr lang="ar-EG">
              <a:solidFill>
                <a:prstClr val="black">
                  <a:tint val="75000"/>
                </a:prstClr>
              </a:solidFill>
            </a:endParaRPr>
          </a:p>
        </p:txBody>
      </p:sp>
      <p:sp>
        <p:nvSpPr>
          <p:cNvPr id="4" name="Rectangle 3"/>
          <p:cNvSpPr/>
          <p:nvPr/>
        </p:nvSpPr>
        <p:spPr>
          <a:xfrm>
            <a:off x="7261412" y="161582"/>
            <a:ext cx="4695222" cy="630942"/>
          </a:xfrm>
          <a:prstGeom prst="rect">
            <a:avLst/>
          </a:prstGeom>
        </p:spPr>
        <p:txBody>
          <a:bodyPr wrap="square">
            <a:spAutoFit/>
          </a:bodyPr>
          <a:lstStyle/>
          <a:p>
            <a:pPr algn="ctr">
              <a:lnSpc>
                <a:spcPct val="125000"/>
              </a:lnSpc>
            </a:pPr>
            <a:r>
              <a:rPr lang="ar-EG" sz="2800" b="1" dirty="0">
                <a:solidFill>
                  <a:schemeClr val="bg1"/>
                </a:solidFill>
                <a:latin typeface="Sakkal Majalla" pitchFamily="2" charset="-78"/>
                <a:cs typeface="Sakkal Majalla" pitchFamily="2" charset="-78"/>
              </a:rPr>
              <a:t>الفرق بين خوارزمية </a:t>
            </a:r>
            <a:r>
              <a:rPr lang="en-US" sz="2800" b="1" dirty="0">
                <a:solidFill>
                  <a:schemeClr val="bg1"/>
                </a:solidFill>
                <a:latin typeface="Sakkal Majalla" pitchFamily="2" charset="-78"/>
                <a:cs typeface="Sakkal Majalla" pitchFamily="2" charset="-78"/>
              </a:rPr>
              <a:t>Q-Learning </a:t>
            </a:r>
            <a:r>
              <a:rPr lang="ar-EG" sz="2800" b="1" dirty="0">
                <a:solidFill>
                  <a:schemeClr val="bg1"/>
                </a:solidFill>
                <a:latin typeface="Sakkal Majalla" pitchFamily="2" charset="-78"/>
                <a:cs typeface="Sakkal Majalla" pitchFamily="2" charset="-78"/>
              </a:rPr>
              <a:t>و</a:t>
            </a:r>
            <a:r>
              <a:rPr lang="en-US" sz="2800" b="1" dirty="0" err="1">
                <a:solidFill>
                  <a:schemeClr val="bg1"/>
                </a:solidFill>
                <a:latin typeface="Sakkal Majalla" pitchFamily="2" charset="-78"/>
                <a:cs typeface="Sakkal Majalla" pitchFamily="2" charset="-78"/>
              </a:rPr>
              <a:t>Sarsa</a:t>
            </a:r>
            <a:endParaRPr lang="ar-EG" sz="2800" b="1" dirty="0">
              <a:solidFill>
                <a:schemeClr val="bg1"/>
              </a:solidFill>
              <a:latin typeface="Sakkal Majalla" pitchFamily="2" charset="-78"/>
              <a:cs typeface="Sakkal Majalla" pitchFamily="2" charset="-78"/>
            </a:endParaRPr>
          </a:p>
        </p:txBody>
      </p:sp>
      <p:grpSp>
        <p:nvGrpSpPr>
          <p:cNvPr id="5" name="Group 4">
            <a:extLst>
              <a:ext uri="{FF2B5EF4-FFF2-40B4-BE49-F238E27FC236}">
                <a16:creationId xmlns:a16="http://schemas.microsoft.com/office/drawing/2014/main" id="{51959929-D1BF-4872-8FCC-4DD239B6CA1B}"/>
              </a:ext>
            </a:extLst>
          </p:cNvPr>
          <p:cNvGrpSpPr/>
          <p:nvPr/>
        </p:nvGrpSpPr>
        <p:grpSpPr>
          <a:xfrm>
            <a:off x="1230516" y="438446"/>
            <a:ext cx="4650331" cy="708156"/>
            <a:chOff x="-29865003" y="96655"/>
            <a:chExt cx="37877481" cy="1463595"/>
          </a:xfrm>
        </p:grpSpPr>
        <p:pic>
          <p:nvPicPr>
            <p:cNvPr id="6" name="Picture 5">
              <a:extLst>
                <a:ext uri="{FF2B5EF4-FFF2-40B4-BE49-F238E27FC236}">
                  <a16:creationId xmlns:a16="http://schemas.microsoft.com/office/drawing/2014/main" id="{37CBB733-A418-47A8-8B42-614CB98427E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0866025">
              <a:off x="4151470" y="96655"/>
              <a:ext cx="3861008" cy="1463595"/>
            </a:xfrm>
            <a:prstGeom prst="rect">
              <a:avLst/>
            </a:prstGeom>
          </p:spPr>
        </p:pic>
        <p:sp>
          <p:nvSpPr>
            <p:cNvPr id="7" name="Rectangle 6">
              <a:extLst>
                <a:ext uri="{FF2B5EF4-FFF2-40B4-BE49-F238E27FC236}">
                  <a16:creationId xmlns:a16="http://schemas.microsoft.com/office/drawing/2014/main" id="{968F0001-DDFE-40AE-823D-ACFA4A13D0F5}"/>
                </a:ext>
              </a:extLst>
            </p:cNvPr>
            <p:cNvSpPr/>
            <p:nvPr/>
          </p:nvSpPr>
          <p:spPr>
            <a:xfrm>
              <a:off x="-29865003" y="180124"/>
              <a:ext cx="36259640" cy="1342830"/>
            </a:xfrm>
            <a:prstGeom prst="rect">
              <a:avLst/>
            </a:prstGeom>
          </p:spPr>
          <p:txBody>
            <a:bodyPr wrap="square">
              <a:noAutofit/>
            </a:bodyPr>
            <a:lstStyle/>
            <a:p>
              <a:pPr marL="0" marR="0" algn="r" rtl="1">
                <a:lnSpc>
                  <a:spcPct val="107000"/>
                </a:lnSpc>
                <a:spcBef>
                  <a:spcPts val="0"/>
                </a:spcBef>
                <a:spcAft>
                  <a:spcPts val="800"/>
                </a:spcAft>
              </a:pPr>
              <a:r>
                <a:rPr lang="ar-EG" sz="2800" b="1" kern="1200">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rPr>
                <a:t>يمكنك مشاهدة نتائج الشفرة:</a:t>
              </a:r>
              <a:endParaRPr lang="en-US" sz="140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8" name="Group 7"/>
          <p:cNvGrpSpPr/>
          <p:nvPr/>
        </p:nvGrpSpPr>
        <p:grpSpPr>
          <a:xfrm>
            <a:off x="2159643" y="1641444"/>
            <a:ext cx="9730833" cy="1045849"/>
            <a:chOff x="1622967" y="783476"/>
            <a:chExt cx="9730833" cy="1045849"/>
          </a:xfrm>
        </p:grpSpPr>
        <p:pic>
          <p:nvPicPr>
            <p:cNvPr id="9" name="Picture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302773" y="783476"/>
              <a:ext cx="1051027" cy="1045849"/>
            </a:xfrm>
            <a:prstGeom prst="rect">
              <a:avLst/>
            </a:prstGeom>
          </p:spPr>
        </p:pic>
        <p:sp>
          <p:nvSpPr>
            <p:cNvPr id="10" name="Rectangle 9"/>
            <p:cNvSpPr/>
            <p:nvPr/>
          </p:nvSpPr>
          <p:spPr>
            <a:xfrm>
              <a:off x="1622967" y="1019092"/>
              <a:ext cx="8644598" cy="553998"/>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اخترت الطريق الأكثر أمانًا بعيدًا عن الفخاخ</a:t>
              </a:r>
            </a:p>
          </p:txBody>
        </p:sp>
        <p:sp>
          <p:nvSpPr>
            <p:cNvPr id="11" name="Rectangle 10"/>
            <p:cNvSpPr/>
            <p:nvPr/>
          </p:nvSpPr>
          <p:spPr>
            <a:xfrm>
              <a:off x="10391767" y="1075567"/>
              <a:ext cx="908896" cy="461665"/>
            </a:xfrm>
            <a:prstGeom prst="rect">
              <a:avLst/>
            </a:prstGeom>
          </p:spPr>
          <p:txBody>
            <a:bodyPr wrap="square">
              <a:spAutoFit/>
            </a:bodyPr>
            <a:lstStyle/>
            <a:p>
              <a:pPr algn="ctr"/>
              <a:r>
                <a:rPr lang="ar-EG" sz="2400" b="1" dirty="0">
                  <a:solidFill>
                    <a:srgbClr val="C00000"/>
                  </a:solidFill>
                  <a:latin typeface="Sakkal Majalla" panose="02000000000000000000" pitchFamily="2" charset="-78"/>
                  <a:cs typeface="Sakkal Majalla" panose="02000000000000000000" pitchFamily="2" charset="-78"/>
                </a:rPr>
                <a:t>سارسا</a:t>
              </a:r>
            </a:p>
          </p:txBody>
        </p:sp>
      </p:grpSp>
      <p:pic>
        <p:nvPicPr>
          <p:cNvPr id="12" name="Picture 11" descr="https://www.arabicprogrammer.com/images/874/be8f97cf59c3accac42f401b9788e5d2.png"/>
          <p:cNvPicPr/>
          <p:nvPr/>
        </p:nvPicPr>
        <p:blipFill>
          <a:blip r:embed="rId7">
            <a:extLst>
              <a:ext uri="{28A0092B-C50C-407E-A947-70E740481C1C}">
                <a14:useLocalDpi xmlns:a14="http://schemas.microsoft.com/office/drawing/2010/main" val="0"/>
              </a:ext>
            </a:extLst>
          </a:blip>
          <a:srcRect/>
          <a:stretch>
            <a:fillRect/>
          </a:stretch>
        </p:blipFill>
        <p:spPr bwMode="auto">
          <a:xfrm>
            <a:off x="2313488" y="3179562"/>
            <a:ext cx="8490753" cy="2566987"/>
          </a:xfrm>
          <a:prstGeom prst="rect">
            <a:avLst/>
          </a:prstGeom>
          <a:noFill/>
          <a:ln>
            <a:noFill/>
          </a:ln>
        </p:spPr>
      </p:pic>
    </p:spTree>
    <p:extLst>
      <p:ext uri="{BB962C8B-B14F-4D97-AF65-F5344CB8AC3E}">
        <p14:creationId xmlns:p14="http://schemas.microsoft.com/office/powerpoint/2010/main" val="403074153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heckerboard(across)">
                                      <p:cBhvr>
                                        <p:cTn id="12" dur="500"/>
                                        <p:tgtEl>
                                          <p:spTgt spid="8"/>
                                        </p:tgtEl>
                                      </p:cBhvr>
                                    </p:animEffect>
                                  </p:childTnLst>
                                </p:cTn>
                              </p:par>
                              <p:par>
                                <p:cTn id="13" presetID="5" presetClass="entr" presetSubtype="1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checkerboard(across)">
                                      <p:cBhvr>
                                        <p:cTn id="1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131</a:t>
            </a:fld>
            <a:endParaRPr lang="ar-EG">
              <a:solidFill>
                <a:prstClr val="black">
                  <a:tint val="75000"/>
                </a:prstClr>
              </a:solidFill>
            </a:endParaRPr>
          </a:p>
        </p:txBody>
      </p:sp>
      <p:sp>
        <p:nvSpPr>
          <p:cNvPr id="4" name="Rectangle 3"/>
          <p:cNvSpPr/>
          <p:nvPr/>
        </p:nvSpPr>
        <p:spPr>
          <a:xfrm>
            <a:off x="7261412" y="161582"/>
            <a:ext cx="4695222" cy="630942"/>
          </a:xfrm>
          <a:prstGeom prst="rect">
            <a:avLst/>
          </a:prstGeom>
        </p:spPr>
        <p:txBody>
          <a:bodyPr wrap="square">
            <a:spAutoFit/>
          </a:bodyPr>
          <a:lstStyle/>
          <a:p>
            <a:pPr algn="ctr">
              <a:lnSpc>
                <a:spcPct val="125000"/>
              </a:lnSpc>
            </a:pPr>
            <a:r>
              <a:rPr lang="ar-EG" sz="2800" b="1" dirty="0">
                <a:solidFill>
                  <a:schemeClr val="bg1"/>
                </a:solidFill>
                <a:latin typeface="Sakkal Majalla" pitchFamily="2" charset="-78"/>
                <a:cs typeface="Sakkal Majalla" pitchFamily="2" charset="-78"/>
              </a:rPr>
              <a:t>الفرق بين خوارزمية </a:t>
            </a:r>
            <a:r>
              <a:rPr lang="en-US" sz="2800" b="1" dirty="0">
                <a:solidFill>
                  <a:schemeClr val="bg1"/>
                </a:solidFill>
                <a:latin typeface="Sakkal Majalla" pitchFamily="2" charset="-78"/>
                <a:cs typeface="Sakkal Majalla" pitchFamily="2" charset="-78"/>
              </a:rPr>
              <a:t>Q-Learning </a:t>
            </a:r>
            <a:r>
              <a:rPr lang="ar-EG" sz="2800" b="1" dirty="0">
                <a:solidFill>
                  <a:schemeClr val="bg1"/>
                </a:solidFill>
                <a:latin typeface="Sakkal Majalla" pitchFamily="2" charset="-78"/>
                <a:cs typeface="Sakkal Majalla" pitchFamily="2" charset="-78"/>
              </a:rPr>
              <a:t>و</a:t>
            </a:r>
            <a:r>
              <a:rPr lang="en-US" sz="2800" b="1" dirty="0" err="1">
                <a:solidFill>
                  <a:schemeClr val="bg1"/>
                </a:solidFill>
                <a:latin typeface="Sakkal Majalla" pitchFamily="2" charset="-78"/>
                <a:cs typeface="Sakkal Majalla" pitchFamily="2" charset="-78"/>
              </a:rPr>
              <a:t>Sarsa</a:t>
            </a:r>
            <a:endParaRPr lang="ar-EG" sz="2800" b="1" dirty="0">
              <a:solidFill>
                <a:schemeClr val="bg1"/>
              </a:solidFill>
              <a:latin typeface="Sakkal Majalla" pitchFamily="2" charset="-78"/>
              <a:cs typeface="Sakkal Majalla" pitchFamily="2" charset="-78"/>
            </a:endParaRPr>
          </a:p>
        </p:txBody>
      </p:sp>
      <p:grpSp>
        <p:nvGrpSpPr>
          <p:cNvPr id="5" name="Group 4"/>
          <p:cNvGrpSpPr/>
          <p:nvPr/>
        </p:nvGrpSpPr>
        <p:grpSpPr>
          <a:xfrm>
            <a:off x="2159643" y="1641444"/>
            <a:ext cx="9730833" cy="1045849"/>
            <a:chOff x="1622967" y="783476"/>
            <a:chExt cx="9730833" cy="1045849"/>
          </a:xfrm>
        </p:grpSpPr>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302773" y="783476"/>
              <a:ext cx="1051027" cy="1045849"/>
            </a:xfrm>
            <a:prstGeom prst="rect">
              <a:avLst/>
            </a:prstGeom>
          </p:spPr>
        </p:pic>
        <p:sp>
          <p:nvSpPr>
            <p:cNvPr id="7" name="Rectangle 6"/>
            <p:cNvSpPr/>
            <p:nvPr/>
          </p:nvSpPr>
          <p:spPr>
            <a:xfrm>
              <a:off x="1622967" y="1019092"/>
              <a:ext cx="8644598" cy="553998"/>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اختر أسرع طريق، تصل إلى المخرج في أقرب وقت ممكن</a:t>
              </a:r>
            </a:p>
          </p:txBody>
        </p:sp>
        <p:sp>
          <p:nvSpPr>
            <p:cNvPr id="8" name="Rectangle 7"/>
            <p:cNvSpPr/>
            <p:nvPr/>
          </p:nvSpPr>
          <p:spPr>
            <a:xfrm>
              <a:off x="10391767" y="1075567"/>
              <a:ext cx="908896" cy="461665"/>
            </a:xfrm>
            <a:prstGeom prst="rect">
              <a:avLst/>
            </a:prstGeom>
          </p:spPr>
          <p:txBody>
            <a:bodyPr wrap="square">
              <a:spAutoFit/>
            </a:bodyPr>
            <a:lstStyle/>
            <a:p>
              <a:pPr algn="ctr"/>
              <a:r>
                <a:rPr lang="ar-EG" sz="2400" b="1" dirty="0">
                  <a:solidFill>
                    <a:srgbClr val="C00000"/>
                  </a:solidFill>
                  <a:latin typeface="Sakkal Majalla" panose="02000000000000000000" pitchFamily="2" charset="-78"/>
                  <a:cs typeface="Sakkal Majalla" panose="02000000000000000000" pitchFamily="2" charset="-78"/>
                </a:rPr>
                <a:t>التعلم</a:t>
              </a:r>
            </a:p>
          </p:txBody>
        </p:sp>
      </p:grpSp>
      <p:pic>
        <p:nvPicPr>
          <p:cNvPr id="9" name="Picture 8" descr="1b52b7c4d2c6de8041888ab0c07bc2aa.png"/>
          <p:cNvPicPr/>
          <p:nvPr/>
        </p:nvPicPr>
        <p:blipFill>
          <a:blip r:embed="rId6">
            <a:extLst>
              <a:ext uri="{28A0092B-C50C-407E-A947-70E740481C1C}">
                <a14:useLocalDpi xmlns:a14="http://schemas.microsoft.com/office/drawing/2010/main" val="0"/>
              </a:ext>
            </a:extLst>
          </a:blip>
          <a:srcRect/>
          <a:stretch>
            <a:fillRect/>
          </a:stretch>
        </p:blipFill>
        <p:spPr bwMode="auto">
          <a:xfrm>
            <a:off x="1689436" y="3207246"/>
            <a:ext cx="9150013" cy="2637742"/>
          </a:xfrm>
          <a:prstGeom prst="rect">
            <a:avLst/>
          </a:prstGeom>
          <a:noFill/>
          <a:ln>
            <a:noFill/>
          </a:ln>
        </p:spPr>
      </p:pic>
    </p:spTree>
    <p:extLst>
      <p:ext uri="{BB962C8B-B14F-4D97-AF65-F5344CB8AC3E}">
        <p14:creationId xmlns:p14="http://schemas.microsoft.com/office/powerpoint/2010/main" val="195638554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par>
                                <p:cTn id="8" presetID="5" presetClass="entr" presetSubtype="1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checkerboard(across)">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40" name="Rectangle 39"/>
          <p:cNvSpPr/>
          <p:nvPr/>
        </p:nvSpPr>
        <p:spPr>
          <a:xfrm>
            <a:off x="0" y="0"/>
            <a:ext cx="12192000" cy="6857999"/>
          </a:xfrm>
          <a:prstGeom prst="rect">
            <a:avLst/>
          </a:prstGeom>
          <a:solidFill>
            <a:srgbClr val="07A1EB"/>
          </a:solidFill>
          <a:ln>
            <a:noFill/>
          </a:ln>
        </p:spPr>
        <p:style>
          <a:lnRef idx="0">
            <a:schemeClr val="accent4"/>
          </a:lnRef>
          <a:fillRef idx="3">
            <a:schemeClr val="accent4"/>
          </a:fillRef>
          <a:effectRef idx="3">
            <a:schemeClr val="accent4"/>
          </a:effectRef>
          <a:fontRef idx="minor">
            <a:schemeClr val="lt1"/>
          </a:fontRef>
        </p:style>
        <p:txBody>
          <a:bodyPr rtlCol="1" anchor="ctr"/>
          <a:lstStyle/>
          <a:p>
            <a:pPr algn="ctr"/>
            <a:endParaRPr lang="ar-EG">
              <a:solidFill>
                <a:prstClr val="white"/>
              </a:solidFill>
            </a:endParaRPr>
          </a:p>
        </p:txBody>
      </p:sp>
      <p:sp>
        <p:nvSpPr>
          <p:cNvPr id="19" name="Parallelogram 18"/>
          <p:cNvSpPr/>
          <p:nvPr/>
        </p:nvSpPr>
        <p:spPr>
          <a:xfrm>
            <a:off x="1397594" y="0"/>
            <a:ext cx="6197006" cy="6858000"/>
          </a:xfrm>
          <a:prstGeom prst="parallelogram">
            <a:avLst>
              <a:gd name="adj" fmla="val 70733"/>
            </a:avLst>
          </a:prstGeom>
          <a:solidFill>
            <a:srgbClr val="99D9F7"/>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solidFill>
                <a:prstClr val="white"/>
              </a:solidFill>
            </a:endParaRPr>
          </a:p>
        </p:txBody>
      </p:sp>
      <p:grpSp>
        <p:nvGrpSpPr>
          <p:cNvPr id="39" name="Group 38"/>
          <p:cNvGrpSpPr/>
          <p:nvPr/>
        </p:nvGrpSpPr>
        <p:grpSpPr>
          <a:xfrm>
            <a:off x="869183" y="-130630"/>
            <a:ext cx="12798320" cy="7014867"/>
            <a:chOff x="869183" y="-130630"/>
            <a:chExt cx="12798320" cy="7014867"/>
          </a:xfrm>
          <a:blipFill>
            <a:blip r:embed="rId4"/>
            <a:stretch>
              <a:fillRect l="-3000" t="-3000" b="-3000"/>
            </a:stretch>
          </a:blipFill>
        </p:grpSpPr>
        <p:sp>
          <p:nvSpPr>
            <p:cNvPr id="35" name="Parallelogram 34"/>
            <p:cNvSpPr/>
            <p:nvPr/>
          </p:nvSpPr>
          <p:spPr>
            <a:xfrm>
              <a:off x="869183" y="5868237"/>
              <a:ext cx="994786" cy="989762"/>
            </a:xfrm>
            <a:prstGeom prst="parallelogram">
              <a:avLst>
                <a:gd name="adj" fmla="val 64211"/>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solidFill>
                  <a:prstClr val="white"/>
                </a:solidFill>
              </a:endParaRPr>
            </a:p>
          </p:txBody>
        </p:sp>
        <p:sp>
          <p:nvSpPr>
            <p:cNvPr id="38" name="Freeform 37"/>
            <p:cNvSpPr/>
            <p:nvPr/>
          </p:nvSpPr>
          <p:spPr>
            <a:xfrm>
              <a:off x="1692839" y="-130630"/>
              <a:ext cx="11974664" cy="7014867"/>
            </a:xfrm>
            <a:custGeom>
              <a:avLst/>
              <a:gdLst>
                <a:gd name="connsiteX0" fmla="*/ 10547544 w 11974664"/>
                <a:gd name="connsiteY0" fmla="*/ 2421653 h 6988630"/>
                <a:gd name="connsiteX1" fmla="*/ 10547544 w 11974664"/>
                <a:gd name="connsiteY1" fmla="*/ 6988630 h 6988630"/>
                <a:gd name="connsiteX2" fmla="*/ 7336280 w 11974664"/>
                <a:gd name="connsiteY2" fmla="*/ 6988630 h 6988630"/>
                <a:gd name="connsiteX3" fmla="*/ 5867572 w 11974664"/>
                <a:gd name="connsiteY3" fmla="*/ 130630 h 6988630"/>
                <a:gd name="connsiteX4" fmla="*/ 9701392 w 11974664"/>
                <a:gd name="connsiteY4" fmla="*/ 130630 h 6988630"/>
                <a:gd name="connsiteX5" fmla="*/ 5104601 w 11974664"/>
                <a:gd name="connsiteY5" fmla="*/ 6988630 h 6988630"/>
                <a:gd name="connsiteX6" fmla="*/ 1270781 w 11974664"/>
                <a:gd name="connsiteY6" fmla="*/ 6988630 h 6988630"/>
                <a:gd name="connsiteX7" fmla="*/ 1270782 w 11974664"/>
                <a:gd name="connsiteY7" fmla="*/ 6988629 h 6988630"/>
                <a:gd name="connsiteX8" fmla="*/ 0 w 11974664"/>
                <a:gd name="connsiteY8" fmla="*/ 6988629 h 6988630"/>
                <a:gd name="connsiteX9" fmla="*/ 1763549 w 11974664"/>
                <a:gd name="connsiteY9" fmla="*/ 4019342 h 6988630"/>
                <a:gd name="connsiteX10" fmla="*/ 3261040 w 11974664"/>
                <a:gd name="connsiteY10" fmla="*/ 4019342 h 6988630"/>
                <a:gd name="connsiteX11" fmla="*/ 10013517 w 11974664"/>
                <a:gd name="connsiteY11" fmla="*/ 0 h 6988630"/>
                <a:gd name="connsiteX12" fmla="*/ 11974664 w 11974664"/>
                <a:gd name="connsiteY12" fmla="*/ 0 h 6988630"/>
                <a:gd name="connsiteX13" fmla="*/ 7187196 w 11974664"/>
                <a:gd name="connsiteY13" fmla="*/ 6988629 h 6988630"/>
                <a:gd name="connsiteX14" fmla="*/ 5226049 w 11974664"/>
                <a:gd name="connsiteY14" fmla="*/ 6988629 h 6988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974664" h="6988630">
                  <a:moveTo>
                    <a:pt x="10547544" y="2421653"/>
                  </a:moveTo>
                  <a:lnTo>
                    <a:pt x="10547544" y="6988630"/>
                  </a:lnTo>
                  <a:lnTo>
                    <a:pt x="7336280" y="6988630"/>
                  </a:lnTo>
                  <a:close/>
                  <a:moveTo>
                    <a:pt x="5867572" y="130630"/>
                  </a:moveTo>
                  <a:lnTo>
                    <a:pt x="9701392" y="130630"/>
                  </a:lnTo>
                  <a:lnTo>
                    <a:pt x="5104601" y="6988630"/>
                  </a:lnTo>
                  <a:lnTo>
                    <a:pt x="1270781" y="6988630"/>
                  </a:lnTo>
                  <a:lnTo>
                    <a:pt x="1270782" y="6988629"/>
                  </a:lnTo>
                  <a:lnTo>
                    <a:pt x="0" y="6988629"/>
                  </a:lnTo>
                  <a:lnTo>
                    <a:pt x="1763549" y="4019342"/>
                  </a:lnTo>
                  <a:lnTo>
                    <a:pt x="3261040" y="4019342"/>
                  </a:lnTo>
                  <a:close/>
                  <a:moveTo>
                    <a:pt x="10013517" y="0"/>
                  </a:moveTo>
                  <a:lnTo>
                    <a:pt x="11974664" y="0"/>
                  </a:lnTo>
                  <a:lnTo>
                    <a:pt x="7187196" y="6988629"/>
                  </a:lnTo>
                  <a:lnTo>
                    <a:pt x="5226049" y="698862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solidFill>
                  <a:prstClr val="white"/>
                </a:solidFill>
              </a:endParaRPr>
            </a:p>
          </p:txBody>
        </p:sp>
        <p:sp>
          <p:nvSpPr>
            <p:cNvPr id="24" name="Parallelogram 23"/>
            <p:cNvSpPr/>
            <p:nvPr/>
          </p:nvSpPr>
          <p:spPr>
            <a:xfrm>
              <a:off x="1135463" y="3034602"/>
              <a:ext cx="2833634" cy="3823397"/>
            </a:xfrm>
            <a:prstGeom prst="parallelogram">
              <a:avLst>
                <a:gd name="adj" fmla="val 83580"/>
              </a:avLst>
            </a:prstGeom>
            <a:grpFill/>
            <a:ln>
              <a:solidFill>
                <a:srgbClr val="99D9F7"/>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solidFill>
                  <a:prstClr val="white"/>
                </a:solidFill>
              </a:endParaRPr>
            </a:p>
          </p:txBody>
        </p:sp>
      </p:grpSp>
      <p:sp>
        <p:nvSpPr>
          <p:cNvPr id="36" name="Rectangle 35"/>
          <p:cNvSpPr/>
          <p:nvPr/>
        </p:nvSpPr>
        <p:spPr>
          <a:xfrm>
            <a:off x="12192000" y="-130630"/>
            <a:ext cx="1638300" cy="2302330"/>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solidFill>
                <a:prstClr val="white"/>
              </a:solidFill>
            </a:endParaRPr>
          </a:p>
        </p:txBody>
      </p:sp>
      <p:sp>
        <p:nvSpPr>
          <p:cNvPr id="37" name="Rectangle 36"/>
          <p:cNvSpPr/>
          <p:nvPr/>
        </p:nvSpPr>
        <p:spPr>
          <a:xfrm>
            <a:off x="10553700" y="-330200"/>
            <a:ext cx="1638300" cy="330200"/>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solidFill>
                <a:prstClr val="white"/>
              </a:solidFill>
            </a:endParaRPr>
          </a:p>
        </p:txBody>
      </p:sp>
      <p:sp>
        <p:nvSpPr>
          <p:cNvPr id="55" name="Title 30">
            <a:extLst>
              <a:ext uri="{FF2B5EF4-FFF2-40B4-BE49-F238E27FC236}">
                <a16:creationId xmlns:a16="http://schemas.microsoft.com/office/drawing/2014/main" id="{A2370289-1017-40C1-BBC3-6AA03B3A56F0}"/>
              </a:ext>
            </a:extLst>
          </p:cNvPr>
          <p:cNvSpPr txBox="1">
            <a:spLocks/>
          </p:cNvSpPr>
          <p:nvPr/>
        </p:nvSpPr>
        <p:spPr>
          <a:xfrm>
            <a:off x="232174" y="268314"/>
            <a:ext cx="2921330" cy="2497975"/>
          </a:xfrm>
          <a:prstGeom prst="rect">
            <a:avLst/>
          </a:prstGeom>
        </p:spPr>
        <p:txBody>
          <a:bodyPr vert="horz" lIns="0" tIns="60949" rIns="0" bIns="60949" rtlCol="0" anchor="ctr">
            <a:noAutofit/>
          </a:bodyPr>
          <a:lstStyle>
            <a:lvl1pPr algn="l" defTabSz="1218987" rtl="0" eaLnBrk="1" latinLnBrk="0" hangingPunct="1">
              <a:lnSpc>
                <a:spcPct val="80000"/>
              </a:lnSpc>
              <a:spcBef>
                <a:spcPct val="0"/>
              </a:spcBef>
              <a:buNone/>
              <a:defRPr lang="en-US" sz="6600" b="1" kern="1200" smtClean="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algn="ctr" rtl="1">
              <a:lnSpc>
                <a:spcPct val="125000"/>
              </a:lnSpc>
              <a:defRPr/>
            </a:pPr>
            <a:r>
              <a:rPr lang="ar-EG" dirty="0">
                <a:ln>
                  <a:solidFill>
                    <a:sysClr val="window" lastClr="FFFFFF"/>
                  </a:solidFill>
                </a:ln>
                <a:solidFill>
                  <a:sysClr val="window" lastClr="FFFFFF"/>
                </a:solidFill>
                <a:effectLst>
                  <a:glow rad="63500">
                    <a:srgbClr val="0070C0">
                      <a:satMod val="175000"/>
                      <a:alpha val="40000"/>
                    </a:srgbClr>
                  </a:glow>
                </a:effectLst>
                <a:latin typeface="Sakkal Majalla" pitchFamily="2" charset="-78"/>
                <a:cs typeface="Sakkal Majalla" pitchFamily="2" charset="-78"/>
              </a:rPr>
              <a:t>الذكاء الاصطناعي</a:t>
            </a:r>
            <a:endParaRPr lang="en-IN" dirty="0">
              <a:ln>
                <a:solidFill>
                  <a:sysClr val="window" lastClr="FFFFFF"/>
                </a:solidFill>
              </a:ln>
              <a:solidFill>
                <a:sysClr val="window" lastClr="FFFFFF"/>
              </a:solidFill>
              <a:effectLst>
                <a:glow rad="63500">
                  <a:srgbClr val="0070C0">
                    <a:satMod val="175000"/>
                    <a:alpha val="40000"/>
                  </a:srgbClr>
                </a:glow>
              </a:effectLst>
              <a:latin typeface="Sakkal Majalla" pitchFamily="2" charset="-78"/>
              <a:cs typeface="Sakkal Majalla" pitchFamily="2" charset="-78"/>
            </a:endParaRPr>
          </a:p>
        </p:txBody>
      </p:sp>
    </p:spTree>
    <p:extLst>
      <p:ext uri="{BB962C8B-B14F-4D97-AF65-F5344CB8AC3E}">
        <p14:creationId xmlns:p14="http://schemas.microsoft.com/office/powerpoint/2010/main" val="16311048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14</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تعريف الذكاء الاصطناعي</a:t>
            </a:r>
          </a:p>
        </p:txBody>
      </p:sp>
      <p:grpSp>
        <p:nvGrpSpPr>
          <p:cNvPr id="5" name="Group 4"/>
          <p:cNvGrpSpPr/>
          <p:nvPr/>
        </p:nvGrpSpPr>
        <p:grpSpPr>
          <a:xfrm>
            <a:off x="163581" y="1280366"/>
            <a:ext cx="11891442" cy="5175575"/>
            <a:chOff x="163581" y="1280366"/>
            <a:chExt cx="11891442" cy="5175575"/>
          </a:xfrm>
        </p:grpSpPr>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flipV="1">
              <a:off x="8965869" y="1567543"/>
              <a:ext cx="3089154" cy="4888398"/>
            </a:xfrm>
            <a:prstGeom prst="rect">
              <a:avLst/>
            </a:prstGeom>
          </p:spPr>
        </p:pic>
        <p:sp>
          <p:nvSpPr>
            <p:cNvPr id="7" name="Rectangle 6"/>
            <p:cNvSpPr/>
            <p:nvPr/>
          </p:nvSpPr>
          <p:spPr>
            <a:xfrm>
              <a:off x="163581" y="1280366"/>
              <a:ext cx="8983089" cy="1477328"/>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الذكاء مصطلح يتضمن عادة الكثير من القدرات العقلية المتعلقة بالقدرة على التحليل، والتخطيط، وحل المشاكل </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problem solving، </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وسرعة المحاكات العقلية، كما يشمل القدرة على التفكير المجرد، وجمع وتنسيق الأفكار، والتقاط اللغات، وسرعة التعلم</a:t>
              </a:r>
            </a:p>
          </p:txBody>
        </p:sp>
      </p:grpSp>
      <p:sp>
        <p:nvSpPr>
          <p:cNvPr id="8" name="Rectangle 7"/>
          <p:cNvSpPr/>
          <p:nvPr/>
        </p:nvSpPr>
        <p:spPr>
          <a:xfrm>
            <a:off x="163582" y="3226122"/>
            <a:ext cx="8802288" cy="1477328"/>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مع أن المفهوم العام السائد عند الناس للذكاء يشمل جميع هذه الأمور وربما يجعلها الناس مرتبطة بقوة الذاكرة</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Memory، </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إلا أن علم النفس يدرس الذكاء كميزة سلوكية مستقلة عن الابداع</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creativity، </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والشخصية</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character، </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والحكمة وحتى قوة الحافظة المتعلقة بالذاكرة</a:t>
            </a:r>
          </a:p>
        </p:txBody>
      </p:sp>
      <p:sp>
        <p:nvSpPr>
          <p:cNvPr id="9" name="Rectangle 8"/>
          <p:cNvSpPr/>
          <p:nvPr/>
        </p:nvSpPr>
        <p:spPr>
          <a:xfrm>
            <a:off x="163582" y="5071864"/>
            <a:ext cx="9695906" cy="1015663"/>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الذكاء الاصطناعي هو أحد العلوم المتفرعة عن علم الحاسوب، وهو العلم المعني بجعل الحواسيب تقوم بمهام مشابهة وبشكل تقريبي لعمليات الذكاء البشرية منها: التعلم، والاستنباط، واتخاذ القرارات</a:t>
            </a:r>
          </a:p>
        </p:txBody>
      </p:sp>
    </p:spTree>
    <p:extLst>
      <p:ext uri="{BB962C8B-B14F-4D97-AF65-F5344CB8AC3E}">
        <p14:creationId xmlns:p14="http://schemas.microsoft.com/office/powerpoint/2010/main" val="326944230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15</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تعريف الذكاء الاصطناعي</a:t>
            </a:r>
          </a:p>
        </p:txBody>
      </p:sp>
      <p:sp>
        <p:nvSpPr>
          <p:cNvPr id="2" name="Rectangle 1"/>
          <p:cNvSpPr/>
          <p:nvPr/>
        </p:nvSpPr>
        <p:spPr>
          <a:xfrm>
            <a:off x="381000" y="1411245"/>
            <a:ext cx="11460480" cy="882678"/>
          </a:xfrm>
          <a:prstGeom prst="rect">
            <a:avLst/>
          </a:prstGeom>
        </p:spPr>
        <p:txBody>
          <a:bodyPr wrap="square">
            <a:spAutoFit/>
          </a:bodyPr>
          <a:lstStyle/>
          <a:p>
            <a:pPr algn="justLow">
              <a:lnSpc>
                <a:spcPct val="107000"/>
              </a:lnSpc>
              <a:spcAft>
                <a:spcPts val="800"/>
              </a:spcAft>
            </a:pPr>
            <a:r>
              <a:rPr lang="ar-SA" sz="2400" b="1" dirty="0">
                <a:solidFill>
                  <a:srgbClr val="C00000"/>
                </a:solidFill>
                <a:latin typeface="Calibri" panose="020F0502020204030204" pitchFamily="34" charset="0"/>
                <a:ea typeface="Times New Roman" panose="02020603050405020304" pitchFamily="18" charset="0"/>
                <a:cs typeface="Sakkal Majalla" panose="02000000000000000000" pitchFamily="2" charset="-78"/>
              </a:rPr>
              <a:t>هناك تعريفات أخرى وردت في الكتب والمراجع تتعلق بعلم الذكاء الاصطناعي ومن ابرزها قاموس الموسوعة العربية للكمبيوتر والإنترنت</a:t>
            </a:r>
            <a:r>
              <a:rPr lang="en-US" sz="2400" b="1" dirty="0">
                <a:solidFill>
                  <a:srgbClr val="C00000"/>
                </a:solidFill>
                <a:latin typeface="Sakkal Majalla" panose="02000000000000000000" pitchFamily="2" charset="-78"/>
                <a:ea typeface="Times New Roman" panose="02020603050405020304" pitchFamily="18" charset="0"/>
                <a:cs typeface="Arial" panose="020B0604020202020204" pitchFamily="34" charset="0"/>
              </a:rPr>
              <a:t>:</a:t>
            </a:r>
            <a:endParaRPr lang="en-US" sz="1600" dirty="0">
              <a:solidFill>
                <a:srgbClr val="C00000"/>
              </a:solidFill>
              <a:effectLst/>
              <a:latin typeface="Calibri" panose="020F0502020204030204" pitchFamily="34" charset="0"/>
              <a:ea typeface="Calibri" panose="020F0502020204030204" pitchFamily="34" charset="0"/>
              <a:cs typeface="Arial" panose="020B0604020202020204" pitchFamily="34" charset="0"/>
            </a:endParaRPr>
          </a:p>
        </p:txBody>
      </p:sp>
      <p:pic>
        <p:nvPicPr>
          <p:cNvPr id="6" name="Picture 5"/>
          <p:cNvPicPr>
            <a:picLocks noChangeAspect="1"/>
          </p:cNvPicPr>
          <p:nvPr/>
        </p:nvPicPr>
        <p:blipFill rotWithShape="1">
          <a:blip r:embed="rId5">
            <a:clrChange>
              <a:clrFrom>
                <a:srgbClr val="FFFFFF"/>
              </a:clrFrom>
              <a:clrTo>
                <a:srgbClr val="FFFFFF">
                  <a:alpha val="0"/>
                </a:srgbClr>
              </a:clrTo>
            </a:clrChange>
          </a:blip>
          <a:srcRect l="15440" t="1778" r="14960" b="27778"/>
          <a:stretch/>
        </p:blipFill>
        <p:spPr>
          <a:xfrm>
            <a:off x="670560" y="2590200"/>
            <a:ext cx="3808303" cy="3806802"/>
          </a:xfrm>
          <a:prstGeom prst="rect">
            <a:avLst/>
          </a:prstGeom>
        </p:spPr>
      </p:pic>
      <p:grpSp>
        <p:nvGrpSpPr>
          <p:cNvPr id="7" name="Group 6"/>
          <p:cNvGrpSpPr/>
          <p:nvPr/>
        </p:nvGrpSpPr>
        <p:grpSpPr>
          <a:xfrm>
            <a:off x="8614092" y="2473621"/>
            <a:ext cx="3074988" cy="610553"/>
            <a:chOff x="0" y="0"/>
            <a:chExt cx="3262342" cy="980456"/>
          </a:xfrm>
        </p:grpSpPr>
        <p:pic>
          <p:nvPicPr>
            <p:cNvPr id="8" name="Picture 7"/>
            <p:cNvPicPr>
              <a:picLocks noChangeAspect="1"/>
            </p:cNvPicPr>
            <p:nvPr/>
          </p:nvPicPr>
          <p:blipFill rotWithShape="1">
            <a:blip r:embed="rId6"/>
            <a:srcRect l="29688"/>
            <a:stretch/>
          </p:blipFill>
          <p:spPr>
            <a:xfrm flipH="1">
              <a:off x="0" y="0"/>
              <a:ext cx="3222669" cy="980456"/>
            </a:xfrm>
            <a:prstGeom prst="rect">
              <a:avLst/>
            </a:prstGeom>
          </p:spPr>
        </p:pic>
        <p:sp>
          <p:nvSpPr>
            <p:cNvPr id="9" name="Rectangle 8"/>
            <p:cNvSpPr/>
            <p:nvPr/>
          </p:nvSpPr>
          <p:spPr>
            <a:xfrm>
              <a:off x="139471" y="130994"/>
              <a:ext cx="2401507" cy="807720"/>
            </a:xfrm>
            <a:prstGeom prst="rect">
              <a:avLst/>
            </a:prstGeom>
          </p:spPr>
          <p:txBody>
            <a:bodyPr wrap="square">
              <a:noAutofit/>
            </a:bodyPr>
            <a:lstStyle/>
            <a:p>
              <a:pPr algn="ctr" rtl="1">
                <a:lnSpc>
                  <a:spcPct val="107000"/>
                </a:lnSpc>
                <a:spcAft>
                  <a:spcPts val="0"/>
                </a:spcAft>
              </a:pPr>
              <a:r>
                <a:rPr lang="ar-EG" sz="2400" b="1" kern="1200" dirty="0">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الذكاء الاصطناعي</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10" name="Rectangle 9"/>
            <p:cNvSpPr/>
            <p:nvPr/>
          </p:nvSpPr>
          <p:spPr>
            <a:xfrm>
              <a:off x="2581161" y="187208"/>
              <a:ext cx="681181" cy="656720"/>
            </a:xfrm>
            <a:prstGeom prst="rect">
              <a:avLst/>
            </a:prstGeom>
          </p:spPr>
          <p:txBody>
            <a:bodyPr wrap="square">
              <a:noAutofit/>
            </a:bodyPr>
            <a:lstStyle/>
            <a:p>
              <a:pPr algn="ctr" rtl="1">
                <a:lnSpc>
                  <a:spcPct val="107000"/>
                </a:lnSpc>
                <a:spcAft>
                  <a:spcPts val="0"/>
                </a:spcAft>
              </a:pPr>
              <a:r>
                <a:rPr lang="ar-EG" sz="2400" b="1" kern="120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أولاً</a:t>
              </a:r>
              <a:endParaRPr lang="en-US" sz="240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1" name="Rectangle 10"/>
          <p:cNvSpPr/>
          <p:nvPr/>
        </p:nvSpPr>
        <p:spPr>
          <a:xfrm>
            <a:off x="4497801" y="3263872"/>
            <a:ext cx="7040879" cy="2400657"/>
          </a:xfrm>
          <a:prstGeom prst="rect">
            <a:avLst/>
          </a:prstGeom>
        </p:spPr>
        <p:txBody>
          <a:bodyPr wrap="square">
            <a:spAutoFit/>
          </a:bodyPr>
          <a:lstStyle/>
          <a:p>
            <a:pPr algn="justLow">
              <a:lnSpc>
                <a:spcPct val="125000"/>
              </a:lnSpc>
              <a:spcAft>
                <a:spcPts val="800"/>
              </a:spcAft>
            </a:pPr>
            <a:r>
              <a:rPr lang="ar-SA"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اختصاره</a:t>
            </a:r>
            <a:r>
              <a:rPr lang="en-US"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 AI </a:t>
            </a:r>
            <a:r>
              <a:rPr lang="ar-SA"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مصطلح يطلق على علم من أحدث علوم الحاسب الآلي، وينتمي هذا العلم الى الجيل الحديث من أجيال الحاسب الالي ويهدف إلى أن يقوم الحاسب بمحاكاة عمليات الذكاء التي تتم داخل العقل البشري، بحيث تصبح لدى الحاسوب المقدرة على حل المشكلات واتخاذ القرارات باسلوب منطقي ومرتب وبنفس طريقة تفكير العقل البشري</a:t>
            </a:r>
            <a:endParaRPr lang="en-US"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endParaRPr>
          </a:p>
        </p:txBody>
      </p:sp>
    </p:spTree>
    <p:extLst>
      <p:ext uri="{BB962C8B-B14F-4D97-AF65-F5344CB8AC3E}">
        <p14:creationId xmlns:p14="http://schemas.microsoft.com/office/powerpoint/2010/main" val="388539909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randombar(horizontal)">
                                      <p:cBhvr>
                                        <p:cTn id="19" dur="500"/>
                                        <p:tgtEl>
                                          <p:spTgt spid="6"/>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randombar(horizontal)">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16</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تعريف الذكاء الاصطناعي</a:t>
            </a:r>
          </a:p>
        </p:txBody>
      </p:sp>
      <p:sp>
        <p:nvSpPr>
          <p:cNvPr id="5" name="Inhaltsplatzhalter 4"/>
          <p:cNvSpPr txBox="1">
            <a:spLocks/>
          </p:cNvSpPr>
          <p:nvPr/>
        </p:nvSpPr>
        <p:spPr>
          <a:xfrm>
            <a:off x="861314" y="1931815"/>
            <a:ext cx="6129624" cy="341632"/>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Low" rtl="1">
              <a:buNone/>
            </a:pPr>
            <a:r>
              <a:rPr lang="ar-EG" sz="2400" b="1" dirty="0">
                <a:solidFill>
                  <a:srgbClr val="002060"/>
                </a:solidFill>
                <a:latin typeface="Sakkal Majalla" panose="02000000000000000000" pitchFamily="2" charset="-78"/>
                <a:cs typeface="Sakkal Majalla" panose="02000000000000000000" pitchFamily="2" charset="-78"/>
              </a:rPr>
              <a:t>تستخدم لتمثيل كلاً من المعلومات والخوارميات</a:t>
            </a:r>
            <a:endParaRPr lang="en-US" sz="2400" b="1" dirty="0">
              <a:solidFill>
                <a:srgbClr val="002060"/>
              </a:solidFill>
              <a:latin typeface="Sakkal Majalla" panose="02000000000000000000" pitchFamily="2" charset="-78"/>
              <a:cs typeface="Sakkal Majalla" panose="02000000000000000000" pitchFamily="2" charset="-78"/>
            </a:endParaRPr>
          </a:p>
        </p:txBody>
      </p:sp>
      <p:sp>
        <p:nvSpPr>
          <p:cNvPr id="6" name="Inhaltsplatzhalter 4"/>
          <p:cNvSpPr txBox="1">
            <a:spLocks/>
          </p:cNvSpPr>
          <p:nvPr/>
        </p:nvSpPr>
        <p:spPr>
          <a:xfrm>
            <a:off x="380009" y="4174806"/>
            <a:ext cx="4579005" cy="341632"/>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Low" rtl="1">
              <a:buNone/>
            </a:pPr>
            <a:r>
              <a:rPr lang="ar-EG" sz="2400" b="1" dirty="0">
                <a:solidFill>
                  <a:srgbClr val="002060"/>
                </a:solidFill>
                <a:latin typeface="Sakkal Majalla" panose="02000000000000000000" pitchFamily="2" charset="-78"/>
                <a:cs typeface="Sakkal Majalla" panose="02000000000000000000" pitchFamily="2" charset="-78"/>
              </a:rPr>
              <a:t>يستخدم لتمثيل المعلومات والمعرفة</a:t>
            </a:r>
            <a:endParaRPr lang="en-US" sz="1800" dirty="0">
              <a:solidFill>
                <a:srgbClr val="002060"/>
              </a:solidFill>
              <a:latin typeface="Sakkal Majalla" panose="02000000000000000000" pitchFamily="2" charset="-78"/>
              <a:cs typeface="Sakkal Majalla" panose="02000000000000000000" pitchFamily="2" charset="-78"/>
            </a:endParaRPr>
          </a:p>
        </p:txBody>
      </p:sp>
      <p:sp>
        <p:nvSpPr>
          <p:cNvPr id="7" name="Inhaltsplatzhalter 4"/>
          <p:cNvSpPr txBox="1">
            <a:spLocks/>
          </p:cNvSpPr>
          <p:nvPr/>
        </p:nvSpPr>
        <p:spPr>
          <a:xfrm>
            <a:off x="9577581" y="4173643"/>
            <a:ext cx="2379053" cy="674031"/>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rtl="1">
              <a:buNone/>
            </a:pPr>
            <a:r>
              <a:rPr lang="ar-EG" sz="2400" b="1" dirty="0">
                <a:solidFill>
                  <a:srgbClr val="002060"/>
                </a:solidFill>
                <a:latin typeface="Sakkal Majalla" panose="02000000000000000000" pitchFamily="2" charset="-78"/>
                <a:cs typeface="Sakkal Majalla" panose="02000000000000000000" pitchFamily="2" charset="-78"/>
              </a:rPr>
              <a:t>نحتاج إليها لرسم طريقة استخدام هذه المعلومات</a:t>
            </a:r>
            <a:endParaRPr lang="en-US" sz="2400" b="1" dirty="0">
              <a:solidFill>
                <a:srgbClr val="002060"/>
              </a:solidFill>
              <a:latin typeface="Sakkal Majalla" panose="02000000000000000000" pitchFamily="2" charset="-78"/>
              <a:cs typeface="Sakkal Majalla" panose="02000000000000000000" pitchFamily="2" charset="-78"/>
            </a:endParaRPr>
          </a:p>
        </p:txBody>
      </p:sp>
      <p:grpSp>
        <p:nvGrpSpPr>
          <p:cNvPr id="8" name="Group 7"/>
          <p:cNvGrpSpPr/>
          <p:nvPr/>
        </p:nvGrpSpPr>
        <p:grpSpPr>
          <a:xfrm>
            <a:off x="5654116" y="4794545"/>
            <a:ext cx="3215510" cy="937218"/>
            <a:chOff x="3228976" y="3935413"/>
            <a:chExt cx="2643188" cy="812800"/>
          </a:xfrm>
          <a:solidFill>
            <a:srgbClr val="262626">
              <a:lumMod val="65000"/>
              <a:lumOff val="35000"/>
            </a:srgbClr>
          </a:solidFill>
        </p:grpSpPr>
        <p:sp>
          <p:nvSpPr>
            <p:cNvPr id="9" name="Freeform 22"/>
            <p:cNvSpPr>
              <a:spLocks/>
            </p:cNvSpPr>
            <p:nvPr/>
          </p:nvSpPr>
          <p:spPr bwMode="auto">
            <a:xfrm>
              <a:off x="3228976" y="3935413"/>
              <a:ext cx="39688" cy="42863"/>
            </a:xfrm>
            <a:custGeom>
              <a:avLst/>
              <a:gdLst/>
              <a:ahLst/>
              <a:cxnLst>
                <a:cxn ang="0">
                  <a:pos x="0" y="10"/>
                </a:cxn>
                <a:cxn ang="0">
                  <a:pos x="12" y="31"/>
                </a:cxn>
                <a:cxn ang="0">
                  <a:pos x="29" y="21"/>
                </a:cxn>
                <a:cxn ang="0">
                  <a:pos x="17" y="0"/>
                </a:cxn>
                <a:cxn ang="0">
                  <a:pos x="0" y="10"/>
                </a:cxn>
              </a:cxnLst>
              <a:rect l="0" t="0" r="r" b="b"/>
              <a:pathLst>
                <a:path w="29" h="31">
                  <a:moveTo>
                    <a:pt x="0" y="10"/>
                  </a:moveTo>
                  <a:cubicBezTo>
                    <a:pt x="4" y="17"/>
                    <a:pt x="8" y="24"/>
                    <a:pt x="12" y="31"/>
                  </a:cubicBezTo>
                  <a:cubicBezTo>
                    <a:pt x="29" y="21"/>
                    <a:pt x="29" y="21"/>
                    <a:pt x="29" y="21"/>
                  </a:cubicBezTo>
                  <a:cubicBezTo>
                    <a:pt x="25" y="14"/>
                    <a:pt x="21" y="7"/>
                    <a:pt x="17" y="0"/>
                  </a:cubicBezTo>
                  <a:lnTo>
                    <a:pt x="0" y="1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262626"/>
                </a:solidFill>
                <a:effectLst/>
                <a:uLnTx/>
                <a:uFillTx/>
                <a:latin typeface="Roboto"/>
              </a:endParaRPr>
            </a:p>
          </p:txBody>
        </p:sp>
        <p:grpSp>
          <p:nvGrpSpPr>
            <p:cNvPr id="10" name="Group 9"/>
            <p:cNvGrpSpPr/>
            <p:nvPr/>
          </p:nvGrpSpPr>
          <p:grpSpPr>
            <a:xfrm>
              <a:off x="3279776" y="4021138"/>
              <a:ext cx="2592388" cy="727075"/>
              <a:chOff x="3279776" y="3973513"/>
              <a:chExt cx="2592388" cy="727075"/>
            </a:xfrm>
            <a:grpFill/>
          </p:grpSpPr>
          <p:sp>
            <p:nvSpPr>
              <p:cNvPr id="11" name="Freeform 24"/>
              <p:cNvSpPr>
                <a:spLocks/>
              </p:cNvSpPr>
              <p:nvPr/>
            </p:nvSpPr>
            <p:spPr bwMode="auto">
              <a:xfrm>
                <a:off x="5792788" y="4076700"/>
                <a:ext cx="42863" cy="42863"/>
              </a:xfrm>
              <a:custGeom>
                <a:avLst/>
                <a:gdLst/>
                <a:ahLst/>
                <a:cxnLst>
                  <a:cxn ang="0">
                    <a:pos x="15" y="31"/>
                  </a:cxn>
                  <a:cxn ang="0">
                    <a:pos x="31" y="12"/>
                  </a:cxn>
                  <a:cxn ang="0">
                    <a:pos x="15" y="0"/>
                  </a:cxn>
                  <a:cxn ang="0">
                    <a:pos x="0" y="19"/>
                  </a:cxn>
                  <a:cxn ang="0">
                    <a:pos x="15" y="31"/>
                  </a:cxn>
                </a:cxnLst>
                <a:rect l="0" t="0" r="r" b="b"/>
                <a:pathLst>
                  <a:path w="31" h="31">
                    <a:moveTo>
                      <a:pt x="15" y="31"/>
                    </a:moveTo>
                    <a:cubicBezTo>
                      <a:pt x="21" y="25"/>
                      <a:pt x="26" y="19"/>
                      <a:pt x="31" y="12"/>
                    </a:cubicBezTo>
                    <a:cubicBezTo>
                      <a:pt x="15" y="0"/>
                      <a:pt x="15" y="0"/>
                      <a:pt x="15" y="0"/>
                    </a:cubicBezTo>
                    <a:cubicBezTo>
                      <a:pt x="10" y="6"/>
                      <a:pt x="5" y="13"/>
                      <a:pt x="0" y="19"/>
                    </a:cubicBezTo>
                    <a:lnTo>
                      <a:pt x="15" y="3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262626"/>
                  </a:solidFill>
                  <a:effectLst/>
                  <a:uLnTx/>
                  <a:uFillTx/>
                  <a:latin typeface="Roboto"/>
                </a:endParaRPr>
              </a:p>
            </p:txBody>
          </p:sp>
          <p:grpSp>
            <p:nvGrpSpPr>
              <p:cNvPr id="12" name="Group 11"/>
              <p:cNvGrpSpPr/>
              <p:nvPr/>
            </p:nvGrpSpPr>
            <p:grpSpPr>
              <a:xfrm>
                <a:off x="3279776" y="3973513"/>
                <a:ext cx="2592388" cy="727075"/>
                <a:chOff x="3279776" y="3973513"/>
                <a:chExt cx="2592388" cy="727075"/>
              </a:xfrm>
              <a:grpFill/>
            </p:grpSpPr>
            <p:sp>
              <p:nvSpPr>
                <p:cNvPr id="13" name="Freeform 23"/>
                <p:cNvSpPr>
                  <a:spLocks noEditPoints="1"/>
                </p:cNvSpPr>
                <p:nvPr/>
              </p:nvSpPr>
              <p:spPr bwMode="auto">
                <a:xfrm>
                  <a:off x="3279776" y="3973513"/>
                  <a:ext cx="2489200" cy="727075"/>
                </a:xfrm>
                <a:custGeom>
                  <a:avLst/>
                  <a:gdLst/>
                  <a:ahLst/>
                  <a:cxnLst>
                    <a:cxn ang="0">
                      <a:pos x="1771" y="141"/>
                    </a:cxn>
                    <a:cxn ang="0">
                      <a:pos x="1725" y="162"/>
                    </a:cxn>
                    <a:cxn ang="0">
                      <a:pos x="1670" y="242"/>
                    </a:cxn>
                    <a:cxn ang="0">
                      <a:pos x="1691" y="195"/>
                    </a:cxn>
                    <a:cxn ang="0">
                      <a:pos x="1670" y="242"/>
                    </a:cxn>
                    <a:cxn ang="0">
                      <a:pos x="1633" y="272"/>
                    </a:cxn>
                    <a:cxn ang="0">
                      <a:pos x="1583" y="285"/>
                    </a:cxn>
                    <a:cxn ang="0">
                      <a:pos x="1516" y="354"/>
                    </a:cxn>
                    <a:cxn ang="0">
                      <a:pos x="1545" y="312"/>
                    </a:cxn>
                    <a:cxn ang="0">
                      <a:pos x="1516" y="354"/>
                    </a:cxn>
                    <a:cxn ang="0">
                      <a:pos x="1474" y="378"/>
                    </a:cxn>
                    <a:cxn ang="0">
                      <a:pos x="1423" y="382"/>
                    </a:cxn>
                    <a:cxn ang="0">
                      <a:pos x="1345" y="439"/>
                    </a:cxn>
                    <a:cxn ang="0">
                      <a:pos x="1381" y="402"/>
                    </a:cxn>
                    <a:cxn ang="0">
                      <a:pos x="1345" y="439"/>
                    </a:cxn>
                    <a:cxn ang="0">
                      <a:pos x="1300" y="455"/>
                    </a:cxn>
                    <a:cxn ang="0">
                      <a:pos x="1249" y="451"/>
                    </a:cxn>
                    <a:cxn ang="0">
                      <a:pos x="1162" y="493"/>
                    </a:cxn>
                    <a:cxn ang="0">
                      <a:pos x="1204" y="463"/>
                    </a:cxn>
                    <a:cxn ang="0">
                      <a:pos x="1162" y="493"/>
                    </a:cxn>
                    <a:cxn ang="0">
                      <a:pos x="1115" y="502"/>
                    </a:cxn>
                    <a:cxn ang="0">
                      <a:pos x="1066" y="489"/>
                    </a:cxn>
                    <a:cxn ang="0">
                      <a:pos x="973" y="516"/>
                    </a:cxn>
                    <a:cxn ang="0">
                      <a:pos x="1019" y="494"/>
                    </a:cxn>
                    <a:cxn ang="0">
                      <a:pos x="973" y="516"/>
                    </a:cxn>
                    <a:cxn ang="0">
                      <a:pos x="925" y="517"/>
                    </a:cxn>
                    <a:cxn ang="0">
                      <a:pos x="878" y="495"/>
                    </a:cxn>
                    <a:cxn ang="0">
                      <a:pos x="782" y="506"/>
                    </a:cxn>
                    <a:cxn ang="0">
                      <a:pos x="832" y="492"/>
                    </a:cxn>
                    <a:cxn ang="0">
                      <a:pos x="782" y="506"/>
                    </a:cxn>
                    <a:cxn ang="0">
                      <a:pos x="735" y="499"/>
                    </a:cxn>
                    <a:cxn ang="0">
                      <a:pos x="693" y="470"/>
                    </a:cxn>
                    <a:cxn ang="0">
                      <a:pos x="596" y="464"/>
                    </a:cxn>
                    <a:cxn ang="0">
                      <a:pos x="647" y="458"/>
                    </a:cxn>
                    <a:cxn ang="0">
                      <a:pos x="596" y="464"/>
                    </a:cxn>
                    <a:cxn ang="0">
                      <a:pos x="551" y="448"/>
                    </a:cxn>
                    <a:cxn ang="0">
                      <a:pos x="514" y="413"/>
                    </a:cxn>
                    <a:cxn ang="0">
                      <a:pos x="420" y="391"/>
                    </a:cxn>
                    <a:cxn ang="0">
                      <a:pos x="463" y="412"/>
                    </a:cxn>
                    <a:cxn ang="0">
                      <a:pos x="433" y="375"/>
                    </a:cxn>
                    <a:cxn ang="0">
                      <a:pos x="420" y="391"/>
                    </a:cxn>
                    <a:cxn ang="0">
                      <a:pos x="378" y="368"/>
                    </a:cxn>
                    <a:cxn ang="0">
                      <a:pos x="348" y="326"/>
                    </a:cxn>
                    <a:cxn ang="0">
                      <a:pos x="259" y="289"/>
                    </a:cxn>
                    <a:cxn ang="0">
                      <a:pos x="309" y="300"/>
                    </a:cxn>
                    <a:cxn ang="0">
                      <a:pos x="259" y="289"/>
                    </a:cxn>
                    <a:cxn ang="0">
                      <a:pos x="222" y="259"/>
                    </a:cxn>
                    <a:cxn ang="0">
                      <a:pos x="199" y="213"/>
                    </a:cxn>
                    <a:cxn ang="0">
                      <a:pos x="118" y="161"/>
                    </a:cxn>
                    <a:cxn ang="0">
                      <a:pos x="165" y="181"/>
                    </a:cxn>
                    <a:cxn ang="0">
                      <a:pos x="118" y="161"/>
                    </a:cxn>
                    <a:cxn ang="0">
                      <a:pos x="86" y="125"/>
                    </a:cxn>
                    <a:cxn ang="0">
                      <a:pos x="71" y="76"/>
                    </a:cxn>
                    <a:cxn ang="0">
                      <a:pos x="0" y="11"/>
                    </a:cxn>
                    <a:cxn ang="0">
                      <a:pos x="43" y="38"/>
                    </a:cxn>
                    <a:cxn ang="0">
                      <a:pos x="0" y="11"/>
                    </a:cxn>
                  </a:cxnLst>
                  <a:rect l="0" t="0" r="r" b="b"/>
                  <a:pathLst>
                    <a:path w="1771" h="517">
                      <a:moveTo>
                        <a:pt x="1739" y="176"/>
                      </a:moveTo>
                      <a:cubicBezTo>
                        <a:pt x="1750" y="165"/>
                        <a:pt x="1761" y="153"/>
                        <a:pt x="1771" y="141"/>
                      </a:cubicBezTo>
                      <a:cubicBezTo>
                        <a:pt x="1756" y="128"/>
                        <a:pt x="1756" y="128"/>
                        <a:pt x="1756" y="128"/>
                      </a:cubicBezTo>
                      <a:cubicBezTo>
                        <a:pt x="1746" y="140"/>
                        <a:pt x="1735" y="151"/>
                        <a:pt x="1725" y="162"/>
                      </a:cubicBezTo>
                      <a:lnTo>
                        <a:pt x="1739" y="176"/>
                      </a:lnTo>
                      <a:close/>
                      <a:moveTo>
                        <a:pt x="1670" y="242"/>
                      </a:moveTo>
                      <a:cubicBezTo>
                        <a:pt x="1682" y="231"/>
                        <a:pt x="1693" y="221"/>
                        <a:pt x="1705" y="210"/>
                      </a:cubicBezTo>
                      <a:cubicBezTo>
                        <a:pt x="1691" y="195"/>
                        <a:pt x="1691" y="195"/>
                        <a:pt x="1691" y="195"/>
                      </a:cubicBezTo>
                      <a:cubicBezTo>
                        <a:pt x="1680" y="206"/>
                        <a:pt x="1668" y="216"/>
                        <a:pt x="1657" y="227"/>
                      </a:cubicBezTo>
                      <a:lnTo>
                        <a:pt x="1670" y="242"/>
                      </a:lnTo>
                      <a:close/>
                      <a:moveTo>
                        <a:pt x="1595" y="301"/>
                      </a:moveTo>
                      <a:cubicBezTo>
                        <a:pt x="1608" y="292"/>
                        <a:pt x="1621" y="282"/>
                        <a:pt x="1633" y="272"/>
                      </a:cubicBezTo>
                      <a:cubicBezTo>
                        <a:pt x="1621" y="257"/>
                        <a:pt x="1621" y="257"/>
                        <a:pt x="1621" y="257"/>
                      </a:cubicBezTo>
                      <a:cubicBezTo>
                        <a:pt x="1608" y="266"/>
                        <a:pt x="1596" y="276"/>
                        <a:pt x="1583" y="285"/>
                      </a:cubicBezTo>
                      <a:lnTo>
                        <a:pt x="1595" y="301"/>
                      </a:lnTo>
                      <a:close/>
                      <a:moveTo>
                        <a:pt x="1516" y="354"/>
                      </a:moveTo>
                      <a:cubicBezTo>
                        <a:pt x="1529" y="346"/>
                        <a:pt x="1543" y="337"/>
                        <a:pt x="1556" y="329"/>
                      </a:cubicBezTo>
                      <a:cubicBezTo>
                        <a:pt x="1545" y="312"/>
                        <a:pt x="1545" y="312"/>
                        <a:pt x="1545" y="312"/>
                      </a:cubicBezTo>
                      <a:cubicBezTo>
                        <a:pt x="1532" y="321"/>
                        <a:pt x="1519" y="329"/>
                        <a:pt x="1505" y="337"/>
                      </a:cubicBezTo>
                      <a:lnTo>
                        <a:pt x="1516" y="354"/>
                      </a:lnTo>
                      <a:close/>
                      <a:moveTo>
                        <a:pt x="1432" y="400"/>
                      </a:moveTo>
                      <a:cubicBezTo>
                        <a:pt x="1446" y="393"/>
                        <a:pt x="1461" y="386"/>
                        <a:pt x="1474" y="378"/>
                      </a:cubicBezTo>
                      <a:cubicBezTo>
                        <a:pt x="1465" y="361"/>
                        <a:pt x="1465" y="361"/>
                        <a:pt x="1465" y="361"/>
                      </a:cubicBezTo>
                      <a:cubicBezTo>
                        <a:pt x="1451" y="368"/>
                        <a:pt x="1437" y="375"/>
                        <a:pt x="1423" y="382"/>
                      </a:cubicBezTo>
                      <a:lnTo>
                        <a:pt x="1432" y="400"/>
                      </a:lnTo>
                      <a:close/>
                      <a:moveTo>
                        <a:pt x="1345" y="439"/>
                      </a:moveTo>
                      <a:cubicBezTo>
                        <a:pt x="1360" y="433"/>
                        <a:pt x="1374" y="427"/>
                        <a:pt x="1389" y="420"/>
                      </a:cubicBezTo>
                      <a:cubicBezTo>
                        <a:pt x="1381" y="402"/>
                        <a:pt x="1381" y="402"/>
                        <a:pt x="1381" y="402"/>
                      </a:cubicBezTo>
                      <a:cubicBezTo>
                        <a:pt x="1367" y="409"/>
                        <a:pt x="1352" y="415"/>
                        <a:pt x="1338" y="420"/>
                      </a:cubicBezTo>
                      <a:lnTo>
                        <a:pt x="1345" y="439"/>
                      </a:lnTo>
                      <a:close/>
                      <a:moveTo>
                        <a:pt x="1255" y="470"/>
                      </a:moveTo>
                      <a:cubicBezTo>
                        <a:pt x="1270" y="465"/>
                        <a:pt x="1285" y="461"/>
                        <a:pt x="1300" y="455"/>
                      </a:cubicBezTo>
                      <a:cubicBezTo>
                        <a:pt x="1294" y="436"/>
                        <a:pt x="1294" y="436"/>
                        <a:pt x="1294" y="436"/>
                      </a:cubicBezTo>
                      <a:cubicBezTo>
                        <a:pt x="1279" y="442"/>
                        <a:pt x="1264" y="446"/>
                        <a:pt x="1249" y="451"/>
                      </a:cubicBezTo>
                      <a:lnTo>
                        <a:pt x="1255" y="470"/>
                      </a:lnTo>
                      <a:close/>
                      <a:moveTo>
                        <a:pt x="1162" y="493"/>
                      </a:moveTo>
                      <a:cubicBezTo>
                        <a:pt x="1178" y="490"/>
                        <a:pt x="1193" y="487"/>
                        <a:pt x="1209" y="483"/>
                      </a:cubicBezTo>
                      <a:cubicBezTo>
                        <a:pt x="1204" y="463"/>
                        <a:pt x="1204" y="463"/>
                        <a:pt x="1204" y="463"/>
                      </a:cubicBezTo>
                      <a:cubicBezTo>
                        <a:pt x="1189" y="467"/>
                        <a:pt x="1173" y="471"/>
                        <a:pt x="1158" y="474"/>
                      </a:cubicBezTo>
                      <a:lnTo>
                        <a:pt x="1162" y="493"/>
                      </a:lnTo>
                      <a:close/>
                      <a:moveTo>
                        <a:pt x="1068" y="509"/>
                      </a:moveTo>
                      <a:cubicBezTo>
                        <a:pt x="1084" y="507"/>
                        <a:pt x="1100" y="505"/>
                        <a:pt x="1115" y="502"/>
                      </a:cubicBezTo>
                      <a:cubicBezTo>
                        <a:pt x="1112" y="482"/>
                        <a:pt x="1112" y="482"/>
                        <a:pt x="1112" y="482"/>
                      </a:cubicBezTo>
                      <a:cubicBezTo>
                        <a:pt x="1097" y="485"/>
                        <a:pt x="1081" y="487"/>
                        <a:pt x="1066" y="489"/>
                      </a:cubicBezTo>
                      <a:lnTo>
                        <a:pt x="1068" y="509"/>
                      </a:lnTo>
                      <a:close/>
                      <a:moveTo>
                        <a:pt x="973" y="516"/>
                      </a:moveTo>
                      <a:cubicBezTo>
                        <a:pt x="989" y="516"/>
                        <a:pt x="1005" y="515"/>
                        <a:pt x="1020" y="513"/>
                      </a:cubicBezTo>
                      <a:cubicBezTo>
                        <a:pt x="1019" y="494"/>
                        <a:pt x="1019" y="494"/>
                        <a:pt x="1019" y="494"/>
                      </a:cubicBezTo>
                      <a:cubicBezTo>
                        <a:pt x="1003" y="495"/>
                        <a:pt x="988" y="496"/>
                        <a:pt x="972" y="496"/>
                      </a:cubicBezTo>
                      <a:lnTo>
                        <a:pt x="973" y="516"/>
                      </a:lnTo>
                      <a:close/>
                      <a:moveTo>
                        <a:pt x="877" y="515"/>
                      </a:moveTo>
                      <a:cubicBezTo>
                        <a:pt x="893" y="516"/>
                        <a:pt x="909" y="517"/>
                        <a:pt x="925" y="517"/>
                      </a:cubicBezTo>
                      <a:cubicBezTo>
                        <a:pt x="925" y="497"/>
                        <a:pt x="925" y="497"/>
                        <a:pt x="925" y="497"/>
                      </a:cubicBezTo>
                      <a:cubicBezTo>
                        <a:pt x="910" y="497"/>
                        <a:pt x="894" y="496"/>
                        <a:pt x="878" y="495"/>
                      </a:cubicBezTo>
                      <a:lnTo>
                        <a:pt x="877" y="515"/>
                      </a:lnTo>
                      <a:close/>
                      <a:moveTo>
                        <a:pt x="782" y="506"/>
                      </a:moveTo>
                      <a:cubicBezTo>
                        <a:pt x="798" y="508"/>
                        <a:pt x="814" y="510"/>
                        <a:pt x="830" y="512"/>
                      </a:cubicBezTo>
                      <a:cubicBezTo>
                        <a:pt x="832" y="492"/>
                        <a:pt x="832" y="492"/>
                        <a:pt x="832" y="492"/>
                      </a:cubicBezTo>
                      <a:cubicBezTo>
                        <a:pt x="816" y="490"/>
                        <a:pt x="801" y="489"/>
                        <a:pt x="785" y="486"/>
                      </a:cubicBezTo>
                      <a:lnTo>
                        <a:pt x="782" y="506"/>
                      </a:lnTo>
                      <a:close/>
                      <a:moveTo>
                        <a:pt x="688" y="489"/>
                      </a:moveTo>
                      <a:cubicBezTo>
                        <a:pt x="704" y="493"/>
                        <a:pt x="720" y="496"/>
                        <a:pt x="735" y="499"/>
                      </a:cubicBezTo>
                      <a:cubicBezTo>
                        <a:pt x="739" y="479"/>
                        <a:pt x="739" y="479"/>
                        <a:pt x="739" y="479"/>
                      </a:cubicBezTo>
                      <a:cubicBezTo>
                        <a:pt x="723" y="476"/>
                        <a:pt x="708" y="473"/>
                        <a:pt x="693" y="470"/>
                      </a:cubicBezTo>
                      <a:lnTo>
                        <a:pt x="688" y="489"/>
                      </a:lnTo>
                      <a:close/>
                      <a:moveTo>
                        <a:pt x="596" y="464"/>
                      </a:moveTo>
                      <a:cubicBezTo>
                        <a:pt x="611" y="469"/>
                        <a:pt x="627" y="473"/>
                        <a:pt x="642" y="478"/>
                      </a:cubicBezTo>
                      <a:cubicBezTo>
                        <a:pt x="647" y="458"/>
                        <a:pt x="647" y="458"/>
                        <a:pt x="647" y="458"/>
                      </a:cubicBezTo>
                      <a:cubicBezTo>
                        <a:pt x="632" y="454"/>
                        <a:pt x="617" y="450"/>
                        <a:pt x="602" y="445"/>
                      </a:cubicBezTo>
                      <a:lnTo>
                        <a:pt x="596" y="464"/>
                      </a:lnTo>
                      <a:close/>
                      <a:moveTo>
                        <a:pt x="507" y="431"/>
                      </a:moveTo>
                      <a:cubicBezTo>
                        <a:pt x="521" y="437"/>
                        <a:pt x="536" y="443"/>
                        <a:pt x="551" y="448"/>
                      </a:cubicBezTo>
                      <a:cubicBezTo>
                        <a:pt x="558" y="430"/>
                        <a:pt x="558" y="430"/>
                        <a:pt x="558" y="430"/>
                      </a:cubicBezTo>
                      <a:cubicBezTo>
                        <a:pt x="543" y="424"/>
                        <a:pt x="529" y="419"/>
                        <a:pt x="514" y="413"/>
                      </a:cubicBezTo>
                      <a:lnTo>
                        <a:pt x="507" y="431"/>
                      </a:lnTo>
                      <a:close/>
                      <a:moveTo>
                        <a:pt x="420" y="391"/>
                      </a:moveTo>
                      <a:cubicBezTo>
                        <a:pt x="421" y="391"/>
                        <a:pt x="423" y="392"/>
                        <a:pt x="424" y="393"/>
                      </a:cubicBezTo>
                      <a:cubicBezTo>
                        <a:pt x="437" y="399"/>
                        <a:pt x="450" y="406"/>
                        <a:pt x="463" y="412"/>
                      </a:cubicBezTo>
                      <a:cubicBezTo>
                        <a:pt x="471" y="394"/>
                        <a:pt x="471" y="394"/>
                        <a:pt x="471" y="394"/>
                      </a:cubicBezTo>
                      <a:cubicBezTo>
                        <a:pt x="459" y="388"/>
                        <a:pt x="446" y="381"/>
                        <a:pt x="433" y="375"/>
                      </a:cubicBezTo>
                      <a:cubicBezTo>
                        <a:pt x="432" y="374"/>
                        <a:pt x="431" y="373"/>
                        <a:pt x="429" y="373"/>
                      </a:cubicBezTo>
                      <a:lnTo>
                        <a:pt x="420" y="391"/>
                      </a:lnTo>
                      <a:close/>
                      <a:moveTo>
                        <a:pt x="337" y="343"/>
                      </a:moveTo>
                      <a:cubicBezTo>
                        <a:pt x="351" y="351"/>
                        <a:pt x="364" y="360"/>
                        <a:pt x="378" y="368"/>
                      </a:cubicBezTo>
                      <a:cubicBezTo>
                        <a:pt x="388" y="350"/>
                        <a:pt x="388" y="350"/>
                        <a:pt x="388" y="350"/>
                      </a:cubicBezTo>
                      <a:cubicBezTo>
                        <a:pt x="375" y="343"/>
                        <a:pt x="361" y="334"/>
                        <a:pt x="348" y="326"/>
                      </a:cubicBezTo>
                      <a:lnTo>
                        <a:pt x="337" y="343"/>
                      </a:lnTo>
                      <a:close/>
                      <a:moveTo>
                        <a:pt x="259" y="289"/>
                      </a:moveTo>
                      <a:cubicBezTo>
                        <a:pt x="272" y="298"/>
                        <a:pt x="285" y="308"/>
                        <a:pt x="298" y="317"/>
                      </a:cubicBezTo>
                      <a:cubicBezTo>
                        <a:pt x="309" y="300"/>
                        <a:pt x="309" y="300"/>
                        <a:pt x="309" y="300"/>
                      </a:cubicBezTo>
                      <a:cubicBezTo>
                        <a:pt x="296" y="291"/>
                        <a:pt x="284" y="282"/>
                        <a:pt x="271" y="273"/>
                      </a:cubicBezTo>
                      <a:lnTo>
                        <a:pt x="259" y="289"/>
                      </a:lnTo>
                      <a:close/>
                      <a:moveTo>
                        <a:pt x="186" y="228"/>
                      </a:moveTo>
                      <a:cubicBezTo>
                        <a:pt x="197" y="238"/>
                        <a:pt x="209" y="249"/>
                        <a:pt x="222" y="259"/>
                      </a:cubicBezTo>
                      <a:cubicBezTo>
                        <a:pt x="234" y="244"/>
                        <a:pt x="234" y="244"/>
                        <a:pt x="234" y="244"/>
                      </a:cubicBezTo>
                      <a:cubicBezTo>
                        <a:pt x="222" y="234"/>
                        <a:pt x="211" y="223"/>
                        <a:pt x="199" y="213"/>
                      </a:cubicBezTo>
                      <a:lnTo>
                        <a:pt x="186" y="228"/>
                      </a:lnTo>
                      <a:close/>
                      <a:moveTo>
                        <a:pt x="118" y="161"/>
                      </a:moveTo>
                      <a:cubicBezTo>
                        <a:pt x="128" y="172"/>
                        <a:pt x="140" y="184"/>
                        <a:pt x="151" y="195"/>
                      </a:cubicBezTo>
                      <a:cubicBezTo>
                        <a:pt x="165" y="181"/>
                        <a:pt x="165" y="181"/>
                        <a:pt x="165" y="181"/>
                      </a:cubicBezTo>
                      <a:cubicBezTo>
                        <a:pt x="154" y="170"/>
                        <a:pt x="143" y="159"/>
                        <a:pt x="132" y="147"/>
                      </a:cubicBezTo>
                      <a:lnTo>
                        <a:pt x="118" y="161"/>
                      </a:lnTo>
                      <a:close/>
                      <a:moveTo>
                        <a:pt x="56" y="88"/>
                      </a:moveTo>
                      <a:cubicBezTo>
                        <a:pt x="65" y="101"/>
                        <a:pt x="76" y="113"/>
                        <a:pt x="86" y="125"/>
                      </a:cubicBezTo>
                      <a:cubicBezTo>
                        <a:pt x="101" y="112"/>
                        <a:pt x="101" y="112"/>
                        <a:pt x="101" y="112"/>
                      </a:cubicBezTo>
                      <a:cubicBezTo>
                        <a:pt x="91" y="100"/>
                        <a:pt x="81" y="88"/>
                        <a:pt x="71" y="76"/>
                      </a:cubicBezTo>
                      <a:lnTo>
                        <a:pt x="56" y="88"/>
                      </a:lnTo>
                      <a:close/>
                      <a:moveTo>
                        <a:pt x="0" y="11"/>
                      </a:moveTo>
                      <a:cubicBezTo>
                        <a:pt x="9" y="24"/>
                        <a:pt x="18" y="37"/>
                        <a:pt x="27" y="50"/>
                      </a:cubicBezTo>
                      <a:cubicBezTo>
                        <a:pt x="43" y="38"/>
                        <a:pt x="43" y="38"/>
                        <a:pt x="43" y="38"/>
                      </a:cubicBezTo>
                      <a:cubicBezTo>
                        <a:pt x="34" y="26"/>
                        <a:pt x="25" y="13"/>
                        <a:pt x="17" y="0"/>
                      </a:cubicBezTo>
                      <a:lnTo>
                        <a:pt x="0" y="1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262626"/>
                    </a:solidFill>
                    <a:effectLst/>
                    <a:uLnTx/>
                    <a:uFillTx/>
                    <a:latin typeface="Roboto"/>
                  </a:endParaRPr>
                </a:p>
              </p:txBody>
            </p:sp>
            <p:sp>
              <p:nvSpPr>
                <p:cNvPr id="14" name="Freeform 25"/>
                <p:cNvSpPr>
                  <a:spLocks noEditPoints="1"/>
                </p:cNvSpPr>
                <p:nvPr/>
              </p:nvSpPr>
              <p:spPr bwMode="auto">
                <a:xfrm>
                  <a:off x="5603876" y="4040188"/>
                  <a:ext cx="268288" cy="271463"/>
                </a:xfrm>
                <a:custGeom>
                  <a:avLst/>
                  <a:gdLst/>
                  <a:ahLst/>
                  <a:cxnLst>
                    <a:cxn ang="0">
                      <a:pos x="119" y="132"/>
                    </a:cxn>
                    <a:cxn ang="0">
                      <a:pos x="110" y="166"/>
                    </a:cxn>
                    <a:cxn ang="0">
                      <a:pos x="126" y="171"/>
                    </a:cxn>
                    <a:cxn ang="0">
                      <a:pos x="135" y="136"/>
                    </a:cxn>
                    <a:cxn ang="0">
                      <a:pos x="119" y="132"/>
                    </a:cxn>
                    <a:cxn ang="0">
                      <a:pos x="135" y="62"/>
                    </a:cxn>
                    <a:cxn ang="0">
                      <a:pos x="126" y="97"/>
                    </a:cxn>
                    <a:cxn ang="0">
                      <a:pos x="144" y="101"/>
                    </a:cxn>
                    <a:cxn ang="0">
                      <a:pos x="152" y="67"/>
                    </a:cxn>
                    <a:cxn ang="0">
                      <a:pos x="135" y="62"/>
                    </a:cxn>
                    <a:cxn ang="0">
                      <a:pos x="143" y="22"/>
                    </a:cxn>
                    <a:cxn ang="0">
                      <a:pos x="145" y="22"/>
                    </a:cxn>
                    <a:cxn ang="0">
                      <a:pos x="143" y="29"/>
                    </a:cxn>
                    <a:cxn ang="0">
                      <a:pos x="161" y="32"/>
                    </a:cxn>
                    <a:cxn ang="0">
                      <a:pos x="169" y="0"/>
                    </a:cxn>
                    <a:cxn ang="0">
                      <a:pos x="141" y="4"/>
                    </a:cxn>
                    <a:cxn ang="0">
                      <a:pos x="143" y="22"/>
                    </a:cxn>
                    <a:cxn ang="0">
                      <a:pos x="72" y="31"/>
                    </a:cxn>
                    <a:cxn ang="0">
                      <a:pos x="108" y="26"/>
                    </a:cxn>
                    <a:cxn ang="0">
                      <a:pos x="105" y="8"/>
                    </a:cxn>
                    <a:cxn ang="0">
                      <a:pos x="71" y="13"/>
                    </a:cxn>
                    <a:cxn ang="0">
                      <a:pos x="72" y="31"/>
                    </a:cxn>
                    <a:cxn ang="0">
                      <a:pos x="3" y="39"/>
                    </a:cxn>
                    <a:cxn ang="0">
                      <a:pos x="38" y="35"/>
                    </a:cxn>
                    <a:cxn ang="0">
                      <a:pos x="35" y="17"/>
                    </a:cxn>
                    <a:cxn ang="0">
                      <a:pos x="0" y="22"/>
                    </a:cxn>
                    <a:cxn ang="0">
                      <a:pos x="3" y="39"/>
                    </a:cxn>
                  </a:cxnLst>
                  <a:rect l="0" t="0" r="r" b="b"/>
                  <a:pathLst>
                    <a:path w="169" h="171">
                      <a:moveTo>
                        <a:pt x="119" y="132"/>
                      </a:moveTo>
                      <a:lnTo>
                        <a:pt x="110" y="166"/>
                      </a:lnTo>
                      <a:lnTo>
                        <a:pt x="126" y="171"/>
                      </a:lnTo>
                      <a:lnTo>
                        <a:pt x="135" y="136"/>
                      </a:lnTo>
                      <a:lnTo>
                        <a:pt x="119" y="132"/>
                      </a:lnTo>
                      <a:close/>
                      <a:moveTo>
                        <a:pt x="135" y="62"/>
                      </a:moveTo>
                      <a:lnTo>
                        <a:pt x="126" y="97"/>
                      </a:lnTo>
                      <a:lnTo>
                        <a:pt x="144" y="101"/>
                      </a:lnTo>
                      <a:lnTo>
                        <a:pt x="152" y="67"/>
                      </a:lnTo>
                      <a:lnTo>
                        <a:pt x="135" y="62"/>
                      </a:lnTo>
                      <a:close/>
                      <a:moveTo>
                        <a:pt x="143" y="22"/>
                      </a:moveTo>
                      <a:lnTo>
                        <a:pt x="145" y="22"/>
                      </a:lnTo>
                      <a:lnTo>
                        <a:pt x="143" y="29"/>
                      </a:lnTo>
                      <a:lnTo>
                        <a:pt x="161" y="32"/>
                      </a:lnTo>
                      <a:lnTo>
                        <a:pt x="169" y="0"/>
                      </a:lnTo>
                      <a:lnTo>
                        <a:pt x="141" y="4"/>
                      </a:lnTo>
                      <a:lnTo>
                        <a:pt x="143" y="22"/>
                      </a:lnTo>
                      <a:close/>
                      <a:moveTo>
                        <a:pt x="72" y="31"/>
                      </a:moveTo>
                      <a:lnTo>
                        <a:pt x="108" y="26"/>
                      </a:lnTo>
                      <a:lnTo>
                        <a:pt x="105" y="8"/>
                      </a:lnTo>
                      <a:lnTo>
                        <a:pt x="71" y="13"/>
                      </a:lnTo>
                      <a:lnTo>
                        <a:pt x="72" y="31"/>
                      </a:lnTo>
                      <a:close/>
                      <a:moveTo>
                        <a:pt x="3" y="39"/>
                      </a:moveTo>
                      <a:lnTo>
                        <a:pt x="38" y="35"/>
                      </a:lnTo>
                      <a:lnTo>
                        <a:pt x="35" y="17"/>
                      </a:lnTo>
                      <a:lnTo>
                        <a:pt x="0" y="22"/>
                      </a:lnTo>
                      <a:lnTo>
                        <a:pt x="3" y="39"/>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262626"/>
                    </a:solidFill>
                    <a:effectLst/>
                    <a:uLnTx/>
                    <a:uFillTx/>
                    <a:latin typeface="Roboto"/>
                  </a:endParaRPr>
                </a:p>
              </p:txBody>
            </p:sp>
          </p:grpSp>
        </p:grpSp>
      </p:grpSp>
      <p:grpSp>
        <p:nvGrpSpPr>
          <p:cNvPr id="15" name="Group 14"/>
          <p:cNvGrpSpPr/>
          <p:nvPr/>
        </p:nvGrpSpPr>
        <p:grpSpPr>
          <a:xfrm>
            <a:off x="8201417" y="2283094"/>
            <a:ext cx="1031280" cy="1651115"/>
            <a:chOff x="5195094" y="1757362"/>
            <a:chExt cx="847725" cy="1431926"/>
          </a:xfrm>
        </p:grpSpPr>
        <p:sp>
          <p:nvSpPr>
            <p:cNvPr id="16" name="Freeform 26"/>
            <p:cNvSpPr>
              <a:spLocks/>
            </p:cNvSpPr>
            <p:nvPr/>
          </p:nvSpPr>
          <p:spPr bwMode="auto">
            <a:xfrm>
              <a:off x="6014244" y="3154363"/>
              <a:ext cx="28575" cy="34925"/>
            </a:xfrm>
            <a:custGeom>
              <a:avLst/>
              <a:gdLst/>
              <a:ahLst/>
              <a:cxnLst>
                <a:cxn ang="0">
                  <a:pos x="20" y="24"/>
                </a:cxn>
                <a:cxn ang="0">
                  <a:pos x="20" y="7"/>
                </a:cxn>
                <a:cxn ang="0">
                  <a:pos x="20" y="0"/>
                </a:cxn>
                <a:cxn ang="0">
                  <a:pos x="0" y="0"/>
                </a:cxn>
                <a:cxn ang="0">
                  <a:pos x="0" y="7"/>
                </a:cxn>
                <a:cxn ang="0">
                  <a:pos x="0" y="24"/>
                </a:cxn>
                <a:cxn ang="0">
                  <a:pos x="20" y="24"/>
                </a:cxn>
              </a:cxnLst>
              <a:rect l="0" t="0" r="r" b="b"/>
              <a:pathLst>
                <a:path w="20" h="24">
                  <a:moveTo>
                    <a:pt x="20" y="24"/>
                  </a:moveTo>
                  <a:cubicBezTo>
                    <a:pt x="20" y="19"/>
                    <a:pt x="20" y="13"/>
                    <a:pt x="20" y="7"/>
                  </a:cubicBezTo>
                  <a:cubicBezTo>
                    <a:pt x="20" y="5"/>
                    <a:pt x="20" y="2"/>
                    <a:pt x="20" y="0"/>
                  </a:cubicBezTo>
                  <a:cubicBezTo>
                    <a:pt x="0" y="0"/>
                    <a:pt x="0" y="0"/>
                    <a:pt x="0" y="0"/>
                  </a:cubicBezTo>
                  <a:cubicBezTo>
                    <a:pt x="0" y="2"/>
                    <a:pt x="0" y="5"/>
                    <a:pt x="0" y="7"/>
                  </a:cubicBezTo>
                  <a:cubicBezTo>
                    <a:pt x="0" y="13"/>
                    <a:pt x="0" y="18"/>
                    <a:pt x="0" y="24"/>
                  </a:cubicBezTo>
                  <a:lnTo>
                    <a:pt x="20" y="24"/>
                  </a:lnTo>
                  <a:close/>
                </a:path>
              </a:pathLst>
            </a:custGeom>
            <a:solidFill>
              <a:srgbClr val="262626">
                <a:lumMod val="65000"/>
                <a:lumOff val="35000"/>
              </a:srgbClr>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262626"/>
                </a:solidFill>
                <a:effectLst/>
                <a:uLnTx/>
                <a:uFillTx/>
                <a:latin typeface="Roboto"/>
              </a:endParaRPr>
            </a:p>
          </p:txBody>
        </p:sp>
        <p:sp>
          <p:nvSpPr>
            <p:cNvPr id="17" name="Freeform 27"/>
            <p:cNvSpPr>
              <a:spLocks noEditPoints="1"/>
            </p:cNvSpPr>
            <p:nvPr/>
          </p:nvSpPr>
          <p:spPr bwMode="auto">
            <a:xfrm>
              <a:off x="5253039" y="1780278"/>
              <a:ext cx="788194" cy="1310585"/>
            </a:xfrm>
            <a:custGeom>
              <a:avLst/>
              <a:gdLst/>
              <a:ahLst/>
              <a:cxnLst>
                <a:cxn ang="0">
                  <a:pos x="50" y="29"/>
                </a:cxn>
                <a:cxn ang="0">
                  <a:pos x="12" y="0"/>
                </a:cxn>
                <a:cxn ang="0">
                  <a:pos x="0" y="16"/>
                </a:cxn>
                <a:cxn ang="0">
                  <a:pos x="37" y="45"/>
                </a:cxn>
                <a:cxn ang="0">
                  <a:pos x="50" y="29"/>
                </a:cxn>
                <a:cxn ang="0">
                  <a:pos x="121" y="91"/>
                </a:cxn>
                <a:cxn ang="0">
                  <a:pos x="86" y="59"/>
                </a:cxn>
                <a:cxn ang="0">
                  <a:pos x="73" y="74"/>
                </a:cxn>
                <a:cxn ang="0">
                  <a:pos x="107" y="106"/>
                </a:cxn>
                <a:cxn ang="0">
                  <a:pos x="121" y="91"/>
                </a:cxn>
                <a:cxn ang="0">
                  <a:pos x="187" y="159"/>
                </a:cxn>
                <a:cxn ang="0">
                  <a:pos x="155" y="124"/>
                </a:cxn>
                <a:cxn ang="0">
                  <a:pos x="140" y="138"/>
                </a:cxn>
                <a:cxn ang="0">
                  <a:pos x="172" y="172"/>
                </a:cxn>
                <a:cxn ang="0">
                  <a:pos x="187" y="159"/>
                </a:cxn>
                <a:cxn ang="0">
                  <a:pos x="246" y="233"/>
                </a:cxn>
                <a:cxn ang="0">
                  <a:pos x="217" y="195"/>
                </a:cxn>
                <a:cxn ang="0">
                  <a:pos x="202" y="208"/>
                </a:cxn>
                <a:cxn ang="0">
                  <a:pos x="230" y="245"/>
                </a:cxn>
                <a:cxn ang="0">
                  <a:pos x="246" y="233"/>
                </a:cxn>
                <a:cxn ang="0">
                  <a:pos x="300" y="311"/>
                </a:cxn>
                <a:cxn ang="0">
                  <a:pos x="274" y="271"/>
                </a:cxn>
                <a:cxn ang="0">
                  <a:pos x="257" y="282"/>
                </a:cxn>
                <a:cxn ang="0">
                  <a:pos x="283" y="321"/>
                </a:cxn>
                <a:cxn ang="0">
                  <a:pos x="300" y="311"/>
                </a:cxn>
                <a:cxn ang="0">
                  <a:pos x="346" y="393"/>
                </a:cxn>
                <a:cxn ang="0">
                  <a:pos x="324" y="352"/>
                </a:cxn>
                <a:cxn ang="0">
                  <a:pos x="306" y="361"/>
                </a:cxn>
                <a:cxn ang="0">
                  <a:pos x="328" y="402"/>
                </a:cxn>
                <a:cxn ang="0">
                  <a:pos x="346" y="393"/>
                </a:cxn>
                <a:cxn ang="0">
                  <a:pos x="385" y="480"/>
                </a:cxn>
                <a:cxn ang="0">
                  <a:pos x="367" y="436"/>
                </a:cxn>
                <a:cxn ang="0">
                  <a:pos x="348" y="444"/>
                </a:cxn>
                <a:cxn ang="0">
                  <a:pos x="367" y="487"/>
                </a:cxn>
                <a:cxn ang="0">
                  <a:pos x="385" y="480"/>
                </a:cxn>
                <a:cxn ang="0">
                  <a:pos x="417" y="569"/>
                </a:cxn>
                <a:cxn ang="0">
                  <a:pos x="402" y="524"/>
                </a:cxn>
                <a:cxn ang="0">
                  <a:pos x="384" y="531"/>
                </a:cxn>
                <a:cxn ang="0">
                  <a:pos x="398" y="575"/>
                </a:cxn>
                <a:cxn ang="0">
                  <a:pos x="417" y="569"/>
                </a:cxn>
                <a:cxn ang="0">
                  <a:pos x="442" y="660"/>
                </a:cxn>
                <a:cxn ang="0">
                  <a:pos x="431" y="614"/>
                </a:cxn>
                <a:cxn ang="0">
                  <a:pos x="411" y="619"/>
                </a:cxn>
                <a:cxn ang="0">
                  <a:pos x="422" y="665"/>
                </a:cxn>
                <a:cxn ang="0">
                  <a:pos x="442" y="660"/>
                </a:cxn>
                <a:cxn ang="0">
                  <a:pos x="458" y="753"/>
                </a:cxn>
                <a:cxn ang="0">
                  <a:pos x="451" y="707"/>
                </a:cxn>
                <a:cxn ang="0">
                  <a:pos x="431" y="710"/>
                </a:cxn>
                <a:cxn ang="0">
                  <a:pos x="438" y="756"/>
                </a:cxn>
                <a:cxn ang="0">
                  <a:pos x="458" y="753"/>
                </a:cxn>
                <a:cxn ang="0">
                  <a:pos x="467" y="848"/>
                </a:cxn>
                <a:cxn ang="0">
                  <a:pos x="464" y="801"/>
                </a:cxn>
                <a:cxn ang="0">
                  <a:pos x="444" y="802"/>
                </a:cxn>
                <a:cxn ang="0">
                  <a:pos x="447" y="849"/>
                </a:cxn>
                <a:cxn ang="0">
                  <a:pos x="467" y="848"/>
                </a:cxn>
              </a:cxnLst>
              <a:rect l="0" t="0" r="r" b="b"/>
              <a:pathLst>
                <a:path w="467" h="849">
                  <a:moveTo>
                    <a:pt x="50" y="29"/>
                  </a:moveTo>
                  <a:cubicBezTo>
                    <a:pt x="37" y="19"/>
                    <a:pt x="25" y="10"/>
                    <a:pt x="12" y="0"/>
                  </a:cubicBezTo>
                  <a:cubicBezTo>
                    <a:pt x="0" y="16"/>
                    <a:pt x="0" y="16"/>
                    <a:pt x="0" y="16"/>
                  </a:cubicBezTo>
                  <a:cubicBezTo>
                    <a:pt x="13" y="25"/>
                    <a:pt x="25" y="35"/>
                    <a:pt x="37" y="45"/>
                  </a:cubicBezTo>
                  <a:lnTo>
                    <a:pt x="50" y="29"/>
                  </a:lnTo>
                  <a:close/>
                  <a:moveTo>
                    <a:pt x="121" y="91"/>
                  </a:moveTo>
                  <a:cubicBezTo>
                    <a:pt x="110" y="80"/>
                    <a:pt x="98" y="70"/>
                    <a:pt x="86" y="59"/>
                  </a:cubicBezTo>
                  <a:cubicBezTo>
                    <a:pt x="73" y="74"/>
                    <a:pt x="73" y="74"/>
                    <a:pt x="73" y="74"/>
                  </a:cubicBezTo>
                  <a:cubicBezTo>
                    <a:pt x="84" y="85"/>
                    <a:pt x="96" y="95"/>
                    <a:pt x="107" y="106"/>
                  </a:cubicBezTo>
                  <a:lnTo>
                    <a:pt x="121" y="91"/>
                  </a:lnTo>
                  <a:close/>
                  <a:moveTo>
                    <a:pt x="187" y="159"/>
                  </a:moveTo>
                  <a:cubicBezTo>
                    <a:pt x="176" y="147"/>
                    <a:pt x="166" y="136"/>
                    <a:pt x="155" y="124"/>
                  </a:cubicBezTo>
                  <a:cubicBezTo>
                    <a:pt x="140" y="138"/>
                    <a:pt x="140" y="138"/>
                    <a:pt x="140" y="138"/>
                  </a:cubicBezTo>
                  <a:cubicBezTo>
                    <a:pt x="151" y="150"/>
                    <a:pt x="161" y="161"/>
                    <a:pt x="172" y="172"/>
                  </a:cubicBezTo>
                  <a:lnTo>
                    <a:pt x="187" y="159"/>
                  </a:lnTo>
                  <a:close/>
                  <a:moveTo>
                    <a:pt x="246" y="233"/>
                  </a:moveTo>
                  <a:cubicBezTo>
                    <a:pt x="237" y="220"/>
                    <a:pt x="227" y="208"/>
                    <a:pt x="217" y="195"/>
                  </a:cubicBezTo>
                  <a:cubicBezTo>
                    <a:pt x="202" y="208"/>
                    <a:pt x="202" y="208"/>
                    <a:pt x="202" y="208"/>
                  </a:cubicBezTo>
                  <a:cubicBezTo>
                    <a:pt x="212" y="220"/>
                    <a:pt x="221" y="232"/>
                    <a:pt x="230" y="245"/>
                  </a:cubicBezTo>
                  <a:lnTo>
                    <a:pt x="246" y="233"/>
                  </a:lnTo>
                  <a:close/>
                  <a:moveTo>
                    <a:pt x="300" y="311"/>
                  </a:moveTo>
                  <a:cubicBezTo>
                    <a:pt x="291" y="297"/>
                    <a:pt x="283" y="284"/>
                    <a:pt x="274" y="271"/>
                  </a:cubicBezTo>
                  <a:cubicBezTo>
                    <a:pt x="257" y="282"/>
                    <a:pt x="257" y="282"/>
                    <a:pt x="257" y="282"/>
                  </a:cubicBezTo>
                  <a:cubicBezTo>
                    <a:pt x="266" y="295"/>
                    <a:pt x="275" y="308"/>
                    <a:pt x="283" y="321"/>
                  </a:cubicBezTo>
                  <a:lnTo>
                    <a:pt x="300" y="311"/>
                  </a:lnTo>
                  <a:close/>
                  <a:moveTo>
                    <a:pt x="346" y="393"/>
                  </a:moveTo>
                  <a:cubicBezTo>
                    <a:pt x="339" y="379"/>
                    <a:pt x="332" y="365"/>
                    <a:pt x="324" y="352"/>
                  </a:cubicBezTo>
                  <a:cubicBezTo>
                    <a:pt x="306" y="361"/>
                    <a:pt x="306" y="361"/>
                    <a:pt x="306" y="361"/>
                  </a:cubicBezTo>
                  <a:cubicBezTo>
                    <a:pt x="314" y="375"/>
                    <a:pt x="321" y="389"/>
                    <a:pt x="328" y="402"/>
                  </a:cubicBezTo>
                  <a:lnTo>
                    <a:pt x="346" y="393"/>
                  </a:lnTo>
                  <a:close/>
                  <a:moveTo>
                    <a:pt x="385" y="480"/>
                  </a:moveTo>
                  <a:cubicBezTo>
                    <a:pt x="380" y="465"/>
                    <a:pt x="373" y="450"/>
                    <a:pt x="367" y="436"/>
                  </a:cubicBezTo>
                  <a:cubicBezTo>
                    <a:pt x="348" y="444"/>
                    <a:pt x="348" y="444"/>
                    <a:pt x="348" y="444"/>
                  </a:cubicBezTo>
                  <a:cubicBezTo>
                    <a:pt x="355" y="458"/>
                    <a:pt x="361" y="473"/>
                    <a:pt x="367" y="487"/>
                  </a:cubicBezTo>
                  <a:lnTo>
                    <a:pt x="385" y="480"/>
                  </a:lnTo>
                  <a:close/>
                  <a:moveTo>
                    <a:pt x="417" y="569"/>
                  </a:moveTo>
                  <a:cubicBezTo>
                    <a:pt x="413" y="554"/>
                    <a:pt x="408" y="539"/>
                    <a:pt x="402" y="524"/>
                  </a:cubicBezTo>
                  <a:cubicBezTo>
                    <a:pt x="384" y="531"/>
                    <a:pt x="384" y="531"/>
                    <a:pt x="384" y="531"/>
                  </a:cubicBezTo>
                  <a:cubicBezTo>
                    <a:pt x="389" y="545"/>
                    <a:pt x="394" y="560"/>
                    <a:pt x="398" y="575"/>
                  </a:cubicBezTo>
                  <a:lnTo>
                    <a:pt x="417" y="569"/>
                  </a:lnTo>
                  <a:close/>
                  <a:moveTo>
                    <a:pt x="442" y="660"/>
                  </a:moveTo>
                  <a:cubicBezTo>
                    <a:pt x="438" y="645"/>
                    <a:pt x="435" y="629"/>
                    <a:pt x="431" y="614"/>
                  </a:cubicBezTo>
                  <a:cubicBezTo>
                    <a:pt x="411" y="619"/>
                    <a:pt x="411" y="619"/>
                    <a:pt x="411" y="619"/>
                  </a:cubicBezTo>
                  <a:cubicBezTo>
                    <a:pt x="415" y="634"/>
                    <a:pt x="419" y="649"/>
                    <a:pt x="422" y="665"/>
                  </a:cubicBezTo>
                  <a:lnTo>
                    <a:pt x="442" y="660"/>
                  </a:lnTo>
                  <a:close/>
                  <a:moveTo>
                    <a:pt x="458" y="753"/>
                  </a:moveTo>
                  <a:cubicBezTo>
                    <a:pt x="456" y="738"/>
                    <a:pt x="454" y="722"/>
                    <a:pt x="451" y="707"/>
                  </a:cubicBezTo>
                  <a:cubicBezTo>
                    <a:pt x="431" y="710"/>
                    <a:pt x="431" y="710"/>
                    <a:pt x="431" y="710"/>
                  </a:cubicBezTo>
                  <a:cubicBezTo>
                    <a:pt x="434" y="725"/>
                    <a:pt x="436" y="741"/>
                    <a:pt x="438" y="756"/>
                  </a:cubicBezTo>
                  <a:lnTo>
                    <a:pt x="458" y="753"/>
                  </a:lnTo>
                  <a:close/>
                  <a:moveTo>
                    <a:pt x="467" y="848"/>
                  </a:moveTo>
                  <a:cubicBezTo>
                    <a:pt x="466" y="832"/>
                    <a:pt x="465" y="816"/>
                    <a:pt x="464" y="801"/>
                  </a:cubicBezTo>
                  <a:cubicBezTo>
                    <a:pt x="444" y="802"/>
                    <a:pt x="444" y="802"/>
                    <a:pt x="444" y="802"/>
                  </a:cubicBezTo>
                  <a:cubicBezTo>
                    <a:pt x="445" y="818"/>
                    <a:pt x="446" y="833"/>
                    <a:pt x="447" y="849"/>
                  </a:cubicBezTo>
                  <a:lnTo>
                    <a:pt x="467" y="848"/>
                  </a:lnTo>
                  <a:close/>
                </a:path>
              </a:pathLst>
            </a:custGeom>
            <a:solidFill>
              <a:srgbClr val="262626">
                <a:lumMod val="65000"/>
                <a:lumOff val="35000"/>
              </a:srgbClr>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262626"/>
                </a:solidFill>
                <a:effectLst/>
                <a:uLnTx/>
                <a:uFillTx/>
                <a:latin typeface="Roboto"/>
              </a:endParaRPr>
            </a:p>
          </p:txBody>
        </p:sp>
        <p:sp>
          <p:nvSpPr>
            <p:cNvPr id="18" name="Freeform 29"/>
            <p:cNvSpPr>
              <a:spLocks noEditPoints="1"/>
            </p:cNvSpPr>
            <p:nvPr/>
          </p:nvSpPr>
          <p:spPr bwMode="auto">
            <a:xfrm>
              <a:off x="5195094" y="1757362"/>
              <a:ext cx="276225" cy="260350"/>
            </a:xfrm>
            <a:custGeom>
              <a:avLst/>
              <a:gdLst/>
              <a:ahLst/>
              <a:cxnLst>
                <a:cxn ang="0">
                  <a:pos x="139" y="19"/>
                </a:cxn>
                <a:cxn ang="0">
                  <a:pos x="174" y="18"/>
                </a:cxn>
                <a:cxn ang="0">
                  <a:pos x="174" y="0"/>
                </a:cxn>
                <a:cxn ang="0">
                  <a:pos x="139" y="1"/>
                </a:cxn>
                <a:cxn ang="0">
                  <a:pos x="139" y="19"/>
                </a:cxn>
                <a:cxn ang="0">
                  <a:pos x="68" y="20"/>
                </a:cxn>
                <a:cxn ang="0">
                  <a:pos x="104" y="20"/>
                </a:cxn>
                <a:cxn ang="0">
                  <a:pos x="104" y="2"/>
                </a:cxn>
                <a:cxn ang="0">
                  <a:pos x="68" y="3"/>
                </a:cxn>
                <a:cxn ang="0">
                  <a:pos x="68" y="20"/>
                </a:cxn>
                <a:cxn ang="0">
                  <a:pos x="26" y="25"/>
                </a:cxn>
                <a:cxn ang="0">
                  <a:pos x="25" y="22"/>
                </a:cxn>
                <a:cxn ang="0">
                  <a:pos x="33" y="21"/>
                </a:cxn>
                <a:cxn ang="0">
                  <a:pos x="33" y="4"/>
                </a:cxn>
                <a:cxn ang="0">
                  <a:pos x="0" y="5"/>
                </a:cxn>
                <a:cxn ang="0">
                  <a:pos x="10" y="30"/>
                </a:cxn>
                <a:cxn ang="0">
                  <a:pos x="26" y="25"/>
                </a:cxn>
                <a:cxn ang="0">
                  <a:pos x="50" y="91"/>
                </a:cxn>
                <a:cxn ang="0">
                  <a:pos x="38" y="59"/>
                </a:cxn>
                <a:cxn ang="0">
                  <a:pos x="21" y="64"/>
                </a:cxn>
                <a:cxn ang="0">
                  <a:pos x="33" y="98"/>
                </a:cxn>
                <a:cxn ang="0">
                  <a:pos x="50" y="91"/>
                </a:cxn>
                <a:cxn ang="0">
                  <a:pos x="73" y="159"/>
                </a:cxn>
                <a:cxn ang="0">
                  <a:pos x="61" y="125"/>
                </a:cxn>
                <a:cxn ang="0">
                  <a:pos x="44" y="131"/>
                </a:cxn>
                <a:cxn ang="0">
                  <a:pos x="57" y="164"/>
                </a:cxn>
                <a:cxn ang="0">
                  <a:pos x="73" y="159"/>
                </a:cxn>
              </a:cxnLst>
              <a:rect l="0" t="0" r="r" b="b"/>
              <a:pathLst>
                <a:path w="174" h="164">
                  <a:moveTo>
                    <a:pt x="139" y="19"/>
                  </a:moveTo>
                  <a:lnTo>
                    <a:pt x="174" y="18"/>
                  </a:lnTo>
                  <a:lnTo>
                    <a:pt x="174" y="0"/>
                  </a:lnTo>
                  <a:lnTo>
                    <a:pt x="139" y="1"/>
                  </a:lnTo>
                  <a:lnTo>
                    <a:pt x="139" y="19"/>
                  </a:lnTo>
                  <a:close/>
                  <a:moveTo>
                    <a:pt x="68" y="20"/>
                  </a:moveTo>
                  <a:lnTo>
                    <a:pt x="104" y="20"/>
                  </a:lnTo>
                  <a:lnTo>
                    <a:pt x="104" y="2"/>
                  </a:lnTo>
                  <a:lnTo>
                    <a:pt x="68" y="3"/>
                  </a:lnTo>
                  <a:lnTo>
                    <a:pt x="68" y="20"/>
                  </a:lnTo>
                  <a:close/>
                  <a:moveTo>
                    <a:pt x="26" y="25"/>
                  </a:moveTo>
                  <a:lnTo>
                    <a:pt x="25" y="22"/>
                  </a:lnTo>
                  <a:lnTo>
                    <a:pt x="33" y="21"/>
                  </a:lnTo>
                  <a:lnTo>
                    <a:pt x="33" y="4"/>
                  </a:lnTo>
                  <a:lnTo>
                    <a:pt x="0" y="5"/>
                  </a:lnTo>
                  <a:lnTo>
                    <a:pt x="10" y="30"/>
                  </a:lnTo>
                  <a:lnTo>
                    <a:pt x="26" y="25"/>
                  </a:lnTo>
                  <a:close/>
                  <a:moveTo>
                    <a:pt x="50" y="91"/>
                  </a:moveTo>
                  <a:lnTo>
                    <a:pt x="38" y="59"/>
                  </a:lnTo>
                  <a:lnTo>
                    <a:pt x="21" y="64"/>
                  </a:lnTo>
                  <a:lnTo>
                    <a:pt x="33" y="98"/>
                  </a:lnTo>
                  <a:lnTo>
                    <a:pt x="50" y="91"/>
                  </a:lnTo>
                  <a:close/>
                  <a:moveTo>
                    <a:pt x="73" y="159"/>
                  </a:moveTo>
                  <a:lnTo>
                    <a:pt x="61" y="125"/>
                  </a:lnTo>
                  <a:lnTo>
                    <a:pt x="44" y="131"/>
                  </a:lnTo>
                  <a:lnTo>
                    <a:pt x="57" y="164"/>
                  </a:lnTo>
                  <a:lnTo>
                    <a:pt x="73" y="159"/>
                  </a:lnTo>
                  <a:close/>
                </a:path>
              </a:pathLst>
            </a:custGeom>
            <a:solidFill>
              <a:srgbClr val="262626">
                <a:lumMod val="65000"/>
                <a:lumOff val="35000"/>
              </a:srgbClr>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262626"/>
                </a:solidFill>
                <a:effectLst/>
                <a:uLnTx/>
                <a:uFillTx/>
                <a:latin typeface="Roboto"/>
              </a:endParaRPr>
            </a:p>
          </p:txBody>
        </p:sp>
      </p:grpSp>
      <p:sp>
        <p:nvSpPr>
          <p:cNvPr id="19" name="Rectangle 18"/>
          <p:cNvSpPr/>
          <p:nvPr/>
        </p:nvSpPr>
        <p:spPr>
          <a:xfrm>
            <a:off x="6026815" y="2980600"/>
            <a:ext cx="2701829" cy="2262158"/>
          </a:xfrm>
          <a:prstGeom prst="rect">
            <a:avLst/>
          </a:prstGeom>
        </p:spPr>
        <p:txBody>
          <a:bodyPr wrap="square">
            <a:spAutoFit/>
          </a:bodyPr>
          <a:lstStyle/>
          <a:p>
            <a:pPr algn="ctr">
              <a:lnSpc>
                <a:spcPct val="150000"/>
              </a:lnSpc>
            </a:pPr>
            <a:r>
              <a:rPr lang="ar-EG" sz="2400" b="1" dirty="0">
                <a:solidFill>
                  <a:srgbClr val="C00000"/>
                </a:solidFill>
                <a:latin typeface="Sakkal Majalla" panose="02000000000000000000" pitchFamily="2" charset="-78"/>
                <a:cs typeface="Sakkal Majalla" panose="02000000000000000000" pitchFamily="2" charset="-78"/>
              </a:rPr>
              <a:t>فالذكاء الصناعي هو فرع من فروع علوم الحاسوب يُعنى بميكنة السلوك الذكي عند الإنسان وفيه نحتاج إلى:</a:t>
            </a:r>
          </a:p>
        </p:txBody>
      </p:sp>
      <p:grpSp>
        <p:nvGrpSpPr>
          <p:cNvPr id="20" name="Group 19"/>
          <p:cNvGrpSpPr/>
          <p:nvPr/>
        </p:nvGrpSpPr>
        <p:grpSpPr>
          <a:xfrm>
            <a:off x="7134498" y="1646950"/>
            <a:ext cx="1084972" cy="1028200"/>
            <a:chOff x="6900920" y="1662545"/>
            <a:chExt cx="1084972" cy="1028200"/>
          </a:xfrm>
        </p:grpSpPr>
        <p:sp>
          <p:nvSpPr>
            <p:cNvPr id="21" name="Freeform 31"/>
            <p:cNvSpPr>
              <a:spLocks/>
            </p:cNvSpPr>
            <p:nvPr/>
          </p:nvSpPr>
          <p:spPr bwMode="auto">
            <a:xfrm>
              <a:off x="6900920" y="1662545"/>
              <a:ext cx="1084972" cy="1028200"/>
            </a:xfrm>
            <a:prstGeom prst="ellipse">
              <a:avLst/>
            </a:prstGeom>
            <a:solidFill>
              <a:srgbClr val="F5AE3B"/>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262626"/>
                </a:solidFill>
                <a:effectLst/>
                <a:uLnTx/>
                <a:uFillTx/>
                <a:latin typeface="Roboto"/>
              </a:endParaRPr>
            </a:p>
          </p:txBody>
        </p:sp>
        <p:sp>
          <p:nvSpPr>
            <p:cNvPr id="22" name="Rectangle 21"/>
            <p:cNvSpPr/>
            <p:nvPr/>
          </p:nvSpPr>
          <p:spPr>
            <a:xfrm>
              <a:off x="6914405" y="1783522"/>
              <a:ext cx="1048463" cy="830997"/>
            </a:xfrm>
            <a:prstGeom prst="rect">
              <a:avLst/>
            </a:prstGeom>
          </p:spPr>
          <p:txBody>
            <a:bodyPr wrap="square">
              <a:spAutoFit/>
            </a:bodyPr>
            <a:lstStyle/>
            <a:p>
              <a:pPr algn="ctr"/>
              <a:r>
                <a:rPr lang="ar-EG" sz="2400" b="1" dirty="0">
                  <a:solidFill>
                    <a:schemeClr val="bg1"/>
                  </a:solidFill>
                  <a:ea typeface="Calibri" panose="020F0502020204030204" pitchFamily="34" charset="0"/>
                  <a:cs typeface="Sakkal Majalla" panose="02000000000000000000" pitchFamily="2" charset="-78"/>
                </a:rPr>
                <a:t>لغة برمجة</a:t>
              </a:r>
              <a:endParaRPr lang="ar-EG" sz="2800" dirty="0">
                <a:solidFill>
                  <a:schemeClr val="bg1"/>
                </a:solidFill>
              </a:endParaRPr>
            </a:p>
          </p:txBody>
        </p:sp>
      </p:grpSp>
      <p:grpSp>
        <p:nvGrpSpPr>
          <p:cNvPr id="23" name="Group 22"/>
          <p:cNvGrpSpPr/>
          <p:nvPr/>
        </p:nvGrpSpPr>
        <p:grpSpPr>
          <a:xfrm>
            <a:off x="8559553" y="3943428"/>
            <a:ext cx="1153973" cy="1028200"/>
            <a:chOff x="8559553" y="3943428"/>
            <a:chExt cx="1153973" cy="1028200"/>
          </a:xfrm>
        </p:grpSpPr>
        <p:sp>
          <p:nvSpPr>
            <p:cNvPr id="24" name="Freeform 31"/>
            <p:cNvSpPr>
              <a:spLocks/>
            </p:cNvSpPr>
            <p:nvPr/>
          </p:nvSpPr>
          <p:spPr bwMode="auto">
            <a:xfrm>
              <a:off x="8559830" y="3943428"/>
              <a:ext cx="1084972" cy="1028200"/>
            </a:xfrm>
            <a:prstGeom prst="ellipse">
              <a:avLst/>
            </a:prstGeom>
            <a:solidFill>
              <a:srgbClr val="A9C370"/>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262626"/>
                </a:solidFill>
                <a:effectLst/>
                <a:uLnTx/>
                <a:uFillTx/>
                <a:latin typeface="Roboto"/>
              </a:endParaRPr>
            </a:p>
          </p:txBody>
        </p:sp>
        <p:sp>
          <p:nvSpPr>
            <p:cNvPr id="25" name="Rectangle 24"/>
            <p:cNvSpPr/>
            <p:nvPr/>
          </p:nvSpPr>
          <p:spPr>
            <a:xfrm>
              <a:off x="8559553" y="4222640"/>
              <a:ext cx="1153973" cy="406265"/>
            </a:xfrm>
            <a:prstGeom prst="rect">
              <a:avLst/>
            </a:prstGeom>
          </p:spPr>
          <p:txBody>
            <a:bodyPr wrap="square">
              <a:spAutoFit/>
            </a:bodyPr>
            <a:lstStyle/>
            <a:p>
              <a:pPr algn="ctr">
                <a:lnSpc>
                  <a:spcPct val="80000"/>
                </a:lnSpc>
              </a:pPr>
              <a:r>
                <a:rPr lang="ar-EG" sz="2400" b="1" spc="-150" dirty="0">
                  <a:solidFill>
                    <a:schemeClr val="bg1"/>
                  </a:solidFill>
                  <a:ea typeface="Calibri" panose="020F0502020204030204" pitchFamily="34" charset="0"/>
                  <a:cs typeface="Sakkal Majalla" panose="02000000000000000000" pitchFamily="2" charset="-78"/>
                </a:rPr>
                <a:t>خوارزميات</a:t>
              </a:r>
              <a:endParaRPr lang="ar-EG" sz="2800" spc="-150" dirty="0">
                <a:solidFill>
                  <a:schemeClr val="bg1"/>
                </a:solidFill>
              </a:endParaRPr>
            </a:p>
          </p:txBody>
        </p:sp>
      </p:grpSp>
      <p:grpSp>
        <p:nvGrpSpPr>
          <p:cNvPr id="26" name="Group 25"/>
          <p:cNvGrpSpPr/>
          <p:nvPr/>
        </p:nvGrpSpPr>
        <p:grpSpPr>
          <a:xfrm>
            <a:off x="5031073" y="3741340"/>
            <a:ext cx="1084972" cy="1028200"/>
            <a:chOff x="5031073" y="3741340"/>
            <a:chExt cx="1084972" cy="1028200"/>
          </a:xfrm>
        </p:grpSpPr>
        <p:sp>
          <p:nvSpPr>
            <p:cNvPr id="27" name="Freeform 31"/>
            <p:cNvSpPr>
              <a:spLocks/>
            </p:cNvSpPr>
            <p:nvPr/>
          </p:nvSpPr>
          <p:spPr bwMode="auto">
            <a:xfrm>
              <a:off x="5031073" y="3741340"/>
              <a:ext cx="1084972" cy="1028200"/>
            </a:xfrm>
            <a:prstGeom prst="ellipse">
              <a:avLst/>
            </a:prstGeom>
            <a:solidFill>
              <a:srgbClr val="1AAD96"/>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262626"/>
                </a:solidFill>
                <a:effectLst/>
                <a:uLnTx/>
                <a:uFillTx/>
                <a:latin typeface="Roboto"/>
              </a:endParaRPr>
            </a:p>
          </p:txBody>
        </p:sp>
        <p:sp>
          <p:nvSpPr>
            <p:cNvPr id="28" name="Rectangle 27"/>
            <p:cNvSpPr/>
            <p:nvPr/>
          </p:nvSpPr>
          <p:spPr>
            <a:xfrm>
              <a:off x="5046242" y="3839941"/>
              <a:ext cx="1048463" cy="830997"/>
            </a:xfrm>
            <a:prstGeom prst="rect">
              <a:avLst/>
            </a:prstGeom>
          </p:spPr>
          <p:txBody>
            <a:bodyPr wrap="square">
              <a:spAutoFit/>
            </a:bodyPr>
            <a:lstStyle/>
            <a:p>
              <a:pPr algn="ctr"/>
              <a:r>
                <a:rPr lang="ar-EG" sz="2400" b="1" dirty="0">
                  <a:solidFill>
                    <a:schemeClr val="bg1"/>
                  </a:solidFill>
                  <a:ea typeface="Calibri" panose="020F0502020204030204" pitchFamily="34" charset="0"/>
                  <a:cs typeface="Sakkal Majalla" panose="02000000000000000000" pitchFamily="2" charset="-78"/>
                </a:rPr>
                <a:t>نظام بيانات</a:t>
              </a:r>
              <a:endParaRPr lang="ar-EG" sz="2800" dirty="0">
                <a:solidFill>
                  <a:schemeClr val="bg1"/>
                </a:solidFill>
              </a:endParaRPr>
            </a:p>
          </p:txBody>
        </p:sp>
      </p:grpSp>
    </p:spTree>
    <p:extLst>
      <p:ext uri="{BB962C8B-B14F-4D97-AF65-F5344CB8AC3E}">
        <p14:creationId xmlns:p14="http://schemas.microsoft.com/office/powerpoint/2010/main" val="183452734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nodeType="click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wipe(down)">
                                      <p:cBhvr>
                                        <p:cTn id="14" dur="580">
                                          <p:stCondLst>
                                            <p:cond delay="0"/>
                                          </p:stCondLst>
                                        </p:cTn>
                                        <p:tgtEl>
                                          <p:spTgt spid="26"/>
                                        </p:tgtEl>
                                      </p:cBhvr>
                                    </p:animEffect>
                                    <p:anim calcmode="lin" valueType="num">
                                      <p:cBhvr>
                                        <p:cTn id="15" dur="1822" tmFilter="0,0; 0.14,0.36; 0.43,0.73; 0.71,0.91; 1.0,1.0">
                                          <p:stCondLst>
                                            <p:cond delay="0"/>
                                          </p:stCondLst>
                                        </p:cTn>
                                        <p:tgtEl>
                                          <p:spTgt spid="26"/>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26"/>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26"/>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26"/>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26"/>
                                        </p:tgtEl>
                                        <p:attrNameLst>
                                          <p:attrName>ppt_y</p:attrName>
                                        </p:attrNameLst>
                                      </p:cBhvr>
                                      <p:tavLst>
                                        <p:tav tm="0" fmla="#ppt_y-sin(pi*$)/81">
                                          <p:val>
                                            <p:fltVal val="0"/>
                                          </p:val>
                                        </p:tav>
                                        <p:tav tm="100000">
                                          <p:val>
                                            <p:fltVal val="1"/>
                                          </p:val>
                                        </p:tav>
                                      </p:tavLst>
                                    </p:anim>
                                    <p:animScale>
                                      <p:cBhvr>
                                        <p:cTn id="20" dur="26">
                                          <p:stCondLst>
                                            <p:cond delay="650"/>
                                          </p:stCondLst>
                                        </p:cTn>
                                        <p:tgtEl>
                                          <p:spTgt spid="26"/>
                                        </p:tgtEl>
                                      </p:cBhvr>
                                      <p:to x="100000" y="60000"/>
                                    </p:animScale>
                                    <p:animScale>
                                      <p:cBhvr>
                                        <p:cTn id="21" dur="166" decel="50000">
                                          <p:stCondLst>
                                            <p:cond delay="676"/>
                                          </p:stCondLst>
                                        </p:cTn>
                                        <p:tgtEl>
                                          <p:spTgt spid="26"/>
                                        </p:tgtEl>
                                      </p:cBhvr>
                                      <p:to x="100000" y="100000"/>
                                    </p:animScale>
                                    <p:animScale>
                                      <p:cBhvr>
                                        <p:cTn id="22" dur="26">
                                          <p:stCondLst>
                                            <p:cond delay="1312"/>
                                          </p:stCondLst>
                                        </p:cTn>
                                        <p:tgtEl>
                                          <p:spTgt spid="26"/>
                                        </p:tgtEl>
                                      </p:cBhvr>
                                      <p:to x="100000" y="80000"/>
                                    </p:animScale>
                                    <p:animScale>
                                      <p:cBhvr>
                                        <p:cTn id="23" dur="166" decel="50000">
                                          <p:stCondLst>
                                            <p:cond delay="1338"/>
                                          </p:stCondLst>
                                        </p:cTn>
                                        <p:tgtEl>
                                          <p:spTgt spid="26"/>
                                        </p:tgtEl>
                                      </p:cBhvr>
                                      <p:to x="100000" y="100000"/>
                                    </p:animScale>
                                    <p:animScale>
                                      <p:cBhvr>
                                        <p:cTn id="24" dur="26">
                                          <p:stCondLst>
                                            <p:cond delay="1642"/>
                                          </p:stCondLst>
                                        </p:cTn>
                                        <p:tgtEl>
                                          <p:spTgt spid="26"/>
                                        </p:tgtEl>
                                      </p:cBhvr>
                                      <p:to x="100000" y="90000"/>
                                    </p:animScale>
                                    <p:animScale>
                                      <p:cBhvr>
                                        <p:cTn id="25" dur="166" decel="50000">
                                          <p:stCondLst>
                                            <p:cond delay="1668"/>
                                          </p:stCondLst>
                                        </p:cTn>
                                        <p:tgtEl>
                                          <p:spTgt spid="26"/>
                                        </p:tgtEl>
                                      </p:cBhvr>
                                      <p:to x="100000" y="100000"/>
                                    </p:animScale>
                                    <p:animScale>
                                      <p:cBhvr>
                                        <p:cTn id="26" dur="26">
                                          <p:stCondLst>
                                            <p:cond delay="1808"/>
                                          </p:stCondLst>
                                        </p:cTn>
                                        <p:tgtEl>
                                          <p:spTgt spid="26"/>
                                        </p:tgtEl>
                                      </p:cBhvr>
                                      <p:to x="100000" y="95000"/>
                                    </p:animScale>
                                    <p:animScale>
                                      <p:cBhvr>
                                        <p:cTn id="27" dur="166" decel="50000">
                                          <p:stCondLst>
                                            <p:cond delay="1834"/>
                                          </p:stCondLst>
                                        </p:cTn>
                                        <p:tgtEl>
                                          <p:spTgt spid="26"/>
                                        </p:tgtEl>
                                      </p:cBhvr>
                                      <p:to x="100000" y="100000"/>
                                    </p:animScale>
                                  </p:childTnLst>
                                </p:cTn>
                              </p:par>
                            </p:childTnLst>
                          </p:cTn>
                        </p:par>
                      </p:childTnLst>
                    </p:cTn>
                  </p:par>
                  <p:par>
                    <p:cTn id="28" fill="hold">
                      <p:stCondLst>
                        <p:cond delay="indefinite"/>
                      </p:stCondLst>
                      <p:childTnLst>
                        <p:par>
                          <p:cTn id="29" fill="hold">
                            <p:stCondLst>
                              <p:cond delay="0"/>
                            </p:stCondLst>
                            <p:childTnLst>
                              <p:par>
                                <p:cTn id="30" presetID="22" presetClass="entr" presetSubtype="2"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right)">
                                      <p:cBhvr>
                                        <p:cTn id="32" dur="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26" presetClass="entr" presetSubtype="0" fill="hold"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down)">
                                      <p:cBhvr>
                                        <p:cTn id="37" dur="580">
                                          <p:stCondLst>
                                            <p:cond delay="0"/>
                                          </p:stCondLst>
                                        </p:cTn>
                                        <p:tgtEl>
                                          <p:spTgt spid="8"/>
                                        </p:tgtEl>
                                      </p:cBhvr>
                                    </p:animEffect>
                                    <p:anim calcmode="lin" valueType="num">
                                      <p:cBhvr>
                                        <p:cTn id="38"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39"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40"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41"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42"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43" dur="26">
                                          <p:stCondLst>
                                            <p:cond delay="650"/>
                                          </p:stCondLst>
                                        </p:cTn>
                                        <p:tgtEl>
                                          <p:spTgt spid="8"/>
                                        </p:tgtEl>
                                      </p:cBhvr>
                                      <p:to x="100000" y="60000"/>
                                    </p:animScale>
                                    <p:animScale>
                                      <p:cBhvr>
                                        <p:cTn id="44" dur="166" decel="50000">
                                          <p:stCondLst>
                                            <p:cond delay="676"/>
                                          </p:stCondLst>
                                        </p:cTn>
                                        <p:tgtEl>
                                          <p:spTgt spid="8"/>
                                        </p:tgtEl>
                                      </p:cBhvr>
                                      <p:to x="100000" y="100000"/>
                                    </p:animScale>
                                    <p:animScale>
                                      <p:cBhvr>
                                        <p:cTn id="45" dur="26">
                                          <p:stCondLst>
                                            <p:cond delay="1312"/>
                                          </p:stCondLst>
                                        </p:cTn>
                                        <p:tgtEl>
                                          <p:spTgt spid="8"/>
                                        </p:tgtEl>
                                      </p:cBhvr>
                                      <p:to x="100000" y="80000"/>
                                    </p:animScale>
                                    <p:animScale>
                                      <p:cBhvr>
                                        <p:cTn id="46" dur="166" decel="50000">
                                          <p:stCondLst>
                                            <p:cond delay="1338"/>
                                          </p:stCondLst>
                                        </p:cTn>
                                        <p:tgtEl>
                                          <p:spTgt spid="8"/>
                                        </p:tgtEl>
                                      </p:cBhvr>
                                      <p:to x="100000" y="100000"/>
                                    </p:animScale>
                                    <p:animScale>
                                      <p:cBhvr>
                                        <p:cTn id="47" dur="26">
                                          <p:stCondLst>
                                            <p:cond delay="1642"/>
                                          </p:stCondLst>
                                        </p:cTn>
                                        <p:tgtEl>
                                          <p:spTgt spid="8"/>
                                        </p:tgtEl>
                                      </p:cBhvr>
                                      <p:to x="100000" y="90000"/>
                                    </p:animScale>
                                    <p:animScale>
                                      <p:cBhvr>
                                        <p:cTn id="48" dur="166" decel="50000">
                                          <p:stCondLst>
                                            <p:cond delay="1668"/>
                                          </p:stCondLst>
                                        </p:cTn>
                                        <p:tgtEl>
                                          <p:spTgt spid="8"/>
                                        </p:tgtEl>
                                      </p:cBhvr>
                                      <p:to x="100000" y="100000"/>
                                    </p:animScale>
                                    <p:animScale>
                                      <p:cBhvr>
                                        <p:cTn id="49" dur="26">
                                          <p:stCondLst>
                                            <p:cond delay="1808"/>
                                          </p:stCondLst>
                                        </p:cTn>
                                        <p:tgtEl>
                                          <p:spTgt spid="8"/>
                                        </p:tgtEl>
                                      </p:cBhvr>
                                      <p:to x="100000" y="95000"/>
                                    </p:animScale>
                                    <p:animScale>
                                      <p:cBhvr>
                                        <p:cTn id="50" dur="166" decel="50000">
                                          <p:stCondLst>
                                            <p:cond delay="1834"/>
                                          </p:stCondLst>
                                        </p:cTn>
                                        <p:tgtEl>
                                          <p:spTgt spid="8"/>
                                        </p:tgtEl>
                                      </p:cBhvr>
                                      <p:to x="100000" y="100000"/>
                                    </p:animScale>
                                  </p:childTnLst>
                                </p:cTn>
                              </p:par>
                              <p:par>
                                <p:cTn id="51" presetID="26" presetClass="entr" presetSubtype="0" fill="hold" nodeType="with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wipe(down)">
                                      <p:cBhvr>
                                        <p:cTn id="53" dur="580">
                                          <p:stCondLst>
                                            <p:cond delay="0"/>
                                          </p:stCondLst>
                                        </p:cTn>
                                        <p:tgtEl>
                                          <p:spTgt spid="23"/>
                                        </p:tgtEl>
                                      </p:cBhvr>
                                    </p:animEffect>
                                    <p:anim calcmode="lin" valueType="num">
                                      <p:cBhvr>
                                        <p:cTn id="54" dur="1822"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55" dur="664"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56" dur="664" tmFilter="0, 0; 0.125,0.2665; 0.25,0.4; 0.375,0.465; 0.5,0.5;  0.625,0.535; 0.75,0.6; 0.875,0.7335; 1,1">
                                          <p:stCondLst>
                                            <p:cond delay="664"/>
                                          </p:stCondLst>
                                        </p:cTn>
                                        <p:tgtEl>
                                          <p:spTgt spid="23"/>
                                        </p:tgtEl>
                                        <p:attrNameLst>
                                          <p:attrName>ppt_y</p:attrName>
                                        </p:attrNameLst>
                                      </p:cBhvr>
                                      <p:tavLst>
                                        <p:tav tm="0" fmla="#ppt_y-sin(pi*$)/9">
                                          <p:val>
                                            <p:fltVal val="0"/>
                                          </p:val>
                                        </p:tav>
                                        <p:tav tm="100000">
                                          <p:val>
                                            <p:fltVal val="1"/>
                                          </p:val>
                                        </p:tav>
                                      </p:tavLst>
                                    </p:anim>
                                    <p:anim calcmode="lin" valueType="num">
                                      <p:cBhvr>
                                        <p:cTn id="57" dur="332" tmFilter="0, 0; 0.125,0.2665; 0.25,0.4; 0.375,0.465; 0.5,0.5;  0.625,0.535; 0.75,0.6; 0.875,0.7335; 1,1">
                                          <p:stCondLst>
                                            <p:cond delay="1324"/>
                                          </p:stCondLst>
                                        </p:cTn>
                                        <p:tgtEl>
                                          <p:spTgt spid="23"/>
                                        </p:tgtEl>
                                        <p:attrNameLst>
                                          <p:attrName>ppt_y</p:attrName>
                                        </p:attrNameLst>
                                      </p:cBhvr>
                                      <p:tavLst>
                                        <p:tav tm="0" fmla="#ppt_y-sin(pi*$)/27">
                                          <p:val>
                                            <p:fltVal val="0"/>
                                          </p:val>
                                        </p:tav>
                                        <p:tav tm="100000">
                                          <p:val>
                                            <p:fltVal val="1"/>
                                          </p:val>
                                        </p:tav>
                                      </p:tavLst>
                                    </p:anim>
                                    <p:anim calcmode="lin" valueType="num">
                                      <p:cBhvr>
                                        <p:cTn id="58" dur="164" tmFilter="0, 0; 0.125,0.2665; 0.25,0.4; 0.375,0.465; 0.5,0.5;  0.625,0.535; 0.75,0.6; 0.875,0.7335; 1,1">
                                          <p:stCondLst>
                                            <p:cond delay="1656"/>
                                          </p:stCondLst>
                                        </p:cTn>
                                        <p:tgtEl>
                                          <p:spTgt spid="23"/>
                                        </p:tgtEl>
                                        <p:attrNameLst>
                                          <p:attrName>ppt_y</p:attrName>
                                        </p:attrNameLst>
                                      </p:cBhvr>
                                      <p:tavLst>
                                        <p:tav tm="0" fmla="#ppt_y-sin(pi*$)/81">
                                          <p:val>
                                            <p:fltVal val="0"/>
                                          </p:val>
                                        </p:tav>
                                        <p:tav tm="100000">
                                          <p:val>
                                            <p:fltVal val="1"/>
                                          </p:val>
                                        </p:tav>
                                      </p:tavLst>
                                    </p:anim>
                                    <p:animScale>
                                      <p:cBhvr>
                                        <p:cTn id="59" dur="26">
                                          <p:stCondLst>
                                            <p:cond delay="650"/>
                                          </p:stCondLst>
                                        </p:cTn>
                                        <p:tgtEl>
                                          <p:spTgt spid="23"/>
                                        </p:tgtEl>
                                      </p:cBhvr>
                                      <p:to x="100000" y="60000"/>
                                    </p:animScale>
                                    <p:animScale>
                                      <p:cBhvr>
                                        <p:cTn id="60" dur="166" decel="50000">
                                          <p:stCondLst>
                                            <p:cond delay="676"/>
                                          </p:stCondLst>
                                        </p:cTn>
                                        <p:tgtEl>
                                          <p:spTgt spid="23"/>
                                        </p:tgtEl>
                                      </p:cBhvr>
                                      <p:to x="100000" y="100000"/>
                                    </p:animScale>
                                    <p:animScale>
                                      <p:cBhvr>
                                        <p:cTn id="61" dur="26">
                                          <p:stCondLst>
                                            <p:cond delay="1312"/>
                                          </p:stCondLst>
                                        </p:cTn>
                                        <p:tgtEl>
                                          <p:spTgt spid="23"/>
                                        </p:tgtEl>
                                      </p:cBhvr>
                                      <p:to x="100000" y="80000"/>
                                    </p:animScale>
                                    <p:animScale>
                                      <p:cBhvr>
                                        <p:cTn id="62" dur="166" decel="50000">
                                          <p:stCondLst>
                                            <p:cond delay="1338"/>
                                          </p:stCondLst>
                                        </p:cTn>
                                        <p:tgtEl>
                                          <p:spTgt spid="23"/>
                                        </p:tgtEl>
                                      </p:cBhvr>
                                      <p:to x="100000" y="100000"/>
                                    </p:animScale>
                                    <p:animScale>
                                      <p:cBhvr>
                                        <p:cTn id="63" dur="26">
                                          <p:stCondLst>
                                            <p:cond delay="1642"/>
                                          </p:stCondLst>
                                        </p:cTn>
                                        <p:tgtEl>
                                          <p:spTgt spid="23"/>
                                        </p:tgtEl>
                                      </p:cBhvr>
                                      <p:to x="100000" y="90000"/>
                                    </p:animScale>
                                    <p:animScale>
                                      <p:cBhvr>
                                        <p:cTn id="64" dur="166" decel="50000">
                                          <p:stCondLst>
                                            <p:cond delay="1668"/>
                                          </p:stCondLst>
                                        </p:cTn>
                                        <p:tgtEl>
                                          <p:spTgt spid="23"/>
                                        </p:tgtEl>
                                      </p:cBhvr>
                                      <p:to x="100000" y="100000"/>
                                    </p:animScale>
                                    <p:animScale>
                                      <p:cBhvr>
                                        <p:cTn id="65" dur="26">
                                          <p:stCondLst>
                                            <p:cond delay="1808"/>
                                          </p:stCondLst>
                                        </p:cTn>
                                        <p:tgtEl>
                                          <p:spTgt spid="23"/>
                                        </p:tgtEl>
                                      </p:cBhvr>
                                      <p:to x="100000" y="95000"/>
                                    </p:animScale>
                                    <p:animScale>
                                      <p:cBhvr>
                                        <p:cTn id="66" dur="166" decel="50000">
                                          <p:stCondLst>
                                            <p:cond delay="1834"/>
                                          </p:stCondLst>
                                        </p:cTn>
                                        <p:tgtEl>
                                          <p:spTgt spid="23"/>
                                        </p:tgtEl>
                                      </p:cBhvr>
                                      <p:to x="100000" y="100000"/>
                                    </p:animScale>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grpId="0" nodeType="clickEffect">
                                  <p:stCondLst>
                                    <p:cond delay="0"/>
                                  </p:stCondLst>
                                  <p:childTnLst>
                                    <p:set>
                                      <p:cBhvr>
                                        <p:cTn id="70" dur="1" fill="hold">
                                          <p:stCondLst>
                                            <p:cond delay="0"/>
                                          </p:stCondLst>
                                        </p:cTn>
                                        <p:tgtEl>
                                          <p:spTgt spid="7"/>
                                        </p:tgtEl>
                                        <p:attrNameLst>
                                          <p:attrName>style.visibility</p:attrName>
                                        </p:attrNameLst>
                                      </p:cBhvr>
                                      <p:to>
                                        <p:strVal val="visible"/>
                                      </p:to>
                                    </p:set>
                                    <p:animEffect transition="in" filter="wipe(left)">
                                      <p:cBhvr>
                                        <p:cTn id="71" dur="500"/>
                                        <p:tgtEl>
                                          <p:spTgt spid="7"/>
                                        </p:tgtEl>
                                      </p:cBhvr>
                                    </p:animEffect>
                                  </p:childTnLst>
                                </p:cTn>
                              </p:par>
                            </p:childTnLst>
                          </p:cTn>
                        </p:par>
                      </p:childTnLst>
                    </p:cTn>
                  </p:par>
                  <p:par>
                    <p:cTn id="72" fill="hold">
                      <p:stCondLst>
                        <p:cond delay="indefinite"/>
                      </p:stCondLst>
                      <p:childTnLst>
                        <p:par>
                          <p:cTn id="73" fill="hold">
                            <p:stCondLst>
                              <p:cond delay="0"/>
                            </p:stCondLst>
                            <p:childTnLst>
                              <p:par>
                                <p:cTn id="74" presetID="26" presetClass="entr" presetSubtype="0" fill="hold" nodeType="clickEffect">
                                  <p:stCondLst>
                                    <p:cond delay="0"/>
                                  </p:stCondLst>
                                  <p:childTnLst>
                                    <p:set>
                                      <p:cBhvr>
                                        <p:cTn id="75" dur="1" fill="hold">
                                          <p:stCondLst>
                                            <p:cond delay="0"/>
                                          </p:stCondLst>
                                        </p:cTn>
                                        <p:tgtEl>
                                          <p:spTgt spid="20"/>
                                        </p:tgtEl>
                                        <p:attrNameLst>
                                          <p:attrName>style.visibility</p:attrName>
                                        </p:attrNameLst>
                                      </p:cBhvr>
                                      <p:to>
                                        <p:strVal val="visible"/>
                                      </p:to>
                                    </p:set>
                                    <p:animEffect transition="in" filter="wipe(down)">
                                      <p:cBhvr>
                                        <p:cTn id="76" dur="580">
                                          <p:stCondLst>
                                            <p:cond delay="0"/>
                                          </p:stCondLst>
                                        </p:cTn>
                                        <p:tgtEl>
                                          <p:spTgt spid="20"/>
                                        </p:tgtEl>
                                      </p:cBhvr>
                                    </p:animEffect>
                                    <p:anim calcmode="lin" valueType="num">
                                      <p:cBhvr>
                                        <p:cTn id="77"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78"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79"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80"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81"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82" dur="26">
                                          <p:stCondLst>
                                            <p:cond delay="650"/>
                                          </p:stCondLst>
                                        </p:cTn>
                                        <p:tgtEl>
                                          <p:spTgt spid="20"/>
                                        </p:tgtEl>
                                      </p:cBhvr>
                                      <p:to x="100000" y="60000"/>
                                    </p:animScale>
                                    <p:animScale>
                                      <p:cBhvr>
                                        <p:cTn id="83" dur="166" decel="50000">
                                          <p:stCondLst>
                                            <p:cond delay="676"/>
                                          </p:stCondLst>
                                        </p:cTn>
                                        <p:tgtEl>
                                          <p:spTgt spid="20"/>
                                        </p:tgtEl>
                                      </p:cBhvr>
                                      <p:to x="100000" y="100000"/>
                                    </p:animScale>
                                    <p:animScale>
                                      <p:cBhvr>
                                        <p:cTn id="84" dur="26">
                                          <p:stCondLst>
                                            <p:cond delay="1312"/>
                                          </p:stCondLst>
                                        </p:cTn>
                                        <p:tgtEl>
                                          <p:spTgt spid="20"/>
                                        </p:tgtEl>
                                      </p:cBhvr>
                                      <p:to x="100000" y="80000"/>
                                    </p:animScale>
                                    <p:animScale>
                                      <p:cBhvr>
                                        <p:cTn id="85" dur="166" decel="50000">
                                          <p:stCondLst>
                                            <p:cond delay="1338"/>
                                          </p:stCondLst>
                                        </p:cTn>
                                        <p:tgtEl>
                                          <p:spTgt spid="20"/>
                                        </p:tgtEl>
                                      </p:cBhvr>
                                      <p:to x="100000" y="100000"/>
                                    </p:animScale>
                                    <p:animScale>
                                      <p:cBhvr>
                                        <p:cTn id="86" dur="26">
                                          <p:stCondLst>
                                            <p:cond delay="1642"/>
                                          </p:stCondLst>
                                        </p:cTn>
                                        <p:tgtEl>
                                          <p:spTgt spid="20"/>
                                        </p:tgtEl>
                                      </p:cBhvr>
                                      <p:to x="100000" y="90000"/>
                                    </p:animScale>
                                    <p:animScale>
                                      <p:cBhvr>
                                        <p:cTn id="87" dur="166" decel="50000">
                                          <p:stCondLst>
                                            <p:cond delay="1668"/>
                                          </p:stCondLst>
                                        </p:cTn>
                                        <p:tgtEl>
                                          <p:spTgt spid="20"/>
                                        </p:tgtEl>
                                      </p:cBhvr>
                                      <p:to x="100000" y="100000"/>
                                    </p:animScale>
                                    <p:animScale>
                                      <p:cBhvr>
                                        <p:cTn id="88" dur="26">
                                          <p:stCondLst>
                                            <p:cond delay="1808"/>
                                          </p:stCondLst>
                                        </p:cTn>
                                        <p:tgtEl>
                                          <p:spTgt spid="20"/>
                                        </p:tgtEl>
                                      </p:cBhvr>
                                      <p:to x="100000" y="95000"/>
                                    </p:animScale>
                                    <p:animScale>
                                      <p:cBhvr>
                                        <p:cTn id="89" dur="166" decel="50000">
                                          <p:stCondLst>
                                            <p:cond delay="1834"/>
                                          </p:stCondLst>
                                        </p:cTn>
                                        <p:tgtEl>
                                          <p:spTgt spid="20"/>
                                        </p:tgtEl>
                                      </p:cBhvr>
                                      <p:to x="100000" y="100000"/>
                                    </p:animScale>
                                  </p:childTnLst>
                                </p:cTn>
                              </p:par>
                              <p:par>
                                <p:cTn id="90" presetID="26" presetClass="entr" presetSubtype="0" fill="hold" nodeType="withEffect">
                                  <p:stCondLst>
                                    <p:cond delay="0"/>
                                  </p:stCondLst>
                                  <p:childTnLst>
                                    <p:set>
                                      <p:cBhvr>
                                        <p:cTn id="91" dur="1" fill="hold">
                                          <p:stCondLst>
                                            <p:cond delay="0"/>
                                          </p:stCondLst>
                                        </p:cTn>
                                        <p:tgtEl>
                                          <p:spTgt spid="15"/>
                                        </p:tgtEl>
                                        <p:attrNameLst>
                                          <p:attrName>style.visibility</p:attrName>
                                        </p:attrNameLst>
                                      </p:cBhvr>
                                      <p:to>
                                        <p:strVal val="visible"/>
                                      </p:to>
                                    </p:set>
                                    <p:animEffect transition="in" filter="wipe(down)">
                                      <p:cBhvr>
                                        <p:cTn id="92" dur="580">
                                          <p:stCondLst>
                                            <p:cond delay="0"/>
                                          </p:stCondLst>
                                        </p:cTn>
                                        <p:tgtEl>
                                          <p:spTgt spid="15"/>
                                        </p:tgtEl>
                                      </p:cBhvr>
                                    </p:animEffect>
                                    <p:anim calcmode="lin" valueType="num">
                                      <p:cBhvr>
                                        <p:cTn id="93"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94"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95"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96"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97"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98" dur="26">
                                          <p:stCondLst>
                                            <p:cond delay="650"/>
                                          </p:stCondLst>
                                        </p:cTn>
                                        <p:tgtEl>
                                          <p:spTgt spid="15"/>
                                        </p:tgtEl>
                                      </p:cBhvr>
                                      <p:to x="100000" y="60000"/>
                                    </p:animScale>
                                    <p:animScale>
                                      <p:cBhvr>
                                        <p:cTn id="99" dur="166" decel="50000">
                                          <p:stCondLst>
                                            <p:cond delay="676"/>
                                          </p:stCondLst>
                                        </p:cTn>
                                        <p:tgtEl>
                                          <p:spTgt spid="15"/>
                                        </p:tgtEl>
                                      </p:cBhvr>
                                      <p:to x="100000" y="100000"/>
                                    </p:animScale>
                                    <p:animScale>
                                      <p:cBhvr>
                                        <p:cTn id="100" dur="26">
                                          <p:stCondLst>
                                            <p:cond delay="1312"/>
                                          </p:stCondLst>
                                        </p:cTn>
                                        <p:tgtEl>
                                          <p:spTgt spid="15"/>
                                        </p:tgtEl>
                                      </p:cBhvr>
                                      <p:to x="100000" y="80000"/>
                                    </p:animScale>
                                    <p:animScale>
                                      <p:cBhvr>
                                        <p:cTn id="101" dur="166" decel="50000">
                                          <p:stCondLst>
                                            <p:cond delay="1338"/>
                                          </p:stCondLst>
                                        </p:cTn>
                                        <p:tgtEl>
                                          <p:spTgt spid="15"/>
                                        </p:tgtEl>
                                      </p:cBhvr>
                                      <p:to x="100000" y="100000"/>
                                    </p:animScale>
                                    <p:animScale>
                                      <p:cBhvr>
                                        <p:cTn id="102" dur="26">
                                          <p:stCondLst>
                                            <p:cond delay="1642"/>
                                          </p:stCondLst>
                                        </p:cTn>
                                        <p:tgtEl>
                                          <p:spTgt spid="15"/>
                                        </p:tgtEl>
                                      </p:cBhvr>
                                      <p:to x="100000" y="90000"/>
                                    </p:animScale>
                                    <p:animScale>
                                      <p:cBhvr>
                                        <p:cTn id="103" dur="166" decel="50000">
                                          <p:stCondLst>
                                            <p:cond delay="1668"/>
                                          </p:stCondLst>
                                        </p:cTn>
                                        <p:tgtEl>
                                          <p:spTgt spid="15"/>
                                        </p:tgtEl>
                                      </p:cBhvr>
                                      <p:to x="100000" y="100000"/>
                                    </p:animScale>
                                    <p:animScale>
                                      <p:cBhvr>
                                        <p:cTn id="104" dur="26">
                                          <p:stCondLst>
                                            <p:cond delay="1808"/>
                                          </p:stCondLst>
                                        </p:cTn>
                                        <p:tgtEl>
                                          <p:spTgt spid="15"/>
                                        </p:tgtEl>
                                      </p:cBhvr>
                                      <p:to x="100000" y="95000"/>
                                    </p:animScale>
                                    <p:animScale>
                                      <p:cBhvr>
                                        <p:cTn id="105" dur="166" decel="50000">
                                          <p:stCondLst>
                                            <p:cond delay="1834"/>
                                          </p:stCondLst>
                                        </p:cTn>
                                        <p:tgtEl>
                                          <p:spTgt spid="15"/>
                                        </p:tgtEl>
                                      </p:cBhvr>
                                      <p:to x="100000" y="100000"/>
                                    </p:animScale>
                                  </p:childTnLst>
                                </p:cTn>
                              </p:par>
                            </p:childTnLst>
                          </p:cTn>
                        </p:par>
                      </p:childTnLst>
                    </p:cTn>
                  </p:par>
                  <p:par>
                    <p:cTn id="106" fill="hold">
                      <p:stCondLst>
                        <p:cond delay="indefinite"/>
                      </p:stCondLst>
                      <p:childTnLst>
                        <p:par>
                          <p:cTn id="107" fill="hold">
                            <p:stCondLst>
                              <p:cond delay="0"/>
                            </p:stCondLst>
                            <p:childTnLst>
                              <p:par>
                                <p:cTn id="108" presetID="22" presetClass="entr" presetSubtype="2" fill="hold" grpId="0" nodeType="clickEffect">
                                  <p:stCondLst>
                                    <p:cond delay="0"/>
                                  </p:stCondLst>
                                  <p:childTnLst>
                                    <p:set>
                                      <p:cBhvr>
                                        <p:cTn id="109" dur="1" fill="hold">
                                          <p:stCondLst>
                                            <p:cond delay="0"/>
                                          </p:stCondLst>
                                        </p:cTn>
                                        <p:tgtEl>
                                          <p:spTgt spid="5"/>
                                        </p:tgtEl>
                                        <p:attrNameLst>
                                          <p:attrName>style.visibility</p:attrName>
                                        </p:attrNameLst>
                                      </p:cBhvr>
                                      <p:to>
                                        <p:strVal val="visible"/>
                                      </p:to>
                                    </p:set>
                                    <p:animEffect transition="in" filter="wipe(right)">
                                      <p:cBhvr>
                                        <p:cTn id="1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19"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17</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تعريف الذكاء الاصطناعي</a:t>
            </a:r>
          </a:p>
        </p:txBody>
      </p:sp>
      <p:pic>
        <p:nvPicPr>
          <p:cNvPr id="6" name="Picture 5"/>
          <p:cNvPicPr>
            <a:picLocks noChangeAspect="1"/>
          </p:cNvPicPr>
          <p:nvPr/>
        </p:nvPicPr>
        <p:blipFill>
          <a:blip r:embed="rId5">
            <a:clrChange>
              <a:clrFrom>
                <a:srgbClr val="F7F5F6"/>
              </a:clrFrom>
              <a:clrTo>
                <a:srgbClr val="F7F5F6">
                  <a:alpha val="0"/>
                </a:srgbClr>
              </a:clrTo>
            </a:clrChange>
          </a:blip>
          <a:stretch>
            <a:fillRect/>
          </a:stretch>
        </p:blipFill>
        <p:spPr>
          <a:xfrm>
            <a:off x="9568593" y="1450574"/>
            <a:ext cx="2418521" cy="2328946"/>
          </a:xfrm>
          <a:prstGeom prst="rect">
            <a:avLst/>
          </a:prstGeom>
        </p:spPr>
      </p:pic>
      <p:sp>
        <p:nvSpPr>
          <p:cNvPr id="7" name="Rectangle 6"/>
          <p:cNvSpPr/>
          <p:nvPr/>
        </p:nvSpPr>
        <p:spPr>
          <a:xfrm>
            <a:off x="335281" y="1645551"/>
            <a:ext cx="9357361" cy="1477328"/>
          </a:xfrm>
          <a:prstGeom prst="rect">
            <a:avLst/>
          </a:prstGeom>
        </p:spPr>
        <p:txBody>
          <a:bodyPr wrap="square">
            <a:spAutoFit/>
          </a:bodyPr>
          <a:lstStyle/>
          <a:p>
            <a:pPr algn="justLow">
              <a:lnSpc>
                <a:spcPct val="125000"/>
              </a:lnSpc>
              <a:spcAft>
                <a:spcPts val="800"/>
              </a:spcAft>
            </a:pPr>
            <a:r>
              <a:rPr lang="ar-SA"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فعلم الذكاء الإصطناعي هو أحد علوم الحاسب الآلي الحديثة التي تبحث عن أساليب متطورة لبرمجته للقيام بأعمال واستنتاجات تشابه ولو في حدود ضيقة تلك الأساليب التي تنسب لذكاء الإنسان، فهو بذلك علم يبحث أولاً في تعريف الذكاء الإنساني وتحديد أبعاده، ومن ثم محاكاة بعض خواصه </a:t>
            </a:r>
            <a:endParaRPr lang="en-US"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endParaRPr>
          </a:p>
        </p:txBody>
      </p:sp>
      <p:sp>
        <p:nvSpPr>
          <p:cNvPr id="8" name="Rectangle 7"/>
          <p:cNvSpPr/>
          <p:nvPr/>
        </p:nvSpPr>
        <p:spPr>
          <a:xfrm>
            <a:off x="2788920" y="3893883"/>
            <a:ext cx="9167714" cy="1938992"/>
          </a:xfrm>
          <a:prstGeom prst="rect">
            <a:avLst/>
          </a:prstGeom>
        </p:spPr>
        <p:txBody>
          <a:bodyPr wrap="square">
            <a:spAutoFit/>
          </a:bodyPr>
          <a:lstStyle/>
          <a:p>
            <a:pPr algn="justLow">
              <a:lnSpc>
                <a:spcPct val="125000"/>
              </a:lnSpc>
              <a:spcAft>
                <a:spcPts val="800"/>
              </a:spcAft>
            </a:pPr>
            <a:r>
              <a:rPr lang="ar-SA"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هنا يجب توضيح أن هذا العلم لا يهدف إلى مقارنة أو ماشبهه العقل البشري الذي خلقه الله جلت قدرته وعظمته بالآلة التي هي من صنع المخلوق، بل يهدف هذا العلم الجديد إلى فهم العمليات الذهنية المعقدة التي يقوم بها العقل البشري أثناء ممارسته (التفكير) ومن ثم ترجمة هذه العمليات الذهنية إلى ما يوازيها من عمليات محاسبية تزيد من قدرة الحاسب على حل المشاكل المعقدة</a:t>
            </a:r>
            <a:endParaRPr lang="en-US"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endParaRPr>
          </a:p>
        </p:txBody>
      </p:sp>
      <p:pic>
        <p:nvPicPr>
          <p:cNvPr id="9" name="Picture 8"/>
          <p:cNvPicPr>
            <a:picLocks noChangeAspect="1"/>
          </p:cNvPicPr>
          <p:nvPr/>
        </p:nvPicPr>
        <p:blipFill rotWithShape="1">
          <a:blip r:embed="rId6">
            <a:clrChange>
              <a:clrFrom>
                <a:srgbClr val="FFFFFF"/>
              </a:clrFrom>
              <a:clrTo>
                <a:srgbClr val="FFFFFF">
                  <a:alpha val="0"/>
                </a:srgbClr>
              </a:clrTo>
            </a:clrChange>
          </a:blip>
          <a:srcRect l="22880" t="20889" r="25280" b="22445"/>
          <a:stretch/>
        </p:blipFill>
        <p:spPr>
          <a:xfrm>
            <a:off x="335281" y="3439568"/>
            <a:ext cx="2606040" cy="3076575"/>
          </a:xfrm>
          <a:prstGeom prst="rect">
            <a:avLst/>
          </a:prstGeom>
        </p:spPr>
      </p:pic>
    </p:spTree>
    <p:extLst>
      <p:ext uri="{BB962C8B-B14F-4D97-AF65-F5344CB8AC3E}">
        <p14:creationId xmlns:p14="http://schemas.microsoft.com/office/powerpoint/2010/main" val="426277536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arn(inVertical)">
                                      <p:cBhvr>
                                        <p:cTn id="15" dur="500"/>
                                        <p:tgtEl>
                                          <p:spTgt spid="9"/>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arn(inVertical)">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18</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تعريف الذكاء الاصطناعي</a:t>
            </a:r>
          </a:p>
        </p:txBody>
      </p:sp>
      <p:grpSp>
        <p:nvGrpSpPr>
          <p:cNvPr id="5" name="Group 4"/>
          <p:cNvGrpSpPr/>
          <p:nvPr/>
        </p:nvGrpSpPr>
        <p:grpSpPr>
          <a:xfrm>
            <a:off x="2487612" y="181971"/>
            <a:ext cx="3074988" cy="610553"/>
            <a:chOff x="0" y="0"/>
            <a:chExt cx="3262342" cy="980456"/>
          </a:xfrm>
        </p:grpSpPr>
        <p:pic>
          <p:nvPicPr>
            <p:cNvPr id="6" name="Picture 5"/>
            <p:cNvPicPr>
              <a:picLocks noChangeAspect="1"/>
            </p:cNvPicPr>
            <p:nvPr/>
          </p:nvPicPr>
          <p:blipFill rotWithShape="1">
            <a:blip r:embed="rId5"/>
            <a:srcRect l="29688"/>
            <a:stretch/>
          </p:blipFill>
          <p:spPr>
            <a:xfrm flipH="1">
              <a:off x="0" y="0"/>
              <a:ext cx="3222669" cy="980456"/>
            </a:xfrm>
            <a:prstGeom prst="rect">
              <a:avLst/>
            </a:prstGeom>
          </p:spPr>
        </p:pic>
        <p:sp>
          <p:nvSpPr>
            <p:cNvPr id="7" name="Rectangle 6"/>
            <p:cNvSpPr/>
            <p:nvPr/>
          </p:nvSpPr>
          <p:spPr>
            <a:xfrm>
              <a:off x="139471" y="130994"/>
              <a:ext cx="2401507" cy="807720"/>
            </a:xfrm>
            <a:prstGeom prst="rect">
              <a:avLst/>
            </a:prstGeom>
          </p:spPr>
          <p:txBody>
            <a:bodyPr wrap="square">
              <a:noAutofit/>
            </a:bodyPr>
            <a:lstStyle/>
            <a:p>
              <a:pPr algn="ctr">
                <a:lnSpc>
                  <a:spcPct val="107000"/>
                </a:lnSpc>
              </a:pPr>
              <a:r>
                <a:rPr lang="ar-EG" sz="2400" b="1" dirty="0">
                  <a:solidFill>
                    <a:srgbClr val="FFFFFF"/>
                  </a:solidFill>
                  <a:latin typeface="Sakkal Majalla" panose="02000000000000000000" pitchFamily="2" charset="-78"/>
                  <a:ea typeface="Calibri" panose="020F0502020204030204" pitchFamily="34" charset="0"/>
                  <a:cs typeface="Sakkal Majalla" panose="02000000000000000000" pitchFamily="2" charset="-78"/>
                </a:rPr>
                <a:t>الذكاء الإنساني</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8" name="Rectangle 7"/>
            <p:cNvSpPr/>
            <p:nvPr/>
          </p:nvSpPr>
          <p:spPr>
            <a:xfrm>
              <a:off x="2581161" y="187208"/>
              <a:ext cx="681181" cy="656720"/>
            </a:xfrm>
            <a:prstGeom prst="rect">
              <a:avLst/>
            </a:prstGeom>
          </p:spPr>
          <p:txBody>
            <a:bodyPr wrap="square">
              <a:noAutofit/>
            </a:bodyPr>
            <a:lstStyle/>
            <a:p>
              <a:pPr algn="ctr">
                <a:lnSpc>
                  <a:spcPct val="107000"/>
                </a:lnSpc>
              </a:pPr>
              <a:r>
                <a:rPr lang="ar-EG" sz="24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ثانياً</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1" name="Group 10"/>
          <p:cNvGrpSpPr/>
          <p:nvPr/>
        </p:nvGrpSpPr>
        <p:grpSpPr>
          <a:xfrm>
            <a:off x="2319972" y="1384735"/>
            <a:ext cx="7494588" cy="4756985"/>
            <a:chOff x="2319972" y="1384735"/>
            <a:chExt cx="7494588" cy="4756985"/>
          </a:xfrm>
        </p:grpSpPr>
        <p:pic>
          <p:nvPicPr>
            <p:cNvPr id="2" name="Picture 1"/>
            <p:cNvPicPr>
              <a:picLocks noChangeAspect="1"/>
            </p:cNvPicPr>
            <p:nvPr/>
          </p:nvPicPr>
          <p:blipFill rotWithShape="1">
            <a:blip r:embed="rId6">
              <a:clrChange>
                <a:clrFrom>
                  <a:srgbClr val="FFFFFF"/>
                </a:clrFrom>
                <a:clrTo>
                  <a:srgbClr val="FFFFFF">
                    <a:alpha val="0"/>
                  </a:srgbClr>
                </a:clrTo>
              </a:clrChange>
            </a:blip>
            <a:srcRect t="13200" b="14000"/>
            <a:stretch/>
          </p:blipFill>
          <p:spPr>
            <a:xfrm>
              <a:off x="2319972" y="1384735"/>
              <a:ext cx="7494588" cy="4756985"/>
            </a:xfrm>
            <a:prstGeom prst="rect">
              <a:avLst/>
            </a:prstGeom>
          </p:spPr>
        </p:pic>
        <p:sp>
          <p:nvSpPr>
            <p:cNvPr id="9" name="Rectangle 8"/>
            <p:cNvSpPr/>
            <p:nvPr/>
          </p:nvSpPr>
          <p:spPr>
            <a:xfrm>
              <a:off x="3060267" y="2340885"/>
              <a:ext cx="6096000" cy="1477328"/>
            </a:xfrm>
            <a:prstGeom prst="rect">
              <a:avLst/>
            </a:prstGeom>
          </p:spPr>
          <p:txBody>
            <a:bodyPr>
              <a:spAutoFit/>
            </a:bodyPr>
            <a:lstStyle/>
            <a:p>
              <a:pPr algn="justLow">
                <a:lnSpc>
                  <a:spcPct val="125000"/>
                </a:lnSpc>
                <a:spcAft>
                  <a:spcPts val="800"/>
                </a:spcAft>
              </a:pPr>
              <a:r>
                <a:rPr lang="ar-SA" sz="2400" b="1" dirty="0">
                  <a:solidFill>
                    <a:srgbClr val="FF0000"/>
                  </a:solidFill>
                  <a:latin typeface="Calibri" panose="020F0502020204030204" pitchFamily="34" charset="0"/>
                  <a:ea typeface="Times New Roman" panose="02020603050405020304" pitchFamily="18" charset="0"/>
                  <a:cs typeface="Sakkal Majalla" panose="02000000000000000000" pitchFamily="2" charset="-78"/>
                </a:rPr>
                <a:t>قال الله تعالى في محكم آياته:</a:t>
              </a:r>
              <a:r>
                <a:rPr lang="ar-SA" sz="2400" b="1" dirty="0">
                  <a:solidFill>
                    <a:srgbClr val="0070C0"/>
                  </a:solidFill>
                  <a:latin typeface="Calibri" panose="020F0502020204030204" pitchFamily="34" charset="0"/>
                  <a:ea typeface="Times New Roman" panose="02020603050405020304" pitchFamily="18" charset="0"/>
                  <a:cs typeface="Sakkal Majalla" panose="02000000000000000000" pitchFamily="2" charset="-78"/>
                </a:rPr>
                <a:t> "ومن أياته يريكم البرق خوفاً وطمعاً وينزل من السماء ماء فيحيي به الأرض بعد موتها إن في ذلك لآيات لقوم يعقلون</a:t>
              </a:r>
              <a:r>
                <a:rPr lang="en-US" sz="2400" b="1" dirty="0">
                  <a:solidFill>
                    <a:srgbClr val="0070C0"/>
                  </a:solidFill>
                  <a:latin typeface="Sakkal Majalla" panose="02000000000000000000" pitchFamily="2" charset="-78"/>
                  <a:ea typeface="Times New Roman" panose="02020603050405020304" pitchFamily="18" charset="0"/>
                  <a:cs typeface="Arial" panose="020B0604020202020204" pitchFamily="34" charset="0"/>
                </a:rPr>
                <a:t> " </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grpSp>
      <p:sp>
        <p:nvSpPr>
          <p:cNvPr id="10" name="Rectangle 9"/>
          <p:cNvSpPr/>
          <p:nvPr/>
        </p:nvSpPr>
        <p:spPr>
          <a:xfrm>
            <a:off x="3019266" y="3964303"/>
            <a:ext cx="6096000" cy="1015663"/>
          </a:xfrm>
          <a:prstGeom prst="rect">
            <a:avLst/>
          </a:prstGeom>
        </p:spPr>
        <p:txBody>
          <a:bodyPr>
            <a:spAutoFit/>
          </a:bodyPr>
          <a:lstStyle/>
          <a:p>
            <a:pPr algn="justLow">
              <a:lnSpc>
                <a:spcPct val="125000"/>
              </a:lnSpc>
              <a:spcAft>
                <a:spcPts val="800"/>
              </a:spcAft>
            </a:pPr>
            <a:r>
              <a:rPr lang="ar-SA" sz="2400" b="1" dirty="0">
                <a:solidFill>
                  <a:srgbClr val="FF0000"/>
                </a:solidFill>
                <a:latin typeface="Calibri" panose="020F0502020204030204" pitchFamily="34" charset="0"/>
                <a:ea typeface="Times New Roman" panose="02020603050405020304" pitchFamily="18" charset="0"/>
                <a:cs typeface="Sakkal Majalla" panose="02000000000000000000" pitchFamily="2" charset="-78"/>
              </a:rPr>
              <a:t>وقال سبحانه: </a:t>
            </a:r>
            <a:r>
              <a:rPr lang="ar-SA" sz="2400" b="1" dirty="0">
                <a:solidFill>
                  <a:srgbClr val="0070C0"/>
                </a:solidFill>
                <a:latin typeface="Calibri" panose="020F0502020204030204" pitchFamily="34" charset="0"/>
                <a:ea typeface="Times New Roman" panose="02020603050405020304" pitchFamily="18" charset="0"/>
                <a:cs typeface="Sakkal Majalla" panose="02000000000000000000" pitchFamily="2" charset="-78"/>
              </a:rPr>
              <a:t>"إن في خلق السموات والأرض واختلاف الليل والنهار لآيات لأولي الآلباب"صدق الله العظيم </a:t>
            </a:r>
            <a:endParaRPr lang="en-US" sz="14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7641348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randombar(horizontal)">
                                      <p:cBhvr>
                                        <p:cTn id="14" dur="500"/>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randombar(horizontal)">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19</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تعريف الذكاء الاصطناعي</a:t>
            </a:r>
          </a:p>
        </p:txBody>
      </p:sp>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55743" y="2830298"/>
            <a:ext cx="7644985" cy="688220"/>
          </a:xfrm>
          <a:prstGeom prst="rect">
            <a:avLst/>
          </a:prstGeom>
        </p:spPr>
      </p:pic>
      <p:grpSp>
        <p:nvGrpSpPr>
          <p:cNvPr id="6" name="Group 5"/>
          <p:cNvGrpSpPr/>
          <p:nvPr/>
        </p:nvGrpSpPr>
        <p:grpSpPr>
          <a:xfrm>
            <a:off x="4886136" y="1481045"/>
            <a:ext cx="3107518" cy="2785997"/>
            <a:chOff x="4878242" y="1203433"/>
            <a:chExt cx="3199985" cy="3472324"/>
          </a:xfrm>
        </p:grpSpPr>
        <p:pic>
          <p:nvPicPr>
            <p:cNvPr id="7" name="Picture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78242" y="1203433"/>
              <a:ext cx="3199985" cy="3472324"/>
            </a:xfrm>
            <a:prstGeom prst="rect">
              <a:avLst/>
            </a:prstGeom>
          </p:spPr>
        </p:pic>
        <p:sp>
          <p:nvSpPr>
            <p:cNvPr id="8" name="Rectangle 7"/>
            <p:cNvSpPr/>
            <p:nvPr/>
          </p:nvSpPr>
          <p:spPr>
            <a:xfrm>
              <a:off x="5158987" y="2048831"/>
              <a:ext cx="2738067" cy="1592647"/>
            </a:xfrm>
            <a:prstGeom prst="rect">
              <a:avLst/>
            </a:prstGeom>
          </p:spPr>
          <p:txBody>
            <a:bodyPr wrap="square">
              <a:spAutoFit/>
            </a:bodyPr>
            <a:lstStyle/>
            <a:p>
              <a:pPr algn="ctr">
                <a:lnSpc>
                  <a:spcPct val="107000"/>
                </a:lnSpc>
                <a:spcAft>
                  <a:spcPts val="800"/>
                </a:spcAft>
              </a:pPr>
              <a:r>
                <a:rPr lang="ar-SA" sz="2400" b="1" dirty="0">
                  <a:solidFill>
                    <a:schemeClr val="bg1"/>
                  </a:solidFill>
                  <a:latin typeface="Calibri" panose="020F0502020204030204" pitchFamily="34" charset="0"/>
                  <a:ea typeface="Times New Roman" panose="02020603050405020304" pitchFamily="18" charset="0"/>
                  <a:cs typeface="Sakkal Majalla" panose="02000000000000000000" pitchFamily="2" charset="-78"/>
                </a:rPr>
                <a:t>يبين هذا القول الكريم أهمية العمليات الذهنية </a:t>
              </a:r>
              <a:r>
                <a:rPr lang="en-US" sz="2400" b="1" dirty="0">
                  <a:solidFill>
                    <a:schemeClr val="bg1"/>
                  </a:solidFill>
                  <a:latin typeface="Sakkal Majalla" panose="02000000000000000000" pitchFamily="2" charset="-78"/>
                  <a:ea typeface="Times New Roman" panose="02020603050405020304" pitchFamily="18" charset="0"/>
                  <a:cs typeface="Arial" panose="020B0604020202020204" pitchFamily="34" charset="0"/>
                </a:rPr>
                <a:t>(mental processes) </a:t>
              </a:r>
              <a:endParaRPr lang="en-US" sz="1400" dirty="0">
                <a:solidFill>
                  <a:schemeClr val="bg1"/>
                </a:solidFill>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9" name="Group 8"/>
          <p:cNvGrpSpPr/>
          <p:nvPr/>
        </p:nvGrpSpPr>
        <p:grpSpPr>
          <a:xfrm>
            <a:off x="9200313" y="3575344"/>
            <a:ext cx="2200829" cy="2200829"/>
            <a:chOff x="9200313" y="3575344"/>
            <a:chExt cx="2200829" cy="2200829"/>
          </a:xfrm>
        </p:grpSpPr>
        <p:pic>
          <p:nvPicPr>
            <p:cNvPr id="10" name="Picture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200313" y="3575344"/>
              <a:ext cx="2200829" cy="2200829"/>
            </a:xfrm>
            <a:prstGeom prst="rect">
              <a:avLst/>
            </a:prstGeom>
          </p:spPr>
        </p:pic>
        <p:sp>
          <p:nvSpPr>
            <p:cNvPr id="11" name="Rectangle 10"/>
            <p:cNvSpPr/>
            <p:nvPr/>
          </p:nvSpPr>
          <p:spPr>
            <a:xfrm>
              <a:off x="9452380" y="4075593"/>
              <a:ext cx="1696693" cy="1200329"/>
            </a:xfrm>
            <a:prstGeom prst="rect">
              <a:avLst/>
            </a:prstGeom>
          </p:spPr>
          <p:txBody>
            <a:bodyPr wrap="square">
              <a:spAutoFit/>
            </a:bodyPr>
            <a:lstStyle/>
            <a:p>
              <a:pPr algn="ctr"/>
              <a:r>
                <a:rPr lang="ar-EG" sz="2400" b="1" dirty="0">
                  <a:solidFill>
                    <a:schemeClr val="bg1"/>
                  </a:solidFill>
                  <a:latin typeface="Sakkal Majalla" panose="02000000000000000000" pitchFamily="2" charset="-78"/>
                  <a:cs typeface="Sakkal Majalla" panose="02000000000000000000" pitchFamily="2" charset="-78"/>
                </a:rPr>
                <a:t>أولاً في تمييز الإنسان عن غيره من المخلوقات</a:t>
              </a:r>
            </a:p>
          </p:txBody>
        </p:sp>
      </p:grpSp>
      <p:grpSp>
        <p:nvGrpSpPr>
          <p:cNvPr id="12" name="Group 11"/>
          <p:cNvGrpSpPr/>
          <p:nvPr/>
        </p:nvGrpSpPr>
        <p:grpSpPr>
          <a:xfrm>
            <a:off x="1631527" y="3463187"/>
            <a:ext cx="2200829" cy="2200829"/>
            <a:chOff x="1631527" y="3463187"/>
            <a:chExt cx="2200829" cy="2200829"/>
          </a:xfrm>
        </p:grpSpPr>
        <p:pic>
          <p:nvPicPr>
            <p:cNvPr id="13" name="Picture 1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631527" y="3463187"/>
              <a:ext cx="2200829" cy="2200829"/>
            </a:xfrm>
            <a:prstGeom prst="rect">
              <a:avLst/>
            </a:prstGeom>
          </p:spPr>
        </p:pic>
        <p:sp>
          <p:nvSpPr>
            <p:cNvPr id="14" name="Rectangle 13"/>
            <p:cNvSpPr/>
            <p:nvPr/>
          </p:nvSpPr>
          <p:spPr>
            <a:xfrm>
              <a:off x="1941807" y="4148102"/>
              <a:ext cx="1580268" cy="830997"/>
            </a:xfrm>
            <a:prstGeom prst="rect">
              <a:avLst/>
            </a:prstGeom>
          </p:spPr>
          <p:txBody>
            <a:bodyPr wrap="square">
              <a:spAutoFit/>
            </a:bodyPr>
            <a:lstStyle/>
            <a:p>
              <a:pPr algn="ctr"/>
              <a:r>
                <a:rPr lang="ar-EG" sz="2400" b="1" dirty="0">
                  <a:solidFill>
                    <a:schemeClr val="bg1"/>
                  </a:solidFill>
                  <a:latin typeface="Sakkal Majalla" panose="02000000000000000000" pitchFamily="2" charset="-78"/>
                  <a:cs typeface="Sakkal Majalla" panose="02000000000000000000" pitchFamily="2" charset="-78"/>
                </a:rPr>
                <a:t>ثانياً في تمييز إنسان عن آخر</a:t>
              </a:r>
            </a:p>
          </p:txBody>
        </p:sp>
      </p:grpSp>
    </p:spTree>
    <p:extLst>
      <p:ext uri="{BB962C8B-B14F-4D97-AF65-F5344CB8AC3E}">
        <p14:creationId xmlns:p14="http://schemas.microsoft.com/office/powerpoint/2010/main" val="307104405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16" presetClass="entr" presetSubtype="21"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inVertic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1000" fill="hold"/>
                                        <p:tgtEl>
                                          <p:spTgt spid="9"/>
                                        </p:tgtEl>
                                        <p:attrNameLst>
                                          <p:attrName>ppt_w</p:attrName>
                                        </p:attrNameLst>
                                      </p:cBhvr>
                                      <p:tavLst>
                                        <p:tav tm="0">
                                          <p:val>
                                            <p:fltVal val="0"/>
                                          </p:val>
                                        </p:tav>
                                        <p:tav tm="100000">
                                          <p:val>
                                            <p:strVal val="#ppt_w"/>
                                          </p:val>
                                        </p:tav>
                                      </p:tavLst>
                                    </p:anim>
                                    <p:anim calcmode="lin" valueType="num">
                                      <p:cBhvr>
                                        <p:cTn id="16" dur="1000" fill="hold"/>
                                        <p:tgtEl>
                                          <p:spTgt spid="9"/>
                                        </p:tgtEl>
                                        <p:attrNameLst>
                                          <p:attrName>ppt_h</p:attrName>
                                        </p:attrNameLst>
                                      </p:cBhvr>
                                      <p:tavLst>
                                        <p:tav tm="0">
                                          <p:val>
                                            <p:fltVal val="0"/>
                                          </p:val>
                                        </p:tav>
                                        <p:tav tm="100000">
                                          <p:val>
                                            <p:strVal val="#ppt_h"/>
                                          </p:val>
                                        </p:tav>
                                      </p:tavLst>
                                    </p:anim>
                                    <p:anim calcmode="lin" valueType="num">
                                      <p:cBhvr>
                                        <p:cTn id="17"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15" presetClass="entr" presetSubtype="0"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1000" fill="hold"/>
                                        <p:tgtEl>
                                          <p:spTgt spid="12"/>
                                        </p:tgtEl>
                                        <p:attrNameLst>
                                          <p:attrName>ppt_w</p:attrName>
                                        </p:attrNameLst>
                                      </p:cBhvr>
                                      <p:tavLst>
                                        <p:tav tm="0">
                                          <p:val>
                                            <p:fltVal val="0"/>
                                          </p:val>
                                        </p:tav>
                                        <p:tav tm="100000">
                                          <p:val>
                                            <p:strVal val="#ppt_w"/>
                                          </p:val>
                                        </p:tav>
                                      </p:tavLst>
                                    </p:anim>
                                    <p:anim calcmode="lin" valueType="num">
                                      <p:cBhvr>
                                        <p:cTn id="24" dur="1000" fill="hold"/>
                                        <p:tgtEl>
                                          <p:spTgt spid="12"/>
                                        </p:tgtEl>
                                        <p:attrNameLst>
                                          <p:attrName>ppt_h</p:attrName>
                                        </p:attrNameLst>
                                      </p:cBhvr>
                                      <p:tavLst>
                                        <p:tav tm="0">
                                          <p:val>
                                            <p:fltVal val="0"/>
                                          </p:val>
                                        </p:tav>
                                        <p:tav tm="100000">
                                          <p:val>
                                            <p:strVal val="#ppt_h"/>
                                          </p:val>
                                        </p:tav>
                                      </p:tavLst>
                                    </p:anim>
                                    <p:anim calcmode="lin" valueType="num">
                                      <p:cBhvr>
                                        <p:cTn id="25"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12"/>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4" name="Group 3"/>
          <p:cNvGrpSpPr/>
          <p:nvPr/>
        </p:nvGrpSpPr>
        <p:grpSpPr>
          <a:xfrm>
            <a:off x="2696548" y="215535"/>
            <a:ext cx="7371183" cy="6642465"/>
            <a:chOff x="2696548" y="215535"/>
            <a:chExt cx="7371183" cy="6642465"/>
          </a:xfrm>
        </p:grpSpPr>
        <p:pic>
          <p:nvPicPr>
            <p:cNvPr id="2" name="Picture 1"/>
            <p:cNvPicPr>
              <a:picLocks noChangeAspect="1"/>
            </p:cNvPicPr>
            <p:nvPr/>
          </p:nvPicPr>
          <p:blipFill>
            <a:blip r:embed="rId4"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2696548" y="215535"/>
              <a:ext cx="7371183" cy="6642465"/>
            </a:xfrm>
            <a:prstGeom prst="rect">
              <a:avLst/>
            </a:prstGeom>
          </p:spPr>
        </p:pic>
        <p:sp>
          <p:nvSpPr>
            <p:cNvPr id="3" name="Rectangle 2"/>
            <p:cNvSpPr/>
            <p:nvPr/>
          </p:nvSpPr>
          <p:spPr>
            <a:xfrm>
              <a:off x="3556001" y="1275309"/>
              <a:ext cx="3843867" cy="2481449"/>
            </a:xfrm>
            <a:prstGeom prst="rect">
              <a:avLst/>
            </a:prstGeom>
          </p:spPr>
          <p:txBody>
            <a:bodyPr wrap="square">
              <a:spAutoFit/>
            </a:body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5400" b="1" i="0" u="none" strike="noStrike" kern="1200" cap="none" spc="0" normalizeH="0" baseline="0" noProof="0" dirty="0">
                  <a:ln>
                    <a:noFill/>
                  </a:ln>
                  <a:solidFill>
                    <a:prstClr val="black"/>
                  </a:solidFill>
                  <a:effectLst/>
                  <a:uLnTx/>
                  <a:uFillTx/>
                  <a:latin typeface="Sakkal Majalla" pitchFamily="2" charset="-78"/>
                  <a:ea typeface="+mn-ea"/>
                  <a:cs typeface="Sakkal Majalla" pitchFamily="2" charset="-78"/>
                </a:rPr>
                <a:t>محتويات البرنامج التدريبي</a:t>
              </a:r>
            </a:p>
          </p:txBody>
        </p:sp>
      </p:grpSp>
      <p:sp>
        <p:nvSpPr>
          <p:cNvPr id="5" name="Slide Number Placeholder 4"/>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2</a:t>
            </a:fld>
            <a:endParaRPr kumimoji="0" lang="ar-EG" sz="3200" b="1"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368975273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20</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تعريف الذكاء الاصطناعي</a:t>
            </a:r>
          </a:p>
        </p:txBody>
      </p:sp>
      <p:grpSp>
        <p:nvGrpSpPr>
          <p:cNvPr id="26" name="Group 25"/>
          <p:cNvGrpSpPr/>
          <p:nvPr/>
        </p:nvGrpSpPr>
        <p:grpSpPr>
          <a:xfrm>
            <a:off x="5738823" y="1797570"/>
            <a:ext cx="4925461" cy="3788816"/>
            <a:chOff x="6866979" y="1856947"/>
            <a:chExt cx="4925461" cy="3788816"/>
          </a:xfrm>
        </p:grpSpPr>
        <p:pic>
          <p:nvPicPr>
            <p:cNvPr id="27" name="Picture 26"/>
            <p:cNvPicPr>
              <a:picLocks noChangeAspect="1"/>
            </p:cNvPicPr>
            <p:nvPr/>
          </p:nvPicPr>
          <p:blipFill>
            <a:blip r:embed="rId5"/>
            <a:stretch>
              <a:fillRect/>
            </a:stretch>
          </p:blipFill>
          <p:spPr>
            <a:xfrm flipH="1">
              <a:off x="6866979" y="1856947"/>
              <a:ext cx="4925461" cy="3788816"/>
            </a:xfrm>
            <a:prstGeom prst="rect">
              <a:avLst/>
            </a:prstGeom>
          </p:spPr>
        </p:pic>
        <p:sp>
          <p:nvSpPr>
            <p:cNvPr id="28" name="Rectangle 27"/>
            <p:cNvSpPr/>
            <p:nvPr/>
          </p:nvSpPr>
          <p:spPr>
            <a:xfrm>
              <a:off x="8640843" y="2726377"/>
              <a:ext cx="2561801" cy="1938992"/>
            </a:xfrm>
            <a:prstGeom prst="rect">
              <a:avLst/>
            </a:prstGeom>
          </p:spPr>
          <p:txBody>
            <a:bodyPr wrap="square">
              <a:spAutoFit/>
            </a:bodyPr>
            <a:lstStyle/>
            <a:p>
              <a:pPr algn="ctr"/>
              <a:r>
                <a:rPr lang="ar-EG" sz="2400" b="1" dirty="0">
                  <a:solidFill>
                    <a:schemeClr val="bg1"/>
                  </a:solidFill>
                  <a:ea typeface="Calibri" panose="020F0502020204030204" pitchFamily="34" charset="0"/>
                  <a:cs typeface="Sakkal Majalla" panose="02000000000000000000" pitchFamily="2" charset="-78"/>
                </a:rPr>
                <a:t> مع أن الذكاء هو </a:t>
              </a:r>
              <a:br>
                <a:rPr lang="ar-EG" sz="2400" b="1" dirty="0">
                  <a:solidFill>
                    <a:schemeClr val="bg1"/>
                  </a:solidFill>
                  <a:ea typeface="Calibri" panose="020F0502020204030204" pitchFamily="34" charset="0"/>
                  <a:cs typeface="Sakkal Majalla" panose="02000000000000000000" pitchFamily="2" charset="-78"/>
                </a:rPr>
              </a:br>
              <a:r>
                <a:rPr lang="ar-EG" sz="2400" b="1" dirty="0">
                  <a:solidFill>
                    <a:schemeClr val="bg1"/>
                  </a:solidFill>
                  <a:ea typeface="Calibri" panose="020F0502020204030204" pitchFamily="34" charset="0"/>
                  <a:cs typeface="Sakkal Majalla" panose="02000000000000000000" pitchFamily="2" charset="-78"/>
                </a:rPr>
                <a:t>من أهم العمليات </a:t>
              </a:r>
              <a:br>
                <a:rPr lang="ar-EG" sz="2400" b="1" dirty="0">
                  <a:solidFill>
                    <a:schemeClr val="bg1"/>
                  </a:solidFill>
                  <a:ea typeface="Calibri" panose="020F0502020204030204" pitchFamily="34" charset="0"/>
                  <a:cs typeface="Sakkal Majalla" panose="02000000000000000000" pitchFamily="2" charset="-78"/>
                </a:rPr>
              </a:br>
              <a:r>
                <a:rPr lang="ar-EG" sz="2400" b="1" dirty="0">
                  <a:solidFill>
                    <a:schemeClr val="bg1"/>
                  </a:solidFill>
                  <a:ea typeface="Calibri" panose="020F0502020204030204" pitchFamily="34" charset="0"/>
                  <a:cs typeface="Sakkal Majalla" panose="02000000000000000000" pitchFamily="2" charset="-78"/>
                </a:rPr>
                <a:t>أو الأنشطة التي يقوم بها عقل الإنسان فإنه يصعب تعريفه بدقة</a:t>
              </a:r>
              <a:endParaRPr lang="ar-EG" sz="2800" dirty="0">
                <a:solidFill>
                  <a:schemeClr val="bg1"/>
                </a:solidFill>
              </a:endParaRPr>
            </a:p>
          </p:txBody>
        </p:sp>
      </p:grpSp>
      <p:grpSp>
        <p:nvGrpSpPr>
          <p:cNvPr id="29" name="Group 28"/>
          <p:cNvGrpSpPr/>
          <p:nvPr/>
        </p:nvGrpSpPr>
        <p:grpSpPr>
          <a:xfrm>
            <a:off x="2362200" y="1473091"/>
            <a:ext cx="3856399" cy="911250"/>
            <a:chOff x="3803005" y="1532468"/>
            <a:chExt cx="3543750" cy="911250"/>
          </a:xfrm>
        </p:grpSpPr>
        <p:pic>
          <p:nvPicPr>
            <p:cNvPr id="30" name="Picture 29"/>
            <p:cNvPicPr>
              <a:picLocks noChangeAspect="1"/>
            </p:cNvPicPr>
            <p:nvPr/>
          </p:nvPicPr>
          <p:blipFill>
            <a:blip r:embed="rId6"/>
            <a:stretch>
              <a:fillRect/>
            </a:stretch>
          </p:blipFill>
          <p:spPr>
            <a:xfrm>
              <a:off x="3803005" y="1532468"/>
              <a:ext cx="3543750" cy="911250"/>
            </a:xfrm>
            <a:prstGeom prst="rect">
              <a:avLst/>
            </a:prstGeom>
          </p:spPr>
        </p:pic>
        <p:sp>
          <p:nvSpPr>
            <p:cNvPr id="31" name="Rectangle 30"/>
            <p:cNvSpPr/>
            <p:nvPr/>
          </p:nvSpPr>
          <p:spPr>
            <a:xfrm>
              <a:off x="4060776" y="1716752"/>
              <a:ext cx="3028208" cy="461665"/>
            </a:xfrm>
            <a:prstGeom prst="rect">
              <a:avLst/>
            </a:prstGeom>
          </p:spPr>
          <p:txBody>
            <a:bodyPr wrap="square">
              <a:spAutoFit/>
            </a:bodyPr>
            <a:lstStyle/>
            <a:p>
              <a:pPr algn="ctr"/>
              <a:r>
                <a:rPr lang="ar-EG" sz="2400" b="1" dirty="0">
                  <a:solidFill>
                    <a:srgbClr val="002060"/>
                  </a:solidFill>
                  <a:ea typeface="Calibri" panose="020F0502020204030204" pitchFamily="34" charset="0"/>
                  <a:cs typeface="Sakkal Majalla" panose="02000000000000000000" pitchFamily="2" charset="-78"/>
                </a:rPr>
                <a:t>أهو القدرة على الاستنتاج؟ </a:t>
              </a:r>
              <a:endParaRPr lang="ar-EG" sz="2800" dirty="0"/>
            </a:p>
          </p:txBody>
        </p:sp>
      </p:grpSp>
      <p:grpSp>
        <p:nvGrpSpPr>
          <p:cNvPr id="32" name="Group 31"/>
          <p:cNvGrpSpPr/>
          <p:nvPr/>
        </p:nvGrpSpPr>
        <p:grpSpPr>
          <a:xfrm>
            <a:off x="1946418" y="3255432"/>
            <a:ext cx="3844156" cy="922500"/>
            <a:chOff x="3386230" y="3314809"/>
            <a:chExt cx="3532500" cy="922500"/>
          </a:xfrm>
        </p:grpSpPr>
        <p:pic>
          <p:nvPicPr>
            <p:cNvPr id="33" name="Picture 32"/>
            <p:cNvPicPr>
              <a:picLocks noChangeAspect="1"/>
            </p:cNvPicPr>
            <p:nvPr/>
          </p:nvPicPr>
          <p:blipFill>
            <a:blip r:embed="rId7"/>
            <a:stretch>
              <a:fillRect/>
            </a:stretch>
          </p:blipFill>
          <p:spPr>
            <a:xfrm>
              <a:off x="3386230" y="3314809"/>
              <a:ext cx="3532500" cy="922500"/>
            </a:xfrm>
            <a:prstGeom prst="rect">
              <a:avLst/>
            </a:prstGeom>
          </p:spPr>
        </p:pic>
        <p:sp>
          <p:nvSpPr>
            <p:cNvPr id="34" name="Rectangle 33"/>
            <p:cNvSpPr/>
            <p:nvPr/>
          </p:nvSpPr>
          <p:spPr>
            <a:xfrm>
              <a:off x="3638376" y="3391072"/>
              <a:ext cx="3028208" cy="830997"/>
            </a:xfrm>
            <a:prstGeom prst="rect">
              <a:avLst/>
            </a:prstGeom>
          </p:spPr>
          <p:txBody>
            <a:bodyPr wrap="square">
              <a:spAutoFit/>
            </a:bodyPr>
            <a:lstStyle/>
            <a:p>
              <a:pPr algn="ctr"/>
              <a:r>
                <a:rPr lang="ar-EG" sz="2400" b="1" dirty="0">
                  <a:solidFill>
                    <a:srgbClr val="002060"/>
                  </a:solidFill>
                  <a:ea typeface="Calibri" panose="020F0502020204030204" pitchFamily="34" charset="0"/>
                  <a:cs typeface="Sakkal Majalla" panose="02000000000000000000" pitchFamily="2" charset="-78"/>
                </a:rPr>
                <a:t>أم هو القدرة على تحصيل العلم وتطبيقه؟ </a:t>
              </a:r>
              <a:endParaRPr lang="ar-EG" sz="2800" dirty="0"/>
            </a:p>
          </p:txBody>
        </p:sp>
      </p:grpSp>
      <p:grpSp>
        <p:nvGrpSpPr>
          <p:cNvPr id="35" name="Group 34"/>
          <p:cNvGrpSpPr/>
          <p:nvPr/>
        </p:nvGrpSpPr>
        <p:grpSpPr>
          <a:xfrm>
            <a:off x="2362200" y="5025790"/>
            <a:ext cx="3856399" cy="1254407"/>
            <a:chOff x="3803005" y="5085167"/>
            <a:chExt cx="3543750" cy="1254407"/>
          </a:xfrm>
        </p:grpSpPr>
        <p:pic>
          <p:nvPicPr>
            <p:cNvPr id="36" name="Picture 35"/>
            <p:cNvPicPr>
              <a:picLocks noChangeAspect="1"/>
            </p:cNvPicPr>
            <p:nvPr/>
          </p:nvPicPr>
          <p:blipFill>
            <a:blip r:embed="rId8"/>
            <a:stretch>
              <a:fillRect/>
            </a:stretch>
          </p:blipFill>
          <p:spPr>
            <a:xfrm>
              <a:off x="3803005" y="5085167"/>
              <a:ext cx="3543750" cy="922500"/>
            </a:xfrm>
            <a:prstGeom prst="rect">
              <a:avLst/>
            </a:prstGeom>
          </p:spPr>
        </p:pic>
        <p:sp>
          <p:nvSpPr>
            <p:cNvPr id="37" name="Rectangle 36"/>
            <p:cNvSpPr/>
            <p:nvPr/>
          </p:nvSpPr>
          <p:spPr>
            <a:xfrm>
              <a:off x="3803005" y="5139245"/>
              <a:ext cx="3543750" cy="1200329"/>
            </a:xfrm>
            <a:prstGeom prst="rect">
              <a:avLst/>
            </a:prstGeom>
          </p:spPr>
          <p:txBody>
            <a:bodyPr wrap="square">
              <a:spAutoFit/>
            </a:bodyPr>
            <a:lstStyle/>
            <a:p>
              <a:pPr algn="ctr"/>
              <a:r>
                <a:rPr lang="ar-EG" sz="2400" b="1" dirty="0">
                  <a:solidFill>
                    <a:srgbClr val="002060"/>
                  </a:solidFill>
                  <a:ea typeface="Calibri" panose="020F0502020204030204" pitchFamily="34" charset="0"/>
                  <a:cs typeface="Sakkal Majalla" panose="02000000000000000000" pitchFamily="2" charset="-78"/>
                </a:rPr>
                <a:t>أم هو القدرة على استيعاب الأشياء وتصورها والتأثير عليها في العالم الحسي؟</a:t>
              </a:r>
              <a:endParaRPr lang="ar-EG" sz="2800" dirty="0"/>
            </a:p>
          </p:txBody>
        </p:sp>
      </p:grpSp>
    </p:spTree>
    <p:extLst>
      <p:ext uri="{BB962C8B-B14F-4D97-AF65-F5344CB8AC3E}">
        <p14:creationId xmlns:p14="http://schemas.microsoft.com/office/powerpoint/2010/main" val="63194652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1000" fill="hold"/>
                                        <p:tgtEl>
                                          <p:spTgt spid="26"/>
                                        </p:tgtEl>
                                        <p:attrNameLst>
                                          <p:attrName>ppt_w</p:attrName>
                                        </p:attrNameLst>
                                      </p:cBhvr>
                                      <p:tavLst>
                                        <p:tav tm="0">
                                          <p:val>
                                            <p:fltVal val="0"/>
                                          </p:val>
                                        </p:tav>
                                        <p:tav tm="100000">
                                          <p:val>
                                            <p:strVal val="#ppt_w"/>
                                          </p:val>
                                        </p:tav>
                                      </p:tavLst>
                                    </p:anim>
                                    <p:anim calcmode="lin" valueType="num">
                                      <p:cBhvr>
                                        <p:cTn id="8" dur="1000" fill="hold"/>
                                        <p:tgtEl>
                                          <p:spTgt spid="26"/>
                                        </p:tgtEl>
                                        <p:attrNameLst>
                                          <p:attrName>ppt_h</p:attrName>
                                        </p:attrNameLst>
                                      </p:cBhvr>
                                      <p:tavLst>
                                        <p:tav tm="0">
                                          <p:val>
                                            <p:fltVal val="0"/>
                                          </p:val>
                                        </p:tav>
                                        <p:tav tm="100000">
                                          <p:val>
                                            <p:strVal val="#ppt_h"/>
                                          </p:val>
                                        </p:tav>
                                      </p:tavLst>
                                    </p:anim>
                                    <p:anim calcmode="lin" valueType="num">
                                      <p:cBhvr>
                                        <p:cTn id="9" dur="1000" fill="hold"/>
                                        <p:tgtEl>
                                          <p:spTgt spid="26"/>
                                        </p:tgtEl>
                                        <p:attrNameLst>
                                          <p:attrName>style.rotation</p:attrName>
                                        </p:attrNameLst>
                                      </p:cBhvr>
                                      <p:tavLst>
                                        <p:tav tm="0">
                                          <p:val>
                                            <p:fltVal val="90"/>
                                          </p:val>
                                        </p:tav>
                                        <p:tav tm="100000">
                                          <p:val>
                                            <p:fltVal val="0"/>
                                          </p:val>
                                        </p:tav>
                                      </p:tavLst>
                                    </p:anim>
                                    <p:animEffect transition="in" filter="fade">
                                      <p:cBhvr>
                                        <p:cTn id="10" dur="1000"/>
                                        <p:tgtEl>
                                          <p:spTgt spid="26"/>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barn(inVertical)">
                                      <p:cBhvr>
                                        <p:cTn id="15" dur="500"/>
                                        <p:tgtEl>
                                          <p:spTgt spid="29"/>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32"/>
                                        </p:tgtEl>
                                        <p:attrNameLst>
                                          <p:attrName>style.visibility</p:attrName>
                                        </p:attrNameLst>
                                      </p:cBhvr>
                                      <p:to>
                                        <p:strVal val="visible"/>
                                      </p:to>
                                    </p:set>
                                    <p:animEffect transition="in" filter="barn(inVertical)">
                                      <p:cBhvr>
                                        <p:cTn id="20" dur="500"/>
                                        <p:tgtEl>
                                          <p:spTgt spid="32"/>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barn(inVertical)">
                                      <p:cBhvr>
                                        <p:cTn id="25"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21</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تعريف الذكاء الاصطناعي</a:t>
            </a:r>
          </a:p>
        </p:txBody>
      </p:sp>
      <p:grpSp>
        <p:nvGrpSpPr>
          <p:cNvPr id="5" name="Group 4"/>
          <p:cNvGrpSpPr/>
          <p:nvPr/>
        </p:nvGrpSpPr>
        <p:grpSpPr>
          <a:xfrm>
            <a:off x="5844802" y="1441342"/>
            <a:ext cx="5192306" cy="4773479"/>
            <a:chOff x="5844802" y="1441342"/>
            <a:chExt cx="5192306" cy="4773479"/>
          </a:xfrm>
        </p:grpSpPr>
        <p:grpSp>
          <p:nvGrpSpPr>
            <p:cNvPr id="6" name="Group 5"/>
            <p:cNvGrpSpPr/>
            <p:nvPr/>
          </p:nvGrpSpPr>
          <p:grpSpPr>
            <a:xfrm>
              <a:off x="6090833" y="1441342"/>
              <a:ext cx="4946275" cy="4773479"/>
              <a:chOff x="6090833" y="1441342"/>
              <a:chExt cx="4946275" cy="4773479"/>
            </a:xfrm>
          </p:grpSpPr>
          <p:pic>
            <p:nvPicPr>
              <p:cNvPr id="8" name="Picture 7"/>
              <p:cNvPicPr>
                <a:picLocks noChangeAspect="1"/>
              </p:cNvPicPr>
              <p:nvPr/>
            </p:nvPicPr>
            <p:blipFill rotWithShape="1">
              <a:blip r:embed="rId5">
                <a:clrChange>
                  <a:clrFrom>
                    <a:srgbClr val="FFFFFF"/>
                  </a:clrFrom>
                  <a:clrTo>
                    <a:srgbClr val="FFFFFF">
                      <a:alpha val="0"/>
                    </a:srgbClr>
                  </a:clrTo>
                </a:clrChange>
              </a:blip>
              <a:srcRect l="5906" t="8589" r="8134" b="8226"/>
              <a:stretch/>
            </p:blipFill>
            <p:spPr>
              <a:xfrm>
                <a:off x="6090833" y="1441342"/>
                <a:ext cx="4946275" cy="4773479"/>
              </a:xfrm>
              <a:prstGeom prst="rect">
                <a:avLst/>
              </a:prstGeom>
            </p:spPr>
          </p:pic>
          <p:sp>
            <p:nvSpPr>
              <p:cNvPr id="9" name="Rectangle 8"/>
              <p:cNvSpPr/>
              <p:nvPr/>
            </p:nvSpPr>
            <p:spPr>
              <a:xfrm>
                <a:off x="6629399" y="1977695"/>
                <a:ext cx="4143731" cy="3451620"/>
              </a:xfrm>
              <a:prstGeom prst="rect">
                <a:avLst/>
              </a:prstGeom>
            </p:spPr>
            <p:txBody>
              <a:bodyPr wrap="square">
                <a:spAutoFit/>
              </a:bodyPr>
              <a:lstStyle/>
              <a:p>
                <a:pPr algn="ctr">
                  <a:lnSpc>
                    <a:spcPct val="150000"/>
                  </a:lnSpc>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بدون الدخول في أمور فلسفية عميقة فإن الذكاء يمكن تعريفه بكل ما تقدم ويزيد، فهو في نطاقه الواسع قد يشمل جميع العمليات الذهنية من نبوغ وابتكار وتحكم في الحركة والحواس والعواطف، أما في نطاق دراسة علم الذكاء الاصطناعي للحاسبات الآلية</a:t>
                </a:r>
                <a:endParaRPr lang="en-US" sz="2400" dirty="0">
                  <a:effectLst/>
                  <a:latin typeface="Calibri" panose="020F0502020204030204" pitchFamily="34" charset="0"/>
                  <a:ea typeface="Calibri" panose="020F0502020204030204" pitchFamily="34" charset="0"/>
                  <a:cs typeface="Arial" panose="020B0604020202020204" pitchFamily="34" charset="0"/>
                </a:endParaRPr>
              </a:p>
            </p:txBody>
          </p:sp>
        </p:grpSp>
        <p:pic>
          <p:nvPicPr>
            <p:cNvPr id="7" name="Picture 6"/>
            <p:cNvPicPr>
              <a:picLocks noChangeAspect="1"/>
            </p:cNvPicPr>
            <p:nvPr/>
          </p:nvPicPr>
          <p:blipFill>
            <a:blip r:embed="rId6">
              <a:clrChange>
                <a:clrFrom>
                  <a:srgbClr val="FFFFFF"/>
                </a:clrFrom>
                <a:clrTo>
                  <a:srgbClr val="FFFFFF">
                    <a:alpha val="0"/>
                  </a:srgbClr>
                </a:clrTo>
              </a:clrChange>
            </a:blip>
            <a:stretch>
              <a:fillRect/>
            </a:stretch>
          </p:blipFill>
          <p:spPr>
            <a:xfrm>
              <a:off x="5844802" y="2385899"/>
              <a:ext cx="1112002" cy="1142709"/>
            </a:xfrm>
            <a:prstGeom prst="rect">
              <a:avLst/>
            </a:prstGeom>
          </p:spPr>
        </p:pic>
      </p:grpSp>
      <p:grpSp>
        <p:nvGrpSpPr>
          <p:cNvPr id="10" name="Group 9"/>
          <p:cNvGrpSpPr/>
          <p:nvPr/>
        </p:nvGrpSpPr>
        <p:grpSpPr>
          <a:xfrm>
            <a:off x="987261" y="1441341"/>
            <a:ext cx="5201995" cy="4773479"/>
            <a:chOff x="987261" y="1441341"/>
            <a:chExt cx="5201995" cy="4773479"/>
          </a:xfrm>
        </p:grpSpPr>
        <p:grpSp>
          <p:nvGrpSpPr>
            <p:cNvPr id="11" name="Group 10"/>
            <p:cNvGrpSpPr/>
            <p:nvPr/>
          </p:nvGrpSpPr>
          <p:grpSpPr>
            <a:xfrm>
              <a:off x="987261" y="1441341"/>
              <a:ext cx="4946275" cy="4773479"/>
              <a:chOff x="6090833" y="1441342"/>
              <a:chExt cx="4946275" cy="4773479"/>
            </a:xfrm>
          </p:grpSpPr>
          <p:pic>
            <p:nvPicPr>
              <p:cNvPr id="13" name="Picture 12"/>
              <p:cNvPicPr>
                <a:picLocks noChangeAspect="1"/>
              </p:cNvPicPr>
              <p:nvPr/>
            </p:nvPicPr>
            <p:blipFill rotWithShape="1">
              <a:blip r:embed="rId5">
                <a:clrChange>
                  <a:clrFrom>
                    <a:srgbClr val="FFFFFF"/>
                  </a:clrFrom>
                  <a:clrTo>
                    <a:srgbClr val="FFFFFF">
                      <a:alpha val="0"/>
                    </a:srgbClr>
                  </a:clrTo>
                </a:clrChange>
              </a:blip>
              <a:srcRect l="5906" t="8589" r="8134" b="8226"/>
              <a:stretch/>
            </p:blipFill>
            <p:spPr>
              <a:xfrm flipH="1" flipV="1">
                <a:off x="6090833" y="1441342"/>
                <a:ext cx="4946275" cy="4773479"/>
              </a:xfrm>
              <a:prstGeom prst="rect">
                <a:avLst/>
              </a:prstGeom>
            </p:spPr>
          </p:pic>
          <p:sp>
            <p:nvSpPr>
              <p:cNvPr id="14" name="Rectangle 13"/>
              <p:cNvSpPr/>
              <p:nvPr/>
            </p:nvSpPr>
            <p:spPr>
              <a:xfrm>
                <a:off x="6355462" y="1931976"/>
                <a:ext cx="4417016" cy="3924151"/>
              </a:xfrm>
              <a:prstGeom prst="rect">
                <a:avLst/>
              </a:prstGeom>
            </p:spPr>
            <p:txBody>
              <a:bodyPr wrap="square">
                <a:spAutoFit/>
              </a:bodyPr>
              <a:lstStyle/>
              <a:p>
                <a:pPr algn="ctr">
                  <a:lnSpc>
                    <a:spcPct val="150000"/>
                  </a:lnSpc>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فيمكن تعريفه في نطاق قدرة الإنسان </a:t>
                </a:r>
                <a:b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b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على تصور الأشياء وتحليل خواصها والخروج باستنتاجات منها، فهو بذلك يمثل قدرة الإنسان على تطوير نموذج ذهني لمجال من مجالات الحياة وتحديد عناصره واستخلاص العلاقات الموجودة بينها، ومن ثم استحدث ردود الفعل التي تتناسب مع أحداث ومواقف هذا المجال</a:t>
                </a:r>
                <a:endParaRPr lang="en-US" sz="2400" dirty="0">
                  <a:effectLst/>
                  <a:latin typeface="Calibri" panose="020F0502020204030204" pitchFamily="34" charset="0"/>
                  <a:ea typeface="Calibri" panose="020F0502020204030204" pitchFamily="34" charset="0"/>
                  <a:cs typeface="Arial" panose="020B0604020202020204" pitchFamily="34" charset="0"/>
                </a:endParaRPr>
              </a:p>
            </p:txBody>
          </p:sp>
        </p:grpSp>
        <p:pic>
          <p:nvPicPr>
            <p:cNvPr id="12" name="Picture 11"/>
            <p:cNvPicPr>
              <a:picLocks noChangeAspect="1"/>
            </p:cNvPicPr>
            <p:nvPr/>
          </p:nvPicPr>
          <p:blipFill rotWithShape="1">
            <a:blip r:embed="rId7">
              <a:clrChange>
                <a:clrFrom>
                  <a:srgbClr val="FFFFFF"/>
                </a:clrFrom>
                <a:clrTo>
                  <a:srgbClr val="FFFFFF">
                    <a:alpha val="0"/>
                  </a:srgbClr>
                </a:clrTo>
              </a:clrChange>
            </a:blip>
            <a:srcRect l="16606" t="14384" r="8861" b="11082"/>
            <a:stretch/>
          </p:blipFill>
          <p:spPr>
            <a:xfrm>
              <a:off x="5305853" y="4032385"/>
              <a:ext cx="883403" cy="1128550"/>
            </a:xfrm>
            <a:prstGeom prst="rect">
              <a:avLst/>
            </a:prstGeom>
          </p:spPr>
        </p:pic>
      </p:grpSp>
    </p:spTree>
    <p:extLst>
      <p:ext uri="{BB962C8B-B14F-4D97-AF65-F5344CB8AC3E}">
        <p14:creationId xmlns:p14="http://schemas.microsoft.com/office/powerpoint/2010/main" val="301228309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3"/>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1000" fill="hold"/>
                                        <p:tgtEl>
                                          <p:spTgt spid="10"/>
                                        </p:tgtEl>
                                        <p:attrNameLst>
                                          <p:attrName>ppt_w</p:attrName>
                                        </p:attrNameLst>
                                      </p:cBhvr>
                                      <p:tavLst>
                                        <p:tav tm="0">
                                          <p:val>
                                            <p:strVal val="#ppt_w+.3"/>
                                          </p:val>
                                        </p:tav>
                                        <p:tav tm="100000">
                                          <p:val>
                                            <p:strVal val="#ppt_w"/>
                                          </p:val>
                                        </p:tav>
                                      </p:tavLst>
                                    </p:anim>
                                    <p:anim calcmode="lin" valueType="num">
                                      <p:cBhvr>
                                        <p:cTn id="15" dur="1000" fill="hold"/>
                                        <p:tgtEl>
                                          <p:spTgt spid="10"/>
                                        </p:tgtEl>
                                        <p:attrNameLst>
                                          <p:attrName>ppt_h</p:attrName>
                                        </p:attrNameLst>
                                      </p:cBhvr>
                                      <p:tavLst>
                                        <p:tav tm="0">
                                          <p:val>
                                            <p:strVal val="#ppt_h"/>
                                          </p:val>
                                        </p:tav>
                                        <p:tav tm="100000">
                                          <p:val>
                                            <p:strVal val="#ppt_h"/>
                                          </p:val>
                                        </p:tav>
                                      </p:tavLst>
                                    </p:anim>
                                    <p:animEffect transition="in" filter="fade">
                                      <p:cBhvr>
                                        <p:cTn id="16"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7E5A0D50-BD01-48CF-9E1E-6EBE3CFE0757}"/>
              </a:ext>
            </a:extLst>
          </p:cNvPr>
          <p:cNvSpPr txBox="1"/>
          <p:nvPr/>
        </p:nvSpPr>
        <p:spPr>
          <a:xfrm>
            <a:off x="518160" y="2351678"/>
            <a:ext cx="6085451"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lnSpc>
                <a:spcPct val="150000"/>
              </a:lnSpc>
              <a:defRPr/>
            </a:pPr>
            <a:r>
              <a:rPr lang="ar-EG" sz="4800" kern="0" dirty="0">
                <a:solidFill>
                  <a:srgbClr val="009FEB"/>
                </a:solidFill>
                <a:latin typeface="Sakkal Majalla" pitchFamily="2" charset="-78"/>
                <a:cs typeface="Sakkal Majalla" pitchFamily="2" charset="-78"/>
              </a:rPr>
              <a:t>مراحل تطور الذكاء الاصطناعي</a:t>
            </a:r>
          </a:p>
        </p:txBody>
      </p:sp>
      <p:pic>
        <p:nvPicPr>
          <p:cNvPr id="4" name="Picture 3"/>
          <p:cNvPicPr>
            <a:picLocks noChangeAspect="1"/>
          </p:cNvPicPr>
          <p:nvPr/>
        </p:nvPicPr>
        <p:blipFill rotWithShape="1">
          <a:blip r:embed="rId4">
            <a:clrChange>
              <a:clrFrom>
                <a:srgbClr val="FFFFFF"/>
              </a:clrFrom>
              <a:clrTo>
                <a:srgbClr val="FFFFFF">
                  <a:alpha val="0"/>
                </a:srgbClr>
              </a:clrTo>
            </a:clrChange>
          </a:blip>
          <a:srcRect l="41821" t="17324" r="9360" b="15070"/>
          <a:stretch/>
        </p:blipFill>
        <p:spPr>
          <a:xfrm>
            <a:off x="7787639" y="2120994"/>
            <a:ext cx="2590801" cy="2441592"/>
          </a:xfrm>
          <a:prstGeom prst="rect">
            <a:avLst/>
          </a:prstGeom>
        </p:spPr>
      </p:pic>
    </p:spTree>
    <p:extLst>
      <p:ext uri="{BB962C8B-B14F-4D97-AF65-F5344CB8AC3E}">
        <p14:creationId xmlns:p14="http://schemas.microsoft.com/office/powerpoint/2010/main" val="290913814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23</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مراحل تطور الذكاء الاصطناعي</a:t>
            </a:r>
          </a:p>
        </p:txBody>
      </p:sp>
      <p:sp>
        <p:nvSpPr>
          <p:cNvPr id="5" name="Rectangle 4"/>
          <p:cNvSpPr/>
          <p:nvPr/>
        </p:nvSpPr>
        <p:spPr>
          <a:xfrm>
            <a:off x="2386287" y="161582"/>
            <a:ext cx="3724953" cy="830997"/>
          </a:xfrm>
          <a:prstGeom prst="rect">
            <a:avLst/>
          </a:prstGeom>
        </p:spPr>
        <p:txBody>
          <a:bodyPr wrap="square">
            <a:spAutoFit/>
          </a:bodyPr>
          <a:lstStyle/>
          <a:p>
            <a:pPr algn="ctr"/>
            <a:r>
              <a:rPr lang="ar-EG" sz="2400" b="1" dirty="0">
                <a:solidFill>
                  <a:srgbClr val="C00000"/>
                </a:solidFill>
                <a:latin typeface="Sakkal Majalla" panose="02000000000000000000" pitchFamily="2" charset="-78"/>
                <a:cs typeface="Sakkal Majalla" panose="02000000000000000000" pitchFamily="2" charset="-78"/>
              </a:rPr>
              <a:t>يمكن تقسيم الفترات الزمنية لتطور الذكاء الاصطناعي إلى ثلاث مراحل:</a:t>
            </a:r>
          </a:p>
        </p:txBody>
      </p:sp>
      <p:grpSp>
        <p:nvGrpSpPr>
          <p:cNvPr id="6" name="Group 5"/>
          <p:cNvGrpSpPr/>
          <p:nvPr/>
        </p:nvGrpSpPr>
        <p:grpSpPr>
          <a:xfrm>
            <a:off x="10211594" y="1432561"/>
            <a:ext cx="1817688" cy="606742"/>
            <a:chOff x="0" y="0"/>
            <a:chExt cx="1176655" cy="467995"/>
          </a:xfrm>
        </p:grpSpPr>
        <p:pic>
          <p:nvPicPr>
            <p:cNvPr id="7" name="Picture 6" descr="F:\صور\صور\..هعخح_0005_Vector-Smart-Object.pn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0"/>
              <a:ext cx="1176655" cy="467995"/>
            </a:xfrm>
            <a:prstGeom prst="rect">
              <a:avLst/>
            </a:prstGeom>
            <a:noFill/>
            <a:ln>
              <a:noFill/>
            </a:ln>
          </p:spPr>
        </p:pic>
        <p:sp>
          <p:nvSpPr>
            <p:cNvPr id="8" name="Rectangle 7"/>
            <p:cNvSpPr/>
            <p:nvPr/>
          </p:nvSpPr>
          <p:spPr>
            <a:xfrm>
              <a:off x="99162" y="11782"/>
              <a:ext cx="1011351" cy="43230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a:lnSpc>
                  <a:spcPct val="107000"/>
                </a:lnSpc>
                <a:spcAft>
                  <a:spcPts val="800"/>
                </a:spcAft>
              </a:pPr>
              <a:r>
                <a:rPr lang="ar-SA" sz="2400" b="1">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المرحلة الاولى</a:t>
              </a:r>
              <a:endParaRPr lang="en-US" sz="240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1" name="Group 10"/>
          <p:cNvGrpSpPr/>
          <p:nvPr/>
        </p:nvGrpSpPr>
        <p:grpSpPr>
          <a:xfrm>
            <a:off x="213360" y="2044414"/>
            <a:ext cx="11713747" cy="1477328"/>
            <a:chOff x="213360" y="2137051"/>
            <a:chExt cx="11713747" cy="1477328"/>
          </a:xfrm>
        </p:grpSpPr>
        <p:pic>
          <p:nvPicPr>
            <p:cNvPr id="9" name="Picture 8"/>
            <p:cNvPicPr>
              <a:picLocks noChangeAspect="1"/>
            </p:cNvPicPr>
            <p:nvPr/>
          </p:nvPicPr>
          <p:blipFill>
            <a:blip r:embed="rId6">
              <a:clrChange>
                <a:clrFrom>
                  <a:srgbClr val="FFFFFF"/>
                </a:clrFrom>
                <a:clrTo>
                  <a:srgbClr val="FFFFFF">
                    <a:alpha val="0"/>
                  </a:srgbClr>
                </a:clrTo>
              </a:clrChange>
            </a:blip>
            <a:stretch>
              <a:fillRect/>
            </a:stretch>
          </p:blipFill>
          <p:spPr>
            <a:xfrm>
              <a:off x="11267025" y="2217378"/>
              <a:ext cx="660082" cy="660082"/>
            </a:xfrm>
            <a:prstGeom prst="rect">
              <a:avLst/>
            </a:prstGeom>
          </p:spPr>
        </p:pic>
        <p:sp>
          <p:nvSpPr>
            <p:cNvPr id="10" name="Rectangle 9"/>
            <p:cNvSpPr/>
            <p:nvPr/>
          </p:nvSpPr>
          <p:spPr>
            <a:xfrm>
              <a:off x="213360" y="2137051"/>
              <a:ext cx="11216640" cy="1477328"/>
            </a:xfrm>
            <a:prstGeom prst="rect">
              <a:avLst/>
            </a:prstGeom>
          </p:spPr>
          <p:txBody>
            <a:bodyPr wrap="square">
              <a:spAutoFit/>
            </a:bodyPr>
            <a:lstStyle/>
            <a:p>
              <a:pPr algn="justLow">
                <a:lnSpc>
                  <a:spcPct val="125000"/>
                </a:lnSpc>
                <a:spcAft>
                  <a:spcPts val="800"/>
                </a:spcAft>
              </a:pPr>
              <a:r>
                <a:rPr lang="ar-SA"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يمكن وضع رسم تخطيطي لهذه العوامل في الفراغ تمثل فيه الحالات على شكل نقط التقاء</a:t>
              </a:r>
              <a:r>
                <a:rPr lang="en-US"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 (NODES)</a:t>
              </a:r>
              <a:r>
                <a:rPr lang="ar-SA"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 وتمثل العمليات </a:t>
              </a:r>
              <a:r>
                <a:rPr lang="en-US"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(OPREATIONS) </a:t>
              </a:r>
              <a:r>
                <a:rPr lang="ar-SA"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على انها اقواس انتقال </a:t>
              </a:r>
              <a:r>
                <a:rPr lang="en-US"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(ARCS) </a:t>
              </a:r>
              <a:r>
                <a:rPr lang="ar-SA"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وبذلك يزداد التمثيل الفراغي بين نقط الالتقاء والاقواس كلما تقدم اللعب مثلا كما في لعبة الشطرنج</a:t>
              </a:r>
              <a:endParaRPr lang="en-US"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endParaRPr>
            </a:p>
          </p:txBody>
        </p:sp>
      </p:grpSp>
      <p:grpSp>
        <p:nvGrpSpPr>
          <p:cNvPr id="12" name="Group 11"/>
          <p:cNvGrpSpPr/>
          <p:nvPr/>
        </p:nvGrpSpPr>
        <p:grpSpPr>
          <a:xfrm>
            <a:off x="213360" y="3481578"/>
            <a:ext cx="11713747" cy="1477328"/>
            <a:chOff x="213360" y="2137051"/>
            <a:chExt cx="11713747" cy="1477328"/>
          </a:xfrm>
        </p:grpSpPr>
        <p:pic>
          <p:nvPicPr>
            <p:cNvPr id="13" name="Picture 12"/>
            <p:cNvPicPr>
              <a:picLocks noChangeAspect="1"/>
            </p:cNvPicPr>
            <p:nvPr/>
          </p:nvPicPr>
          <p:blipFill>
            <a:blip r:embed="rId6">
              <a:clrChange>
                <a:clrFrom>
                  <a:srgbClr val="FFFFFF"/>
                </a:clrFrom>
                <a:clrTo>
                  <a:srgbClr val="FFFFFF">
                    <a:alpha val="0"/>
                  </a:srgbClr>
                </a:clrTo>
              </a:clrChange>
            </a:blip>
            <a:stretch>
              <a:fillRect/>
            </a:stretch>
          </p:blipFill>
          <p:spPr>
            <a:xfrm>
              <a:off x="11267025" y="2217378"/>
              <a:ext cx="660082" cy="660082"/>
            </a:xfrm>
            <a:prstGeom prst="rect">
              <a:avLst/>
            </a:prstGeom>
          </p:spPr>
        </p:pic>
        <p:sp>
          <p:nvSpPr>
            <p:cNvPr id="14" name="Rectangle 13"/>
            <p:cNvSpPr/>
            <p:nvPr/>
          </p:nvSpPr>
          <p:spPr>
            <a:xfrm>
              <a:off x="213360" y="2137051"/>
              <a:ext cx="11216640" cy="1477328"/>
            </a:xfrm>
            <a:prstGeom prst="rect">
              <a:avLst/>
            </a:prstGeom>
          </p:spPr>
          <p:txBody>
            <a:bodyPr wrap="square">
              <a:spAutoFit/>
            </a:bodyPr>
            <a:lstStyle/>
            <a:p>
              <a:pPr algn="justLow">
                <a:lnSpc>
                  <a:spcPct val="125000"/>
                </a:lnSpc>
                <a:spcAft>
                  <a:spcPts val="800"/>
                </a:spcAft>
              </a:pPr>
              <a:r>
                <a:rPr lang="ar-SA" sz="2400" b="1" dirty="0">
                  <a:solidFill>
                    <a:srgbClr val="002060"/>
                  </a:solidFill>
                  <a:latin typeface="Calibri" panose="020F0502020204030204" pitchFamily="34" charset="0"/>
                  <a:ea typeface="Times New Roman" panose="02020603050405020304" pitchFamily="18" charset="0"/>
                  <a:cs typeface="Sakkal Majalla" panose="02000000000000000000" pitchFamily="2" charset="-78"/>
                </a:rPr>
                <a:t>من هنا فان الانتقال من حاله الى اخرى يتم بين نقط الالتقاء التي تمثل كل حالة للوحة بعد كل حركه، ولقد ادت هذه النمذجة الى استحداث طريقة تتمثل في اقتراح الحل واختبارة وأدت إلى سهولة في وضع الخوارزميات لتمثيل لعبة الشطرنج على الحاسب </a:t>
              </a:r>
              <a:r>
                <a:rPr lang="ar-SA" sz="2400" b="1" dirty="0">
                  <a:solidFill>
                    <a:srgbClr val="FF0000"/>
                  </a:solidFill>
                  <a:latin typeface="Calibri" panose="020F0502020204030204" pitchFamily="34" charset="0"/>
                  <a:ea typeface="Times New Roman" panose="02020603050405020304" pitchFamily="18" charset="0"/>
                  <a:cs typeface="Sakkal Majalla" panose="02000000000000000000" pitchFamily="2" charset="-78"/>
                </a:rPr>
                <a:t>وفي هذه المرحلة تم تطوير طرق البحث إلى نوعيين:</a:t>
              </a:r>
              <a:endParaRPr lang="en-US" sz="14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15" name="Group 14"/>
          <p:cNvGrpSpPr/>
          <p:nvPr/>
        </p:nvGrpSpPr>
        <p:grpSpPr>
          <a:xfrm>
            <a:off x="6215961" y="5200036"/>
            <a:ext cx="2943958" cy="911250"/>
            <a:chOff x="3803005" y="1532468"/>
            <a:chExt cx="3543750" cy="911250"/>
          </a:xfrm>
        </p:grpSpPr>
        <p:pic>
          <p:nvPicPr>
            <p:cNvPr id="16" name="Picture 15"/>
            <p:cNvPicPr>
              <a:picLocks noChangeAspect="1"/>
            </p:cNvPicPr>
            <p:nvPr/>
          </p:nvPicPr>
          <p:blipFill>
            <a:blip r:embed="rId7"/>
            <a:stretch>
              <a:fillRect/>
            </a:stretch>
          </p:blipFill>
          <p:spPr>
            <a:xfrm>
              <a:off x="3803005" y="1532468"/>
              <a:ext cx="3543750" cy="911250"/>
            </a:xfrm>
            <a:prstGeom prst="rect">
              <a:avLst/>
            </a:prstGeom>
          </p:spPr>
        </p:pic>
        <p:sp>
          <p:nvSpPr>
            <p:cNvPr id="17" name="Rectangle 16"/>
            <p:cNvSpPr/>
            <p:nvPr/>
          </p:nvSpPr>
          <p:spPr>
            <a:xfrm>
              <a:off x="4060776" y="1572594"/>
              <a:ext cx="3028208" cy="830997"/>
            </a:xfrm>
            <a:prstGeom prst="rect">
              <a:avLst/>
            </a:prstGeom>
          </p:spPr>
          <p:txBody>
            <a:bodyPr wrap="square">
              <a:spAutoFit/>
            </a:bodyPr>
            <a:lstStyle/>
            <a:p>
              <a:pPr algn="ctr"/>
              <a:r>
                <a:rPr lang="ar-EG" sz="2400" b="1" dirty="0">
                  <a:solidFill>
                    <a:srgbClr val="002060"/>
                  </a:solidFill>
                  <a:ea typeface="Calibri" panose="020F0502020204030204" pitchFamily="34" charset="0"/>
                  <a:cs typeface="Sakkal Majalla" panose="02000000000000000000" pitchFamily="2" charset="-78"/>
                </a:rPr>
                <a:t>طريقة البحث العمقي</a:t>
              </a:r>
            </a:p>
            <a:p>
              <a:pPr algn="ctr"/>
              <a:r>
                <a:rPr lang="ar-EG" sz="2400" b="1" dirty="0">
                  <a:solidFill>
                    <a:srgbClr val="002060"/>
                  </a:solidFill>
                  <a:ea typeface="Calibri" panose="020F0502020204030204" pitchFamily="34" charset="0"/>
                  <a:cs typeface="Sakkal Majalla" panose="02000000000000000000" pitchFamily="2" charset="-78"/>
                </a:rPr>
                <a:t> "في اتجاه العمق اولا "</a:t>
              </a:r>
              <a:endParaRPr lang="ar-EG" sz="2800" dirty="0"/>
            </a:p>
          </p:txBody>
        </p:sp>
      </p:grpSp>
      <p:grpSp>
        <p:nvGrpSpPr>
          <p:cNvPr id="18" name="Group 17"/>
          <p:cNvGrpSpPr/>
          <p:nvPr/>
        </p:nvGrpSpPr>
        <p:grpSpPr>
          <a:xfrm>
            <a:off x="3121458" y="5188786"/>
            <a:ext cx="2934612" cy="922500"/>
            <a:chOff x="3386230" y="3314809"/>
            <a:chExt cx="3532500" cy="922500"/>
          </a:xfrm>
        </p:grpSpPr>
        <p:pic>
          <p:nvPicPr>
            <p:cNvPr id="19" name="Picture 18"/>
            <p:cNvPicPr>
              <a:picLocks noChangeAspect="1"/>
            </p:cNvPicPr>
            <p:nvPr/>
          </p:nvPicPr>
          <p:blipFill>
            <a:blip r:embed="rId8"/>
            <a:stretch>
              <a:fillRect/>
            </a:stretch>
          </p:blipFill>
          <p:spPr>
            <a:xfrm>
              <a:off x="3386230" y="3314809"/>
              <a:ext cx="3532500" cy="922500"/>
            </a:xfrm>
            <a:prstGeom prst="rect">
              <a:avLst/>
            </a:prstGeom>
          </p:spPr>
        </p:pic>
        <p:sp>
          <p:nvSpPr>
            <p:cNvPr id="20" name="Rectangle 19"/>
            <p:cNvSpPr/>
            <p:nvPr/>
          </p:nvSpPr>
          <p:spPr>
            <a:xfrm>
              <a:off x="3638376" y="3360560"/>
              <a:ext cx="3028208" cy="830997"/>
            </a:xfrm>
            <a:prstGeom prst="rect">
              <a:avLst/>
            </a:prstGeom>
          </p:spPr>
          <p:txBody>
            <a:bodyPr wrap="square">
              <a:spAutoFit/>
            </a:bodyPr>
            <a:lstStyle/>
            <a:p>
              <a:pPr algn="ctr"/>
              <a:r>
                <a:rPr lang="ar-EG" sz="2400" b="1" dirty="0">
                  <a:solidFill>
                    <a:srgbClr val="002060"/>
                  </a:solidFill>
                  <a:ea typeface="Calibri" panose="020F0502020204030204" pitchFamily="34" charset="0"/>
                  <a:cs typeface="Sakkal Majalla" panose="02000000000000000000" pitchFamily="2" charset="-78"/>
                </a:rPr>
                <a:t>طرقة البحث العرضي </a:t>
              </a:r>
              <a:br>
                <a:rPr lang="ar-EG" sz="2400" b="1" dirty="0">
                  <a:solidFill>
                    <a:srgbClr val="002060"/>
                  </a:solidFill>
                  <a:ea typeface="Calibri" panose="020F0502020204030204" pitchFamily="34" charset="0"/>
                  <a:cs typeface="Sakkal Majalla" panose="02000000000000000000" pitchFamily="2" charset="-78"/>
                </a:rPr>
              </a:br>
              <a:r>
                <a:rPr lang="ar-EG" sz="2400" b="1" dirty="0">
                  <a:solidFill>
                    <a:srgbClr val="002060"/>
                  </a:solidFill>
                  <a:ea typeface="Calibri" panose="020F0502020204030204" pitchFamily="34" charset="0"/>
                  <a:cs typeface="Sakkal Majalla" panose="02000000000000000000" pitchFamily="2" charset="-78"/>
                </a:rPr>
                <a:t>"في اتجاه العرض أولا"</a:t>
              </a:r>
              <a:endParaRPr lang="ar-EG" sz="2800" dirty="0"/>
            </a:p>
          </p:txBody>
        </p:sp>
      </p:grpSp>
    </p:spTree>
    <p:extLst>
      <p:ext uri="{BB962C8B-B14F-4D97-AF65-F5344CB8AC3E}">
        <p14:creationId xmlns:p14="http://schemas.microsoft.com/office/powerpoint/2010/main" val="384300081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Effect transition="in" filter="fade">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barn(inVertical)">
                                      <p:cBhvr>
                                        <p:cTn id="21" dur="500"/>
                                        <p:tgtEl>
                                          <p:spTgt spid="11"/>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barn(inVertical)">
                                      <p:cBhvr>
                                        <p:cTn id="26" dur="500"/>
                                        <p:tgtEl>
                                          <p:spTgt spid="12"/>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nodeType="click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barn(inVertical)">
                                      <p:cBhvr>
                                        <p:cTn id="31" dur="500"/>
                                        <p:tgtEl>
                                          <p:spTgt spid="15"/>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nodeType="click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barn(inVertical)">
                                      <p:cBhvr>
                                        <p:cTn id="3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24</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مراحل تطور الذكاء الاصطناعي</a:t>
            </a:r>
          </a:p>
        </p:txBody>
      </p:sp>
      <p:sp>
        <p:nvSpPr>
          <p:cNvPr id="2" name="Rectangle 1"/>
          <p:cNvSpPr/>
          <p:nvPr/>
        </p:nvSpPr>
        <p:spPr>
          <a:xfrm>
            <a:off x="2575561" y="1499429"/>
            <a:ext cx="9381074" cy="523220"/>
          </a:xfrm>
          <a:prstGeom prst="rect">
            <a:avLst/>
          </a:prstGeom>
        </p:spPr>
        <p:txBody>
          <a:bodyPr wrap="square">
            <a:spAutoFit/>
          </a:bodyPr>
          <a:lstStyle/>
          <a:p>
            <a:pPr algn="justLow"/>
            <a:r>
              <a:rPr lang="ar-SA" sz="2800" b="1" dirty="0">
                <a:solidFill>
                  <a:srgbClr val="0070C0"/>
                </a:solidFill>
                <a:ea typeface="Times New Roman" panose="02020603050405020304" pitchFamily="18" charset="0"/>
                <a:cs typeface="Sakkal Majalla" panose="02000000000000000000" pitchFamily="2" charset="-78"/>
              </a:rPr>
              <a:t>لتوضيح الفرق بين هذين النوعيين من طرق البحث فإنه يمكن القول ان </a:t>
            </a:r>
            <a:endParaRPr lang="ar-EG" sz="3200" dirty="0">
              <a:solidFill>
                <a:srgbClr val="0070C0"/>
              </a:solidFill>
            </a:endParaRPr>
          </a:p>
        </p:txBody>
      </p:sp>
      <p:grpSp>
        <p:nvGrpSpPr>
          <p:cNvPr id="5" name="Group 4"/>
          <p:cNvGrpSpPr/>
          <p:nvPr/>
        </p:nvGrpSpPr>
        <p:grpSpPr>
          <a:xfrm>
            <a:off x="8793480" y="2265447"/>
            <a:ext cx="3163154" cy="464107"/>
            <a:chOff x="3674121" y="1567710"/>
            <a:chExt cx="3543750" cy="928214"/>
          </a:xfrm>
        </p:grpSpPr>
        <p:pic>
          <p:nvPicPr>
            <p:cNvPr id="6" name="Picture 5"/>
            <p:cNvPicPr>
              <a:picLocks noChangeAspect="1"/>
            </p:cNvPicPr>
            <p:nvPr/>
          </p:nvPicPr>
          <p:blipFill>
            <a:blip r:embed="rId5"/>
            <a:stretch>
              <a:fillRect/>
            </a:stretch>
          </p:blipFill>
          <p:spPr>
            <a:xfrm>
              <a:off x="3674121" y="1567710"/>
              <a:ext cx="3543750" cy="911250"/>
            </a:xfrm>
            <a:prstGeom prst="rect">
              <a:avLst/>
            </a:prstGeom>
          </p:spPr>
        </p:pic>
        <p:sp>
          <p:nvSpPr>
            <p:cNvPr id="7" name="Rectangle 6"/>
            <p:cNvSpPr/>
            <p:nvPr/>
          </p:nvSpPr>
          <p:spPr>
            <a:xfrm>
              <a:off x="3803006" y="1572594"/>
              <a:ext cx="3285980" cy="923330"/>
            </a:xfrm>
            <a:prstGeom prst="rect">
              <a:avLst/>
            </a:prstGeom>
          </p:spPr>
          <p:txBody>
            <a:bodyPr wrap="square">
              <a:spAutoFit/>
            </a:bodyPr>
            <a:lstStyle/>
            <a:p>
              <a:pPr algn="ctr"/>
              <a:r>
                <a:rPr lang="ar-EG" sz="2400" b="1" dirty="0">
                  <a:solidFill>
                    <a:srgbClr val="C00000"/>
                  </a:solidFill>
                  <a:ea typeface="Calibri" panose="020F0502020204030204" pitchFamily="34" charset="0"/>
                  <a:cs typeface="Sakkal Majalla" panose="02000000000000000000" pitchFamily="2" charset="-78"/>
                </a:rPr>
                <a:t>البحث "في اتجاه العرض اولا" </a:t>
              </a:r>
              <a:endParaRPr lang="ar-EG" sz="2800" dirty="0">
                <a:solidFill>
                  <a:srgbClr val="C00000"/>
                </a:solidFill>
              </a:endParaRPr>
            </a:p>
          </p:txBody>
        </p:sp>
      </p:grpSp>
      <p:sp>
        <p:nvSpPr>
          <p:cNvPr id="8" name="Rectangle 7"/>
          <p:cNvSpPr/>
          <p:nvPr/>
        </p:nvSpPr>
        <p:spPr>
          <a:xfrm>
            <a:off x="624951" y="2721072"/>
            <a:ext cx="11216640" cy="1015663"/>
          </a:xfrm>
          <a:prstGeom prst="rect">
            <a:avLst/>
          </a:prstGeom>
        </p:spPr>
        <p:txBody>
          <a:bodyPr wrap="square">
            <a:spAutoFit/>
          </a:bodyPr>
          <a:lstStyle/>
          <a:p>
            <a:pPr algn="justLow">
              <a:lnSpc>
                <a:spcPct val="125000"/>
              </a:lnSpc>
              <a:spcAft>
                <a:spcPts val="800"/>
              </a:spcAft>
            </a:pPr>
            <a:r>
              <a:rPr lang="ar-SA"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يتم في طبقة واحدة الى ان يصل الى النتيجة المطلوبة , فاذا لم يحدث ذلك فانه سوف ينتقل الى الطبقة الاسفل اي ان البحث "في اتجاه العرض اولا " يحدد اقصر المسارات التي تتبع للوصول الى النتيجة</a:t>
            </a:r>
            <a:endParaRPr lang="en-US"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endParaRPr>
          </a:p>
        </p:txBody>
      </p:sp>
      <p:grpSp>
        <p:nvGrpSpPr>
          <p:cNvPr id="9" name="Group 8"/>
          <p:cNvGrpSpPr/>
          <p:nvPr/>
        </p:nvGrpSpPr>
        <p:grpSpPr>
          <a:xfrm>
            <a:off x="8823960" y="3838668"/>
            <a:ext cx="3163154" cy="464107"/>
            <a:chOff x="3674121" y="1567710"/>
            <a:chExt cx="3543750" cy="928214"/>
          </a:xfrm>
        </p:grpSpPr>
        <p:pic>
          <p:nvPicPr>
            <p:cNvPr id="10" name="Picture 9"/>
            <p:cNvPicPr>
              <a:picLocks noChangeAspect="1"/>
            </p:cNvPicPr>
            <p:nvPr/>
          </p:nvPicPr>
          <p:blipFill>
            <a:blip r:embed="rId5"/>
            <a:stretch>
              <a:fillRect/>
            </a:stretch>
          </p:blipFill>
          <p:spPr>
            <a:xfrm>
              <a:off x="3674121" y="1567710"/>
              <a:ext cx="3543750" cy="911250"/>
            </a:xfrm>
            <a:prstGeom prst="rect">
              <a:avLst/>
            </a:prstGeom>
          </p:spPr>
        </p:pic>
        <p:sp>
          <p:nvSpPr>
            <p:cNvPr id="11" name="Rectangle 10"/>
            <p:cNvSpPr/>
            <p:nvPr/>
          </p:nvSpPr>
          <p:spPr>
            <a:xfrm>
              <a:off x="3803006" y="1572594"/>
              <a:ext cx="3285980" cy="923330"/>
            </a:xfrm>
            <a:prstGeom prst="rect">
              <a:avLst/>
            </a:prstGeom>
          </p:spPr>
          <p:txBody>
            <a:bodyPr wrap="square">
              <a:spAutoFit/>
            </a:bodyPr>
            <a:lstStyle/>
            <a:p>
              <a:pPr algn="ctr"/>
              <a:r>
                <a:rPr lang="ar-EG" sz="2400" b="1" dirty="0">
                  <a:solidFill>
                    <a:srgbClr val="C00000"/>
                  </a:solidFill>
                  <a:ea typeface="Calibri" panose="020F0502020204030204" pitchFamily="34" charset="0"/>
                  <a:cs typeface="Sakkal Majalla" panose="02000000000000000000" pitchFamily="2" charset="-78"/>
                </a:rPr>
                <a:t>البحث "في اتجاه العرض اولا" </a:t>
              </a:r>
              <a:endParaRPr lang="ar-EG" sz="2800" dirty="0">
                <a:solidFill>
                  <a:srgbClr val="C00000"/>
                </a:solidFill>
              </a:endParaRPr>
            </a:p>
          </p:txBody>
        </p:sp>
      </p:grpSp>
      <p:sp>
        <p:nvSpPr>
          <p:cNvPr id="12" name="Rectangle 11"/>
          <p:cNvSpPr/>
          <p:nvPr/>
        </p:nvSpPr>
        <p:spPr>
          <a:xfrm>
            <a:off x="624951" y="4435158"/>
            <a:ext cx="11216640" cy="1015663"/>
          </a:xfrm>
          <a:prstGeom prst="rect">
            <a:avLst/>
          </a:prstGeom>
        </p:spPr>
        <p:txBody>
          <a:bodyPr wrap="square">
            <a:spAutoFit/>
          </a:bodyPr>
          <a:lstStyle/>
          <a:p>
            <a:pPr algn="justLow">
              <a:lnSpc>
                <a:spcPct val="125000"/>
              </a:lnSpc>
              <a:spcAft>
                <a:spcPts val="800"/>
              </a:spcAft>
            </a:pPr>
            <a:r>
              <a:rPr lang="ar-SA"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يتم في طبقة واحدة الى ان يصل الى النتيجة المطلوبة , فاذا لم يحدث ذلك فانه سوف ينتقل الى الطبقة الاسفل اي ان البحث "في اتجاه العرض اولا " يحدد اقصر المسارات التي تتبع للوصول الى النتيجة</a:t>
            </a:r>
            <a:endParaRPr lang="en-US"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endParaRPr>
          </a:p>
        </p:txBody>
      </p:sp>
    </p:spTree>
    <p:extLst>
      <p:ext uri="{BB962C8B-B14F-4D97-AF65-F5344CB8AC3E}">
        <p14:creationId xmlns:p14="http://schemas.microsoft.com/office/powerpoint/2010/main" val="362917154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down)">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12"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25</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مراحل تطور الذكاء الاصطناعي</a:t>
            </a:r>
          </a:p>
        </p:txBody>
      </p:sp>
      <p:grpSp>
        <p:nvGrpSpPr>
          <p:cNvPr id="5" name="Group 4"/>
          <p:cNvGrpSpPr/>
          <p:nvPr/>
        </p:nvGrpSpPr>
        <p:grpSpPr>
          <a:xfrm>
            <a:off x="10211594" y="1432561"/>
            <a:ext cx="1817688" cy="606742"/>
            <a:chOff x="0" y="0"/>
            <a:chExt cx="1176655" cy="467995"/>
          </a:xfrm>
        </p:grpSpPr>
        <p:pic>
          <p:nvPicPr>
            <p:cNvPr id="6" name="Picture 5" descr="F:\صور\صور\..هعخح_0005_Vector-Smart-Object.pn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0"/>
              <a:ext cx="1176655" cy="467995"/>
            </a:xfrm>
            <a:prstGeom prst="rect">
              <a:avLst/>
            </a:prstGeom>
            <a:noFill/>
            <a:ln>
              <a:noFill/>
            </a:ln>
          </p:spPr>
        </p:pic>
        <p:sp>
          <p:nvSpPr>
            <p:cNvPr id="7" name="Rectangle 6"/>
            <p:cNvSpPr/>
            <p:nvPr/>
          </p:nvSpPr>
          <p:spPr>
            <a:xfrm>
              <a:off x="99162" y="11782"/>
              <a:ext cx="1011351" cy="43230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a:lnSpc>
                  <a:spcPct val="107000"/>
                </a:lnSpc>
                <a:spcAft>
                  <a:spcPts val="800"/>
                </a:spcAft>
              </a:pPr>
              <a:r>
                <a:rPr lang="ar-SA" sz="2400" b="1" dirty="0">
                  <a:solidFill>
                    <a:srgbClr val="FFFFFF"/>
                  </a:solidFill>
                  <a:latin typeface="Sakkal Majalla" panose="02000000000000000000" pitchFamily="2" charset="-78"/>
                  <a:ea typeface="Calibri" panose="020F0502020204030204" pitchFamily="34" charset="0"/>
                  <a:cs typeface="Sakkal Majalla" panose="02000000000000000000" pitchFamily="2" charset="-78"/>
                </a:rPr>
                <a:t>المرحلة الثانية</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8" name="Group 7"/>
          <p:cNvGrpSpPr/>
          <p:nvPr/>
        </p:nvGrpSpPr>
        <p:grpSpPr>
          <a:xfrm>
            <a:off x="213360" y="2044414"/>
            <a:ext cx="11713747" cy="1015663"/>
            <a:chOff x="213360" y="2137051"/>
            <a:chExt cx="11713747" cy="1015663"/>
          </a:xfrm>
        </p:grpSpPr>
        <p:pic>
          <p:nvPicPr>
            <p:cNvPr id="9" name="Picture 8"/>
            <p:cNvPicPr>
              <a:picLocks noChangeAspect="1"/>
            </p:cNvPicPr>
            <p:nvPr/>
          </p:nvPicPr>
          <p:blipFill>
            <a:blip r:embed="rId6">
              <a:clrChange>
                <a:clrFrom>
                  <a:srgbClr val="FFFFFF"/>
                </a:clrFrom>
                <a:clrTo>
                  <a:srgbClr val="FFFFFF">
                    <a:alpha val="0"/>
                  </a:srgbClr>
                </a:clrTo>
              </a:clrChange>
            </a:blip>
            <a:stretch>
              <a:fillRect/>
            </a:stretch>
          </p:blipFill>
          <p:spPr>
            <a:xfrm>
              <a:off x="11267025" y="2217378"/>
              <a:ext cx="660082" cy="660082"/>
            </a:xfrm>
            <a:prstGeom prst="rect">
              <a:avLst/>
            </a:prstGeom>
          </p:spPr>
        </p:pic>
        <p:sp>
          <p:nvSpPr>
            <p:cNvPr id="10" name="Rectangle 9"/>
            <p:cNvSpPr/>
            <p:nvPr/>
          </p:nvSpPr>
          <p:spPr>
            <a:xfrm>
              <a:off x="213360" y="2137051"/>
              <a:ext cx="11216640" cy="1015663"/>
            </a:xfrm>
            <a:prstGeom prst="rect">
              <a:avLst/>
            </a:prstGeom>
          </p:spPr>
          <p:txBody>
            <a:bodyPr wrap="square">
              <a:spAutoFit/>
            </a:bodyPr>
            <a:lstStyle/>
            <a:p>
              <a:pPr algn="justLow">
                <a:lnSpc>
                  <a:spcPct val="125000"/>
                </a:lnSpc>
                <a:spcAft>
                  <a:spcPts val="800"/>
                </a:spcAft>
              </a:pPr>
              <a:r>
                <a:rPr lang="ar-SA"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التي يطلق عليها المرحلة الشاعرية والتي بدأت في منتصف الستينات إلى منتصف السبعينات، حيث قام العالم (منسكي) بعمل الإطارات (</a:t>
              </a:r>
              <a:r>
                <a:rPr lang="en-US"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(FRAMES</a:t>
              </a:r>
              <a:r>
                <a:rPr lang="ar-SA"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لتمثيل المعلومات ووضع العالم (ونجراد) نظام لفهم الجمل الانجليزية مثل القصص والمحادثات</a:t>
              </a:r>
              <a:endParaRPr lang="en-US"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endParaRPr>
            </a:p>
          </p:txBody>
        </p:sp>
      </p:grpSp>
      <p:grpSp>
        <p:nvGrpSpPr>
          <p:cNvPr id="11" name="Group 10"/>
          <p:cNvGrpSpPr/>
          <p:nvPr/>
        </p:nvGrpSpPr>
        <p:grpSpPr>
          <a:xfrm>
            <a:off x="242887" y="3139879"/>
            <a:ext cx="11713747" cy="1015663"/>
            <a:chOff x="213360" y="2137051"/>
            <a:chExt cx="11713747" cy="1015663"/>
          </a:xfrm>
        </p:grpSpPr>
        <p:pic>
          <p:nvPicPr>
            <p:cNvPr id="12" name="Picture 11"/>
            <p:cNvPicPr>
              <a:picLocks noChangeAspect="1"/>
            </p:cNvPicPr>
            <p:nvPr/>
          </p:nvPicPr>
          <p:blipFill>
            <a:blip r:embed="rId6">
              <a:clrChange>
                <a:clrFrom>
                  <a:srgbClr val="FFFFFF"/>
                </a:clrFrom>
                <a:clrTo>
                  <a:srgbClr val="FFFFFF">
                    <a:alpha val="0"/>
                  </a:srgbClr>
                </a:clrTo>
              </a:clrChange>
            </a:blip>
            <a:stretch>
              <a:fillRect/>
            </a:stretch>
          </p:blipFill>
          <p:spPr>
            <a:xfrm>
              <a:off x="11267025" y="2217378"/>
              <a:ext cx="660082" cy="660082"/>
            </a:xfrm>
            <a:prstGeom prst="rect">
              <a:avLst/>
            </a:prstGeom>
          </p:spPr>
        </p:pic>
        <p:sp>
          <p:nvSpPr>
            <p:cNvPr id="13" name="Rectangle 12"/>
            <p:cNvSpPr/>
            <p:nvPr/>
          </p:nvSpPr>
          <p:spPr>
            <a:xfrm>
              <a:off x="213360" y="2137051"/>
              <a:ext cx="11216640" cy="1015663"/>
            </a:xfrm>
            <a:prstGeom prst="rect">
              <a:avLst/>
            </a:prstGeom>
          </p:spPr>
          <p:txBody>
            <a:bodyPr wrap="square">
              <a:spAutoFit/>
            </a:bodyPr>
            <a:lstStyle/>
            <a:p>
              <a:pPr algn="justLow">
                <a:lnSpc>
                  <a:spcPct val="125000"/>
                </a:lnSpc>
                <a:spcAft>
                  <a:spcPts val="800"/>
                </a:spcAft>
              </a:pPr>
              <a:r>
                <a:rPr lang="ar-SA"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وقام العالمان (ونستون</a:t>
              </a:r>
              <a:r>
                <a:rPr lang="en-US"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 </a:t>
              </a:r>
              <a:r>
                <a:rPr lang="ar-SA"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و(براون) بتلخيص كل ما تم تطويرة في معهد (الماسيشوستش) للتكنولوجيا والتي تحتوي على بعض الابحاث عن معالجة اللغات الطبيعية والرؤية بالحاسب والانسان الالي والمعالجة الشكلية او الرمزية</a:t>
              </a:r>
              <a:endParaRPr lang="en-US"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endParaRPr>
            </a:p>
          </p:txBody>
        </p:sp>
      </p:grpSp>
      <p:pic>
        <p:nvPicPr>
          <p:cNvPr id="2" name="Picture 1"/>
          <p:cNvPicPr>
            <a:picLocks noChangeAspect="1"/>
          </p:cNvPicPr>
          <p:nvPr/>
        </p:nvPicPr>
        <p:blipFill rotWithShape="1">
          <a:blip r:embed="rId7"/>
          <a:srcRect l="13577" t="889" r="13022" b="12667"/>
          <a:stretch/>
        </p:blipFill>
        <p:spPr>
          <a:xfrm>
            <a:off x="962035" y="3664236"/>
            <a:ext cx="3259445" cy="3193763"/>
          </a:xfrm>
          <a:prstGeom prst="rect">
            <a:avLst/>
          </a:prstGeom>
        </p:spPr>
      </p:pic>
    </p:spTree>
    <p:extLst>
      <p:ext uri="{BB962C8B-B14F-4D97-AF65-F5344CB8AC3E}">
        <p14:creationId xmlns:p14="http://schemas.microsoft.com/office/powerpoint/2010/main" val="239672486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arn(inVertical)">
                                      <p:cBhvr>
                                        <p:cTn id="14" dur="500"/>
                                        <p:tgtEl>
                                          <p:spTgt spid="8"/>
                                        </p:tgtEl>
                                      </p:cBhvr>
                                    </p:animEffect>
                                  </p:childTnLst>
                                </p:cTn>
                              </p:par>
                              <p:par>
                                <p:cTn id="15" presetID="53" presetClass="entr" presetSubtype="16"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barn(inVertical)">
                                      <p:cBhvr>
                                        <p:cTn id="2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26</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مراحل تطور الذكاء الاصطناعي</a:t>
            </a:r>
          </a:p>
        </p:txBody>
      </p:sp>
      <p:grpSp>
        <p:nvGrpSpPr>
          <p:cNvPr id="5" name="Group 4"/>
          <p:cNvGrpSpPr/>
          <p:nvPr/>
        </p:nvGrpSpPr>
        <p:grpSpPr>
          <a:xfrm>
            <a:off x="10211594" y="1432561"/>
            <a:ext cx="1817688" cy="606742"/>
            <a:chOff x="0" y="0"/>
            <a:chExt cx="1176655" cy="467995"/>
          </a:xfrm>
        </p:grpSpPr>
        <p:pic>
          <p:nvPicPr>
            <p:cNvPr id="6" name="Picture 5" descr="F:\صور\صور\..هعخح_0005_Vector-Smart-Object.pn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0"/>
              <a:ext cx="1176655" cy="467995"/>
            </a:xfrm>
            <a:prstGeom prst="rect">
              <a:avLst/>
            </a:prstGeom>
            <a:noFill/>
            <a:ln>
              <a:noFill/>
            </a:ln>
          </p:spPr>
        </p:pic>
        <p:sp>
          <p:nvSpPr>
            <p:cNvPr id="7" name="Rectangle 6"/>
            <p:cNvSpPr/>
            <p:nvPr/>
          </p:nvSpPr>
          <p:spPr>
            <a:xfrm>
              <a:off x="99162" y="11782"/>
              <a:ext cx="1011351" cy="43230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a:lnSpc>
                  <a:spcPct val="107000"/>
                </a:lnSpc>
                <a:spcAft>
                  <a:spcPts val="800"/>
                </a:spcAft>
              </a:pPr>
              <a:r>
                <a:rPr lang="ar-SA" sz="2400" b="1" dirty="0">
                  <a:solidFill>
                    <a:srgbClr val="FFFFFF"/>
                  </a:solidFill>
                  <a:latin typeface="Sakkal Majalla" panose="02000000000000000000" pitchFamily="2" charset="-78"/>
                  <a:ea typeface="Calibri" panose="020F0502020204030204" pitchFamily="34" charset="0"/>
                  <a:cs typeface="Sakkal Majalla" panose="02000000000000000000" pitchFamily="2" charset="-78"/>
                </a:rPr>
                <a:t>المرحلة الثالثة</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8" name="Group 7"/>
          <p:cNvGrpSpPr/>
          <p:nvPr/>
        </p:nvGrpSpPr>
        <p:grpSpPr>
          <a:xfrm>
            <a:off x="213360" y="2171508"/>
            <a:ext cx="11713747" cy="1015663"/>
            <a:chOff x="213360" y="2137051"/>
            <a:chExt cx="11713747" cy="1015663"/>
          </a:xfrm>
        </p:grpSpPr>
        <p:pic>
          <p:nvPicPr>
            <p:cNvPr id="9" name="Picture 8"/>
            <p:cNvPicPr>
              <a:picLocks noChangeAspect="1"/>
            </p:cNvPicPr>
            <p:nvPr/>
          </p:nvPicPr>
          <p:blipFill>
            <a:blip r:embed="rId6">
              <a:clrChange>
                <a:clrFrom>
                  <a:srgbClr val="FFFFFF"/>
                </a:clrFrom>
                <a:clrTo>
                  <a:srgbClr val="FFFFFF">
                    <a:alpha val="0"/>
                  </a:srgbClr>
                </a:clrTo>
              </a:clrChange>
            </a:blip>
            <a:stretch>
              <a:fillRect/>
            </a:stretch>
          </p:blipFill>
          <p:spPr>
            <a:xfrm>
              <a:off x="11267025" y="2217378"/>
              <a:ext cx="660082" cy="660082"/>
            </a:xfrm>
            <a:prstGeom prst="rect">
              <a:avLst/>
            </a:prstGeom>
          </p:spPr>
        </p:pic>
        <p:sp>
          <p:nvSpPr>
            <p:cNvPr id="10" name="Rectangle 9"/>
            <p:cNvSpPr/>
            <p:nvPr/>
          </p:nvSpPr>
          <p:spPr>
            <a:xfrm>
              <a:off x="213360" y="2137051"/>
              <a:ext cx="11216640" cy="1015663"/>
            </a:xfrm>
            <a:prstGeom prst="rect">
              <a:avLst/>
            </a:prstGeom>
          </p:spPr>
          <p:txBody>
            <a:bodyPr wrap="square">
              <a:spAutoFit/>
            </a:bodyPr>
            <a:lstStyle/>
            <a:p>
              <a:pPr algn="justLow">
                <a:lnSpc>
                  <a:spcPct val="125000"/>
                </a:lnSpc>
                <a:spcAft>
                  <a:spcPts val="800"/>
                </a:spcAft>
              </a:pPr>
              <a:r>
                <a:rPr lang="ar-SA"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يطلق عليها المرحلة الحديثة والتي بدات منذ منتصف السبعينيات والتي تميزت بظهور التقنيات المختلفة التي تعالج كثير </a:t>
              </a:r>
              <a:br>
                <a:rPr lang="ar-EG"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br>
              <a:r>
                <a:rPr lang="ar-SA"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من التطبيقات التي ادت فعلا الى انتقال جزء كبير من الذكاء الانساني الى برامج الحاسبات</a:t>
              </a:r>
              <a:endParaRPr lang="en-US"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endParaRPr>
            </a:p>
          </p:txBody>
        </p:sp>
      </p:grpSp>
      <p:grpSp>
        <p:nvGrpSpPr>
          <p:cNvPr id="11" name="Group 10"/>
          <p:cNvGrpSpPr/>
          <p:nvPr/>
        </p:nvGrpSpPr>
        <p:grpSpPr>
          <a:xfrm>
            <a:off x="183833" y="3301246"/>
            <a:ext cx="11743274" cy="660082"/>
            <a:chOff x="183833" y="2217378"/>
            <a:chExt cx="11743274" cy="660082"/>
          </a:xfrm>
        </p:grpSpPr>
        <p:pic>
          <p:nvPicPr>
            <p:cNvPr id="12" name="Picture 11"/>
            <p:cNvPicPr>
              <a:picLocks noChangeAspect="1"/>
            </p:cNvPicPr>
            <p:nvPr/>
          </p:nvPicPr>
          <p:blipFill>
            <a:blip r:embed="rId6">
              <a:clrChange>
                <a:clrFrom>
                  <a:srgbClr val="FFFFFF"/>
                </a:clrFrom>
                <a:clrTo>
                  <a:srgbClr val="FFFFFF">
                    <a:alpha val="0"/>
                  </a:srgbClr>
                </a:clrTo>
              </a:clrChange>
            </a:blip>
            <a:stretch>
              <a:fillRect/>
            </a:stretch>
          </p:blipFill>
          <p:spPr>
            <a:xfrm>
              <a:off x="11267025" y="2217378"/>
              <a:ext cx="660082" cy="660082"/>
            </a:xfrm>
            <a:prstGeom prst="rect">
              <a:avLst/>
            </a:prstGeom>
          </p:spPr>
        </p:pic>
        <p:sp>
          <p:nvSpPr>
            <p:cNvPr id="13" name="Rectangle 12"/>
            <p:cNvSpPr/>
            <p:nvPr/>
          </p:nvSpPr>
          <p:spPr>
            <a:xfrm>
              <a:off x="183833" y="2288365"/>
              <a:ext cx="11216640" cy="553998"/>
            </a:xfrm>
            <a:prstGeom prst="rect">
              <a:avLst/>
            </a:prstGeom>
          </p:spPr>
          <p:txBody>
            <a:bodyPr wrap="square">
              <a:spAutoFit/>
            </a:bodyPr>
            <a:lstStyle/>
            <a:p>
              <a:pPr algn="justLow">
                <a:lnSpc>
                  <a:spcPct val="125000"/>
                </a:lnSpc>
                <a:spcAft>
                  <a:spcPts val="800"/>
                </a:spcAft>
              </a:pPr>
              <a:r>
                <a:rPr lang="ar-SA"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تعتبر هذه الفترة هي العصر الذهبي لازدهار هذا العلم والتي أدت الى ظهور كثير من نظم الذكاء الاصطناعي الحديثة</a:t>
              </a:r>
              <a:endParaRPr lang="en-US"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endParaRPr>
            </a:p>
          </p:txBody>
        </p:sp>
      </p:grpSp>
      <p:grpSp>
        <p:nvGrpSpPr>
          <p:cNvPr id="14" name="Group 13"/>
          <p:cNvGrpSpPr/>
          <p:nvPr/>
        </p:nvGrpSpPr>
        <p:grpSpPr>
          <a:xfrm>
            <a:off x="268507" y="4265255"/>
            <a:ext cx="11743274" cy="1548315"/>
            <a:chOff x="183833" y="2217378"/>
            <a:chExt cx="11743274" cy="1548315"/>
          </a:xfrm>
        </p:grpSpPr>
        <p:pic>
          <p:nvPicPr>
            <p:cNvPr id="15" name="Picture 14"/>
            <p:cNvPicPr>
              <a:picLocks noChangeAspect="1"/>
            </p:cNvPicPr>
            <p:nvPr/>
          </p:nvPicPr>
          <p:blipFill>
            <a:blip r:embed="rId6">
              <a:clrChange>
                <a:clrFrom>
                  <a:srgbClr val="FFFFFF"/>
                </a:clrFrom>
                <a:clrTo>
                  <a:srgbClr val="FFFFFF">
                    <a:alpha val="0"/>
                  </a:srgbClr>
                </a:clrTo>
              </a:clrChange>
            </a:blip>
            <a:stretch>
              <a:fillRect/>
            </a:stretch>
          </p:blipFill>
          <p:spPr>
            <a:xfrm>
              <a:off x="11267025" y="2217378"/>
              <a:ext cx="660082" cy="660082"/>
            </a:xfrm>
            <a:prstGeom prst="rect">
              <a:avLst/>
            </a:prstGeom>
          </p:spPr>
        </p:pic>
        <p:sp>
          <p:nvSpPr>
            <p:cNvPr id="16" name="Rectangle 15"/>
            <p:cNvSpPr/>
            <p:nvPr/>
          </p:nvSpPr>
          <p:spPr>
            <a:xfrm>
              <a:off x="183833" y="2288365"/>
              <a:ext cx="11216640" cy="1477328"/>
            </a:xfrm>
            <a:prstGeom prst="rect">
              <a:avLst/>
            </a:prstGeom>
          </p:spPr>
          <p:txBody>
            <a:bodyPr wrap="square">
              <a:spAutoFit/>
            </a:bodyPr>
            <a:lstStyle/>
            <a:p>
              <a:pPr algn="justLow">
                <a:lnSpc>
                  <a:spcPct val="125000"/>
                </a:lnSpc>
                <a:spcAft>
                  <a:spcPts val="800"/>
                </a:spcAft>
              </a:pPr>
              <a:r>
                <a:rPr lang="ar-SA"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ولقد تبلورت نواة تقنيات الذكاء الاصطناعي لتشمل النمذجة الرمزية</a:t>
              </a:r>
              <a:r>
                <a:rPr lang="ar-EG"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 (</a:t>
              </a:r>
              <a:r>
                <a:rPr lang="en-US"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MODELLING SYMBOLIC </a:t>
              </a:r>
              <a:r>
                <a:rPr lang="ar-EG"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 </a:t>
              </a:r>
              <a:r>
                <a:rPr lang="ar-SA"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آليات معالجة القوائ</a:t>
              </a:r>
              <a:r>
                <a:rPr lang="ar-EG"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م (</a:t>
              </a:r>
              <a:r>
                <a:rPr lang="en-US"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(LIST PROCESSING MECHANISMS</a:t>
              </a:r>
              <a:r>
                <a:rPr lang="ar-EG"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 </a:t>
              </a:r>
              <a:r>
                <a:rPr lang="ar-SA"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والتقنيات المختلفة للبرمجة (</a:t>
              </a:r>
              <a:r>
                <a:rPr lang="en-US"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(PROGRAMMING TECHNIQUES </a:t>
              </a:r>
              <a:r>
                <a:rPr lang="ar-SA"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والتي تفاعلت </a:t>
              </a:r>
              <a:br>
                <a:rPr lang="ar-EG"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br>
              <a:r>
                <a:rPr lang="ar-SA"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مع فروع كثيرة من العلوم</a:t>
              </a:r>
              <a:endParaRPr lang="en-US"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endParaRPr>
            </a:p>
          </p:txBody>
        </p:sp>
      </p:grpSp>
    </p:spTree>
    <p:extLst>
      <p:ext uri="{BB962C8B-B14F-4D97-AF65-F5344CB8AC3E}">
        <p14:creationId xmlns:p14="http://schemas.microsoft.com/office/powerpoint/2010/main" val="3557978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arn(inVertical)">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barn(inVertical)">
                                      <p:cBhvr>
                                        <p:cTn id="19" dur="5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barn(inVertical)">
                                      <p:cBhvr>
                                        <p:cTn id="2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7E5A0D50-BD01-48CF-9E1E-6EBE3CFE0757}"/>
              </a:ext>
            </a:extLst>
          </p:cNvPr>
          <p:cNvSpPr txBox="1"/>
          <p:nvPr/>
        </p:nvSpPr>
        <p:spPr>
          <a:xfrm>
            <a:off x="518160" y="2351678"/>
            <a:ext cx="6085451"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lnSpc>
                <a:spcPct val="150000"/>
              </a:lnSpc>
              <a:defRPr/>
            </a:pPr>
            <a:r>
              <a:rPr lang="ar-EG" sz="4800" kern="0" dirty="0">
                <a:solidFill>
                  <a:srgbClr val="009FEB"/>
                </a:solidFill>
                <a:latin typeface="Sakkal Majalla" pitchFamily="2" charset="-78"/>
                <a:cs typeface="Sakkal Majalla" pitchFamily="2" charset="-78"/>
              </a:rPr>
              <a:t>أساليب الذكاء الصناعي</a:t>
            </a:r>
          </a:p>
        </p:txBody>
      </p:sp>
      <p:pic>
        <p:nvPicPr>
          <p:cNvPr id="4" name="Picture 3"/>
          <p:cNvPicPr>
            <a:picLocks noChangeAspect="1"/>
          </p:cNvPicPr>
          <p:nvPr/>
        </p:nvPicPr>
        <p:blipFill rotWithShape="1">
          <a:blip r:embed="rId3">
            <a:clrChange>
              <a:clrFrom>
                <a:srgbClr val="FFFFFF"/>
              </a:clrFrom>
              <a:clrTo>
                <a:srgbClr val="FFFFFF">
                  <a:alpha val="0"/>
                </a:srgbClr>
              </a:clrTo>
            </a:clrChange>
          </a:blip>
          <a:srcRect l="41821" t="17324" r="9360" b="15070"/>
          <a:stretch/>
        </p:blipFill>
        <p:spPr>
          <a:xfrm>
            <a:off x="7787639" y="2120994"/>
            <a:ext cx="2590801" cy="2441592"/>
          </a:xfrm>
          <a:prstGeom prst="rect">
            <a:avLst/>
          </a:prstGeom>
        </p:spPr>
      </p:pic>
    </p:spTree>
    <p:extLst>
      <p:ext uri="{BB962C8B-B14F-4D97-AF65-F5344CB8AC3E}">
        <p14:creationId xmlns:p14="http://schemas.microsoft.com/office/powerpoint/2010/main" val="216775940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28</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أساليب الذكاء الصناعي</a:t>
            </a:r>
          </a:p>
        </p:txBody>
      </p:sp>
      <p:grpSp>
        <p:nvGrpSpPr>
          <p:cNvPr id="6" name="Group 5"/>
          <p:cNvGrpSpPr/>
          <p:nvPr/>
        </p:nvGrpSpPr>
        <p:grpSpPr>
          <a:xfrm>
            <a:off x="2011680" y="1587817"/>
            <a:ext cx="8448675" cy="4787583"/>
            <a:chOff x="2011680" y="1587817"/>
            <a:chExt cx="8448675" cy="4787583"/>
          </a:xfrm>
        </p:grpSpPr>
        <p:pic>
          <p:nvPicPr>
            <p:cNvPr id="2" name="Picture 1"/>
            <p:cNvPicPr>
              <a:picLocks noChangeAspect="1"/>
            </p:cNvPicPr>
            <p:nvPr/>
          </p:nvPicPr>
          <p:blipFill>
            <a:blip r:embed="rId5"/>
            <a:stretch>
              <a:fillRect/>
            </a:stretch>
          </p:blipFill>
          <p:spPr>
            <a:xfrm>
              <a:off x="2011680" y="1587817"/>
              <a:ext cx="8448675" cy="4787583"/>
            </a:xfrm>
            <a:prstGeom prst="rect">
              <a:avLst/>
            </a:prstGeom>
          </p:spPr>
        </p:pic>
        <p:sp>
          <p:nvSpPr>
            <p:cNvPr id="5" name="Rectangle 4"/>
            <p:cNvSpPr/>
            <p:nvPr/>
          </p:nvSpPr>
          <p:spPr>
            <a:xfrm>
              <a:off x="5989321" y="2525641"/>
              <a:ext cx="4471034" cy="3323987"/>
            </a:xfrm>
            <a:prstGeom prst="rect">
              <a:avLst/>
            </a:prstGeom>
          </p:spPr>
          <p:txBody>
            <a:bodyPr wrap="square">
              <a:spAutoFit/>
            </a:bodyPr>
            <a:lstStyle/>
            <a:p>
              <a:pPr algn="ctr">
                <a:lnSpc>
                  <a:spcPct val="125000"/>
                </a:lnSpc>
                <a:spcAft>
                  <a:spcPts val="800"/>
                </a:spcAft>
              </a:pPr>
              <a:r>
                <a:rPr lang="ar-SA" sz="2400" b="1" dirty="0">
                  <a:latin typeface="Calibri" panose="020F0502020204030204" pitchFamily="34" charset="0"/>
                  <a:ea typeface="Times New Roman" panose="02020603050405020304" pitchFamily="18" charset="0"/>
                  <a:cs typeface="Sakkal Majalla" panose="02000000000000000000" pitchFamily="2" charset="-78"/>
                </a:rPr>
                <a:t>ويتركز أصل علم الذكاء الاصطناعي في أبحاث بحتة ونظرية تدرس أساليب تمثيل النماذج في ذاكرة الحاسب الآلي </a:t>
              </a:r>
              <a:r>
                <a:rPr lang="en-US" sz="2400" b="1" dirty="0">
                  <a:latin typeface="Sakkal Majalla" panose="02000000000000000000" pitchFamily="2" charset="-78"/>
                  <a:ea typeface="Times New Roman" panose="02020603050405020304" pitchFamily="18" charset="0"/>
                  <a:cs typeface="Arial" panose="020B0604020202020204" pitchFamily="34" charset="0"/>
                </a:rPr>
                <a:t>(Model Representation) </a:t>
              </a:r>
              <a:r>
                <a:rPr lang="ar-SA" sz="2400" b="1" dirty="0">
                  <a:latin typeface="Calibri" panose="020F0502020204030204" pitchFamily="34" charset="0"/>
                  <a:ea typeface="Times New Roman" panose="02020603050405020304" pitchFamily="18" charset="0"/>
                  <a:cs typeface="Sakkal Majalla" panose="02000000000000000000" pitchFamily="2" charset="-78"/>
                </a:rPr>
                <a:t>وطرق البحث والتطابق بين عناصرها </a:t>
              </a:r>
              <a:r>
                <a:rPr lang="en-US" sz="2400" b="1" dirty="0">
                  <a:latin typeface="Sakkal Majalla" panose="02000000000000000000" pitchFamily="2" charset="-78"/>
                  <a:ea typeface="Times New Roman" panose="02020603050405020304" pitchFamily="18" charset="0"/>
                  <a:cs typeface="Arial" panose="020B0604020202020204" pitchFamily="34" charset="0"/>
                </a:rPr>
                <a:t>(Search &amp; Match Methods) </a:t>
              </a:r>
              <a:r>
                <a:rPr lang="ar-SA" sz="2400" b="1" dirty="0">
                  <a:latin typeface="Calibri" panose="020F0502020204030204" pitchFamily="34" charset="0"/>
                  <a:ea typeface="Times New Roman" panose="02020603050405020304" pitchFamily="18" charset="0"/>
                  <a:cs typeface="Sakkal Majalla" panose="02000000000000000000" pitchFamily="2" charset="-78"/>
                </a:rPr>
                <a:t>واختزال أهداف بها </a:t>
              </a:r>
              <a:r>
                <a:rPr lang="en-US" sz="2400" b="1" dirty="0">
                  <a:latin typeface="Sakkal Majalla" panose="02000000000000000000" pitchFamily="2" charset="-78"/>
                  <a:ea typeface="Times New Roman" panose="02020603050405020304" pitchFamily="18" charset="0"/>
                  <a:cs typeface="Arial" panose="020B0604020202020204" pitchFamily="34" charset="0"/>
                </a:rPr>
                <a:t>(Goal reduction) </a:t>
              </a:r>
              <a:r>
                <a:rPr lang="ar-EG" sz="2400" b="1" dirty="0">
                  <a:latin typeface="Sakkal Majalla" panose="02000000000000000000" pitchFamily="2" charset="-78"/>
                  <a:ea typeface="Times New Roman" panose="02020603050405020304" pitchFamily="18" charset="0"/>
                  <a:cs typeface="Arial" panose="020B0604020202020204" pitchFamily="34" charset="0"/>
                </a:rPr>
                <a:t> </a:t>
              </a:r>
              <a:r>
                <a:rPr lang="ar-SA" sz="2400" b="1" dirty="0">
                  <a:latin typeface="Calibri" panose="020F0502020204030204" pitchFamily="34" charset="0"/>
                  <a:ea typeface="Times New Roman" panose="02020603050405020304" pitchFamily="18" charset="0"/>
                  <a:cs typeface="Sakkal Majalla" panose="02000000000000000000" pitchFamily="2" charset="-78"/>
                </a:rPr>
                <a:t>وإجراء أنواع الاستنتاجات المختلفة</a:t>
              </a:r>
              <a:r>
                <a:rPr lang="en-US" sz="2400" b="1" dirty="0">
                  <a:latin typeface="Sakkal Majalla" panose="02000000000000000000" pitchFamily="2" charset="-78"/>
                  <a:ea typeface="Times New Roman" panose="02020603050405020304" pitchFamily="18" charset="0"/>
                  <a:cs typeface="Arial" panose="020B0604020202020204" pitchFamily="34" charset="0"/>
                </a:rPr>
                <a:t> (Reasoning) </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grpSp>
    </p:spTree>
    <p:extLst>
      <p:ext uri="{BB962C8B-B14F-4D97-AF65-F5344CB8AC3E}">
        <p14:creationId xmlns:p14="http://schemas.microsoft.com/office/powerpoint/2010/main" val="337378590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29</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أساليب الذكاء الصناعي</a:t>
            </a:r>
          </a:p>
        </p:txBody>
      </p:sp>
      <p:sp>
        <p:nvSpPr>
          <p:cNvPr id="2" name="Rectangle 1"/>
          <p:cNvSpPr/>
          <p:nvPr/>
        </p:nvSpPr>
        <p:spPr>
          <a:xfrm>
            <a:off x="1691598" y="161582"/>
            <a:ext cx="4572085" cy="553357"/>
          </a:xfrm>
          <a:prstGeom prst="rect">
            <a:avLst/>
          </a:prstGeom>
        </p:spPr>
        <p:txBody>
          <a:bodyPr wrap="none">
            <a:spAutoFit/>
          </a:bodyPr>
          <a:lstStyle/>
          <a:p>
            <a:pPr algn="ctr">
              <a:lnSpc>
                <a:spcPct val="107000"/>
              </a:lnSpc>
              <a:spcAft>
                <a:spcPts val="800"/>
              </a:spcAft>
            </a:pPr>
            <a:r>
              <a:rPr lang="ar-SA" sz="2800" b="1" dirty="0">
                <a:solidFill>
                  <a:srgbClr val="FF0000"/>
                </a:solidFill>
                <a:latin typeface="Calibri" panose="020F0502020204030204" pitchFamily="34" charset="0"/>
                <a:ea typeface="Times New Roman" panose="02020603050405020304" pitchFamily="18" charset="0"/>
                <a:cs typeface="Sakkal Majalla" panose="02000000000000000000" pitchFamily="2" charset="-78"/>
              </a:rPr>
              <a:t>سوف نعرض فيما يلي لأهم هذه الأساليب:</a:t>
            </a:r>
            <a:endParaRPr lang="en-US" dirty="0">
              <a:effectLst/>
              <a:latin typeface="Calibri" panose="020F0502020204030204" pitchFamily="34" charset="0"/>
              <a:ea typeface="Calibri" panose="020F0502020204030204" pitchFamily="34" charset="0"/>
              <a:cs typeface="Arial" panose="020B0604020202020204" pitchFamily="34" charset="0"/>
            </a:endParaRPr>
          </a:p>
        </p:txBody>
      </p:sp>
      <p:grpSp>
        <p:nvGrpSpPr>
          <p:cNvPr id="8" name="Group 7"/>
          <p:cNvGrpSpPr/>
          <p:nvPr/>
        </p:nvGrpSpPr>
        <p:grpSpPr>
          <a:xfrm>
            <a:off x="8233112" y="1501044"/>
            <a:ext cx="3806487" cy="891298"/>
            <a:chOff x="8263592" y="1501044"/>
            <a:chExt cx="3806487" cy="891298"/>
          </a:xfrm>
        </p:grpSpPr>
        <p:pic>
          <p:nvPicPr>
            <p:cNvPr id="5" name="Picture 4"/>
            <p:cNvPicPr>
              <a:picLocks noChangeAspect="1"/>
            </p:cNvPicPr>
            <p:nvPr/>
          </p:nvPicPr>
          <p:blipFill rotWithShape="1">
            <a:blip r:embed="rId5">
              <a:clrChange>
                <a:clrFrom>
                  <a:srgbClr val="FFFFFF"/>
                </a:clrFrom>
                <a:clrTo>
                  <a:srgbClr val="FFFFFF">
                    <a:alpha val="0"/>
                  </a:srgbClr>
                </a:clrTo>
              </a:clrChange>
            </a:blip>
            <a:srcRect l="9733" t="16444" r="10821" b="9556"/>
            <a:stretch/>
          </p:blipFill>
          <p:spPr>
            <a:xfrm>
              <a:off x="10961710" y="1501044"/>
              <a:ext cx="1108369" cy="723687"/>
            </a:xfrm>
            <a:prstGeom prst="rect">
              <a:avLst/>
            </a:prstGeom>
          </p:spPr>
        </p:pic>
        <p:sp>
          <p:nvSpPr>
            <p:cNvPr id="7" name="Rectangle 6"/>
            <p:cNvSpPr/>
            <p:nvPr/>
          </p:nvSpPr>
          <p:spPr>
            <a:xfrm>
              <a:off x="8263592" y="1546764"/>
              <a:ext cx="2911374" cy="523220"/>
            </a:xfrm>
            <a:prstGeom prst="rect">
              <a:avLst/>
            </a:prstGeom>
          </p:spPr>
          <p:txBody>
            <a:bodyPr wrap="none">
              <a:spAutoFit/>
            </a:bodyPr>
            <a:lstStyle/>
            <a:p>
              <a:pPr algn="justLow"/>
              <a:r>
                <a:rPr lang="ar-EG"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أسلوب استخدام القوانين</a:t>
              </a:r>
              <a:endParaRPr lang="ar-EG" sz="2400" dirty="0">
                <a:latin typeface="Sakkal Majalla" panose="02000000000000000000" pitchFamily="2" charset="-78"/>
                <a:cs typeface="Sakkal Majalla" panose="02000000000000000000" pitchFamily="2" charset="-78"/>
              </a:endParaRPr>
            </a:p>
          </p:txBody>
        </p:sp>
        <p:sp>
          <p:nvSpPr>
            <p:cNvPr id="30" name="Rectangle 29"/>
            <p:cNvSpPr/>
            <p:nvPr/>
          </p:nvSpPr>
          <p:spPr>
            <a:xfrm>
              <a:off x="11258873" y="1869122"/>
              <a:ext cx="336951" cy="523220"/>
            </a:xfrm>
            <a:prstGeom prst="rect">
              <a:avLst/>
            </a:prstGeom>
          </p:spPr>
          <p:txBody>
            <a:bodyPr wrap="none">
              <a:spAutoFit/>
            </a:bodyPr>
            <a:lstStyle/>
            <a:p>
              <a:pPr algn="justLow"/>
              <a:r>
                <a:rPr lang="ar-EG"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1</a:t>
              </a:r>
              <a:endParaRPr lang="ar-EG" sz="2400" dirty="0">
                <a:latin typeface="Sakkal Majalla" panose="02000000000000000000" pitchFamily="2" charset="-78"/>
                <a:cs typeface="Sakkal Majalla" panose="02000000000000000000" pitchFamily="2" charset="-78"/>
              </a:endParaRPr>
            </a:p>
          </p:txBody>
        </p:sp>
      </p:grpSp>
      <p:sp>
        <p:nvSpPr>
          <p:cNvPr id="9" name="Rectangle 8"/>
          <p:cNvSpPr/>
          <p:nvPr/>
        </p:nvSpPr>
        <p:spPr>
          <a:xfrm>
            <a:off x="457200" y="2069984"/>
            <a:ext cx="11049000" cy="1477328"/>
          </a:xfrm>
          <a:prstGeom prst="rect">
            <a:avLst/>
          </a:prstGeom>
        </p:spPr>
        <p:txBody>
          <a:bodyPr wrap="square">
            <a:spAutoFit/>
          </a:bodyPr>
          <a:lstStyle/>
          <a:p>
            <a:pPr algn="justLow">
              <a:lnSpc>
                <a:spcPct val="125000"/>
              </a:lnSpc>
              <a:spcAft>
                <a:spcPts val="800"/>
              </a:spcAft>
            </a:pPr>
            <a:r>
              <a:rPr lang="ar-SA"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استخدام القوانين </a:t>
            </a:r>
            <a:r>
              <a:rPr lang="en-US"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(Rules) </a:t>
            </a:r>
            <a:r>
              <a:rPr lang="ar-SA"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التي تحكم مجالا من المجالات من أهم أساليب تمثيل هذه النماذج، فلو كانت أنواع </a:t>
            </a:r>
            <a:r>
              <a:rPr lang="ar-EG"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الفاكهة </a:t>
            </a:r>
            <a:r>
              <a:rPr lang="ar-SA"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مثلاً هي مجال بحثنا فإنه يمكننا كتابة القانون التالي إذا كان النبات فاكهة وكان لونها أحمر فهي غالباً تفاح </a:t>
            </a:r>
            <a:r>
              <a:rPr lang="ar-SA" sz="2400" b="1" dirty="0">
                <a:solidFill>
                  <a:srgbClr val="C00000"/>
                </a:solidFill>
                <a:latin typeface="Sakkal Majalla" panose="02000000000000000000" pitchFamily="2" charset="-78"/>
                <a:ea typeface="Times New Roman" panose="02020603050405020304" pitchFamily="18" charset="0"/>
                <a:cs typeface="Sakkal Majalla" panose="02000000000000000000" pitchFamily="2" charset="-78"/>
              </a:rPr>
              <a:t>ويحتوي هذا القانون على قسمين:</a:t>
            </a:r>
            <a:endParaRPr lang="en-US" sz="2400" b="1" dirty="0">
              <a:solidFill>
                <a:srgbClr val="C00000"/>
              </a:solidFill>
              <a:latin typeface="Sakkal Majalla" panose="02000000000000000000" pitchFamily="2" charset="-78"/>
              <a:ea typeface="Times New Roman" panose="02020603050405020304" pitchFamily="18" charset="0"/>
              <a:cs typeface="Sakkal Majalla" panose="02000000000000000000" pitchFamily="2" charset="-78"/>
            </a:endParaRPr>
          </a:p>
        </p:txBody>
      </p:sp>
      <p:grpSp>
        <p:nvGrpSpPr>
          <p:cNvPr id="14" name="Group 13"/>
          <p:cNvGrpSpPr/>
          <p:nvPr/>
        </p:nvGrpSpPr>
        <p:grpSpPr>
          <a:xfrm>
            <a:off x="9065954" y="3840267"/>
            <a:ext cx="2890680" cy="863296"/>
            <a:chOff x="6235254" y="3759089"/>
            <a:chExt cx="4473803" cy="1190702"/>
          </a:xfrm>
        </p:grpSpPr>
        <p:grpSp>
          <p:nvGrpSpPr>
            <p:cNvPr id="15" name="Group 14">
              <a:extLst>
                <a:ext uri="{FF2B5EF4-FFF2-40B4-BE49-F238E27FC236}">
                  <a16:creationId xmlns:a16="http://schemas.microsoft.com/office/drawing/2014/main" id="{EB831998-4E51-42C2-A8D2-C45993CB5FE6}"/>
                </a:ext>
              </a:extLst>
            </p:cNvPr>
            <p:cNvGrpSpPr/>
            <p:nvPr/>
          </p:nvGrpSpPr>
          <p:grpSpPr>
            <a:xfrm>
              <a:off x="6235254" y="3759089"/>
              <a:ext cx="3994080" cy="1190702"/>
              <a:chOff x="6604734" y="3798416"/>
              <a:chExt cx="3585816" cy="1068992"/>
            </a:xfrm>
          </p:grpSpPr>
          <p:sp>
            <p:nvSpPr>
              <p:cNvPr id="18" name="Freeform: Shape 18">
                <a:extLst>
                  <a:ext uri="{FF2B5EF4-FFF2-40B4-BE49-F238E27FC236}">
                    <a16:creationId xmlns:a16="http://schemas.microsoft.com/office/drawing/2014/main" id="{32660A06-1F9F-461B-BD54-FCA5B9B66D98}"/>
                  </a:ext>
                </a:extLst>
              </p:cNvPr>
              <p:cNvSpPr/>
              <p:nvPr/>
            </p:nvSpPr>
            <p:spPr>
              <a:xfrm>
                <a:off x="9538726" y="3798416"/>
                <a:ext cx="651824" cy="1068992"/>
              </a:xfrm>
              <a:custGeom>
                <a:avLst/>
                <a:gdLst>
                  <a:gd name="connsiteX0" fmla="*/ 26594 w 651824"/>
                  <a:gd name="connsiteY0" fmla="*/ 475310 h 1068992"/>
                  <a:gd name="connsiteX1" fmla="*/ 475310 w 651824"/>
                  <a:gd name="connsiteY1" fmla="*/ 26594 h 1068992"/>
                  <a:gd name="connsiteX2" fmla="*/ 604632 w 651824"/>
                  <a:gd name="connsiteY2" fmla="*/ 26594 h 1068992"/>
                  <a:gd name="connsiteX3" fmla="*/ 652868 w 651824"/>
                  <a:gd name="connsiteY3" fmla="*/ 74829 h 1068992"/>
                  <a:gd name="connsiteX4" fmla="*/ 252647 w 651824"/>
                  <a:gd name="connsiteY4" fmla="*/ 475310 h 1068992"/>
                  <a:gd name="connsiteX5" fmla="*/ 252647 w 651824"/>
                  <a:gd name="connsiteY5" fmla="*/ 604632 h 1068992"/>
                  <a:gd name="connsiteX6" fmla="*/ 652868 w 651824"/>
                  <a:gd name="connsiteY6" fmla="*/ 1004853 h 1068992"/>
                  <a:gd name="connsiteX7" fmla="*/ 604632 w 651824"/>
                  <a:gd name="connsiteY7" fmla="*/ 1053087 h 1068992"/>
                  <a:gd name="connsiteX8" fmla="*/ 475310 w 651824"/>
                  <a:gd name="connsiteY8" fmla="*/ 1053087 h 1068992"/>
                  <a:gd name="connsiteX9" fmla="*/ 26594 w 651824"/>
                  <a:gd name="connsiteY9" fmla="*/ 604372 h 1068992"/>
                  <a:gd name="connsiteX10" fmla="*/ 26594 w 651824"/>
                  <a:gd name="connsiteY10" fmla="*/ 475310 h 106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51824" h="1068992">
                    <a:moveTo>
                      <a:pt x="26594" y="475310"/>
                    </a:moveTo>
                    <a:lnTo>
                      <a:pt x="475310" y="26594"/>
                    </a:lnTo>
                    <a:cubicBezTo>
                      <a:pt x="511030" y="-8865"/>
                      <a:pt x="568912" y="-8865"/>
                      <a:pt x="604632" y="26594"/>
                    </a:cubicBezTo>
                    <a:lnTo>
                      <a:pt x="652868" y="74829"/>
                    </a:lnTo>
                    <a:lnTo>
                      <a:pt x="252647" y="475310"/>
                    </a:lnTo>
                    <a:cubicBezTo>
                      <a:pt x="216927" y="511030"/>
                      <a:pt x="216927" y="568912"/>
                      <a:pt x="252647" y="604632"/>
                    </a:cubicBezTo>
                    <a:lnTo>
                      <a:pt x="652868" y="1004853"/>
                    </a:lnTo>
                    <a:lnTo>
                      <a:pt x="604632" y="1053087"/>
                    </a:lnTo>
                    <a:cubicBezTo>
                      <a:pt x="568912" y="1088808"/>
                      <a:pt x="511030" y="1088808"/>
                      <a:pt x="475310" y="1053087"/>
                    </a:cubicBezTo>
                    <a:lnTo>
                      <a:pt x="26594" y="604372"/>
                    </a:lnTo>
                    <a:cubicBezTo>
                      <a:pt x="-8865" y="568651"/>
                      <a:pt x="-8865" y="511030"/>
                      <a:pt x="26594" y="475310"/>
                    </a:cubicBezTo>
                    <a:close/>
                  </a:path>
                </a:pathLst>
              </a:custGeom>
              <a:solidFill>
                <a:srgbClr val="009AB4"/>
              </a:solidFill>
              <a:ln w="26031" cap="flat">
                <a:noFill/>
                <a:prstDash val="solid"/>
                <a:miter/>
              </a:ln>
            </p:spPr>
            <p:txBody>
              <a:bodyPr rtlCol="0" anchor="ctr"/>
              <a:lstStyle/>
              <a:p>
                <a:endParaRPr lang="en-US" sz="2800">
                  <a:latin typeface="Sakkal Majalla" panose="02000000000000000000" pitchFamily="2" charset="-78"/>
                  <a:cs typeface="Sakkal Majalla" panose="02000000000000000000" pitchFamily="2" charset="-78"/>
                </a:endParaRPr>
              </a:p>
            </p:txBody>
          </p:sp>
          <p:sp>
            <p:nvSpPr>
              <p:cNvPr id="19" name="Freeform: Shape 20">
                <a:extLst>
                  <a:ext uri="{FF2B5EF4-FFF2-40B4-BE49-F238E27FC236}">
                    <a16:creationId xmlns:a16="http://schemas.microsoft.com/office/drawing/2014/main" id="{803753C2-484D-4988-89A5-E9FBE10809C6}"/>
                  </a:ext>
                </a:extLst>
              </p:cNvPr>
              <p:cNvSpPr/>
              <p:nvPr/>
            </p:nvSpPr>
            <p:spPr>
              <a:xfrm>
                <a:off x="9922977" y="4163639"/>
                <a:ext cx="182511" cy="338949"/>
              </a:xfrm>
              <a:custGeom>
                <a:avLst/>
                <a:gdLst>
                  <a:gd name="connsiteX0" fmla="*/ 32657 w 182510"/>
                  <a:gd name="connsiteY0" fmla="*/ 253227 h 338948"/>
                  <a:gd name="connsiteX1" fmla="*/ 115829 w 182510"/>
                  <a:gd name="connsiteY1" fmla="*/ 336400 h 338948"/>
                  <a:gd name="connsiteX2" fmla="*/ 190137 w 182510"/>
                  <a:gd name="connsiteY2" fmla="*/ 305634 h 338948"/>
                  <a:gd name="connsiteX3" fmla="*/ 190137 w 182510"/>
                  <a:gd name="connsiteY3" fmla="*/ 43601 h 338948"/>
                  <a:gd name="connsiteX4" fmla="*/ 115829 w 182510"/>
                  <a:gd name="connsiteY4" fmla="*/ 12834 h 338948"/>
                  <a:gd name="connsiteX5" fmla="*/ 32657 w 182510"/>
                  <a:gd name="connsiteY5" fmla="*/ 96007 h 338948"/>
                  <a:gd name="connsiteX6" fmla="*/ 32657 w 182510"/>
                  <a:gd name="connsiteY6" fmla="*/ 253227 h 338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510" h="338948">
                    <a:moveTo>
                      <a:pt x="32657" y="253227"/>
                    </a:moveTo>
                    <a:lnTo>
                      <a:pt x="115829" y="336400"/>
                    </a:lnTo>
                    <a:cubicBezTo>
                      <a:pt x="143206" y="363777"/>
                      <a:pt x="190137" y="344483"/>
                      <a:pt x="190137" y="305634"/>
                    </a:cubicBezTo>
                    <a:lnTo>
                      <a:pt x="190137" y="43601"/>
                    </a:lnTo>
                    <a:cubicBezTo>
                      <a:pt x="190137" y="4752"/>
                      <a:pt x="143206" y="-14542"/>
                      <a:pt x="115829" y="12834"/>
                    </a:cubicBezTo>
                    <a:lnTo>
                      <a:pt x="32657" y="96007"/>
                    </a:lnTo>
                    <a:cubicBezTo>
                      <a:pt x="-10886" y="139289"/>
                      <a:pt x="-10886" y="209686"/>
                      <a:pt x="32657" y="253227"/>
                    </a:cubicBezTo>
                    <a:close/>
                  </a:path>
                </a:pathLst>
              </a:custGeom>
              <a:solidFill>
                <a:srgbClr val="00C3E6"/>
              </a:solidFill>
              <a:ln w="26031" cap="flat">
                <a:noFill/>
                <a:prstDash val="solid"/>
                <a:miter/>
              </a:ln>
            </p:spPr>
            <p:txBody>
              <a:bodyPr rtlCol="0" anchor="ctr"/>
              <a:lstStyle/>
              <a:p>
                <a:endParaRPr lang="en-US" sz="2800">
                  <a:latin typeface="Sakkal Majalla" panose="02000000000000000000" pitchFamily="2" charset="-78"/>
                  <a:cs typeface="Sakkal Majalla" panose="02000000000000000000" pitchFamily="2" charset="-78"/>
                </a:endParaRPr>
              </a:p>
            </p:txBody>
          </p:sp>
          <p:sp>
            <p:nvSpPr>
              <p:cNvPr id="20" name="Freeform: Shape 21">
                <a:extLst>
                  <a:ext uri="{FF2B5EF4-FFF2-40B4-BE49-F238E27FC236}">
                    <a16:creationId xmlns:a16="http://schemas.microsoft.com/office/drawing/2014/main" id="{56C21564-C263-4868-8AAB-0DC687F98ED0}"/>
                  </a:ext>
                </a:extLst>
              </p:cNvPr>
              <p:cNvSpPr/>
              <p:nvPr/>
            </p:nvSpPr>
            <p:spPr>
              <a:xfrm>
                <a:off x="6604734" y="3897754"/>
                <a:ext cx="3311268" cy="860408"/>
              </a:xfrm>
              <a:custGeom>
                <a:avLst/>
                <a:gdLst>
                  <a:gd name="connsiteX0" fmla="*/ 434115 w 3311268"/>
                  <a:gd name="connsiteY0" fmla="*/ 881266 h 860408"/>
                  <a:gd name="connsiteX1" fmla="*/ 3337080 w 3311268"/>
                  <a:gd name="connsiteY1" fmla="*/ 881266 h 860408"/>
                  <a:gd name="connsiteX2" fmla="*/ 2960847 w 3311268"/>
                  <a:gd name="connsiteY2" fmla="*/ 505294 h 860408"/>
                  <a:gd name="connsiteX3" fmla="*/ 2933992 w 3311268"/>
                  <a:gd name="connsiteY3" fmla="*/ 440633 h 860408"/>
                  <a:gd name="connsiteX4" fmla="*/ 2960847 w 3311268"/>
                  <a:gd name="connsiteY4" fmla="*/ 375972 h 860408"/>
                  <a:gd name="connsiteX5" fmla="*/ 3336820 w 3311268"/>
                  <a:gd name="connsiteY5" fmla="*/ 0 h 860408"/>
                  <a:gd name="connsiteX6" fmla="*/ 434115 w 3311268"/>
                  <a:gd name="connsiteY6" fmla="*/ 0 h 860408"/>
                  <a:gd name="connsiteX7" fmla="*/ 0 w 3311268"/>
                  <a:gd name="connsiteY7" fmla="*/ 440372 h 860408"/>
                  <a:gd name="connsiteX8" fmla="*/ 434115 w 3311268"/>
                  <a:gd name="connsiteY8" fmla="*/ 881266 h 860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11268" h="860408">
                    <a:moveTo>
                      <a:pt x="434115" y="881266"/>
                    </a:moveTo>
                    <a:lnTo>
                      <a:pt x="3337080" y="881266"/>
                    </a:lnTo>
                    <a:lnTo>
                      <a:pt x="2960847" y="505294"/>
                    </a:lnTo>
                    <a:cubicBezTo>
                      <a:pt x="2943118" y="487565"/>
                      <a:pt x="2933992" y="464099"/>
                      <a:pt x="2933992" y="440633"/>
                    </a:cubicBezTo>
                    <a:cubicBezTo>
                      <a:pt x="2933992" y="417167"/>
                      <a:pt x="2942857" y="393962"/>
                      <a:pt x="2960847" y="375972"/>
                    </a:cubicBezTo>
                    <a:lnTo>
                      <a:pt x="3336820" y="0"/>
                    </a:lnTo>
                    <a:lnTo>
                      <a:pt x="434115" y="0"/>
                    </a:lnTo>
                    <a:lnTo>
                      <a:pt x="0" y="440372"/>
                    </a:lnTo>
                    <a:lnTo>
                      <a:pt x="434115" y="881266"/>
                    </a:lnTo>
                    <a:close/>
                  </a:path>
                </a:pathLst>
              </a:custGeom>
              <a:solidFill>
                <a:srgbClr val="00C3E6"/>
              </a:solidFill>
              <a:ln w="26031" cap="flat">
                <a:noFill/>
                <a:prstDash val="solid"/>
                <a:miter/>
              </a:ln>
            </p:spPr>
            <p:txBody>
              <a:bodyPr rtlCol="0" anchor="ctr"/>
              <a:lstStyle/>
              <a:p>
                <a:endParaRPr lang="en-US" sz="2800">
                  <a:latin typeface="Sakkal Majalla" panose="02000000000000000000" pitchFamily="2" charset="-78"/>
                  <a:cs typeface="Sakkal Majalla" panose="02000000000000000000" pitchFamily="2" charset="-78"/>
                </a:endParaRPr>
              </a:p>
            </p:txBody>
          </p:sp>
        </p:grpSp>
        <p:sp>
          <p:nvSpPr>
            <p:cNvPr id="16" name="Rectangle 15">
              <a:extLst>
                <a:ext uri="{FF2B5EF4-FFF2-40B4-BE49-F238E27FC236}">
                  <a16:creationId xmlns:a16="http://schemas.microsoft.com/office/drawing/2014/main" id="{689EC6BB-6639-47DA-A955-4B181977BB68}"/>
                </a:ext>
              </a:extLst>
            </p:cNvPr>
            <p:cNvSpPr/>
            <p:nvPr/>
          </p:nvSpPr>
          <p:spPr>
            <a:xfrm>
              <a:off x="6552802" y="4025396"/>
              <a:ext cx="3097435" cy="721652"/>
            </a:xfrm>
            <a:prstGeom prst="rect">
              <a:avLst/>
            </a:prstGeom>
          </p:spPr>
          <p:txBody>
            <a:bodyPr wrap="square">
              <a:spAutoFit/>
            </a:bodyPr>
            <a:lstStyle/>
            <a:p>
              <a:pPr algn="ctr"/>
              <a:r>
                <a:rPr lang="ar-EG" sz="2800" b="1" dirty="0">
                  <a:solidFill>
                    <a:schemeClr val="bg1"/>
                  </a:solidFill>
                  <a:latin typeface="Sakkal Majalla" panose="02000000000000000000" pitchFamily="2" charset="-78"/>
                  <a:ea typeface="Roboto Light" panose="02000000000000000000" pitchFamily="2" charset="0"/>
                  <a:cs typeface="Sakkal Majalla" panose="02000000000000000000" pitchFamily="2" charset="-78"/>
                </a:rPr>
                <a:t>القسم الشرطي </a:t>
              </a:r>
              <a:endParaRPr lang="en-US" sz="2800" b="1" dirty="0">
                <a:solidFill>
                  <a:schemeClr val="bg1"/>
                </a:solidFill>
                <a:latin typeface="Sakkal Majalla" panose="02000000000000000000" pitchFamily="2" charset="-78"/>
                <a:cs typeface="Sakkal Majalla" panose="02000000000000000000" pitchFamily="2" charset="-78"/>
              </a:endParaRPr>
            </a:p>
          </p:txBody>
        </p:sp>
        <p:sp>
          <p:nvSpPr>
            <p:cNvPr id="17" name="Inhaltsplatzhalter 4">
              <a:extLst>
                <a:ext uri="{FF2B5EF4-FFF2-40B4-BE49-F238E27FC236}">
                  <a16:creationId xmlns:a16="http://schemas.microsoft.com/office/drawing/2014/main" id="{5E250241-A552-47AA-8D7F-2DC917466658}"/>
                </a:ext>
              </a:extLst>
            </p:cNvPr>
            <p:cNvSpPr txBox="1">
              <a:spLocks/>
            </p:cNvSpPr>
            <p:nvPr/>
          </p:nvSpPr>
          <p:spPr>
            <a:xfrm>
              <a:off x="10129961" y="3995698"/>
              <a:ext cx="579096" cy="764102"/>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endParaRPr lang="en-US" sz="3600" dirty="0">
                <a:solidFill>
                  <a:srgbClr val="0070C0"/>
                </a:solidFill>
                <a:latin typeface="Sakkal Majalla" panose="02000000000000000000" pitchFamily="2" charset="-78"/>
                <a:ea typeface="Roboto Light" panose="02000000000000000000" pitchFamily="2" charset="0"/>
                <a:cs typeface="Sakkal Majalla" panose="02000000000000000000" pitchFamily="2" charset="-78"/>
              </a:endParaRPr>
            </a:p>
          </p:txBody>
        </p:sp>
      </p:grpSp>
      <p:sp>
        <p:nvSpPr>
          <p:cNvPr id="21" name="Rectangle 20"/>
          <p:cNvSpPr/>
          <p:nvPr/>
        </p:nvSpPr>
        <p:spPr>
          <a:xfrm>
            <a:off x="147498" y="3891083"/>
            <a:ext cx="8947053" cy="553998"/>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المتمثل في إذا كان النبات فاكهة وكان لونها أحمر</a:t>
            </a:r>
            <a:endParaRPr lang="en-ZA" sz="2400" b="1" dirty="0">
              <a:solidFill>
                <a:srgbClr val="002060"/>
              </a:solidFill>
              <a:latin typeface="Sakkal Majalla" panose="02000000000000000000" pitchFamily="2" charset="-78"/>
              <a:cs typeface="Sakkal Majalla" panose="02000000000000000000" pitchFamily="2" charset="-78"/>
            </a:endParaRPr>
          </a:p>
        </p:txBody>
      </p:sp>
      <p:grpSp>
        <p:nvGrpSpPr>
          <p:cNvPr id="22" name="Group 21"/>
          <p:cNvGrpSpPr/>
          <p:nvPr/>
        </p:nvGrpSpPr>
        <p:grpSpPr>
          <a:xfrm>
            <a:off x="9086341" y="5155887"/>
            <a:ext cx="2890680" cy="873626"/>
            <a:chOff x="6235254" y="3759089"/>
            <a:chExt cx="4473803" cy="1204949"/>
          </a:xfrm>
        </p:grpSpPr>
        <p:grpSp>
          <p:nvGrpSpPr>
            <p:cNvPr id="23" name="Group 22">
              <a:extLst>
                <a:ext uri="{FF2B5EF4-FFF2-40B4-BE49-F238E27FC236}">
                  <a16:creationId xmlns:a16="http://schemas.microsoft.com/office/drawing/2014/main" id="{EB831998-4E51-42C2-A8D2-C45993CB5FE6}"/>
                </a:ext>
              </a:extLst>
            </p:cNvPr>
            <p:cNvGrpSpPr/>
            <p:nvPr/>
          </p:nvGrpSpPr>
          <p:grpSpPr>
            <a:xfrm>
              <a:off x="6235254" y="3759089"/>
              <a:ext cx="3994080" cy="1190702"/>
              <a:chOff x="6604734" y="3798416"/>
              <a:chExt cx="3585816" cy="1068992"/>
            </a:xfrm>
          </p:grpSpPr>
          <p:sp>
            <p:nvSpPr>
              <p:cNvPr id="26" name="Freeform: Shape 18">
                <a:extLst>
                  <a:ext uri="{FF2B5EF4-FFF2-40B4-BE49-F238E27FC236}">
                    <a16:creationId xmlns:a16="http://schemas.microsoft.com/office/drawing/2014/main" id="{32660A06-1F9F-461B-BD54-FCA5B9B66D98}"/>
                  </a:ext>
                </a:extLst>
              </p:cNvPr>
              <p:cNvSpPr/>
              <p:nvPr/>
            </p:nvSpPr>
            <p:spPr>
              <a:xfrm>
                <a:off x="9538726" y="3798416"/>
                <a:ext cx="651824" cy="1068992"/>
              </a:xfrm>
              <a:custGeom>
                <a:avLst/>
                <a:gdLst>
                  <a:gd name="connsiteX0" fmla="*/ 26594 w 651824"/>
                  <a:gd name="connsiteY0" fmla="*/ 475310 h 1068992"/>
                  <a:gd name="connsiteX1" fmla="*/ 475310 w 651824"/>
                  <a:gd name="connsiteY1" fmla="*/ 26594 h 1068992"/>
                  <a:gd name="connsiteX2" fmla="*/ 604632 w 651824"/>
                  <a:gd name="connsiteY2" fmla="*/ 26594 h 1068992"/>
                  <a:gd name="connsiteX3" fmla="*/ 652868 w 651824"/>
                  <a:gd name="connsiteY3" fmla="*/ 74829 h 1068992"/>
                  <a:gd name="connsiteX4" fmla="*/ 252647 w 651824"/>
                  <a:gd name="connsiteY4" fmla="*/ 475310 h 1068992"/>
                  <a:gd name="connsiteX5" fmla="*/ 252647 w 651824"/>
                  <a:gd name="connsiteY5" fmla="*/ 604632 h 1068992"/>
                  <a:gd name="connsiteX6" fmla="*/ 652868 w 651824"/>
                  <a:gd name="connsiteY6" fmla="*/ 1004853 h 1068992"/>
                  <a:gd name="connsiteX7" fmla="*/ 604632 w 651824"/>
                  <a:gd name="connsiteY7" fmla="*/ 1053087 h 1068992"/>
                  <a:gd name="connsiteX8" fmla="*/ 475310 w 651824"/>
                  <a:gd name="connsiteY8" fmla="*/ 1053087 h 1068992"/>
                  <a:gd name="connsiteX9" fmla="*/ 26594 w 651824"/>
                  <a:gd name="connsiteY9" fmla="*/ 604372 h 1068992"/>
                  <a:gd name="connsiteX10" fmla="*/ 26594 w 651824"/>
                  <a:gd name="connsiteY10" fmla="*/ 475310 h 106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51824" h="1068992">
                    <a:moveTo>
                      <a:pt x="26594" y="475310"/>
                    </a:moveTo>
                    <a:lnTo>
                      <a:pt x="475310" y="26594"/>
                    </a:lnTo>
                    <a:cubicBezTo>
                      <a:pt x="511030" y="-8865"/>
                      <a:pt x="568912" y="-8865"/>
                      <a:pt x="604632" y="26594"/>
                    </a:cubicBezTo>
                    <a:lnTo>
                      <a:pt x="652868" y="74829"/>
                    </a:lnTo>
                    <a:lnTo>
                      <a:pt x="252647" y="475310"/>
                    </a:lnTo>
                    <a:cubicBezTo>
                      <a:pt x="216927" y="511030"/>
                      <a:pt x="216927" y="568912"/>
                      <a:pt x="252647" y="604632"/>
                    </a:cubicBezTo>
                    <a:lnTo>
                      <a:pt x="652868" y="1004853"/>
                    </a:lnTo>
                    <a:lnTo>
                      <a:pt x="604632" y="1053087"/>
                    </a:lnTo>
                    <a:cubicBezTo>
                      <a:pt x="568912" y="1088808"/>
                      <a:pt x="511030" y="1088808"/>
                      <a:pt x="475310" y="1053087"/>
                    </a:cubicBezTo>
                    <a:lnTo>
                      <a:pt x="26594" y="604372"/>
                    </a:lnTo>
                    <a:cubicBezTo>
                      <a:pt x="-8865" y="568651"/>
                      <a:pt x="-8865" y="511030"/>
                      <a:pt x="26594" y="475310"/>
                    </a:cubicBezTo>
                    <a:close/>
                  </a:path>
                </a:pathLst>
              </a:custGeom>
              <a:solidFill>
                <a:srgbClr val="009AB4"/>
              </a:solidFill>
              <a:ln w="26031" cap="flat">
                <a:noFill/>
                <a:prstDash val="solid"/>
                <a:miter/>
              </a:ln>
            </p:spPr>
            <p:txBody>
              <a:bodyPr rtlCol="0" anchor="ctr"/>
              <a:lstStyle/>
              <a:p>
                <a:endParaRPr lang="en-US" sz="2800">
                  <a:latin typeface="Sakkal Majalla" panose="02000000000000000000" pitchFamily="2" charset="-78"/>
                  <a:cs typeface="Sakkal Majalla" panose="02000000000000000000" pitchFamily="2" charset="-78"/>
                </a:endParaRPr>
              </a:p>
            </p:txBody>
          </p:sp>
          <p:sp>
            <p:nvSpPr>
              <p:cNvPr id="27" name="Freeform: Shape 20">
                <a:extLst>
                  <a:ext uri="{FF2B5EF4-FFF2-40B4-BE49-F238E27FC236}">
                    <a16:creationId xmlns:a16="http://schemas.microsoft.com/office/drawing/2014/main" id="{803753C2-484D-4988-89A5-E9FBE10809C6}"/>
                  </a:ext>
                </a:extLst>
              </p:cNvPr>
              <p:cNvSpPr/>
              <p:nvPr/>
            </p:nvSpPr>
            <p:spPr>
              <a:xfrm>
                <a:off x="9922977" y="4163639"/>
                <a:ext cx="182511" cy="338949"/>
              </a:xfrm>
              <a:custGeom>
                <a:avLst/>
                <a:gdLst>
                  <a:gd name="connsiteX0" fmla="*/ 32657 w 182510"/>
                  <a:gd name="connsiteY0" fmla="*/ 253227 h 338948"/>
                  <a:gd name="connsiteX1" fmla="*/ 115829 w 182510"/>
                  <a:gd name="connsiteY1" fmla="*/ 336400 h 338948"/>
                  <a:gd name="connsiteX2" fmla="*/ 190137 w 182510"/>
                  <a:gd name="connsiteY2" fmla="*/ 305634 h 338948"/>
                  <a:gd name="connsiteX3" fmla="*/ 190137 w 182510"/>
                  <a:gd name="connsiteY3" fmla="*/ 43601 h 338948"/>
                  <a:gd name="connsiteX4" fmla="*/ 115829 w 182510"/>
                  <a:gd name="connsiteY4" fmla="*/ 12834 h 338948"/>
                  <a:gd name="connsiteX5" fmla="*/ 32657 w 182510"/>
                  <a:gd name="connsiteY5" fmla="*/ 96007 h 338948"/>
                  <a:gd name="connsiteX6" fmla="*/ 32657 w 182510"/>
                  <a:gd name="connsiteY6" fmla="*/ 253227 h 338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510" h="338948">
                    <a:moveTo>
                      <a:pt x="32657" y="253227"/>
                    </a:moveTo>
                    <a:lnTo>
                      <a:pt x="115829" y="336400"/>
                    </a:lnTo>
                    <a:cubicBezTo>
                      <a:pt x="143206" y="363777"/>
                      <a:pt x="190137" y="344483"/>
                      <a:pt x="190137" y="305634"/>
                    </a:cubicBezTo>
                    <a:lnTo>
                      <a:pt x="190137" y="43601"/>
                    </a:lnTo>
                    <a:cubicBezTo>
                      <a:pt x="190137" y="4752"/>
                      <a:pt x="143206" y="-14542"/>
                      <a:pt x="115829" y="12834"/>
                    </a:cubicBezTo>
                    <a:lnTo>
                      <a:pt x="32657" y="96007"/>
                    </a:lnTo>
                    <a:cubicBezTo>
                      <a:pt x="-10886" y="139289"/>
                      <a:pt x="-10886" y="209686"/>
                      <a:pt x="32657" y="253227"/>
                    </a:cubicBezTo>
                    <a:close/>
                  </a:path>
                </a:pathLst>
              </a:custGeom>
              <a:solidFill>
                <a:srgbClr val="00C3E6"/>
              </a:solidFill>
              <a:ln w="26031" cap="flat">
                <a:noFill/>
                <a:prstDash val="solid"/>
                <a:miter/>
              </a:ln>
            </p:spPr>
            <p:txBody>
              <a:bodyPr rtlCol="0" anchor="ctr"/>
              <a:lstStyle/>
              <a:p>
                <a:endParaRPr lang="en-US" sz="2800">
                  <a:latin typeface="Sakkal Majalla" panose="02000000000000000000" pitchFamily="2" charset="-78"/>
                  <a:cs typeface="Sakkal Majalla" panose="02000000000000000000" pitchFamily="2" charset="-78"/>
                </a:endParaRPr>
              </a:p>
            </p:txBody>
          </p:sp>
          <p:sp>
            <p:nvSpPr>
              <p:cNvPr id="28" name="Freeform: Shape 21">
                <a:extLst>
                  <a:ext uri="{FF2B5EF4-FFF2-40B4-BE49-F238E27FC236}">
                    <a16:creationId xmlns:a16="http://schemas.microsoft.com/office/drawing/2014/main" id="{56C21564-C263-4868-8AAB-0DC687F98ED0}"/>
                  </a:ext>
                </a:extLst>
              </p:cNvPr>
              <p:cNvSpPr/>
              <p:nvPr/>
            </p:nvSpPr>
            <p:spPr>
              <a:xfrm>
                <a:off x="6604734" y="3897754"/>
                <a:ext cx="3311268" cy="860408"/>
              </a:xfrm>
              <a:custGeom>
                <a:avLst/>
                <a:gdLst>
                  <a:gd name="connsiteX0" fmla="*/ 434115 w 3311268"/>
                  <a:gd name="connsiteY0" fmla="*/ 881266 h 860408"/>
                  <a:gd name="connsiteX1" fmla="*/ 3337080 w 3311268"/>
                  <a:gd name="connsiteY1" fmla="*/ 881266 h 860408"/>
                  <a:gd name="connsiteX2" fmla="*/ 2960847 w 3311268"/>
                  <a:gd name="connsiteY2" fmla="*/ 505294 h 860408"/>
                  <a:gd name="connsiteX3" fmla="*/ 2933992 w 3311268"/>
                  <a:gd name="connsiteY3" fmla="*/ 440633 h 860408"/>
                  <a:gd name="connsiteX4" fmla="*/ 2960847 w 3311268"/>
                  <a:gd name="connsiteY4" fmla="*/ 375972 h 860408"/>
                  <a:gd name="connsiteX5" fmla="*/ 3336820 w 3311268"/>
                  <a:gd name="connsiteY5" fmla="*/ 0 h 860408"/>
                  <a:gd name="connsiteX6" fmla="*/ 434115 w 3311268"/>
                  <a:gd name="connsiteY6" fmla="*/ 0 h 860408"/>
                  <a:gd name="connsiteX7" fmla="*/ 0 w 3311268"/>
                  <a:gd name="connsiteY7" fmla="*/ 440372 h 860408"/>
                  <a:gd name="connsiteX8" fmla="*/ 434115 w 3311268"/>
                  <a:gd name="connsiteY8" fmla="*/ 881266 h 860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11268" h="860408">
                    <a:moveTo>
                      <a:pt x="434115" y="881266"/>
                    </a:moveTo>
                    <a:lnTo>
                      <a:pt x="3337080" y="881266"/>
                    </a:lnTo>
                    <a:lnTo>
                      <a:pt x="2960847" y="505294"/>
                    </a:lnTo>
                    <a:cubicBezTo>
                      <a:pt x="2943118" y="487565"/>
                      <a:pt x="2933992" y="464099"/>
                      <a:pt x="2933992" y="440633"/>
                    </a:cubicBezTo>
                    <a:cubicBezTo>
                      <a:pt x="2933992" y="417167"/>
                      <a:pt x="2942857" y="393962"/>
                      <a:pt x="2960847" y="375972"/>
                    </a:cubicBezTo>
                    <a:lnTo>
                      <a:pt x="3336820" y="0"/>
                    </a:lnTo>
                    <a:lnTo>
                      <a:pt x="434115" y="0"/>
                    </a:lnTo>
                    <a:lnTo>
                      <a:pt x="0" y="440372"/>
                    </a:lnTo>
                    <a:lnTo>
                      <a:pt x="434115" y="881266"/>
                    </a:lnTo>
                    <a:close/>
                  </a:path>
                </a:pathLst>
              </a:custGeom>
              <a:solidFill>
                <a:srgbClr val="00C3E6"/>
              </a:solidFill>
              <a:ln w="26031" cap="flat">
                <a:noFill/>
                <a:prstDash val="solid"/>
                <a:miter/>
              </a:ln>
            </p:spPr>
            <p:txBody>
              <a:bodyPr rtlCol="0" anchor="ctr"/>
              <a:lstStyle/>
              <a:p>
                <a:endParaRPr lang="en-US" sz="2800">
                  <a:latin typeface="Sakkal Majalla" panose="02000000000000000000" pitchFamily="2" charset="-78"/>
                  <a:cs typeface="Sakkal Majalla" panose="02000000000000000000" pitchFamily="2" charset="-78"/>
                </a:endParaRPr>
              </a:p>
            </p:txBody>
          </p:sp>
        </p:grpSp>
        <p:sp>
          <p:nvSpPr>
            <p:cNvPr id="24" name="Rectangle 23">
              <a:extLst>
                <a:ext uri="{FF2B5EF4-FFF2-40B4-BE49-F238E27FC236}">
                  <a16:creationId xmlns:a16="http://schemas.microsoft.com/office/drawing/2014/main" id="{689EC6BB-6639-47DA-A955-4B181977BB68}"/>
                </a:ext>
              </a:extLst>
            </p:cNvPr>
            <p:cNvSpPr/>
            <p:nvPr/>
          </p:nvSpPr>
          <p:spPr>
            <a:xfrm>
              <a:off x="6866978" y="3817884"/>
              <a:ext cx="2736150" cy="1146154"/>
            </a:xfrm>
            <a:prstGeom prst="rect">
              <a:avLst/>
            </a:prstGeom>
          </p:spPr>
          <p:txBody>
            <a:bodyPr wrap="square">
              <a:spAutoFit/>
            </a:bodyPr>
            <a:lstStyle/>
            <a:p>
              <a:pPr algn="ctr"/>
              <a:r>
                <a:rPr lang="ar-EG" sz="2400" b="1" dirty="0">
                  <a:solidFill>
                    <a:schemeClr val="bg1"/>
                  </a:solidFill>
                  <a:latin typeface="Sakkal Majalla" panose="02000000000000000000" pitchFamily="2" charset="-78"/>
                  <a:ea typeface="Roboto Light" panose="02000000000000000000" pitchFamily="2" charset="0"/>
                  <a:cs typeface="Sakkal Majalla" panose="02000000000000000000" pitchFamily="2" charset="-78"/>
                </a:rPr>
                <a:t>القسم الاستنتاجي أو الفعلي </a:t>
              </a:r>
              <a:endParaRPr lang="en-US" sz="2400" b="1" dirty="0">
                <a:solidFill>
                  <a:schemeClr val="bg1"/>
                </a:solidFill>
                <a:latin typeface="Sakkal Majalla" panose="02000000000000000000" pitchFamily="2" charset="-78"/>
                <a:cs typeface="Sakkal Majalla" panose="02000000000000000000" pitchFamily="2" charset="-78"/>
              </a:endParaRPr>
            </a:p>
          </p:txBody>
        </p:sp>
        <p:sp>
          <p:nvSpPr>
            <p:cNvPr id="25" name="Inhaltsplatzhalter 4">
              <a:extLst>
                <a:ext uri="{FF2B5EF4-FFF2-40B4-BE49-F238E27FC236}">
                  <a16:creationId xmlns:a16="http://schemas.microsoft.com/office/drawing/2014/main" id="{5E250241-A552-47AA-8D7F-2DC917466658}"/>
                </a:ext>
              </a:extLst>
            </p:cNvPr>
            <p:cNvSpPr txBox="1">
              <a:spLocks/>
            </p:cNvSpPr>
            <p:nvPr/>
          </p:nvSpPr>
          <p:spPr>
            <a:xfrm>
              <a:off x="10129961" y="3995698"/>
              <a:ext cx="579096" cy="764102"/>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endParaRPr lang="en-US" sz="3600" dirty="0">
                <a:solidFill>
                  <a:srgbClr val="0070C0"/>
                </a:solidFill>
                <a:latin typeface="Sakkal Majalla" panose="02000000000000000000" pitchFamily="2" charset="-78"/>
                <a:ea typeface="Roboto Light" panose="02000000000000000000" pitchFamily="2" charset="0"/>
                <a:cs typeface="Sakkal Majalla" panose="02000000000000000000" pitchFamily="2" charset="-78"/>
              </a:endParaRPr>
            </a:p>
          </p:txBody>
        </p:sp>
      </p:grpSp>
      <p:sp>
        <p:nvSpPr>
          <p:cNvPr id="29" name="Rectangle 28"/>
          <p:cNvSpPr/>
          <p:nvPr/>
        </p:nvSpPr>
        <p:spPr>
          <a:xfrm>
            <a:off x="234241" y="4788852"/>
            <a:ext cx="8948467" cy="1477328"/>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المتمثل في فهي غالباً تفاح وباستخدام عدد كبير من هذه القوانين عن موضوع معين فإننا ننشئ نموذجاً ضمنياً يخزن الحقائق عن موضوع البحث، ويمكن استخدامه في التعامل مع الأحداث والخروج باستنتاجات عن موضوع البحث</a:t>
            </a:r>
            <a:endParaRPr lang="en-ZA" sz="2400" b="1" dirty="0">
              <a:solidFill>
                <a:srgbClr val="002060"/>
              </a:solidFill>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283804255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ppt_w</p:attrName>
                                        </p:attrNameLst>
                                      </p:cBhvr>
                                      <p:tavLst>
                                        <p:tav tm="0">
                                          <p:val>
                                            <p:fltVal val="0"/>
                                          </p:val>
                                        </p:tav>
                                        <p:tav tm="100000">
                                          <p:val>
                                            <p:strVal val="#ppt_w"/>
                                          </p:val>
                                        </p:tav>
                                      </p:tavLst>
                                    </p:anim>
                                    <p:anim calcmode="lin" valueType="num">
                                      <p:cBhvr>
                                        <p:cTn id="15" dur="500" fill="hold"/>
                                        <p:tgtEl>
                                          <p:spTgt spid="8"/>
                                        </p:tgtEl>
                                        <p:attrNameLst>
                                          <p:attrName>ppt_h</p:attrName>
                                        </p:attrNameLst>
                                      </p:cBhvr>
                                      <p:tavLst>
                                        <p:tav tm="0">
                                          <p:val>
                                            <p:fltVal val="0"/>
                                          </p:val>
                                        </p:tav>
                                        <p:tav tm="100000">
                                          <p:val>
                                            <p:strVal val="#ppt_h"/>
                                          </p:val>
                                        </p:tav>
                                      </p:tavLst>
                                    </p:anim>
                                    <p:animEffect transition="in" filter="fade">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randombar(horizontal)">
                                      <p:cBhvr>
                                        <p:cTn id="21" dur="500"/>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2" fill="hold" nodeType="click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500" fill="hold"/>
                                        <p:tgtEl>
                                          <p:spTgt spid="14"/>
                                        </p:tgtEl>
                                        <p:attrNameLst>
                                          <p:attrName>ppt_x</p:attrName>
                                        </p:attrNameLst>
                                      </p:cBhvr>
                                      <p:tavLst>
                                        <p:tav tm="0">
                                          <p:val>
                                            <p:strVal val="1+#ppt_w/2"/>
                                          </p:val>
                                        </p:tav>
                                        <p:tav tm="100000">
                                          <p:val>
                                            <p:strVal val="#ppt_x"/>
                                          </p:val>
                                        </p:tav>
                                      </p:tavLst>
                                    </p:anim>
                                    <p:anim calcmode="lin" valueType="num">
                                      <p:cBhvr additive="base">
                                        <p:cTn id="27"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barn(inVertical)">
                                      <p:cBhvr>
                                        <p:cTn id="32" dur="500"/>
                                        <p:tgtEl>
                                          <p:spTgt spid="21"/>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nodeType="click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500" fill="hold"/>
                                        <p:tgtEl>
                                          <p:spTgt spid="22"/>
                                        </p:tgtEl>
                                        <p:attrNameLst>
                                          <p:attrName>ppt_x</p:attrName>
                                        </p:attrNameLst>
                                      </p:cBhvr>
                                      <p:tavLst>
                                        <p:tav tm="0">
                                          <p:val>
                                            <p:strVal val="1+#ppt_w/2"/>
                                          </p:val>
                                        </p:tav>
                                        <p:tav tm="100000">
                                          <p:val>
                                            <p:strVal val="#ppt_x"/>
                                          </p:val>
                                        </p:tav>
                                      </p:tavLst>
                                    </p:anim>
                                    <p:anim calcmode="lin" valueType="num">
                                      <p:cBhvr additive="base">
                                        <p:cTn id="38"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grpId="0" nodeType="click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barn(inVertical)">
                                      <p:cBhvr>
                                        <p:cTn id="4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21" grpId="0"/>
      <p:bldP spid="29"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3" name="Group 2"/>
          <p:cNvGrpSpPr/>
          <p:nvPr/>
        </p:nvGrpSpPr>
        <p:grpSpPr>
          <a:xfrm>
            <a:off x="359243" y="539645"/>
            <a:ext cx="11481527" cy="6001067"/>
            <a:chOff x="342778" y="1113807"/>
            <a:chExt cx="11481527" cy="5646391"/>
          </a:xfrm>
        </p:grpSpPr>
        <p:sp>
          <p:nvSpPr>
            <p:cNvPr id="5" name="Rectangle 4">
              <a:extLst>
                <a:ext uri="{FF2B5EF4-FFF2-40B4-BE49-F238E27FC236}">
                  <a16:creationId xmlns:a16="http://schemas.microsoft.com/office/drawing/2014/main" id="{C03955BB-E41C-4E77-BB48-325360470229}"/>
                </a:ext>
              </a:extLst>
            </p:cNvPr>
            <p:cNvSpPr/>
            <p:nvPr/>
          </p:nvSpPr>
          <p:spPr>
            <a:xfrm>
              <a:off x="342778" y="1113807"/>
              <a:ext cx="5681417" cy="5640605"/>
            </a:xfrm>
            <a:prstGeom prst="rect">
              <a:avLst/>
            </a:prstGeom>
            <a:blipFill>
              <a:blip r:embed="rId4"/>
              <a:stretch>
                <a:fillRect/>
              </a:stretch>
            </a:blipFill>
            <a:ln w="12700" cap="flat" cmpd="sng" algn="ctr">
              <a:noFill/>
              <a:prstDash val="solid"/>
              <a:miter lim="800000"/>
            </a:ln>
            <a:effectLst>
              <a:outerShdw blurRad="50800" dist="88900" dir="10800000" algn="r"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grpSp>
          <p:nvGrpSpPr>
            <p:cNvPr id="6" name="Group 5"/>
            <p:cNvGrpSpPr/>
            <p:nvPr/>
          </p:nvGrpSpPr>
          <p:grpSpPr>
            <a:xfrm>
              <a:off x="419175" y="1119593"/>
              <a:ext cx="11405130" cy="5640605"/>
              <a:chOff x="419175" y="1119593"/>
              <a:chExt cx="11405130" cy="5640605"/>
            </a:xfrm>
          </p:grpSpPr>
          <p:sp>
            <p:nvSpPr>
              <p:cNvPr id="7" name="Rectangle 6">
                <a:extLst>
                  <a:ext uri="{FF2B5EF4-FFF2-40B4-BE49-F238E27FC236}">
                    <a16:creationId xmlns:a16="http://schemas.microsoft.com/office/drawing/2014/main" id="{33F222A8-AF2A-4292-8A95-0C3AD37A109D}"/>
                  </a:ext>
                </a:extLst>
              </p:cNvPr>
              <p:cNvSpPr/>
              <p:nvPr/>
            </p:nvSpPr>
            <p:spPr>
              <a:xfrm>
                <a:off x="6163734" y="1119593"/>
                <a:ext cx="5660571" cy="5640605"/>
              </a:xfrm>
              <a:prstGeom prst="rect">
                <a:avLst/>
              </a:prstGeom>
              <a:blipFill>
                <a:blip r:embed="rId4"/>
                <a:stretch>
                  <a:fillRect/>
                </a:stretch>
              </a:blipFill>
              <a:ln w="12700" cap="flat" cmpd="sng" algn="ctr">
                <a:noFill/>
                <a:prstDash val="solid"/>
                <a:miter lim="800000"/>
              </a:ln>
              <a:effectLst>
                <a:outerShdw blurRad="50800" dist="76200" algn="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grpSp>
            <p:nvGrpSpPr>
              <p:cNvPr id="8" name="Group 7"/>
              <p:cNvGrpSpPr/>
              <p:nvPr/>
            </p:nvGrpSpPr>
            <p:grpSpPr>
              <a:xfrm>
                <a:off x="419175" y="1199605"/>
                <a:ext cx="11319094" cy="5445389"/>
                <a:chOff x="419175" y="1199605"/>
                <a:chExt cx="11319094" cy="5445389"/>
              </a:xfrm>
            </p:grpSpPr>
            <p:grpSp>
              <p:nvGrpSpPr>
                <p:cNvPr id="9" name="Group 8"/>
                <p:cNvGrpSpPr/>
                <p:nvPr/>
              </p:nvGrpSpPr>
              <p:grpSpPr>
                <a:xfrm>
                  <a:off x="6196606" y="1210309"/>
                  <a:ext cx="5541663" cy="5434685"/>
                  <a:chOff x="6128872" y="119550"/>
                  <a:chExt cx="5541663" cy="6607638"/>
                </a:xfrm>
              </p:grpSpPr>
              <p:sp>
                <p:nvSpPr>
                  <p:cNvPr id="98" name="Rectangle 97">
                    <a:extLst>
                      <a:ext uri="{FF2B5EF4-FFF2-40B4-BE49-F238E27FC236}">
                        <a16:creationId xmlns:a16="http://schemas.microsoft.com/office/drawing/2014/main" id="{479DEB60-7570-45B4-8336-36827F8A3ED2}"/>
                      </a:ext>
                    </a:extLst>
                  </p:cNvPr>
                  <p:cNvSpPr/>
                  <p:nvPr/>
                </p:nvSpPr>
                <p:spPr>
                  <a:xfrm>
                    <a:off x="11148331" y="4069452"/>
                    <a:ext cx="522204" cy="2657736"/>
                  </a:xfrm>
                  <a:prstGeom prst="rect">
                    <a:avLst/>
                  </a:prstGeom>
                  <a:solidFill>
                    <a:srgbClr val="00B0F0"/>
                  </a:solidFill>
                  <a:ln w="12700" cap="flat" cmpd="sng" algn="ctr">
                    <a:noFill/>
                    <a:prstDash val="solid"/>
                    <a:miter lim="800000"/>
                  </a:ln>
                  <a:effectLst>
                    <a:outerShdw blurRad="50800" dist="1270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99" name="Freeform: Shape 191">
                    <a:extLst>
                      <a:ext uri="{FF2B5EF4-FFF2-40B4-BE49-F238E27FC236}">
                        <a16:creationId xmlns:a16="http://schemas.microsoft.com/office/drawing/2014/main" id="{1F0B4A1C-B94A-47CE-AED1-2D2A4BE4CFF9}"/>
                      </a:ext>
                    </a:extLst>
                  </p:cNvPr>
                  <p:cNvSpPr/>
                  <p:nvPr/>
                </p:nvSpPr>
                <p:spPr>
                  <a:xfrm>
                    <a:off x="6128872" y="119550"/>
                    <a:ext cx="5395162" cy="6607322"/>
                  </a:xfrm>
                  <a:custGeom>
                    <a:avLst/>
                    <a:gdLst>
                      <a:gd name="connsiteX0" fmla="*/ 0 w 5395162"/>
                      <a:gd name="connsiteY0" fmla="*/ 0 h 6607323"/>
                      <a:gd name="connsiteX1" fmla="*/ 5395162 w 5395162"/>
                      <a:gd name="connsiteY1" fmla="*/ 0 h 6607323"/>
                      <a:gd name="connsiteX2" fmla="*/ 5395162 w 5395162"/>
                      <a:gd name="connsiteY2" fmla="*/ 3949902 h 6607323"/>
                      <a:gd name="connsiteX3" fmla="*/ 5230980 w 5395162"/>
                      <a:gd name="connsiteY3" fmla="*/ 3949902 h 6607323"/>
                      <a:gd name="connsiteX4" fmla="*/ 5032614 w 5395162"/>
                      <a:gd name="connsiteY4" fmla="*/ 4148268 h 6607323"/>
                      <a:gd name="connsiteX5" fmla="*/ 5032614 w 5395162"/>
                      <a:gd name="connsiteY5" fmla="*/ 6607209 h 6607323"/>
                      <a:gd name="connsiteX6" fmla="*/ 5032625 w 5395162"/>
                      <a:gd name="connsiteY6" fmla="*/ 6607323 h 6607323"/>
                      <a:gd name="connsiteX7" fmla="*/ 0 w 5395162"/>
                      <a:gd name="connsiteY7" fmla="*/ 6607323 h 6607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95162" h="6607323">
                        <a:moveTo>
                          <a:pt x="0" y="0"/>
                        </a:moveTo>
                        <a:lnTo>
                          <a:pt x="5395162" y="0"/>
                        </a:lnTo>
                        <a:lnTo>
                          <a:pt x="5395162" y="3949902"/>
                        </a:lnTo>
                        <a:lnTo>
                          <a:pt x="5230980" y="3949902"/>
                        </a:lnTo>
                        <a:cubicBezTo>
                          <a:pt x="5121425" y="3949902"/>
                          <a:pt x="5032614" y="4038713"/>
                          <a:pt x="5032614" y="4148268"/>
                        </a:cubicBezTo>
                        <a:lnTo>
                          <a:pt x="5032614" y="6607209"/>
                        </a:lnTo>
                        <a:lnTo>
                          <a:pt x="5032625" y="6607323"/>
                        </a:lnTo>
                        <a:lnTo>
                          <a:pt x="0" y="6607323"/>
                        </a:lnTo>
                        <a:close/>
                      </a:path>
                    </a:pathLst>
                  </a:custGeom>
                  <a:solidFill>
                    <a:srgbClr val="FDFDFD"/>
                  </a:solidFill>
                  <a:ln w="12700" cap="flat" cmpd="sng" algn="ctr">
                    <a:noFill/>
                    <a:prstDash val="solid"/>
                    <a:miter lim="800000"/>
                  </a:ln>
                  <a:effectLst>
                    <a:outerShdw blurRad="50800" dist="1270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grpSp>
            <p:grpSp>
              <p:nvGrpSpPr>
                <p:cNvPr id="10" name="Group 9">
                  <a:extLst>
                    <a:ext uri="{FF2B5EF4-FFF2-40B4-BE49-F238E27FC236}">
                      <a16:creationId xmlns:a16="http://schemas.microsoft.com/office/drawing/2014/main" id="{4D3EC6F6-41B8-42EA-9450-9660D30297B3}"/>
                    </a:ext>
                  </a:extLst>
                </p:cNvPr>
                <p:cNvGrpSpPr/>
                <p:nvPr/>
              </p:nvGrpSpPr>
              <p:grpSpPr>
                <a:xfrm flipH="1">
                  <a:off x="419175" y="1199605"/>
                  <a:ext cx="5541663" cy="5434686"/>
                  <a:chOff x="6128872" y="119550"/>
                  <a:chExt cx="5541663" cy="6607638"/>
                </a:xfrm>
              </p:grpSpPr>
              <p:sp>
                <p:nvSpPr>
                  <p:cNvPr id="96" name="Rectangle 95">
                    <a:extLst>
                      <a:ext uri="{FF2B5EF4-FFF2-40B4-BE49-F238E27FC236}">
                        <a16:creationId xmlns:a16="http://schemas.microsoft.com/office/drawing/2014/main" id="{BC45525F-CA64-4D1D-A75E-E6290B229999}"/>
                      </a:ext>
                    </a:extLst>
                  </p:cNvPr>
                  <p:cNvSpPr/>
                  <p:nvPr/>
                </p:nvSpPr>
                <p:spPr>
                  <a:xfrm>
                    <a:off x="11148331" y="4069452"/>
                    <a:ext cx="522204" cy="2657736"/>
                  </a:xfrm>
                  <a:prstGeom prst="rect">
                    <a:avLst/>
                  </a:prstGeom>
                  <a:solidFill>
                    <a:srgbClr val="00B0F0"/>
                  </a:solidFill>
                  <a:ln w="12700" cap="flat" cmpd="sng" algn="ctr">
                    <a:noFill/>
                    <a:prstDash val="solid"/>
                    <a:miter lim="800000"/>
                  </a:ln>
                  <a:effectLst>
                    <a:outerShdw blurRad="50800" dist="63500" dir="10800000" algn="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97" name="Freeform: Shape 175">
                    <a:extLst>
                      <a:ext uri="{FF2B5EF4-FFF2-40B4-BE49-F238E27FC236}">
                        <a16:creationId xmlns:a16="http://schemas.microsoft.com/office/drawing/2014/main" id="{4CCDAA36-0014-487F-9FC8-FB18AD79A536}"/>
                      </a:ext>
                    </a:extLst>
                  </p:cNvPr>
                  <p:cNvSpPr/>
                  <p:nvPr/>
                </p:nvSpPr>
                <p:spPr>
                  <a:xfrm>
                    <a:off x="6128872" y="119550"/>
                    <a:ext cx="5395162" cy="6607323"/>
                  </a:xfrm>
                  <a:custGeom>
                    <a:avLst/>
                    <a:gdLst>
                      <a:gd name="connsiteX0" fmla="*/ 0 w 5395162"/>
                      <a:gd name="connsiteY0" fmla="*/ 0 h 6607323"/>
                      <a:gd name="connsiteX1" fmla="*/ 5395162 w 5395162"/>
                      <a:gd name="connsiteY1" fmla="*/ 0 h 6607323"/>
                      <a:gd name="connsiteX2" fmla="*/ 5395162 w 5395162"/>
                      <a:gd name="connsiteY2" fmla="*/ 3949902 h 6607323"/>
                      <a:gd name="connsiteX3" fmla="*/ 5230980 w 5395162"/>
                      <a:gd name="connsiteY3" fmla="*/ 3949902 h 6607323"/>
                      <a:gd name="connsiteX4" fmla="*/ 5032614 w 5395162"/>
                      <a:gd name="connsiteY4" fmla="*/ 4148268 h 6607323"/>
                      <a:gd name="connsiteX5" fmla="*/ 5032614 w 5395162"/>
                      <a:gd name="connsiteY5" fmla="*/ 6607209 h 6607323"/>
                      <a:gd name="connsiteX6" fmla="*/ 5032625 w 5395162"/>
                      <a:gd name="connsiteY6" fmla="*/ 6607323 h 6607323"/>
                      <a:gd name="connsiteX7" fmla="*/ 0 w 5395162"/>
                      <a:gd name="connsiteY7" fmla="*/ 6607323 h 6607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95162" h="6607323">
                        <a:moveTo>
                          <a:pt x="0" y="0"/>
                        </a:moveTo>
                        <a:lnTo>
                          <a:pt x="5395162" y="0"/>
                        </a:lnTo>
                        <a:lnTo>
                          <a:pt x="5395162" y="3949902"/>
                        </a:lnTo>
                        <a:lnTo>
                          <a:pt x="5230980" y="3949902"/>
                        </a:lnTo>
                        <a:cubicBezTo>
                          <a:pt x="5121425" y="3949902"/>
                          <a:pt x="5032614" y="4038713"/>
                          <a:pt x="5032614" y="4148268"/>
                        </a:cubicBezTo>
                        <a:lnTo>
                          <a:pt x="5032614" y="6607209"/>
                        </a:lnTo>
                        <a:lnTo>
                          <a:pt x="5032625" y="6607323"/>
                        </a:lnTo>
                        <a:lnTo>
                          <a:pt x="0" y="6607323"/>
                        </a:lnTo>
                        <a:close/>
                      </a:path>
                    </a:pathLst>
                  </a:custGeom>
                  <a:solidFill>
                    <a:srgbClr val="FDFDFD"/>
                  </a:solidFill>
                  <a:ln w="12700" cap="flat" cmpd="sng" algn="ctr">
                    <a:noFill/>
                    <a:prstDash val="solid"/>
                    <a:miter lim="800000"/>
                  </a:ln>
                  <a:effectLst>
                    <a:outerShdw blurRad="50800" dist="76200" dir="10800000" algn="r"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grpSp>
            <p:grpSp>
              <p:nvGrpSpPr>
                <p:cNvPr id="11" name="Group 10">
                  <a:extLst>
                    <a:ext uri="{FF2B5EF4-FFF2-40B4-BE49-F238E27FC236}">
                      <a16:creationId xmlns:a16="http://schemas.microsoft.com/office/drawing/2014/main" id="{0F1A4B53-3DA8-4B08-87F6-99E2B5780CCB}"/>
                    </a:ext>
                  </a:extLst>
                </p:cNvPr>
                <p:cNvGrpSpPr/>
                <p:nvPr/>
              </p:nvGrpSpPr>
              <p:grpSpPr>
                <a:xfrm>
                  <a:off x="5672345" y="1210272"/>
                  <a:ext cx="781676" cy="5434427"/>
                  <a:chOff x="5604611" y="119550"/>
                  <a:chExt cx="781676" cy="6607323"/>
                </a:xfrm>
              </p:grpSpPr>
              <p:sp>
                <p:nvSpPr>
                  <p:cNvPr id="12" name="Rectangle 11">
                    <a:extLst>
                      <a:ext uri="{FF2B5EF4-FFF2-40B4-BE49-F238E27FC236}">
                        <a16:creationId xmlns:a16="http://schemas.microsoft.com/office/drawing/2014/main" id="{D119F2DB-0E38-4A31-831F-2BAF295D2A25}"/>
                      </a:ext>
                    </a:extLst>
                  </p:cNvPr>
                  <p:cNvSpPr/>
                  <p:nvPr/>
                </p:nvSpPr>
                <p:spPr>
                  <a:xfrm>
                    <a:off x="5635694" y="20253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grpSp>
                <p:nvGrpSpPr>
                  <p:cNvPr id="13" name="Group 12">
                    <a:extLst>
                      <a:ext uri="{FF2B5EF4-FFF2-40B4-BE49-F238E27FC236}">
                        <a16:creationId xmlns:a16="http://schemas.microsoft.com/office/drawing/2014/main" id="{AEE5042A-E067-4FB7-BCFF-00BB33BFEDEC}"/>
                      </a:ext>
                    </a:extLst>
                  </p:cNvPr>
                  <p:cNvGrpSpPr/>
                  <p:nvPr/>
                </p:nvGrpSpPr>
                <p:grpSpPr>
                  <a:xfrm>
                    <a:off x="5805714" y="119550"/>
                    <a:ext cx="580573" cy="386869"/>
                    <a:chOff x="5805714" y="609691"/>
                    <a:chExt cx="580573" cy="386869"/>
                  </a:xfrm>
                </p:grpSpPr>
                <p:sp>
                  <p:nvSpPr>
                    <p:cNvPr id="94" name="Rectangle 93">
                      <a:extLst>
                        <a:ext uri="{FF2B5EF4-FFF2-40B4-BE49-F238E27FC236}">
                          <a16:creationId xmlns:a16="http://schemas.microsoft.com/office/drawing/2014/main" id="{9ECC8D50-758B-45D1-9832-058DA749338C}"/>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95" name="Arc 94">
                      <a:extLst>
                        <a:ext uri="{FF2B5EF4-FFF2-40B4-BE49-F238E27FC236}">
                          <a16:creationId xmlns:a16="http://schemas.microsoft.com/office/drawing/2014/main" id="{FC783E55-1922-4926-8D97-EC60526709F7}"/>
                        </a:ext>
                      </a:extLst>
                    </p:cNvPr>
                    <p:cNvSpPr/>
                    <p:nvPr/>
                  </p:nvSpPr>
                  <p:spPr>
                    <a:xfrm>
                      <a:off x="5805714" y="609691"/>
                      <a:ext cx="410553" cy="386869"/>
                    </a:xfrm>
                    <a:prstGeom prst="arc">
                      <a:avLst>
                        <a:gd name="adj1" fmla="val 10333954"/>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grpSp>
              <p:sp>
                <p:nvSpPr>
                  <p:cNvPr id="14" name="Rectangle 13">
                    <a:extLst>
                      <a:ext uri="{FF2B5EF4-FFF2-40B4-BE49-F238E27FC236}">
                        <a16:creationId xmlns:a16="http://schemas.microsoft.com/office/drawing/2014/main" id="{FCB92E0C-F05E-4602-8A6C-A561815032EC}"/>
                      </a:ext>
                    </a:extLst>
                  </p:cNvPr>
                  <p:cNvSpPr/>
                  <p:nvPr/>
                </p:nvSpPr>
                <p:spPr>
                  <a:xfrm>
                    <a:off x="5632035" y="503041"/>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grpSp>
                <p:nvGrpSpPr>
                  <p:cNvPr id="15" name="Group 14">
                    <a:extLst>
                      <a:ext uri="{FF2B5EF4-FFF2-40B4-BE49-F238E27FC236}">
                        <a16:creationId xmlns:a16="http://schemas.microsoft.com/office/drawing/2014/main" id="{E48E30C9-A74F-4C52-AD04-FC9A5CBD8258}"/>
                      </a:ext>
                    </a:extLst>
                  </p:cNvPr>
                  <p:cNvGrpSpPr/>
                  <p:nvPr/>
                </p:nvGrpSpPr>
                <p:grpSpPr>
                  <a:xfrm>
                    <a:off x="5805714" y="430573"/>
                    <a:ext cx="580573" cy="386869"/>
                    <a:chOff x="5805714" y="609691"/>
                    <a:chExt cx="580573" cy="386869"/>
                  </a:xfrm>
                </p:grpSpPr>
                <p:sp>
                  <p:nvSpPr>
                    <p:cNvPr id="92" name="Rectangle 91">
                      <a:extLst>
                        <a:ext uri="{FF2B5EF4-FFF2-40B4-BE49-F238E27FC236}">
                          <a16:creationId xmlns:a16="http://schemas.microsoft.com/office/drawing/2014/main" id="{9D80A7DB-810E-4588-BE25-E9F7C34D3DB1}"/>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93" name="Arc 92">
                      <a:extLst>
                        <a:ext uri="{FF2B5EF4-FFF2-40B4-BE49-F238E27FC236}">
                          <a16:creationId xmlns:a16="http://schemas.microsoft.com/office/drawing/2014/main" id="{0CEE252C-3F6B-425D-A974-8C322FD62AA8}"/>
                        </a:ext>
                      </a:extLst>
                    </p:cNvPr>
                    <p:cNvSpPr/>
                    <p:nvPr/>
                  </p:nvSpPr>
                  <p:spPr>
                    <a:xfrm>
                      <a:off x="5805714" y="609691"/>
                      <a:ext cx="410553" cy="386869"/>
                    </a:xfrm>
                    <a:prstGeom prst="arc">
                      <a:avLst>
                        <a:gd name="adj1" fmla="val 10604954"/>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grpSp>
              <p:sp>
                <p:nvSpPr>
                  <p:cNvPr id="16" name="Rectangle 15">
                    <a:extLst>
                      <a:ext uri="{FF2B5EF4-FFF2-40B4-BE49-F238E27FC236}">
                        <a16:creationId xmlns:a16="http://schemas.microsoft.com/office/drawing/2014/main" id="{A4620A41-830E-412F-B7F4-82B17531460F}"/>
                      </a:ext>
                    </a:extLst>
                  </p:cNvPr>
                  <p:cNvSpPr/>
                  <p:nvPr/>
                </p:nvSpPr>
                <p:spPr>
                  <a:xfrm>
                    <a:off x="5635694" y="81748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17" name="Rectangle 16">
                    <a:extLst>
                      <a:ext uri="{FF2B5EF4-FFF2-40B4-BE49-F238E27FC236}">
                        <a16:creationId xmlns:a16="http://schemas.microsoft.com/office/drawing/2014/main" id="{B8C591D4-C50C-4B67-805A-961945693BE6}"/>
                      </a:ext>
                    </a:extLst>
                  </p:cNvPr>
                  <p:cNvSpPr/>
                  <p:nvPr/>
                </p:nvSpPr>
                <p:spPr>
                  <a:xfrm>
                    <a:off x="5636493" y="1123923"/>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18" name="Rectangle 17">
                    <a:extLst>
                      <a:ext uri="{FF2B5EF4-FFF2-40B4-BE49-F238E27FC236}">
                        <a16:creationId xmlns:a16="http://schemas.microsoft.com/office/drawing/2014/main" id="{461F08B5-15BF-4C63-B54C-7D2001EDCAD3}"/>
                      </a:ext>
                    </a:extLst>
                  </p:cNvPr>
                  <p:cNvSpPr/>
                  <p:nvPr/>
                </p:nvSpPr>
                <p:spPr>
                  <a:xfrm>
                    <a:off x="5633303" y="144082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19" name="Rectangle 18">
                    <a:extLst>
                      <a:ext uri="{FF2B5EF4-FFF2-40B4-BE49-F238E27FC236}">
                        <a16:creationId xmlns:a16="http://schemas.microsoft.com/office/drawing/2014/main" id="{D12C5631-8C0A-4256-BD3E-88D081A7321B}"/>
                      </a:ext>
                    </a:extLst>
                  </p:cNvPr>
                  <p:cNvSpPr/>
                  <p:nvPr/>
                </p:nvSpPr>
                <p:spPr>
                  <a:xfrm>
                    <a:off x="5641689" y="174238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20" name="Rectangle 19">
                    <a:extLst>
                      <a:ext uri="{FF2B5EF4-FFF2-40B4-BE49-F238E27FC236}">
                        <a16:creationId xmlns:a16="http://schemas.microsoft.com/office/drawing/2014/main" id="{D3030D9B-44CF-4F4E-A86E-18A79322376D}"/>
                      </a:ext>
                    </a:extLst>
                  </p:cNvPr>
                  <p:cNvSpPr/>
                  <p:nvPr/>
                </p:nvSpPr>
                <p:spPr>
                  <a:xfrm>
                    <a:off x="5626130" y="2064953"/>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21" name="Rectangle 20">
                    <a:extLst>
                      <a:ext uri="{FF2B5EF4-FFF2-40B4-BE49-F238E27FC236}">
                        <a16:creationId xmlns:a16="http://schemas.microsoft.com/office/drawing/2014/main" id="{0E9F8D11-58D9-4493-A410-DACB43B5E48F}"/>
                      </a:ext>
                    </a:extLst>
                  </p:cNvPr>
                  <p:cNvSpPr/>
                  <p:nvPr/>
                </p:nvSpPr>
                <p:spPr>
                  <a:xfrm>
                    <a:off x="5626130" y="2372116"/>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22" name="Rectangle 21">
                    <a:extLst>
                      <a:ext uri="{FF2B5EF4-FFF2-40B4-BE49-F238E27FC236}">
                        <a16:creationId xmlns:a16="http://schemas.microsoft.com/office/drawing/2014/main" id="{880FA994-AF36-4890-A98D-4750B71B3C59}"/>
                      </a:ext>
                    </a:extLst>
                  </p:cNvPr>
                  <p:cNvSpPr/>
                  <p:nvPr/>
                </p:nvSpPr>
                <p:spPr>
                  <a:xfrm>
                    <a:off x="5633303" y="268452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23" name="Rectangle 22">
                    <a:extLst>
                      <a:ext uri="{FF2B5EF4-FFF2-40B4-BE49-F238E27FC236}">
                        <a16:creationId xmlns:a16="http://schemas.microsoft.com/office/drawing/2014/main" id="{9E5C2FB6-992A-4537-B467-2FCB0FDBDB9F}"/>
                      </a:ext>
                    </a:extLst>
                  </p:cNvPr>
                  <p:cNvSpPr/>
                  <p:nvPr/>
                </p:nvSpPr>
                <p:spPr>
                  <a:xfrm>
                    <a:off x="5633303" y="2985986"/>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24" name="Rectangle 23">
                    <a:extLst>
                      <a:ext uri="{FF2B5EF4-FFF2-40B4-BE49-F238E27FC236}">
                        <a16:creationId xmlns:a16="http://schemas.microsoft.com/office/drawing/2014/main" id="{73193785-12A4-408F-9E7C-27DDBEAFA7BD}"/>
                      </a:ext>
                    </a:extLst>
                  </p:cNvPr>
                  <p:cNvSpPr/>
                  <p:nvPr/>
                </p:nvSpPr>
                <p:spPr>
                  <a:xfrm>
                    <a:off x="5626130" y="330818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25" name="Rectangle 24">
                    <a:extLst>
                      <a:ext uri="{FF2B5EF4-FFF2-40B4-BE49-F238E27FC236}">
                        <a16:creationId xmlns:a16="http://schemas.microsoft.com/office/drawing/2014/main" id="{FF68EA0C-3323-4279-9322-583E0496C340}"/>
                      </a:ext>
                    </a:extLst>
                  </p:cNvPr>
                  <p:cNvSpPr/>
                  <p:nvPr/>
                </p:nvSpPr>
                <p:spPr>
                  <a:xfrm>
                    <a:off x="5618957" y="361510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26" name="Rectangle 25">
                    <a:extLst>
                      <a:ext uri="{FF2B5EF4-FFF2-40B4-BE49-F238E27FC236}">
                        <a16:creationId xmlns:a16="http://schemas.microsoft.com/office/drawing/2014/main" id="{DA8F7F98-A2C1-4622-86E7-4F2038831BBE}"/>
                      </a:ext>
                    </a:extLst>
                  </p:cNvPr>
                  <p:cNvSpPr/>
                  <p:nvPr/>
                </p:nvSpPr>
                <p:spPr>
                  <a:xfrm>
                    <a:off x="5604611" y="392724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27" name="Rectangle 26">
                    <a:extLst>
                      <a:ext uri="{FF2B5EF4-FFF2-40B4-BE49-F238E27FC236}">
                        <a16:creationId xmlns:a16="http://schemas.microsoft.com/office/drawing/2014/main" id="{0A05E640-BFCE-401E-8E58-B95F9FAC8DFA}"/>
                      </a:ext>
                    </a:extLst>
                  </p:cNvPr>
                  <p:cNvSpPr/>
                  <p:nvPr/>
                </p:nvSpPr>
                <p:spPr>
                  <a:xfrm>
                    <a:off x="5611784" y="4239143"/>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28" name="Rectangle 27">
                    <a:extLst>
                      <a:ext uri="{FF2B5EF4-FFF2-40B4-BE49-F238E27FC236}">
                        <a16:creationId xmlns:a16="http://schemas.microsoft.com/office/drawing/2014/main" id="{E054FE0A-3727-4A81-B405-7B2AD3CF46C1}"/>
                      </a:ext>
                    </a:extLst>
                  </p:cNvPr>
                  <p:cNvSpPr/>
                  <p:nvPr/>
                </p:nvSpPr>
                <p:spPr>
                  <a:xfrm>
                    <a:off x="5604611" y="4546182"/>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29" name="Rectangle 28">
                    <a:extLst>
                      <a:ext uri="{FF2B5EF4-FFF2-40B4-BE49-F238E27FC236}">
                        <a16:creationId xmlns:a16="http://schemas.microsoft.com/office/drawing/2014/main" id="{181F776C-2AF8-48ED-A45F-6043E45954BF}"/>
                      </a:ext>
                    </a:extLst>
                  </p:cNvPr>
                  <p:cNvSpPr/>
                  <p:nvPr/>
                </p:nvSpPr>
                <p:spPr>
                  <a:xfrm>
                    <a:off x="5609779" y="485746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30" name="Rectangle 29">
                    <a:extLst>
                      <a:ext uri="{FF2B5EF4-FFF2-40B4-BE49-F238E27FC236}">
                        <a16:creationId xmlns:a16="http://schemas.microsoft.com/office/drawing/2014/main" id="{F411B93B-64DC-40ED-8351-A38502F83EC2}"/>
                      </a:ext>
                    </a:extLst>
                  </p:cNvPr>
                  <p:cNvSpPr/>
                  <p:nvPr/>
                </p:nvSpPr>
                <p:spPr>
                  <a:xfrm>
                    <a:off x="5618957" y="517189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31" name="Rectangle 30">
                    <a:extLst>
                      <a:ext uri="{FF2B5EF4-FFF2-40B4-BE49-F238E27FC236}">
                        <a16:creationId xmlns:a16="http://schemas.microsoft.com/office/drawing/2014/main" id="{6D4EF766-AAA1-4FD1-9EB8-BC7CCAF80F4C}"/>
                      </a:ext>
                    </a:extLst>
                  </p:cNvPr>
                  <p:cNvSpPr/>
                  <p:nvPr/>
                </p:nvSpPr>
                <p:spPr>
                  <a:xfrm>
                    <a:off x="5611784" y="550314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32" name="Rectangle 31">
                    <a:extLst>
                      <a:ext uri="{FF2B5EF4-FFF2-40B4-BE49-F238E27FC236}">
                        <a16:creationId xmlns:a16="http://schemas.microsoft.com/office/drawing/2014/main" id="{CA3BC80A-A5C7-4031-AE04-E1DBB065F990}"/>
                      </a:ext>
                    </a:extLst>
                  </p:cNvPr>
                  <p:cNvSpPr/>
                  <p:nvPr/>
                </p:nvSpPr>
                <p:spPr>
                  <a:xfrm>
                    <a:off x="5604611" y="5797854"/>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33" name="Rectangle 32">
                    <a:extLst>
                      <a:ext uri="{FF2B5EF4-FFF2-40B4-BE49-F238E27FC236}">
                        <a16:creationId xmlns:a16="http://schemas.microsoft.com/office/drawing/2014/main" id="{B2C4E260-0390-4C3C-B29D-AB4732D5F312}"/>
                      </a:ext>
                    </a:extLst>
                  </p:cNvPr>
                  <p:cNvSpPr/>
                  <p:nvPr/>
                </p:nvSpPr>
                <p:spPr>
                  <a:xfrm>
                    <a:off x="5604611" y="609721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34" name="Rectangle 33">
                    <a:extLst>
                      <a:ext uri="{FF2B5EF4-FFF2-40B4-BE49-F238E27FC236}">
                        <a16:creationId xmlns:a16="http://schemas.microsoft.com/office/drawing/2014/main" id="{9CF30D03-0768-4F4A-876B-4064ADC4B962}"/>
                      </a:ext>
                    </a:extLst>
                  </p:cNvPr>
                  <p:cNvSpPr/>
                  <p:nvPr/>
                </p:nvSpPr>
                <p:spPr>
                  <a:xfrm>
                    <a:off x="5611784" y="6412576"/>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grpSp>
                <p:nvGrpSpPr>
                  <p:cNvPr id="35" name="Group 34">
                    <a:extLst>
                      <a:ext uri="{FF2B5EF4-FFF2-40B4-BE49-F238E27FC236}">
                        <a16:creationId xmlns:a16="http://schemas.microsoft.com/office/drawing/2014/main" id="{BDE4CAF1-67FB-4A00-A957-F84932EF37EA}"/>
                      </a:ext>
                    </a:extLst>
                  </p:cNvPr>
                  <p:cNvGrpSpPr/>
                  <p:nvPr/>
                </p:nvGrpSpPr>
                <p:grpSpPr>
                  <a:xfrm>
                    <a:off x="5805714" y="741596"/>
                    <a:ext cx="580573" cy="386869"/>
                    <a:chOff x="5805714" y="609691"/>
                    <a:chExt cx="580573" cy="386869"/>
                  </a:xfrm>
                </p:grpSpPr>
                <p:sp>
                  <p:nvSpPr>
                    <p:cNvPr id="90" name="Rectangle 89">
                      <a:extLst>
                        <a:ext uri="{FF2B5EF4-FFF2-40B4-BE49-F238E27FC236}">
                          <a16:creationId xmlns:a16="http://schemas.microsoft.com/office/drawing/2014/main" id="{74C944AF-D50A-425E-A441-BD46E8CB9783}"/>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91" name="Arc 90">
                      <a:extLst>
                        <a:ext uri="{FF2B5EF4-FFF2-40B4-BE49-F238E27FC236}">
                          <a16:creationId xmlns:a16="http://schemas.microsoft.com/office/drawing/2014/main" id="{AE95EC9D-DB78-417E-AF31-C543DE84C1EE}"/>
                        </a:ext>
                      </a:extLst>
                    </p:cNvPr>
                    <p:cNvSpPr/>
                    <p:nvPr/>
                  </p:nvSpPr>
                  <p:spPr>
                    <a:xfrm>
                      <a:off x="5805714" y="609691"/>
                      <a:ext cx="410553" cy="386869"/>
                    </a:xfrm>
                    <a:prstGeom prst="arc">
                      <a:avLst>
                        <a:gd name="adj1" fmla="val 10757576"/>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36" name="Group 35">
                    <a:extLst>
                      <a:ext uri="{FF2B5EF4-FFF2-40B4-BE49-F238E27FC236}">
                        <a16:creationId xmlns:a16="http://schemas.microsoft.com/office/drawing/2014/main" id="{EC3E0684-8AE8-4214-BF7B-4AAB6B86F600}"/>
                      </a:ext>
                    </a:extLst>
                  </p:cNvPr>
                  <p:cNvGrpSpPr/>
                  <p:nvPr/>
                </p:nvGrpSpPr>
                <p:grpSpPr>
                  <a:xfrm>
                    <a:off x="5805714" y="1052619"/>
                    <a:ext cx="580573" cy="386869"/>
                    <a:chOff x="5805714" y="609691"/>
                    <a:chExt cx="580573" cy="386869"/>
                  </a:xfrm>
                </p:grpSpPr>
                <p:sp>
                  <p:nvSpPr>
                    <p:cNvPr id="88" name="Rectangle 87">
                      <a:extLst>
                        <a:ext uri="{FF2B5EF4-FFF2-40B4-BE49-F238E27FC236}">
                          <a16:creationId xmlns:a16="http://schemas.microsoft.com/office/drawing/2014/main" id="{CF8E04A3-B6B4-4F3C-BB6B-AF9929DDA237}"/>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89" name="Arc 88">
                      <a:extLst>
                        <a:ext uri="{FF2B5EF4-FFF2-40B4-BE49-F238E27FC236}">
                          <a16:creationId xmlns:a16="http://schemas.microsoft.com/office/drawing/2014/main" id="{18A95974-DAB2-4BF8-9192-96278D1744CD}"/>
                        </a:ext>
                      </a:extLst>
                    </p:cNvPr>
                    <p:cNvSpPr/>
                    <p:nvPr/>
                  </p:nvSpPr>
                  <p:spPr>
                    <a:xfrm>
                      <a:off x="5805714" y="609691"/>
                      <a:ext cx="410553" cy="386869"/>
                    </a:xfrm>
                    <a:prstGeom prst="arc">
                      <a:avLst>
                        <a:gd name="adj1" fmla="val 10830485"/>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37" name="Group 36">
                    <a:extLst>
                      <a:ext uri="{FF2B5EF4-FFF2-40B4-BE49-F238E27FC236}">
                        <a16:creationId xmlns:a16="http://schemas.microsoft.com/office/drawing/2014/main" id="{C97BDBFC-6DCF-4D05-9235-AF24FD08B7BA}"/>
                      </a:ext>
                    </a:extLst>
                  </p:cNvPr>
                  <p:cNvGrpSpPr/>
                  <p:nvPr/>
                </p:nvGrpSpPr>
                <p:grpSpPr>
                  <a:xfrm>
                    <a:off x="5805714" y="1363642"/>
                    <a:ext cx="580573" cy="386869"/>
                    <a:chOff x="5805714" y="609691"/>
                    <a:chExt cx="580573" cy="386869"/>
                  </a:xfrm>
                </p:grpSpPr>
                <p:sp>
                  <p:nvSpPr>
                    <p:cNvPr id="86" name="Rectangle 85">
                      <a:extLst>
                        <a:ext uri="{FF2B5EF4-FFF2-40B4-BE49-F238E27FC236}">
                          <a16:creationId xmlns:a16="http://schemas.microsoft.com/office/drawing/2014/main" id="{4AB8CE96-3DF3-4063-9F27-D4DB07BB75EF}"/>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87" name="Arc 86">
                      <a:extLst>
                        <a:ext uri="{FF2B5EF4-FFF2-40B4-BE49-F238E27FC236}">
                          <a16:creationId xmlns:a16="http://schemas.microsoft.com/office/drawing/2014/main" id="{309BD817-14B6-4AA7-A1F6-6EAEFBC3A86F}"/>
                        </a:ext>
                      </a:extLst>
                    </p:cNvPr>
                    <p:cNvSpPr/>
                    <p:nvPr/>
                  </p:nvSpPr>
                  <p:spPr>
                    <a:xfrm>
                      <a:off x="5805714" y="609691"/>
                      <a:ext cx="410553" cy="386869"/>
                    </a:xfrm>
                    <a:prstGeom prst="arc">
                      <a:avLst>
                        <a:gd name="adj1" fmla="val 10809658"/>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38" name="Group 37">
                    <a:extLst>
                      <a:ext uri="{FF2B5EF4-FFF2-40B4-BE49-F238E27FC236}">
                        <a16:creationId xmlns:a16="http://schemas.microsoft.com/office/drawing/2014/main" id="{C6951FED-2BD7-4859-B333-5B1CAEF8AB8D}"/>
                      </a:ext>
                    </a:extLst>
                  </p:cNvPr>
                  <p:cNvGrpSpPr/>
                  <p:nvPr/>
                </p:nvGrpSpPr>
                <p:grpSpPr>
                  <a:xfrm>
                    <a:off x="5805714" y="1674665"/>
                    <a:ext cx="580573" cy="386869"/>
                    <a:chOff x="5805714" y="609691"/>
                    <a:chExt cx="580573" cy="386869"/>
                  </a:xfrm>
                </p:grpSpPr>
                <p:sp>
                  <p:nvSpPr>
                    <p:cNvPr id="84" name="Rectangle 83">
                      <a:extLst>
                        <a:ext uri="{FF2B5EF4-FFF2-40B4-BE49-F238E27FC236}">
                          <a16:creationId xmlns:a16="http://schemas.microsoft.com/office/drawing/2014/main" id="{FE30C63D-F045-40E9-8C54-26DA5BDA0F44}"/>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85" name="Arc 84">
                      <a:extLst>
                        <a:ext uri="{FF2B5EF4-FFF2-40B4-BE49-F238E27FC236}">
                          <a16:creationId xmlns:a16="http://schemas.microsoft.com/office/drawing/2014/main" id="{434A2720-2A66-40B1-AC7E-5C244C6E6EB9}"/>
                        </a:ext>
                      </a:extLst>
                    </p:cNvPr>
                    <p:cNvSpPr/>
                    <p:nvPr/>
                  </p:nvSpPr>
                  <p:spPr>
                    <a:xfrm>
                      <a:off x="5805714" y="609691"/>
                      <a:ext cx="410553" cy="386869"/>
                    </a:xfrm>
                    <a:prstGeom prst="arc">
                      <a:avLst>
                        <a:gd name="adj1" fmla="val 10875716"/>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39" name="Group 38">
                    <a:extLst>
                      <a:ext uri="{FF2B5EF4-FFF2-40B4-BE49-F238E27FC236}">
                        <a16:creationId xmlns:a16="http://schemas.microsoft.com/office/drawing/2014/main" id="{3253887B-E245-4C89-84BB-C89576187B4D}"/>
                      </a:ext>
                    </a:extLst>
                  </p:cNvPr>
                  <p:cNvGrpSpPr/>
                  <p:nvPr/>
                </p:nvGrpSpPr>
                <p:grpSpPr>
                  <a:xfrm>
                    <a:off x="5805714" y="1985688"/>
                    <a:ext cx="580573" cy="386869"/>
                    <a:chOff x="5805714" y="609691"/>
                    <a:chExt cx="580573" cy="386869"/>
                  </a:xfrm>
                </p:grpSpPr>
                <p:sp>
                  <p:nvSpPr>
                    <p:cNvPr id="82" name="Rectangle 81">
                      <a:extLst>
                        <a:ext uri="{FF2B5EF4-FFF2-40B4-BE49-F238E27FC236}">
                          <a16:creationId xmlns:a16="http://schemas.microsoft.com/office/drawing/2014/main" id="{C2935527-C9EF-4950-89BB-EB1207B25EAD}"/>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83" name="Arc 82">
                      <a:extLst>
                        <a:ext uri="{FF2B5EF4-FFF2-40B4-BE49-F238E27FC236}">
                          <a16:creationId xmlns:a16="http://schemas.microsoft.com/office/drawing/2014/main" id="{B885AD0D-2A97-4761-A7E2-81AE7730FF98}"/>
                        </a:ext>
                      </a:extLst>
                    </p:cNvPr>
                    <p:cNvSpPr/>
                    <p:nvPr/>
                  </p:nvSpPr>
                  <p:spPr>
                    <a:xfrm>
                      <a:off x="5805714" y="609691"/>
                      <a:ext cx="410553" cy="386869"/>
                    </a:xfrm>
                    <a:prstGeom prst="arc">
                      <a:avLst>
                        <a:gd name="adj1" fmla="val 10782495"/>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40" name="Group 39">
                    <a:extLst>
                      <a:ext uri="{FF2B5EF4-FFF2-40B4-BE49-F238E27FC236}">
                        <a16:creationId xmlns:a16="http://schemas.microsoft.com/office/drawing/2014/main" id="{B20895E6-FBAD-4249-90F9-43369FD2080F}"/>
                      </a:ext>
                    </a:extLst>
                  </p:cNvPr>
                  <p:cNvGrpSpPr/>
                  <p:nvPr/>
                </p:nvGrpSpPr>
                <p:grpSpPr>
                  <a:xfrm>
                    <a:off x="5805714" y="2296711"/>
                    <a:ext cx="580573" cy="386869"/>
                    <a:chOff x="5805714" y="609691"/>
                    <a:chExt cx="580573" cy="386869"/>
                  </a:xfrm>
                </p:grpSpPr>
                <p:sp>
                  <p:nvSpPr>
                    <p:cNvPr id="80" name="Rectangle 79">
                      <a:extLst>
                        <a:ext uri="{FF2B5EF4-FFF2-40B4-BE49-F238E27FC236}">
                          <a16:creationId xmlns:a16="http://schemas.microsoft.com/office/drawing/2014/main" id="{416F99E9-E132-4AB6-9501-719E390B2951}"/>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81" name="Arc 80">
                      <a:extLst>
                        <a:ext uri="{FF2B5EF4-FFF2-40B4-BE49-F238E27FC236}">
                          <a16:creationId xmlns:a16="http://schemas.microsoft.com/office/drawing/2014/main" id="{7BF41422-E1EF-4A49-906D-7C9E43200378}"/>
                        </a:ext>
                      </a:extLst>
                    </p:cNvPr>
                    <p:cNvSpPr/>
                    <p:nvPr/>
                  </p:nvSpPr>
                  <p:spPr>
                    <a:xfrm>
                      <a:off x="5805714" y="609691"/>
                      <a:ext cx="410553" cy="386869"/>
                    </a:xfrm>
                    <a:prstGeom prst="arc">
                      <a:avLst>
                        <a:gd name="adj1" fmla="val 10837911"/>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41" name="Group 40">
                    <a:extLst>
                      <a:ext uri="{FF2B5EF4-FFF2-40B4-BE49-F238E27FC236}">
                        <a16:creationId xmlns:a16="http://schemas.microsoft.com/office/drawing/2014/main" id="{3A6C8FCE-3906-4A51-8C51-53A21458A79D}"/>
                      </a:ext>
                    </a:extLst>
                  </p:cNvPr>
                  <p:cNvGrpSpPr/>
                  <p:nvPr/>
                </p:nvGrpSpPr>
                <p:grpSpPr>
                  <a:xfrm>
                    <a:off x="5805714" y="2607734"/>
                    <a:ext cx="580573" cy="386869"/>
                    <a:chOff x="5805714" y="609691"/>
                    <a:chExt cx="580573" cy="386869"/>
                  </a:xfrm>
                </p:grpSpPr>
                <p:sp>
                  <p:nvSpPr>
                    <p:cNvPr id="78" name="Rectangle 77">
                      <a:extLst>
                        <a:ext uri="{FF2B5EF4-FFF2-40B4-BE49-F238E27FC236}">
                          <a16:creationId xmlns:a16="http://schemas.microsoft.com/office/drawing/2014/main" id="{01B7306C-C82A-4CBC-8810-B196E2B85FD9}"/>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79" name="Arc 78">
                      <a:extLst>
                        <a:ext uri="{FF2B5EF4-FFF2-40B4-BE49-F238E27FC236}">
                          <a16:creationId xmlns:a16="http://schemas.microsoft.com/office/drawing/2014/main" id="{4309EB4B-A1C1-41B8-9E71-43E4632DE81A}"/>
                        </a:ext>
                      </a:extLst>
                    </p:cNvPr>
                    <p:cNvSpPr/>
                    <p:nvPr/>
                  </p:nvSpPr>
                  <p:spPr>
                    <a:xfrm>
                      <a:off x="5805714" y="609691"/>
                      <a:ext cx="410553" cy="386869"/>
                    </a:xfrm>
                    <a:prstGeom prst="arc">
                      <a:avLst>
                        <a:gd name="adj1" fmla="val 10817170"/>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42" name="Group 41">
                    <a:extLst>
                      <a:ext uri="{FF2B5EF4-FFF2-40B4-BE49-F238E27FC236}">
                        <a16:creationId xmlns:a16="http://schemas.microsoft.com/office/drawing/2014/main" id="{C74B4894-B5D2-4362-964C-D4DC0546060A}"/>
                      </a:ext>
                    </a:extLst>
                  </p:cNvPr>
                  <p:cNvGrpSpPr/>
                  <p:nvPr/>
                </p:nvGrpSpPr>
                <p:grpSpPr>
                  <a:xfrm>
                    <a:off x="5805714" y="2918757"/>
                    <a:ext cx="580573" cy="386869"/>
                    <a:chOff x="5805714" y="609691"/>
                    <a:chExt cx="580573" cy="386869"/>
                  </a:xfrm>
                </p:grpSpPr>
                <p:sp>
                  <p:nvSpPr>
                    <p:cNvPr id="76" name="Rectangle 75">
                      <a:extLst>
                        <a:ext uri="{FF2B5EF4-FFF2-40B4-BE49-F238E27FC236}">
                          <a16:creationId xmlns:a16="http://schemas.microsoft.com/office/drawing/2014/main" id="{DA95D981-4D5B-4F4F-8A82-69838938508F}"/>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77" name="Arc 76">
                      <a:extLst>
                        <a:ext uri="{FF2B5EF4-FFF2-40B4-BE49-F238E27FC236}">
                          <a16:creationId xmlns:a16="http://schemas.microsoft.com/office/drawing/2014/main" id="{E4822634-A39A-4B0D-8399-883328FCA1EE}"/>
                        </a:ext>
                      </a:extLst>
                    </p:cNvPr>
                    <p:cNvSpPr/>
                    <p:nvPr/>
                  </p:nvSpPr>
                  <p:spPr>
                    <a:xfrm>
                      <a:off x="5805714" y="609691"/>
                      <a:ext cx="410553" cy="386869"/>
                    </a:xfrm>
                    <a:prstGeom prst="arc">
                      <a:avLst>
                        <a:gd name="adj1" fmla="val 11220475"/>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43" name="Group 42">
                    <a:extLst>
                      <a:ext uri="{FF2B5EF4-FFF2-40B4-BE49-F238E27FC236}">
                        <a16:creationId xmlns:a16="http://schemas.microsoft.com/office/drawing/2014/main" id="{AC0C8900-7AAE-4DAD-9853-250BA8E46217}"/>
                      </a:ext>
                    </a:extLst>
                  </p:cNvPr>
                  <p:cNvGrpSpPr/>
                  <p:nvPr/>
                </p:nvGrpSpPr>
                <p:grpSpPr>
                  <a:xfrm>
                    <a:off x="5805714" y="3229780"/>
                    <a:ext cx="580573" cy="386869"/>
                    <a:chOff x="5805714" y="609691"/>
                    <a:chExt cx="580573" cy="386869"/>
                  </a:xfrm>
                </p:grpSpPr>
                <p:sp>
                  <p:nvSpPr>
                    <p:cNvPr id="74" name="Rectangle 73">
                      <a:extLst>
                        <a:ext uri="{FF2B5EF4-FFF2-40B4-BE49-F238E27FC236}">
                          <a16:creationId xmlns:a16="http://schemas.microsoft.com/office/drawing/2014/main" id="{8F16C3F5-5111-4385-95DB-684995C5DA9E}"/>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75" name="Arc 74">
                      <a:extLst>
                        <a:ext uri="{FF2B5EF4-FFF2-40B4-BE49-F238E27FC236}">
                          <a16:creationId xmlns:a16="http://schemas.microsoft.com/office/drawing/2014/main" id="{C8E4EC42-A513-472E-AE69-66EF8F71937C}"/>
                        </a:ext>
                      </a:extLst>
                    </p:cNvPr>
                    <p:cNvSpPr/>
                    <p:nvPr/>
                  </p:nvSpPr>
                  <p:spPr>
                    <a:xfrm>
                      <a:off x="5805714" y="609691"/>
                      <a:ext cx="410553" cy="386869"/>
                    </a:xfrm>
                    <a:prstGeom prst="arc">
                      <a:avLst>
                        <a:gd name="adj1" fmla="val 1064800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44" name="Group 43">
                    <a:extLst>
                      <a:ext uri="{FF2B5EF4-FFF2-40B4-BE49-F238E27FC236}">
                        <a16:creationId xmlns:a16="http://schemas.microsoft.com/office/drawing/2014/main" id="{B9DF2A69-06AC-4DC9-B6C7-9A1B9D012585}"/>
                      </a:ext>
                    </a:extLst>
                  </p:cNvPr>
                  <p:cNvGrpSpPr/>
                  <p:nvPr/>
                </p:nvGrpSpPr>
                <p:grpSpPr>
                  <a:xfrm>
                    <a:off x="5805714" y="3540803"/>
                    <a:ext cx="580573" cy="386869"/>
                    <a:chOff x="5805714" y="609691"/>
                    <a:chExt cx="580573" cy="386869"/>
                  </a:xfrm>
                </p:grpSpPr>
                <p:sp>
                  <p:nvSpPr>
                    <p:cNvPr id="72" name="Rectangle 71">
                      <a:extLst>
                        <a:ext uri="{FF2B5EF4-FFF2-40B4-BE49-F238E27FC236}">
                          <a16:creationId xmlns:a16="http://schemas.microsoft.com/office/drawing/2014/main" id="{66D59475-186E-4F7A-A501-ABEDCC08DC98}"/>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73" name="Arc 72">
                      <a:extLst>
                        <a:ext uri="{FF2B5EF4-FFF2-40B4-BE49-F238E27FC236}">
                          <a16:creationId xmlns:a16="http://schemas.microsoft.com/office/drawing/2014/main" id="{55C929AA-C5D4-4A29-94FC-BF99C03F9430}"/>
                        </a:ext>
                      </a:extLst>
                    </p:cNvPr>
                    <p:cNvSpPr/>
                    <p:nvPr/>
                  </p:nvSpPr>
                  <p:spPr>
                    <a:xfrm>
                      <a:off x="5805714" y="609691"/>
                      <a:ext cx="410553" cy="386869"/>
                    </a:xfrm>
                    <a:prstGeom prst="arc">
                      <a:avLst>
                        <a:gd name="adj1" fmla="val 1090146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45" name="Group 44">
                    <a:extLst>
                      <a:ext uri="{FF2B5EF4-FFF2-40B4-BE49-F238E27FC236}">
                        <a16:creationId xmlns:a16="http://schemas.microsoft.com/office/drawing/2014/main" id="{26F5DDE8-77F1-4A19-9A73-FA16AD387091}"/>
                      </a:ext>
                    </a:extLst>
                  </p:cNvPr>
                  <p:cNvGrpSpPr/>
                  <p:nvPr/>
                </p:nvGrpSpPr>
                <p:grpSpPr>
                  <a:xfrm>
                    <a:off x="5805714" y="3851826"/>
                    <a:ext cx="580573" cy="386869"/>
                    <a:chOff x="5805714" y="609691"/>
                    <a:chExt cx="580573" cy="386869"/>
                  </a:xfrm>
                </p:grpSpPr>
                <p:sp>
                  <p:nvSpPr>
                    <p:cNvPr id="70" name="Rectangle 69">
                      <a:extLst>
                        <a:ext uri="{FF2B5EF4-FFF2-40B4-BE49-F238E27FC236}">
                          <a16:creationId xmlns:a16="http://schemas.microsoft.com/office/drawing/2014/main" id="{3975D25C-1E30-46E2-BA99-3037ADE31704}"/>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71" name="Arc 70">
                      <a:extLst>
                        <a:ext uri="{FF2B5EF4-FFF2-40B4-BE49-F238E27FC236}">
                          <a16:creationId xmlns:a16="http://schemas.microsoft.com/office/drawing/2014/main" id="{5489E9B8-DC06-4350-B467-61A9DA0B02A7}"/>
                        </a:ext>
                      </a:extLst>
                    </p:cNvPr>
                    <p:cNvSpPr/>
                    <p:nvPr/>
                  </p:nvSpPr>
                  <p:spPr>
                    <a:xfrm>
                      <a:off x="5805714" y="609691"/>
                      <a:ext cx="410553" cy="386869"/>
                    </a:xfrm>
                    <a:prstGeom prst="arc">
                      <a:avLst>
                        <a:gd name="adj1" fmla="val 11023282"/>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46" name="Group 45">
                    <a:extLst>
                      <a:ext uri="{FF2B5EF4-FFF2-40B4-BE49-F238E27FC236}">
                        <a16:creationId xmlns:a16="http://schemas.microsoft.com/office/drawing/2014/main" id="{0375CE18-5EC1-4881-8142-DC1BC91AD094}"/>
                      </a:ext>
                    </a:extLst>
                  </p:cNvPr>
                  <p:cNvGrpSpPr/>
                  <p:nvPr/>
                </p:nvGrpSpPr>
                <p:grpSpPr>
                  <a:xfrm>
                    <a:off x="5805714" y="4162849"/>
                    <a:ext cx="580573" cy="386869"/>
                    <a:chOff x="5805714" y="609691"/>
                    <a:chExt cx="580573" cy="386869"/>
                  </a:xfrm>
                </p:grpSpPr>
                <p:sp>
                  <p:nvSpPr>
                    <p:cNvPr id="68" name="Rectangle 67">
                      <a:extLst>
                        <a:ext uri="{FF2B5EF4-FFF2-40B4-BE49-F238E27FC236}">
                          <a16:creationId xmlns:a16="http://schemas.microsoft.com/office/drawing/2014/main" id="{10A76D25-919A-40D9-9554-EFE2D3956BE4}"/>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69" name="Arc 68">
                      <a:extLst>
                        <a:ext uri="{FF2B5EF4-FFF2-40B4-BE49-F238E27FC236}">
                          <a16:creationId xmlns:a16="http://schemas.microsoft.com/office/drawing/2014/main" id="{F541D253-66CC-4C59-909C-302800ABEEFC}"/>
                        </a:ext>
                      </a:extLst>
                    </p:cNvPr>
                    <p:cNvSpPr/>
                    <p:nvPr/>
                  </p:nvSpPr>
                  <p:spPr>
                    <a:xfrm>
                      <a:off x="5805714" y="609691"/>
                      <a:ext cx="410553" cy="386869"/>
                    </a:xfrm>
                    <a:prstGeom prst="arc">
                      <a:avLst>
                        <a:gd name="adj1" fmla="val 11168103"/>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47" name="Group 46">
                    <a:extLst>
                      <a:ext uri="{FF2B5EF4-FFF2-40B4-BE49-F238E27FC236}">
                        <a16:creationId xmlns:a16="http://schemas.microsoft.com/office/drawing/2014/main" id="{D86A99F9-8CBA-4BBB-88F7-14582E27C64C}"/>
                      </a:ext>
                    </a:extLst>
                  </p:cNvPr>
                  <p:cNvGrpSpPr/>
                  <p:nvPr/>
                </p:nvGrpSpPr>
                <p:grpSpPr>
                  <a:xfrm>
                    <a:off x="5805714" y="4473872"/>
                    <a:ext cx="580573" cy="386869"/>
                    <a:chOff x="5805714" y="609691"/>
                    <a:chExt cx="580573" cy="386869"/>
                  </a:xfrm>
                </p:grpSpPr>
                <p:sp>
                  <p:nvSpPr>
                    <p:cNvPr id="66" name="Rectangle 65">
                      <a:extLst>
                        <a:ext uri="{FF2B5EF4-FFF2-40B4-BE49-F238E27FC236}">
                          <a16:creationId xmlns:a16="http://schemas.microsoft.com/office/drawing/2014/main" id="{16259704-CA38-4525-8489-D1FECD12BDBC}"/>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67" name="Arc 66">
                      <a:extLst>
                        <a:ext uri="{FF2B5EF4-FFF2-40B4-BE49-F238E27FC236}">
                          <a16:creationId xmlns:a16="http://schemas.microsoft.com/office/drawing/2014/main" id="{40F4FCA1-5992-49D0-8CE6-8488CF6BAF04}"/>
                        </a:ext>
                      </a:extLst>
                    </p:cNvPr>
                    <p:cNvSpPr/>
                    <p:nvPr/>
                  </p:nvSpPr>
                  <p:spPr>
                    <a:xfrm>
                      <a:off x="5805714" y="609691"/>
                      <a:ext cx="410553" cy="386869"/>
                    </a:xfrm>
                    <a:prstGeom prst="arc">
                      <a:avLst>
                        <a:gd name="adj1" fmla="val 11188676"/>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48" name="Group 47">
                    <a:extLst>
                      <a:ext uri="{FF2B5EF4-FFF2-40B4-BE49-F238E27FC236}">
                        <a16:creationId xmlns:a16="http://schemas.microsoft.com/office/drawing/2014/main" id="{F5C59377-7214-4209-BA16-86D5D1DAE2B0}"/>
                      </a:ext>
                    </a:extLst>
                  </p:cNvPr>
                  <p:cNvGrpSpPr/>
                  <p:nvPr/>
                </p:nvGrpSpPr>
                <p:grpSpPr>
                  <a:xfrm>
                    <a:off x="5805714" y="4784895"/>
                    <a:ext cx="580573" cy="386869"/>
                    <a:chOff x="5805714" y="609691"/>
                    <a:chExt cx="580573" cy="386869"/>
                  </a:xfrm>
                </p:grpSpPr>
                <p:sp>
                  <p:nvSpPr>
                    <p:cNvPr id="64" name="Rectangle 63">
                      <a:extLst>
                        <a:ext uri="{FF2B5EF4-FFF2-40B4-BE49-F238E27FC236}">
                          <a16:creationId xmlns:a16="http://schemas.microsoft.com/office/drawing/2014/main" id="{959A5D35-C7AE-458F-BBB5-71CD3A3F97F8}"/>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65" name="Arc 64">
                      <a:extLst>
                        <a:ext uri="{FF2B5EF4-FFF2-40B4-BE49-F238E27FC236}">
                          <a16:creationId xmlns:a16="http://schemas.microsoft.com/office/drawing/2014/main" id="{F490A229-65A6-4DFF-870F-4B92A114A66A}"/>
                        </a:ext>
                      </a:extLst>
                    </p:cNvPr>
                    <p:cNvSpPr/>
                    <p:nvPr/>
                  </p:nvSpPr>
                  <p:spPr>
                    <a:xfrm>
                      <a:off x="5805714" y="609691"/>
                      <a:ext cx="410553" cy="386869"/>
                    </a:xfrm>
                    <a:prstGeom prst="arc">
                      <a:avLst>
                        <a:gd name="adj1" fmla="val 11146438"/>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49" name="Group 48">
                    <a:extLst>
                      <a:ext uri="{FF2B5EF4-FFF2-40B4-BE49-F238E27FC236}">
                        <a16:creationId xmlns:a16="http://schemas.microsoft.com/office/drawing/2014/main" id="{9EC6FFFF-2006-4366-8566-0113AD9F036A}"/>
                      </a:ext>
                    </a:extLst>
                  </p:cNvPr>
                  <p:cNvGrpSpPr/>
                  <p:nvPr/>
                </p:nvGrpSpPr>
                <p:grpSpPr>
                  <a:xfrm>
                    <a:off x="5805714" y="5095918"/>
                    <a:ext cx="580573" cy="386869"/>
                    <a:chOff x="5805714" y="609691"/>
                    <a:chExt cx="580573" cy="386869"/>
                  </a:xfrm>
                </p:grpSpPr>
                <p:sp>
                  <p:nvSpPr>
                    <p:cNvPr id="62" name="Rectangle 61">
                      <a:extLst>
                        <a:ext uri="{FF2B5EF4-FFF2-40B4-BE49-F238E27FC236}">
                          <a16:creationId xmlns:a16="http://schemas.microsoft.com/office/drawing/2014/main" id="{595E399E-0521-4D5B-914F-29C3ADDF2B72}"/>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63" name="Arc 62">
                      <a:extLst>
                        <a:ext uri="{FF2B5EF4-FFF2-40B4-BE49-F238E27FC236}">
                          <a16:creationId xmlns:a16="http://schemas.microsoft.com/office/drawing/2014/main" id="{14739334-2472-4756-B880-7780C40DA407}"/>
                        </a:ext>
                      </a:extLst>
                    </p:cNvPr>
                    <p:cNvSpPr/>
                    <p:nvPr/>
                  </p:nvSpPr>
                  <p:spPr>
                    <a:xfrm>
                      <a:off x="5805714" y="609691"/>
                      <a:ext cx="410553" cy="386869"/>
                    </a:xfrm>
                    <a:prstGeom prst="arc">
                      <a:avLst>
                        <a:gd name="adj1" fmla="val 11122511"/>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50" name="Group 49">
                    <a:extLst>
                      <a:ext uri="{FF2B5EF4-FFF2-40B4-BE49-F238E27FC236}">
                        <a16:creationId xmlns:a16="http://schemas.microsoft.com/office/drawing/2014/main" id="{6D7FEFCF-F5E2-48A4-8DA2-466E3FA530E8}"/>
                      </a:ext>
                    </a:extLst>
                  </p:cNvPr>
                  <p:cNvGrpSpPr/>
                  <p:nvPr/>
                </p:nvGrpSpPr>
                <p:grpSpPr>
                  <a:xfrm>
                    <a:off x="5805714" y="5406941"/>
                    <a:ext cx="580573" cy="386869"/>
                    <a:chOff x="5805714" y="609691"/>
                    <a:chExt cx="580573" cy="386869"/>
                  </a:xfrm>
                </p:grpSpPr>
                <p:sp>
                  <p:nvSpPr>
                    <p:cNvPr id="60" name="Rectangle 59">
                      <a:extLst>
                        <a:ext uri="{FF2B5EF4-FFF2-40B4-BE49-F238E27FC236}">
                          <a16:creationId xmlns:a16="http://schemas.microsoft.com/office/drawing/2014/main" id="{5B8C7798-2FB8-447C-BA5C-ECB75C74E5AD}"/>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61" name="Arc 60">
                      <a:extLst>
                        <a:ext uri="{FF2B5EF4-FFF2-40B4-BE49-F238E27FC236}">
                          <a16:creationId xmlns:a16="http://schemas.microsoft.com/office/drawing/2014/main" id="{DDFE7CA2-AC7D-4CF0-A779-1F7EC6161969}"/>
                        </a:ext>
                      </a:extLst>
                    </p:cNvPr>
                    <p:cNvSpPr/>
                    <p:nvPr/>
                  </p:nvSpPr>
                  <p:spPr>
                    <a:xfrm>
                      <a:off x="5805714" y="609691"/>
                      <a:ext cx="410553" cy="386869"/>
                    </a:xfrm>
                    <a:prstGeom prst="arc">
                      <a:avLst>
                        <a:gd name="adj1" fmla="val 1087916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51" name="Group 50">
                    <a:extLst>
                      <a:ext uri="{FF2B5EF4-FFF2-40B4-BE49-F238E27FC236}">
                        <a16:creationId xmlns:a16="http://schemas.microsoft.com/office/drawing/2014/main" id="{EF6B5FAD-EB1F-43DC-8B99-11CAD21D64C9}"/>
                      </a:ext>
                    </a:extLst>
                  </p:cNvPr>
                  <p:cNvGrpSpPr/>
                  <p:nvPr/>
                </p:nvGrpSpPr>
                <p:grpSpPr>
                  <a:xfrm>
                    <a:off x="5805714" y="5717964"/>
                    <a:ext cx="580573" cy="386869"/>
                    <a:chOff x="5805714" y="609691"/>
                    <a:chExt cx="580573" cy="386869"/>
                  </a:xfrm>
                </p:grpSpPr>
                <p:sp>
                  <p:nvSpPr>
                    <p:cNvPr id="58" name="Rectangle 57">
                      <a:extLst>
                        <a:ext uri="{FF2B5EF4-FFF2-40B4-BE49-F238E27FC236}">
                          <a16:creationId xmlns:a16="http://schemas.microsoft.com/office/drawing/2014/main" id="{B817890A-729D-4FBB-8EF7-DAFD6F73427B}"/>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59" name="Arc 58">
                      <a:extLst>
                        <a:ext uri="{FF2B5EF4-FFF2-40B4-BE49-F238E27FC236}">
                          <a16:creationId xmlns:a16="http://schemas.microsoft.com/office/drawing/2014/main" id="{EAD6132E-2435-4771-A3CC-CCE94E7A9600}"/>
                        </a:ext>
                      </a:extLst>
                    </p:cNvPr>
                    <p:cNvSpPr/>
                    <p:nvPr/>
                  </p:nvSpPr>
                  <p:spPr>
                    <a:xfrm>
                      <a:off x="5805714" y="609691"/>
                      <a:ext cx="410553" cy="386869"/>
                    </a:xfrm>
                    <a:prstGeom prst="arc">
                      <a:avLst>
                        <a:gd name="adj1" fmla="val 1099240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52" name="Group 51">
                    <a:extLst>
                      <a:ext uri="{FF2B5EF4-FFF2-40B4-BE49-F238E27FC236}">
                        <a16:creationId xmlns:a16="http://schemas.microsoft.com/office/drawing/2014/main" id="{2B7006E1-B188-46BA-BAA5-15A960905F4C}"/>
                      </a:ext>
                    </a:extLst>
                  </p:cNvPr>
                  <p:cNvGrpSpPr/>
                  <p:nvPr/>
                </p:nvGrpSpPr>
                <p:grpSpPr>
                  <a:xfrm>
                    <a:off x="5805714" y="6028987"/>
                    <a:ext cx="580573" cy="386869"/>
                    <a:chOff x="5805714" y="609691"/>
                    <a:chExt cx="580573" cy="386869"/>
                  </a:xfrm>
                </p:grpSpPr>
                <p:sp>
                  <p:nvSpPr>
                    <p:cNvPr id="56" name="Rectangle 55">
                      <a:extLst>
                        <a:ext uri="{FF2B5EF4-FFF2-40B4-BE49-F238E27FC236}">
                          <a16:creationId xmlns:a16="http://schemas.microsoft.com/office/drawing/2014/main" id="{D01250CF-AFA1-4A19-B3C7-7F163609380B}"/>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57" name="Arc 56">
                      <a:extLst>
                        <a:ext uri="{FF2B5EF4-FFF2-40B4-BE49-F238E27FC236}">
                          <a16:creationId xmlns:a16="http://schemas.microsoft.com/office/drawing/2014/main" id="{1014BA5C-C370-44EB-84DA-2D69E36CE6C3}"/>
                        </a:ext>
                      </a:extLst>
                    </p:cNvPr>
                    <p:cNvSpPr/>
                    <p:nvPr/>
                  </p:nvSpPr>
                  <p:spPr>
                    <a:xfrm>
                      <a:off x="5805714" y="609691"/>
                      <a:ext cx="410553" cy="386869"/>
                    </a:xfrm>
                    <a:prstGeom prst="arc">
                      <a:avLst>
                        <a:gd name="adj1" fmla="val 11197210"/>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53" name="Group 52">
                    <a:extLst>
                      <a:ext uri="{FF2B5EF4-FFF2-40B4-BE49-F238E27FC236}">
                        <a16:creationId xmlns:a16="http://schemas.microsoft.com/office/drawing/2014/main" id="{AD8CB7E5-EBC4-4791-B93B-D0B41B862B83}"/>
                      </a:ext>
                    </a:extLst>
                  </p:cNvPr>
                  <p:cNvGrpSpPr/>
                  <p:nvPr/>
                </p:nvGrpSpPr>
                <p:grpSpPr>
                  <a:xfrm>
                    <a:off x="5805714" y="6340004"/>
                    <a:ext cx="580573" cy="386869"/>
                    <a:chOff x="5805714" y="609691"/>
                    <a:chExt cx="580573" cy="386869"/>
                  </a:xfrm>
                </p:grpSpPr>
                <p:sp>
                  <p:nvSpPr>
                    <p:cNvPr id="54" name="Rectangle 53">
                      <a:extLst>
                        <a:ext uri="{FF2B5EF4-FFF2-40B4-BE49-F238E27FC236}">
                          <a16:creationId xmlns:a16="http://schemas.microsoft.com/office/drawing/2014/main" id="{CF456FF3-391C-4C8E-A128-A413BDBBB225}"/>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55" name="Arc 54">
                      <a:extLst>
                        <a:ext uri="{FF2B5EF4-FFF2-40B4-BE49-F238E27FC236}">
                          <a16:creationId xmlns:a16="http://schemas.microsoft.com/office/drawing/2014/main" id="{8838FE2A-04D7-44E3-97C3-54338832CB9A}"/>
                        </a:ext>
                      </a:extLst>
                    </p:cNvPr>
                    <p:cNvSpPr/>
                    <p:nvPr/>
                  </p:nvSpPr>
                  <p:spPr>
                    <a:xfrm>
                      <a:off x="5805714" y="609691"/>
                      <a:ext cx="410553" cy="386869"/>
                    </a:xfrm>
                    <a:prstGeom prst="arc">
                      <a:avLst>
                        <a:gd name="adj1" fmla="val 11129801"/>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grpSp>
            </p:grpSp>
          </p:grpSp>
        </p:grpSp>
      </p:grpSp>
      <p:sp>
        <p:nvSpPr>
          <p:cNvPr id="103" name="TextBox 102">
            <a:extLst>
              <a:ext uri="{FF2B5EF4-FFF2-40B4-BE49-F238E27FC236}">
                <a16:creationId xmlns:a16="http://schemas.microsoft.com/office/drawing/2014/main" id="{F2C903F3-C80B-4C65-BBE4-42679B3787E3}"/>
              </a:ext>
            </a:extLst>
          </p:cNvPr>
          <p:cNvSpPr txBox="1"/>
          <p:nvPr/>
        </p:nvSpPr>
        <p:spPr>
          <a:xfrm>
            <a:off x="6807684" y="934591"/>
            <a:ext cx="4476128" cy="523220"/>
          </a:xfrm>
          <a:prstGeom prst="rect">
            <a:avLst/>
          </a:prstGeom>
          <a:noFill/>
        </p:spPr>
        <p:txBody>
          <a:bodyPr wrap="square" rtlCol="0">
            <a:spAutoFit/>
          </a:bodyPr>
          <a:lstStyle/>
          <a:p>
            <a:pPr lvl="0" algn="ctr"/>
            <a:r>
              <a:rPr lang="ar-EG" sz="2800" b="1" dirty="0">
                <a:ln>
                  <a:solidFill>
                    <a:srgbClr val="00B0F0"/>
                  </a:solidFill>
                </a:ln>
                <a:solidFill>
                  <a:srgbClr val="00B0F0"/>
                </a:solidFill>
                <a:effectLst/>
                <a:latin typeface="Sakkal Majalla" pitchFamily="2" charset="-78"/>
                <a:cs typeface="Sakkal Majalla" pitchFamily="2" charset="-78"/>
              </a:rPr>
              <a:t>مدخل إلى الذكاء الاصطناعي</a:t>
            </a:r>
          </a:p>
        </p:txBody>
      </p:sp>
      <p:sp>
        <p:nvSpPr>
          <p:cNvPr id="104" name="TextBox 103">
            <a:extLst>
              <a:ext uri="{FF2B5EF4-FFF2-40B4-BE49-F238E27FC236}">
                <a16:creationId xmlns:a16="http://schemas.microsoft.com/office/drawing/2014/main" id="{BC486640-E351-43E9-B9E2-9FE71880CCBD}"/>
              </a:ext>
            </a:extLst>
          </p:cNvPr>
          <p:cNvSpPr txBox="1"/>
          <p:nvPr/>
        </p:nvSpPr>
        <p:spPr>
          <a:xfrm>
            <a:off x="6580449" y="1492418"/>
            <a:ext cx="4622994" cy="4524315"/>
          </a:xfrm>
          <a:prstGeom prst="rect">
            <a:avLst/>
          </a:prstGeom>
          <a:noFill/>
        </p:spPr>
        <p:txBody>
          <a:bodyPr wrap="square" rtlCol="0">
            <a:spAutoFit/>
          </a:bodyPr>
          <a:lstStyle/>
          <a:p>
            <a:pPr marL="357188" lvl="0"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تاريخ بداية الذكاء الاصطناعي.</a:t>
            </a:r>
          </a:p>
          <a:p>
            <a:pPr marL="357188" lvl="0"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تعريف الذكاء الاصطناعي.</a:t>
            </a:r>
          </a:p>
          <a:p>
            <a:pPr marL="357188" lvl="0"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مراحل تطور الذكاء الاصطناعي.</a:t>
            </a:r>
          </a:p>
          <a:p>
            <a:pPr marL="357188" lvl="0"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الفرق بين الذكاء الاصطناعي والذكاء الإنساني.</a:t>
            </a:r>
          </a:p>
          <a:p>
            <a:pPr marL="357188" lvl="0"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أساليب الذكاء الاصطناعي.</a:t>
            </a:r>
          </a:p>
          <a:p>
            <a:pPr marL="357188" lvl="0"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مستقبل الذكاء الاصطناعي.</a:t>
            </a:r>
          </a:p>
          <a:p>
            <a:pPr marL="357188" lvl="0"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ميادين الذكاء الاصطناعي.</a:t>
            </a:r>
          </a:p>
          <a:p>
            <a:pPr marL="357188" lvl="0"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العلاقة بين الذكاء البشري والذكاء الاصطناعي.</a:t>
            </a:r>
          </a:p>
        </p:txBody>
      </p:sp>
      <p:sp>
        <p:nvSpPr>
          <p:cNvPr id="105" name="TextBox 104">
            <a:extLst>
              <a:ext uri="{FF2B5EF4-FFF2-40B4-BE49-F238E27FC236}">
                <a16:creationId xmlns:a16="http://schemas.microsoft.com/office/drawing/2014/main" id="{F2C903F3-C80B-4C65-BBE4-42679B3787E3}"/>
              </a:ext>
            </a:extLst>
          </p:cNvPr>
          <p:cNvSpPr txBox="1"/>
          <p:nvPr/>
        </p:nvSpPr>
        <p:spPr>
          <a:xfrm>
            <a:off x="456046" y="780156"/>
            <a:ext cx="5369840" cy="630942"/>
          </a:xfrm>
          <a:prstGeom prst="rect">
            <a:avLst/>
          </a:prstGeom>
          <a:noFill/>
        </p:spPr>
        <p:txBody>
          <a:bodyPr wrap="square" rtlCol="0">
            <a:spAutoFit/>
          </a:bodyPr>
          <a:lstStyle/>
          <a:p>
            <a:pPr algn="ctr">
              <a:lnSpc>
                <a:spcPct val="125000"/>
              </a:lnSpc>
            </a:pPr>
            <a:r>
              <a:rPr lang="ar-EG" sz="2800" b="1" dirty="0">
                <a:ln>
                  <a:solidFill>
                    <a:srgbClr val="00B0F0"/>
                  </a:solidFill>
                </a:ln>
                <a:solidFill>
                  <a:srgbClr val="00B0F0"/>
                </a:solidFill>
                <a:effectLst/>
                <a:latin typeface="Sakkal Majalla" pitchFamily="2" charset="-78"/>
                <a:cs typeface="Sakkal Majalla" pitchFamily="2" charset="-78"/>
              </a:rPr>
              <a:t>إيجابيات وسلبيات الذكاء الاصطناعي</a:t>
            </a:r>
          </a:p>
        </p:txBody>
      </p:sp>
      <p:sp>
        <p:nvSpPr>
          <p:cNvPr id="106" name="TextBox 105">
            <a:extLst>
              <a:ext uri="{FF2B5EF4-FFF2-40B4-BE49-F238E27FC236}">
                <a16:creationId xmlns:a16="http://schemas.microsoft.com/office/drawing/2014/main" id="{BC486640-E351-43E9-B9E2-9FE71880CCBD}"/>
              </a:ext>
            </a:extLst>
          </p:cNvPr>
          <p:cNvSpPr txBox="1"/>
          <p:nvPr/>
        </p:nvSpPr>
        <p:spPr>
          <a:xfrm>
            <a:off x="905713" y="1322259"/>
            <a:ext cx="4818496" cy="2308324"/>
          </a:xfrm>
          <a:prstGeom prst="rect">
            <a:avLst/>
          </a:prstGeom>
          <a:noFill/>
        </p:spPr>
        <p:txBody>
          <a:bodyPr wrap="square" rtlCol="0">
            <a:spAutoFit/>
          </a:bodyPr>
          <a:lstStyle/>
          <a:p>
            <a:pPr marL="357188"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إيجابيات الذكاء الاصطناعي.</a:t>
            </a:r>
          </a:p>
          <a:p>
            <a:pPr marL="357188"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سلبيات الذكاء الاصطناعي.</a:t>
            </a:r>
          </a:p>
          <a:p>
            <a:pPr marL="357188"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مجالات الذكاء الاصطناعي.</a:t>
            </a:r>
          </a:p>
          <a:p>
            <a:pPr marL="357188"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أهمية استخدام الذكاء الاصطناعي.</a:t>
            </a:r>
          </a:p>
        </p:txBody>
      </p:sp>
      <p:sp>
        <p:nvSpPr>
          <p:cNvPr id="107" name="TextBox 106">
            <a:extLst>
              <a:ext uri="{FF2B5EF4-FFF2-40B4-BE49-F238E27FC236}">
                <a16:creationId xmlns:a16="http://schemas.microsoft.com/office/drawing/2014/main" id="{B1FBF4D5-CE44-480D-BC29-B88EB2D96005}"/>
              </a:ext>
            </a:extLst>
          </p:cNvPr>
          <p:cNvSpPr txBox="1"/>
          <p:nvPr/>
        </p:nvSpPr>
        <p:spPr>
          <a:xfrm>
            <a:off x="11269599" y="4152553"/>
            <a:ext cx="553998" cy="2326663"/>
          </a:xfrm>
          <a:prstGeom prst="rect">
            <a:avLst/>
          </a:prstGeom>
          <a:noFill/>
        </p:spPr>
        <p:txBody>
          <a:bodyPr vert="vert270"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JO" sz="2400" b="1" i="0" u="none" strike="noStrike" kern="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اليوم التدريبي الأول</a:t>
            </a:r>
            <a:endParaRPr kumimoji="0" lang="en-US" sz="2400" b="1" i="0" u="none" strike="noStrike" kern="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
        <p:nvSpPr>
          <p:cNvPr id="108" name="TextBox 107">
            <a:extLst>
              <a:ext uri="{FF2B5EF4-FFF2-40B4-BE49-F238E27FC236}">
                <a16:creationId xmlns:a16="http://schemas.microsoft.com/office/drawing/2014/main" id="{028D77CE-26CC-48A3-92E2-0D112FD9E9FA}"/>
              </a:ext>
            </a:extLst>
          </p:cNvPr>
          <p:cNvSpPr txBox="1"/>
          <p:nvPr/>
        </p:nvSpPr>
        <p:spPr>
          <a:xfrm flipH="1">
            <a:off x="379941" y="4060932"/>
            <a:ext cx="553998" cy="2315661"/>
          </a:xfrm>
          <a:prstGeom prst="rect">
            <a:avLst/>
          </a:prstGeom>
          <a:noFill/>
        </p:spPr>
        <p:txBody>
          <a:bodyPr vert="vert270"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JO" sz="2400" b="1" i="0" u="none" strike="noStrike" kern="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اليوم التدريبي الثاني</a:t>
            </a:r>
            <a:endParaRPr kumimoji="0" lang="en-US" sz="2400" b="1" i="0" u="none" strike="noStrike" kern="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
        <p:nvSpPr>
          <p:cNvPr id="109" name="Slide Number Placeholder 108"/>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3</a:t>
            </a:fld>
            <a:endParaRPr kumimoji="0" lang="ar-EG"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03318201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07"/>
                                        </p:tgtEl>
                                        <p:attrNameLst>
                                          <p:attrName>style.visibility</p:attrName>
                                        </p:attrNameLst>
                                      </p:cBhvr>
                                      <p:to>
                                        <p:strVal val="visible"/>
                                      </p:to>
                                    </p:set>
                                    <p:animEffect transition="in" filter="randombar(horizontal)">
                                      <p:cBhvr>
                                        <p:cTn id="10" dur="500"/>
                                        <p:tgtEl>
                                          <p:spTgt spid="107"/>
                                        </p:tgtEl>
                                      </p:cBhvr>
                                    </p:animEffect>
                                  </p:childTnLst>
                                </p:cTn>
                              </p:par>
                              <p:par>
                                <p:cTn id="11" presetID="2" presetClass="entr" presetSubtype="4" fill="hold" grpId="0" nodeType="withEffect">
                                  <p:stCondLst>
                                    <p:cond delay="0"/>
                                  </p:stCondLst>
                                  <p:childTnLst>
                                    <p:set>
                                      <p:cBhvr>
                                        <p:cTn id="12" dur="1" fill="hold">
                                          <p:stCondLst>
                                            <p:cond delay="0"/>
                                          </p:stCondLst>
                                        </p:cTn>
                                        <p:tgtEl>
                                          <p:spTgt spid="103"/>
                                        </p:tgtEl>
                                        <p:attrNameLst>
                                          <p:attrName>style.visibility</p:attrName>
                                        </p:attrNameLst>
                                      </p:cBhvr>
                                      <p:to>
                                        <p:strVal val="visible"/>
                                      </p:to>
                                    </p:set>
                                    <p:anim calcmode="lin" valueType="num">
                                      <p:cBhvr additive="base">
                                        <p:cTn id="13" dur="500" fill="hold"/>
                                        <p:tgtEl>
                                          <p:spTgt spid="103"/>
                                        </p:tgtEl>
                                        <p:attrNameLst>
                                          <p:attrName>ppt_x</p:attrName>
                                        </p:attrNameLst>
                                      </p:cBhvr>
                                      <p:tavLst>
                                        <p:tav tm="0">
                                          <p:val>
                                            <p:strVal val="#ppt_x"/>
                                          </p:val>
                                        </p:tav>
                                        <p:tav tm="100000">
                                          <p:val>
                                            <p:strVal val="#ppt_x"/>
                                          </p:val>
                                        </p:tav>
                                      </p:tavLst>
                                    </p:anim>
                                    <p:anim calcmode="lin" valueType="num">
                                      <p:cBhvr additive="base">
                                        <p:cTn id="14" dur="500" fill="hold"/>
                                        <p:tgtEl>
                                          <p:spTgt spid="10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104">
                                            <p:txEl>
                                              <p:pRg st="0" end="0"/>
                                            </p:txEl>
                                          </p:spTgt>
                                        </p:tgtEl>
                                        <p:attrNameLst>
                                          <p:attrName>style.visibility</p:attrName>
                                        </p:attrNameLst>
                                      </p:cBhvr>
                                      <p:to>
                                        <p:strVal val="visible"/>
                                      </p:to>
                                    </p:set>
                                    <p:animEffect transition="in" filter="barn(inVertical)">
                                      <p:cBhvr>
                                        <p:cTn id="19" dur="500"/>
                                        <p:tgtEl>
                                          <p:spTgt spid="104">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104">
                                            <p:txEl>
                                              <p:pRg st="1" end="1"/>
                                            </p:txEl>
                                          </p:spTgt>
                                        </p:tgtEl>
                                        <p:attrNameLst>
                                          <p:attrName>style.visibility</p:attrName>
                                        </p:attrNameLst>
                                      </p:cBhvr>
                                      <p:to>
                                        <p:strVal val="visible"/>
                                      </p:to>
                                    </p:set>
                                    <p:animEffect transition="in" filter="barn(inVertical)">
                                      <p:cBhvr>
                                        <p:cTn id="24" dur="500"/>
                                        <p:tgtEl>
                                          <p:spTgt spid="104">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104">
                                            <p:txEl>
                                              <p:pRg st="2" end="2"/>
                                            </p:txEl>
                                          </p:spTgt>
                                        </p:tgtEl>
                                        <p:attrNameLst>
                                          <p:attrName>style.visibility</p:attrName>
                                        </p:attrNameLst>
                                      </p:cBhvr>
                                      <p:to>
                                        <p:strVal val="visible"/>
                                      </p:to>
                                    </p:set>
                                    <p:animEffect transition="in" filter="barn(inVertical)">
                                      <p:cBhvr>
                                        <p:cTn id="29" dur="500"/>
                                        <p:tgtEl>
                                          <p:spTgt spid="104">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nodeType="clickEffect">
                                  <p:stCondLst>
                                    <p:cond delay="0"/>
                                  </p:stCondLst>
                                  <p:childTnLst>
                                    <p:set>
                                      <p:cBhvr>
                                        <p:cTn id="33" dur="1" fill="hold">
                                          <p:stCondLst>
                                            <p:cond delay="0"/>
                                          </p:stCondLst>
                                        </p:cTn>
                                        <p:tgtEl>
                                          <p:spTgt spid="104">
                                            <p:txEl>
                                              <p:pRg st="3" end="3"/>
                                            </p:txEl>
                                          </p:spTgt>
                                        </p:tgtEl>
                                        <p:attrNameLst>
                                          <p:attrName>style.visibility</p:attrName>
                                        </p:attrNameLst>
                                      </p:cBhvr>
                                      <p:to>
                                        <p:strVal val="visible"/>
                                      </p:to>
                                    </p:set>
                                    <p:animEffect transition="in" filter="barn(inVertical)">
                                      <p:cBhvr>
                                        <p:cTn id="34" dur="500"/>
                                        <p:tgtEl>
                                          <p:spTgt spid="104">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nodeType="clickEffect">
                                  <p:stCondLst>
                                    <p:cond delay="0"/>
                                  </p:stCondLst>
                                  <p:childTnLst>
                                    <p:set>
                                      <p:cBhvr>
                                        <p:cTn id="38" dur="1" fill="hold">
                                          <p:stCondLst>
                                            <p:cond delay="0"/>
                                          </p:stCondLst>
                                        </p:cTn>
                                        <p:tgtEl>
                                          <p:spTgt spid="104">
                                            <p:txEl>
                                              <p:pRg st="4" end="4"/>
                                            </p:txEl>
                                          </p:spTgt>
                                        </p:tgtEl>
                                        <p:attrNameLst>
                                          <p:attrName>style.visibility</p:attrName>
                                        </p:attrNameLst>
                                      </p:cBhvr>
                                      <p:to>
                                        <p:strVal val="visible"/>
                                      </p:to>
                                    </p:set>
                                    <p:animEffect transition="in" filter="barn(inVertical)">
                                      <p:cBhvr>
                                        <p:cTn id="39" dur="500"/>
                                        <p:tgtEl>
                                          <p:spTgt spid="104">
                                            <p:txEl>
                                              <p:pRg st="4" end="4"/>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nodeType="clickEffect">
                                  <p:stCondLst>
                                    <p:cond delay="0"/>
                                  </p:stCondLst>
                                  <p:childTnLst>
                                    <p:set>
                                      <p:cBhvr>
                                        <p:cTn id="43" dur="1" fill="hold">
                                          <p:stCondLst>
                                            <p:cond delay="0"/>
                                          </p:stCondLst>
                                        </p:cTn>
                                        <p:tgtEl>
                                          <p:spTgt spid="104">
                                            <p:txEl>
                                              <p:pRg st="5" end="5"/>
                                            </p:txEl>
                                          </p:spTgt>
                                        </p:tgtEl>
                                        <p:attrNameLst>
                                          <p:attrName>style.visibility</p:attrName>
                                        </p:attrNameLst>
                                      </p:cBhvr>
                                      <p:to>
                                        <p:strVal val="visible"/>
                                      </p:to>
                                    </p:set>
                                    <p:animEffect transition="in" filter="barn(inVertical)">
                                      <p:cBhvr>
                                        <p:cTn id="44" dur="500"/>
                                        <p:tgtEl>
                                          <p:spTgt spid="104">
                                            <p:txEl>
                                              <p:pRg st="5" end="5"/>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nodeType="clickEffect">
                                  <p:stCondLst>
                                    <p:cond delay="0"/>
                                  </p:stCondLst>
                                  <p:childTnLst>
                                    <p:set>
                                      <p:cBhvr>
                                        <p:cTn id="48" dur="1" fill="hold">
                                          <p:stCondLst>
                                            <p:cond delay="0"/>
                                          </p:stCondLst>
                                        </p:cTn>
                                        <p:tgtEl>
                                          <p:spTgt spid="104">
                                            <p:txEl>
                                              <p:pRg st="6" end="6"/>
                                            </p:txEl>
                                          </p:spTgt>
                                        </p:tgtEl>
                                        <p:attrNameLst>
                                          <p:attrName>style.visibility</p:attrName>
                                        </p:attrNameLst>
                                      </p:cBhvr>
                                      <p:to>
                                        <p:strVal val="visible"/>
                                      </p:to>
                                    </p:set>
                                    <p:animEffect transition="in" filter="barn(inVertical)">
                                      <p:cBhvr>
                                        <p:cTn id="49" dur="500"/>
                                        <p:tgtEl>
                                          <p:spTgt spid="104">
                                            <p:txEl>
                                              <p:pRg st="6" end="6"/>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nodeType="clickEffect">
                                  <p:stCondLst>
                                    <p:cond delay="0"/>
                                  </p:stCondLst>
                                  <p:childTnLst>
                                    <p:set>
                                      <p:cBhvr>
                                        <p:cTn id="53" dur="1" fill="hold">
                                          <p:stCondLst>
                                            <p:cond delay="0"/>
                                          </p:stCondLst>
                                        </p:cTn>
                                        <p:tgtEl>
                                          <p:spTgt spid="104">
                                            <p:txEl>
                                              <p:pRg st="7" end="7"/>
                                            </p:txEl>
                                          </p:spTgt>
                                        </p:tgtEl>
                                        <p:attrNameLst>
                                          <p:attrName>style.visibility</p:attrName>
                                        </p:attrNameLst>
                                      </p:cBhvr>
                                      <p:to>
                                        <p:strVal val="visible"/>
                                      </p:to>
                                    </p:set>
                                    <p:animEffect transition="in" filter="barn(inVertical)">
                                      <p:cBhvr>
                                        <p:cTn id="54" dur="500"/>
                                        <p:tgtEl>
                                          <p:spTgt spid="104">
                                            <p:txEl>
                                              <p:pRg st="7" end="7"/>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grpId="0" nodeType="clickEffect">
                                  <p:stCondLst>
                                    <p:cond delay="0"/>
                                  </p:stCondLst>
                                  <p:childTnLst>
                                    <p:set>
                                      <p:cBhvr>
                                        <p:cTn id="58" dur="1" fill="hold">
                                          <p:stCondLst>
                                            <p:cond delay="0"/>
                                          </p:stCondLst>
                                        </p:cTn>
                                        <p:tgtEl>
                                          <p:spTgt spid="108"/>
                                        </p:tgtEl>
                                        <p:attrNameLst>
                                          <p:attrName>style.visibility</p:attrName>
                                        </p:attrNameLst>
                                      </p:cBhvr>
                                      <p:to>
                                        <p:strVal val="visible"/>
                                      </p:to>
                                    </p:set>
                                    <p:anim calcmode="lin" valueType="num">
                                      <p:cBhvr additive="base">
                                        <p:cTn id="59" dur="500" fill="hold"/>
                                        <p:tgtEl>
                                          <p:spTgt spid="108"/>
                                        </p:tgtEl>
                                        <p:attrNameLst>
                                          <p:attrName>ppt_x</p:attrName>
                                        </p:attrNameLst>
                                      </p:cBhvr>
                                      <p:tavLst>
                                        <p:tav tm="0">
                                          <p:val>
                                            <p:strVal val="#ppt_x"/>
                                          </p:val>
                                        </p:tav>
                                        <p:tav tm="100000">
                                          <p:val>
                                            <p:strVal val="#ppt_x"/>
                                          </p:val>
                                        </p:tav>
                                      </p:tavLst>
                                    </p:anim>
                                    <p:anim calcmode="lin" valueType="num">
                                      <p:cBhvr additive="base">
                                        <p:cTn id="60" dur="500" fill="hold"/>
                                        <p:tgtEl>
                                          <p:spTgt spid="108"/>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105"/>
                                        </p:tgtEl>
                                        <p:attrNameLst>
                                          <p:attrName>style.visibility</p:attrName>
                                        </p:attrNameLst>
                                      </p:cBhvr>
                                      <p:to>
                                        <p:strVal val="visible"/>
                                      </p:to>
                                    </p:set>
                                    <p:anim calcmode="lin" valueType="num">
                                      <p:cBhvr additive="base">
                                        <p:cTn id="63" dur="500" fill="hold"/>
                                        <p:tgtEl>
                                          <p:spTgt spid="105"/>
                                        </p:tgtEl>
                                        <p:attrNameLst>
                                          <p:attrName>ppt_x</p:attrName>
                                        </p:attrNameLst>
                                      </p:cBhvr>
                                      <p:tavLst>
                                        <p:tav tm="0">
                                          <p:val>
                                            <p:strVal val="#ppt_x"/>
                                          </p:val>
                                        </p:tav>
                                        <p:tav tm="100000">
                                          <p:val>
                                            <p:strVal val="#ppt_x"/>
                                          </p:val>
                                        </p:tav>
                                      </p:tavLst>
                                    </p:anim>
                                    <p:anim calcmode="lin" valueType="num">
                                      <p:cBhvr additive="base">
                                        <p:cTn id="64" dur="500" fill="hold"/>
                                        <p:tgtEl>
                                          <p:spTgt spid="105"/>
                                        </p:tgtEl>
                                        <p:attrNameLst>
                                          <p:attrName>ppt_y</p:attrName>
                                        </p:attrNameLst>
                                      </p:cBhvr>
                                      <p:tavLst>
                                        <p:tav tm="0">
                                          <p:val>
                                            <p:strVal val="1+#ppt_h/2"/>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16" presetClass="entr" presetSubtype="21" fill="hold" nodeType="clickEffect">
                                  <p:stCondLst>
                                    <p:cond delay="0"/>
                                  </p:stCondLst>
                                  <p:childTnLst>
                                    <p:set>
                                      <p:cBhvr>
                                        <p:cTn id="68" dur="1" fill="hold">
                                          <p:stCondLst>
                                            <p:cond delay="0"/>
                                          </p:stCondLst>
                                        </p:cTn>
                                        <p:tgtEl>
                                          <p:spTgt spid="106">
                                            <p:txEl>
                                              <p:pRg st="0" end="0"/>
                                            </p:txEl>
                                          </p:spTgt>
                                        </p:tgtEl>
                                        <p:attrNameLst>
                                          <p:attrName>style.visibility</p:attrName>
                                        </p:attrNameLst>
                                      </p:cBhvr>
                                      <p:to>
                                        <p:strVal val="visible"/>
                                      </p:to>
                                    </p:set>
                                    <p:animEffect transition="in" filter="barn(inVertical)">
                                      <p:cBhvr>
                                        <p:cTn id="69" dur="500"/>
                                        <p:tgtEl>
                                          <p:spTgt spid="106">
                                            <p:txEl>
                                              <p:pRg st="0" end="0"/>
                                            </p:txEl>
                                          </p:spTgt>
                                        </p:tgtEl>
                                      </p:cBhvr>
                                    </p:animEffect>
                                  </p:childTnLst>
                                </p:cTn>
                              </p:par>
                            </p:childTnLst>
                          </p:cTn>
                        </p:par>
                      </p:childTnLst>
                    </p:cTn>
                  </p:par>
                  <p:par>
                    <p:cTn id="70" fill="hold">
                      <p:stCondLst>
                        <p:cond delay="indefinite"/>
                      </p:stCondLst>
                      <p:childTnLst>
                        <p:par>
                          <p:cTn id="71" fill="hold">
                            <p:stCondLst>
                              <p:cond delay="0"/>
                            </p:stCondLst>
                            <p:childTnLst>
                              <p:par>
                                <p:cTn id="72" presetID="16" presetClass="entr" presetSubtype="21" fill="hold" nodeType="clickEffect">
                                  <p:stCondLst>
                                    <p:cond delay="0"/>
                                  </p:stCondLst>
                                  <p:childTnLst>
                                    <p:set>
                                      <p:cBhvr>
                                        <p:cTn id="73" dur="1" fill="hold">
                                          <p:stCondLst>
                                            <p:cond delay="0"/>
                                          </p:stCondLst>
                                        </p:cTn>
                                        <p:tgtEl>
                                          <p:spTgt spid="106">
                                            <p:txEl>
                                              <p:pRg st="1" end="1"/>
                                            </p:txEl>
                                          </p:spTgt>
                                        </p:tgtEl>
                                        <p:attrNameLst>
                                          <p:attrName>style.visibility</p:attrName>
                                        </p:attrNameLst>
                                      </p:cBhvr>
                                      <p:to>
                                        <p:strVal val="visible"/>
                                      </p:to>
                                    </p:set>
                                    <p:animEffect transition="in" filter="barn(inVertical)">
                                      <p:cBhvr>
                                        <p:cTn id="74" dur="500"/>
                                        <p:tgtEl>
                                          <p:spTgt spid="106">
                                            <p:txEl>
                                              <p:pRg st="1" end="1"/>
                                            </p:txEl>
                                          </p:spTgt>
                                        </p:tgtEl>
                                      </p:cBhvr>
                                    </p:animEffect>
                                  </p:childTnLst>
                                </p:cTn>
                              </p:par>
                            </p:childTnLst>
                          </p:cTn>
                        </p:par>
                      </p:childTnLst>
                    </p:cTn>
                  </p:par>
                  <p:par>
                    <p:cTn id="75" fill="hold">
                      <p:stCondLst>
                        <p:cond delay="indefinite"/>
                      </p:stCondLst>
                      <p:childTnLst>
                        <p:par>
                          <p:cTn id="76" fill="hold">
                            <p:stCondLst>
                              <p:cond delay="0"/>
                            </p:stCondLst>
                            <p:childTnLst>
                              <p:par>
                                <p:cTn id="77" presetID="16" presetClass="entr" presetSubtype="21" fill="hold" nodeType="clickEffect">
                                  <p:stCondLst>
                                    <p:cond delay="0"/>
                                  </p:stCondLst>
                                  <p:childTnLst>
                                    <p:set>
                                      <p:cBhvr>
                                        <p:cTn id="78" dur="1" fill="hold">
                                          <p:stCondLst>
                                            <p:cond delay="0"/>
                                          </p:stCondLst>
                                        </p:cTn>
                                        <p:tgtEl>
                                          <p:spTgt spid="106">
                                            <p:txEl>
                                              <p:pRg st="2" end="2"/>
                                            </p:txEl>
                                          </p:spTgt>
                                        </p:tgtEl>
                                        <p:attrNameLst>
                                          <p:attrName>style.visibility</p:attrName>
                                        </p:attrNameLst>
                                      </p:cBhvr>
                                      <p:to>
                                        <p:strVal val="visible"/>
                                      </p:to>
                                    </p:set>
                                    <p:animEffect transition="in" filter="barn(inVertical)">
                                      <p:cBhvr>
                                        <p:cTn id="79" dur="500"/>
                                        <p:tgtEl>
                                          <p:spTgt spid="106">
                                            <p:txEl>
                                              <p:pRg st="2" end="2"/>
                                            </p:txEl>
                                          </p:spTgt>
                                        </p:tgtEl>
                                      </p:cBhvr>
                                    </p:animEffect>
                                  </p:childTnLst>
                                </p:cTn>
                              </p:par>
                            </p:childTnLst>
                          </p:cTn>
                        </p:par>
                      </p:childTnLst>
                    </p:cTn>
                  </p:par>
                  <p:par>
                    <p:cTn id="80" fill="hold">
                      <p:stCondLst>
                        <p:cond delay="indefinite"/>
                      </p:stCondLst>
                      <p:childTnLst>
                        <p:par>
                          <p:cTn id="81" fill="hold">
                            <p:stCondLst>
                              <p:cond delay="0"/>
                            </p:stCondLst>
                            <p:childTnLst>
                              <p:par>
                                <p:cTn id="82" presetID="16" presetClass="entr" presetSubtype="21" fill="hold" nodeType="clickEffect">
                                  <p:stCondLst>
                                    <p:cond delay="0"/>
                                  </p:stCondLst>
                                  <p:childTnLst>
                                    <p:set>
                                      <p:cBhvr>
                                        <p:cTn id="83" dur="1" fill="hold">
                                          <p:stCondLst>
                                            <p:cond delay="0"/>
                                          </p:stCondLst>
                                        </p:cTn>
                                        <p:tgtEl>
                                          <p:spTgt spid="106">
                                            <p:txEl>
                                              <p:pRg st="3" end="3"/>
                                            </p:txEl>
                                          </p:spTgt>
                                        </p:tgtEl>
                                        <p:attrNameLst>
                                          <p:attrName>style.visibility</p:attrName>
                                        </p:attrNameLst>
                                      </p:cBhvr>
                                      <p:to>
                                        <p:strVal val="visible"/>
                                      </p:to>
                                    </p:set>
                                    <p:animEffect transition="in" filter="barn(inVertical)">
                                      <p:cBhvr>
                                        <p:cTn id="84" dur="500"/>
                                        <p:tgtEl>
                                          <p:spTgt spid="10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p:bldP spid="105" grpId="0"/>
      <p:bldP spid="107" grpId="0"/>
      <p:bldP spid="108"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30</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أساليب الذكاء الصناعي</a:t>
            </a:r>
          </a:p>
        </p:txBody>
      </p:sp>
      <p:grpSp>
        <p:nvGrpSpPr>
          <p:cNvPr id="5" name="Group 4"/>
          <p:cNvGrpSpPr/>
          <p:nvPr/>
        </p:nvGrpSpPr>
        <p:grpSpPr>
          <a:xfrm>
            <a:off x="8635748" y="1501044"/>
            <a:ext cx="3403851" cy="891298"/>
            <a:chOff x="8666228" y="1501044"/>
            <a:chExt cx="3403851" cy="891298"/>
          </a:xfrm>
        </p:grpSpPr>
        <p:pic>
          <p:nvPicPr>
            <p:cNvPr id="6" name="Picture 5"/>
            <p:cNvPicPr>
              <a:picLocks noChangeAspect="1"/>
            </p:cNvPicPr>
            <p:nvPr/>
          </p:nvPicPr>
          <p:blipFill rotWithShape="1">
            <a:blip r:embed="rId5">
              <a:clrChange>
                <a:clrFrom>
                  <a:srgbClr val="FFFFFF"/>
                </a:clrFrom>
                <a:clrTo>
                  <a:srgbClr val="FFFFFF">
                    <a:alpha val="0"/>
                  </a:srgbClr>
                </a:clrTo>
              </a:clrChange>
            </a:blip>
            <a:srcRect l="9733" t="16444" r="10821" b="9556"/>
            <a:stretch/>
          </p:blipFill>
          <p:spPr>
            <a:xfrm>
              <a:off x="10961710" y="1501044"/>
              <a:ext cx="1108369" cy="723687"/>
            </a:xfrm>
            <a:prstGeom prst="rect">
              <a:avLst/>
            </a:prstGeom>
          </p:spPr>
        </p:pic>
        <p:sp>
          <p:nvSpPr>
            <p:cNvPr id="7" name="Rectangle 6"/>
            <p:cNvSpPr/>
            <p:nvPr/>
          </p:nvSpPr>
          <p:spPr>
            <a:xfrm>
              <a:off x="8666228" y="1546764"/>
              <a:ext cx="2489784" cy="523220"/>
            </a:xfrm>
            <a:prstGeom prst="rect">
              <a:avLst/>
            </a:prstGeom>
          </p:spPr>
          <p:txBody>
            <a:bodyPr wrap="none">
              <a:spAutoFit/>
            </a:bodyPr>
            <a:lstStyle/>
            <a:p>
              <a:pPr algn="justLow"/>
              <a:r>
                <a:rPr lang="ar-EG"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أسلوب شبكات المعاني</a:t>
              </a:r>
              <a:endParaRPr lang="ar-EG" sz="2400" dirty="0">
                <a:latin typeface="Sakkal Majalla" panose="02000000000000000000" pitchFamily="2" charset="-78"/>
                <a:cs typeface="Sakkal Majalla" panose="02000000000000000000" pitchFamily="2" charset="-78"/>
              </a:endParaRPr>
            </a:p>
          </p:txBody>
        </p:sp>
        <p:sp>
          <p:nvSpPr>
            <p:cNvPr id="8" name="Rectangle 7"/>
            <p:cNvSpPr/>
            <p:nvPr/>
          </p:nvSpPr>
          <p:spPr>
            <a:xfrm>
              <a:off x="11258873" y="1869122"/>
              <a:ext cx="336951" cy="523220"/>
            </a:xfrm>
            <a:prstGeom prst="rect">
              <a:avLst/>
            </a:prstGeom>
          </p:spPr>
          <p:txBody>
            <a:bodyPr wrap="none">
              <a:spAutoFit/>
            </a:bodyPr>
            <a:lstStyle/>
            <a:p>
              <a:pPr algn="justLow"/>
              <a:r>
                <a:rPr lang="ar-EG"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2</a:t>
              </a:r>
              <a:endParaRPr lang="ar-EG" sz="2400" dirty="0">
                <a:latin typeface="Sakkal Majalla" panose="02000000000000000000" pitchFamily="2" charset="-78"/>
                <a:cs typeface="Sakkal Majalla" panose="02000000000000000000" pitchFamily="2" charset="-78"/>
              </a:endParaRPr>
            </a:p>
          </p:txBody>
        </p:sp>
      </p:grpSp>
      <p:sp>
        <p:nvSpPr>
          <p:cNvPr id="9" name="Rectangle 8"/>
          <p:cNvSpPr/>
          <p:nvPr/>
        </p:nvSpPr>
        <p:spPr>
          <a:xfrm>
            <a:off x="457200" y="2160290"/>
            <a:ext cx="11049000" cy="1015663"/>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يعتبر أسلوب شبكات المعاني (</a:t>
            </a:r>
            <a:r>
              <a:rPr lang="en-US"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Semantic Networks</a:t>
            </a:r>
            <a:r>
              <a:rPr lang="ar-EG"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 أيضاً من الأساليب الشائعة في تمثيل النماذج وهو يتخلص في إنشاء شبكة من العلاقات بين عناصر النموذج</a:t>
            </a:r>
            <a:endParaRPr lang="en-US"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endParaRPr>
          </a:p>
        </p:txBody>
      </p:sp>
      <p:grpSp>
        <p:nvGrpSpPr>
          <p:cNvPr id="10" name="Group 9"/>
          <p:cNvGrpSpPr/>
          <p:nvPr/>
        </p:nvGrpSpPr>
        <p:grpSpPr>
          <a:xfrm>
            <a:off x="8572429" y="3260903"/>
            <a:ext cx="3467170" cy="891298"/>
            <a:chOff x="8602909" y="1501044"/>
            <a:chExt cx="3467170" cy="891298"/>
          </a:xfrm>
        </p:grpSpPr>
        <p:pic>
          <p:nvPicPr>
            <p:cNvPr id="11" name="Picture 10"/>
            <p:cNvPicPr>
              <a:picLocks noChangeAspect="1"/>
            </p:cNvPicPr>
            <p:nvPr/>
          </p:nvPicPr>
          <p:blipFill rotWithShape="1">
            <a:blip r:embed="rId5">
              <a:clrChange>
                <a:clrFrom>
                  <a:srgbClr val="FFFFFF"/>
                </a:clrFrom>
                <a:clrTo>
                  <a:srgbClr val="FFFFFF">
                    <a:alpha val="0"/>
                  </a:srgbClr>
                </a:clrTo>
              </a:clrChange>
            </a:blip>
            <a:srcRect l="9733" t="16444" r="10821" b="9556"/>
            <a:stretch/>
          </p:blipFill>
          <p:spPr>
            <a:xfrm>
              <a:off x="10961710" y="1501044"/>
              <a:ext cx="1108369" cy="723687"/>
            </a:xfrm>
            <a:prstGeom prst="rect">
              <a:avLst/>
            </a:prstGeom>
          </p:spPr>
        </p:pic>
        <p:sp>
          <p:nvSpPr>
            <p:cNvPr id="12" name="Rectangle 11"/>
            <p:cNvSpPr/>
            <p:nvPr/>
          </p:nvSpPr>
          <p:spPr>
            <a:xfrm>
              <a:off x="8602909" y="1546764"/>
              <a:ext cx="2616422" cy="523220"/>
            </a:xfrm>
            <a:prstGeom prst="rect">
              <a:avLst/>
            </a:prstGeom>
          </p:spPr>
          <p:txBody>
            <a:bodyPr wrap="none">
              <a:spAutoFit/>
            </a:bodyPr>
            <a:lstStyle/>
            <a:p>
              <a:pPr algn="justLow"/>
              <a:r>
                <a:rPr lang="ar-EG"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أسلوب تمثيل الاطارات</a:t>
              </a:r>
              <a:endParaRPr lang="ar-EG" sz="2400" dirty="0">
                <a:latin typeface="Sakkal Majalla" panose="02000000000000000000" pitchFamily="2" charset="-78"/>
                <a:cs typeface="Sakkal Majalla" panose="02000000000000000000" pitchFamily="2" charset="-78"/>
              </a:endParaRPr>
            </a:p>
          </p:txBody>
        </p:sp>
        <p:sp>
          <p:nvSpPr>
            <p:cNvPr id="13" name="Rectangle 12"/>
            <p:cNvSpPr/>
            <p:nvPr/>
          </p:nvSpPr>
          <p:spPr>
            <a:xfrm>
              <a:off x="11258873" y="1869122"/>
              <a:ext cx="336951" cy="523220"/>
            </a:xfrm>
            <a:prstGeom prst="rect">
              <a:avLst/>
            </a:prstGeom>
          </p:spPr>
          <p:txBody>
            <a:bodyPr wrap="none">
              <a:spAutoFit/>
            </a:bodyPr>
            <a:lstStyle/>
            <a:p>
              <a:pPr algn="justLow"/>
              <a:r>
                <a:rPr lang="ar-EG"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3</a:t>
              </a:r>
              <a:endParaRPr lang="ar-EG" sz="2400" dirty="0">
                <a:latin typeface="Sakkal Majalla" panose="02000000000000000000" pitchFamily="2" charset="-78"/>
                <a:cs typeface="Sakkal Majalla" panose="02000000000000000000" pitchFamily="2" charset="-78"/>
              </a:endParaRPr>
            </a:p>
          </p:txBody>
        </p:sp>
      </p:grpSp>
      <p:sp>
        <p:nvSpPr>
          <p:cNvPr id="14" name="Rectangle 13"/>
          <p:cNvSpPr/>
          <p:nvPr/>
        </p:nvSpPr>
        <p:spPr>
          <a:xfrm>
            <a:off x="457200" y="3920922"/>
            <a:ext cx="11049000" cy="553998"/>
          </a:xfrm>
          <a:prstGeom prst="rect">
            <a:avLst/>
          </a:prstGeom>
        </p:spPr>
        <p:txBody>
          <a:bodyPr wrap="square">
            <a:spAutoFit/>
          </a:bodyPr>
          <a:lstStyle/>
          <a:p>
            <a:pPr algn="justLow">
              <a:lnSpc>
                <a:spcPct val="125000"/>
              </a:lnSpc>
              <a:spcAft>
                <a:spcPts val="800"/>
              </a:spcAft>
            </a:pPr>
            <a:r>
              <a:rPr lang="ar-SA"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هو من أساليب التمثيل الشائعة (</a:t>
            </a:r>
            <a:r>
              <a:rPr lang="en-US"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frame Representation</a:t>
            </a:r>
            <a:r>
              <a:rPr lang="ar-SA"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 والذي يمكن اعتباره نوعاً خاصاً من تمثيل شبكات المعاني</a:t>
            </a:r>
            <a:endParaRPr lang="en-US"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endParaRPr>
          </a:p>
        </p:txBody>
      </p:sp>
      <p:grpSp>
        <p:nvGrpSpPr>
          <p:cNvPr id="15" name="Group 14"/>
          <p:cNvGrpSpPr/>
          <p:nvPr/>
        </p:nvGrpSpPr>
        <p:grpSpPr>
          <a:xfrm>
            <a:off x="8239535" y="4694705"/>
            <a:ext cx="3800064" cy="891298"/>
            <a:chOff x="8270015" y="1501044"/>
            <a:chExt cx="3800064" cy="891298"/>
          </a:xfrm>
        </p:grpSpPr>
        <p:pic>
          <p:nvPicPr>
            <p:cNvPr id="16" name="Picture 15"/>
            <p:cNvPicPr>
              <a:picLocks noChangeAspect="1"/>
            </p:cNvPicPr>
            <p:nvPr/>
          </p:nvPicPr>
          <p:blipFill rotWithShape="1">
            <a:blip r:embed="rId5">
              <a:clrChange>
                <a:clrFrom>
                  <a:srgbClr val="FFFFFF"/>
                </a:clrFrom>
                <a:clrTo>
                  <a:srgbClr val="FFFFFF">
                    <a:alpha val="0"/>
                  </a:srgbClr>
                </a:clrTo>
              </a:clrChange>
            </a:blip>
            <a:srcRect l="9733" t="16444" r="10821" b="9556"/>
            <a:stretch/>
          </p:blipFill>
          <p:spPr>
            <a:xfrm>
              <a:off x="10961710" y="1501044"/>
              <a:ext cx="1108369" cy="723687"/>
            </a:xfrm>
            <a:prstGeom prst="rect">
              <a:avLst/>
            </a:prstGeom>
          </p:spPr>
        </p:pic>
        <p:sp>
          <p:nvSpPr>
            <p:cNvPr id="17" name="Rectangle 16"/>
            <p:cNvSpPr/>
            <p:nvPr/>
          </p:nvSpPr>
          <p:spPr>
            <a:xfrm>
              <a:off x="8270015" y="1562153"/>
              <a:ext cx="2929007" cy="523220"/>
            </a:xfrm>
            <a:prstGeom prst="rect">
              <a:avLst/>
            </a:prstGeom>
          </p:spPr>
          <p:txBody>
            <a:bodyPr wrap="none">
              <a:spAutoFit/>
            </a:bodyPr>
            <a:lstStyle/>
            <a:p>
              <a:pPr algn="justLow"/>
              <a:r>
                <a:rPr lang="ar-EG"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أسلوب الرؤية الالكترونية</a:t>
              </a:r>
              <a:endParaRPr lang="ar-EG" sz="2400" dirty="0">
                <a:latin typeface="Sakkal Majalla" panose="02000000000000000000" pitchFamily="2" charset="-78"/>
                <a:cs typeface="Sakkal Majalla" panose="02000000000000000000" pitchFamily="2" charset="-78"/>
              </a:endParaRPr>
            </a:p>
          </p:txBody>
        </p:sp>
        <p:sp>
          <p:nvSpPr>
            <p:cNvPr id="18" name="Rectangle 17"/>
            <p:cNvSpPr/>
            <p:nvPr/>
          </p:nvSpPr>
          <p:spPr>
            <a:xfrm>
              <a:off x="11258873" y="1869122"/>
              <a:ext cx="336951" cy="523220"/>
            </a:xfrm>
            <a:prstGeom prst="rect">
              <a:avLst/>
            </a:prstGeom>
          </p:spPr>
          <p:txBody>
            <a:bodyPr wrap="none">
              <a:spAutoFit/>
            </a:bodyPr>
            <a:lstStyle/>
            <a:p>
              <a:pPr algn="justLow"/>
              <a:r>
                <a:rPr lang="ar-EG"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4</a:t>
              </a:r>
              <a:endParaRPr lang="ar-EG" sz="2400" dirty="0">
                <a:latin typeface="Sakkal Majalla" panose="02000000000000000000" pitchFamily="2" charset="-78"/>
                <a:cs typeface="Sakkal Majalla" panose="02000000000000000000" pitchFamily="2" charset="-78"/>
              </a:endParaRPr>
            </a:p>
          </p:txBody>
        </p:sp>
      </p:grpSp>
      <p:sp>
        <p:nvSpPr>
          <p:cNvPr id="19" name="Rectangle 18"/>
          <p:cNvSpPr/>
          <p:nvPr/>
        </p:nvSpPr>
        <p:spPr>
          <a:xfrm>
            <a:off x="457200" y="5354724"/>
            <a:ext cx="11049000" cy="1015663"/>
          </a:xfrm>
          <a:prstGeom prst="rect">
            <a:avLst/>
          </a:prstGeom>
        </p:spPr>
        <p:txBody>
          <a:bodyPr wrap="square">
            <a:spAutoFit/>
          </a:bodyPr>
          <a:lstStyle/>
          <a:p>
            <a:pPr algn="justLow">
              <a:lnSpc>
                <a:spcPct val="125000"/>
              </a:lnSpc>
              <a:spcAft>
                <a:spcPts val="800"/>
              </a:spcAft>
            </a:pPr>
            <a:r>
              <a:rPr lang="ar-SA"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يتلخص أسلوب الرؤية الإلكترونية في تحويل الصورة الإلكترونية المكونة من نقاط (</a:t>
            </a:r>
            <a:r>
              <a:rPr lang="en-US"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Pixels</a:t>
            </a:r>
            <a:r>
              <a:rPr lang="ar-SA"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 سوداء أو بيضاء إلى خطوط وأضلاع متصلة لتكوين صورة، ثم مقارنة خصائص الصورة الناتجة بالنماذج المخزونة سابقاً في الجهاز</a:t>
            </a:r>
            <a:endParaRPr lang="en-US"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endParaRPr>
          </a:p>
        </p:txBody>
      </p:sp>
    </p:spTree>
    <p:extLst>
      <p:ext uri="{BB962C8B-B14F-4D97-AF65-F5344CB8AC3E}">
        <p14:creationId xmlns:p14="http://schemas.microsoft.com/office/powerpoint/2010/main" val="254396076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randombar(horizontal)">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animEffect transition="in" filter="fade">
                                      <p:cBhvr>
                                        <p:cTn id="21" dur="5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grpId="0" nodeType="click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randombar(horizontal)">
                                      <p:cBhvr>
                                        <p:cTn id="26" dur="500"/>
                                        <p:tgtEl>
                                          <p:spTgt spid="14"/>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nodeType="click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animEffect transition="in" filter="fade">
                                      <p:cBhvr>
                                        <p:cTn id="33" dur="500"/>
                                        <p:tgtEl>
                                          <p:spTgt spid="15"/>
                                        </p:tgtEl>
                                      </p:cBhvr>
                                    </p:animEffect>
                                  </p:childTnLst>
                                </p:cTn>
                              </p:par>
                            </p:childTnLst>
                          </p:cTn>
                        </p:par>
                      </p:childTnLst>
                    </p:cTn>
                  </p:par>
                  <p:par>
                    <p:cTn id="34" fill="hold">
                      <p:stCondLst>
                        <p:cond delay="indefinite"/>
                      </p:stCondLst>
                      <p:childTnLst>
                        <p:par>
                          <p:cTn id="35" fill="hold">
                            <p:stCondLst>
                              <p:cond delay="0"/>
                            </p:stCondLst>
                            <p:childTnLst>
                              <p:par>
                                <p:cTn id="36" presetID="14" presetClass="entr" presetSubtype="10" fill="hold" grpId="0" nodeType="click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randombar(horizontal)">
                                      <p:cBhvr>
                                        <p:cTn id="3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4" grpId="0"/>
      <p:bldP spid="19"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31</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أساليب الذكاء الصناعي</a:t>
            </a:r>
          </a:p>
        </p:txBody>
      </p:sp>
      <p:grpSp>
        <p:nvGrpSpPr>
          <p:cNvPr id="5" name="Group 4"/>
          <p:cNvGrpSpPr/>
          <p:nvPr/>
        </p:nvGrpSpPr>
        <p:grpSpPr>
          <a:xfrm>
            <a:off x="7562748" y="1501044"/>
            <a:ext cx="4476851" cy="891298"/>
            <a:chOff x="7593228" y="1501044"/>
            <a:chExt cx="4476851" cy="891298"/>
          </a:xfrm>
        </p:grpSpPr>
        <p:pic>
          <p:nvPicPr>
            <p:cNvPr id="6" name="Picture 5"/>
            <p:cNvPicPr>
              <a:picLocks noChangeAspect="1"/>
            </p:cNvPicPr>
            <p:nvPr/>
          </p:nvPicPr>
          <p:blipFill rotWithShape="1">
            <a:blip r:embed="rId5">
              <a:clrChange>
                <a:clrFrom>
                  <a:srgbClr val="FFFFFF"/>
                </a:clrFrom>
                <a:clrTo>
                  <a:srgbClr val="FFFFFF">
                    <a:alpha val="0"/>
                  </a:srgbClr>
                </a:clrTo>
              </a:clrChange>
            </a:blip>
            <a:srcRect l="9733" t="16444" r="10821" b="9556"/>
            <a:stretch/>
          </p:blipFill>
          <p:spPr>
            <a:xfrm>
              <a:off x="10961710" y="1501044"/>
              <a:ext cx="1108369" cy="723687"/>
            </a:xfrm>
            <a:prstGeom prst="rect">
              <a:avLst/>
            </a:prstGeom>
          </p:spPr>
        </p:pic>
        <p:sp>
          <p:nvSpPr>
            <p:cNvPr id="7" name="Rectangle 6"/>
            <p:cNvSpPr/>
            <p:nvPr/>
          </p:nvSpPr>
          <p:spPr>
            <a:xfrm>
              <a:off x="7593228" y="1574900"/>
              <a:ext cx="3589445" cy="523220"/>
            </a:xfrm>
            <a:prstGeom prst="rect">
              <a:avLst/>
            </a:prstGeom>
          </p:spPr>
          <p:txBody>
            <a:bodyPr wrap="none">
              <a:spAutoFit/>
            </a:bodyPr>
            <a:lstStyle/>
            <a:p>
              <a:pPr algn="justLow"/>
              <a:r>
                <a:rPr lang="ar-EG"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أسلوب معالجة اللغات الطبيعية</a:t>
              </a:r>
              <a:endParaRPr lang="ar-EG" sz="2400" dirty="0">
                <a:latin typeface="Sakkal Majalla" panose="02000000000000000000" pitchFamily="2" charset="-78"/>
                <a:cs typeface="Sakkal Majalla" panose="02000000000000000000" pitchFamily="2" charset="-78"/>
              </a:endParaRPr>
            </a:p>
          </p:txBody>
        </p:sp>
        <p:sp>
          <p:nvSpPr>
            <p:cNvPr id="8" name="Rectangle 7"/>
            <p:cNvSpPr/>
            <p:nvPr/>
          </p:nvSpPr>
          <p:spPr>
            <a:xfrm>
              <a:off x="11258873" y="1869122"/>
              <a:ext cx="336951" cy="523220"/>
            </a:xfrm>
            <a:prstGeom prst="rect">
              <a:avLst/>
            </a:prstGeom>
          </p:spPr>
          <p:txBody>
            <a:bodyPr wrap="none">
              <a:spAutoFit/>
            </a:bodyPr>
            <a:lstStyle/>
            <a:p>
              <a:pPr algn="justLow"/>
              <a:r>
                <a:rPr lang="ar-EG"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5</a:t>
              </a:r>
              <a:endParaRPr lang="ar-EG" sz="2400" dirty="0">
                <a:latin typeface="Sakkal Majalla" panose="02000000000000000000" pitchFamily="2" charset="-78"/>
                <a:cs typeface="Sakkal Majalla" panose="02000000000000000000" pitchFamily="2" charset="-78"/>
              </a:endParaRPr>
            </a:p>
          </p:txBody>
        </p:sp>
      </p:grpSp>
      <p:sp>
        <p:nvSpPr>
          <p:cNvPr id="9" name="Rectangle 8"/>
          <p:cNvSpPr/>
          <p:nvPr/>
        </p:nvSpPr>
        <p:spPr>
          <a:xfrm>
            <a:off x="457200" y="2160290"/>
            <a:ext cx="11049000" cy="1015663"/>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ويسعى هذا الاسلوب إلى فهم اللغات الطبيعية بهدف تلقين الكمبيوتر الأوامر مباشرة بهذه اللغة وبالتالي تمكين الكمبيوتر من المحادثة مع الناس عن طريق الإجابة عن أسئلة معينة، </a:t>
            </a:r>
            <a:r>
              <a:rPr lang="ar-EG" sz="2400" b="1" dirty="0">
                <a:solidFill>
                  <a:srgbClr val="0070C0"/>
                </a:solidFill>
                <a:latin typeface="Sakkal Majalla" panose="02000000000000000000" pitchFamily="2" charset="-78"/>
                <a:ea typeface="Times New Roman" panose="02020603050405020304" pitchFamily="18" charset="0"/>
                <a:cs typeface="Sakkal Majalla" panose="02000000000000000000" pitchFamily="2" charset="-78"/>
              </a:rPr>
              <a:t>وتتضمن ما يلي:</a:t>
            </a:r>
          </a:p>
        </p:txBody>
      </p:sp>
      <p:grpSp>
        <p:nvGrpSpPr>
          <p:cNvPr id="10" name="Group 9"/>
          <p:cNvGrpSpPr/>
          <p:nvPr/>
        </p:nvGrpSpPr>
        <p:grpSpPr>
          <a:xfrm>
            <a:off x="989889" y="3744868"/>
            <a:ext cx="10544975" cy="2098502"/>
            <a:chOff x="1193800" y="2956098"/>
            <a:chExt cx="10544975" cy="2098502"/>
          </a:xfrm>
        </p:grpSpPr>
        <p:pic>
          <p:nvPicPr>
            <p:cNvPr id="11" name="Picture 10"/>
            <p:cNvPicPr>
              <a:picLocks noChangeAspect="1"/>
            </p:cNvPicPr>
            <p:nvPr/>
          </p:nvPicPr>
          <p:blipFill>
            <a:blip r:embed="rId6"/>
            <a:stretch>
              <a:fillRect/>
            </a:stretch>
          </p:blipFill>
          <p:spPr>
            <a:xfrm>
              <a:off x="1193800" y="2956098"/>
              <a:ext cx="10544975" cy="2098502"/>
            </a:xfrm>
            <a:prstGeom prst="rect">
              <a:avLst/>
            </a:prstGeom>
          </p:spPr>
        </p:pic>
        <p:sp>
          <p:nvSpPr>
            <p:cNvPr id="12" name="Rectangle 11"/>
            <p:cNvSpPr/>
            <p:nvPr/>
          </p:nvSpPr>
          <p:spPr>
            <a:xfrm>
              <a:off x="9336012" y="3733694"/>
              <a:ext cx="1494720" cy="523220"/>
            </a:xfrm>
            <a:prstGeom prst="rect">
              <a:avLst/>
            </a:prstGeom>
          </p:spPr>
          <p:txBody>
            <a:bodyPr wrap="square">
              <a:spAutoFit/>
            </a:bodyPr>
            <a:lstStyle/>
            <a:p>
              <a:pPr algn="ctr"/>
              <a:r>
                <a:rPr lang="ar-EG" sz="2800" b="1" dirty="0">
                  <a:solidFill>
                    <a:schemeClr val="bg1"/>
                  </a:solidFill>
                  <a:ea typeface="Calibri" panose="020F0502020204030204" pitchFamily="34" charset="0"/>
                  <a:cs typeface="Sakkal Majalla" panose="02000000000000000000" pitchFamily="2" charset="-78"/>
                </a:rPr>
                <a:t>الكلام</a:t>
              </a:r>
              <a:endParaRPr lang="ar-EG" sz="2800" dirty="0">
                <a:solidFill>
                  <a:schemeClr val="bg1"/>
                </a:solidFill>
              </a:endParaRPr>
            </a:p>
          </p:txBody>
        </p:sp>
      </p:grpSp>
      <p:grpSp>
        <p:nvGrpSpPr>
          <p:cNvPr id="13" name="Group 12"/>
          <p:cNvGrpSpPr/>
          <p:nvPr/>
        </p:nvGrpSpPr>
        <p:grpSpPr>
          <a:xfrm>
            <a:off x="6672860" y="3916498"/>
            <a:ext cx="1678470" cy="1590072"/>
            <a:chOff x="6876771" y="3127728"/>
            <a:chExt cx="1678470" cy="1590072"/>
          </a:xfrm>
        </p:grpSpPr>
        <p:pic>
          <p:nvPicPr>
            <p:cNvPr id="14" name="Picture 13"/>
            <p:cNvPicPr>
              <a:picLocks noChangeAspect="1"/>
            </p:cNvPicPr>
            <p:nvPr/>
          </p:nvPicPr>
          <p:blipFill>
            <a:blip r:embed="rId7"/>
            <a:stretch>
              <a:fillRect/>
            </a:stretch>
          </p:blipFill>
          <p:spPr>
            <a:xfrm>
              <a:off x="6876771" y="3127728"/>
              <a:ext cx="1678470" cy="1590072"/>
            </a:xfrm>
            <a:prstGeom prst="rect">
              <a:avLst/>
            </a:prstGeom>
          </p:spPr>
        </p:pic>
        <p:sp>
          <p:nvSpPr>
            <p:cNvPr id="15" name="Rectangle 14"/>
            <p:cNvSpPr/>
            <p:nvPr/>
          </p:nvSpPr>
          <p:spPr>
            <a:xfrm>
              <a:off x="6972789" y="3611611"/>
              <a:ext cx="1494720" cy="523220"/>
            </a:xfrm>
            <a:prstGeom prst="rect">
              <a:avLst/>
            </a:prstGeom>
          </p:spPr>
          <p:txBody>
            <a:bodyPr wrap="square">
              <a:spAutoFit/>
            </a:bodyPr>
            <a:lstStyle/>
            <a:p>
              <a:pPr algn="ctr"/>
              <a:r>
                <a:rPr lang="ar-EG" sz="2800" b="1" dirty="0">
                  <a:solidFill>
                    <a:schemeClr val="bg1"/>
                  </a:solidFill>
                  <a:ea typeface="Calibri" panose="020F0502020204030204" pitchFamily="34" charset="0"/>
                  <a:cs typeface="Sakkal Majalla" panose="02000000000000000000" pitchFamily="2" charset="-78"/>
                </a:rPr>
                <a:t>النظر</a:t>
              </a:r>
              <a:endParaRPr lang="ar-EG" sz="2800" dirty="0">
                <a:solidFill>
                  <a:schemeClr val="bg1"/>
                </a:solidFill>
              </a:endParaRPr>
            </a:p>
          </p:txBody>
        </p:sp>
      </p:grpSp>
      <p:grpSp>
        <p:nvGrpSpPr>
          <p:cNvPr id="16" name="Group 15"/>
          <p:cNvGrpSpPr/>
          <p:nvPr/>
        </p:nvGrpSpPr>
        <p:grpSpPr>
          <a:xfrm>
            <a:off x="4213619" y="4151698"/>
            <a:ext cx="1678470" cy="1590072"/>
            <a:chOff x="4417530" y="3362928"/>
            <a:chExt cx="1678470" cy="1590072"/>
          </a:xfrm>
        </p:grpSpPr>
        <p:pic>
          <p:nvPicPr>
            <p:cNvPr id="17" name="Picture 16"/>
            <p:cNvPicPr>
              <a:picLocks noChangeAspect="1"/>
            </p:cNvPicPr>
            <p:nvPr/>
          </p:nvPicPr>
          <p:blipFill>
            <a:blip r:embed="rId8"/>
            <a:stretch>
              <a:fillRect/>
            </a:stretch>
          </p:blipFill>
          <p:spPr>
            <a:xfrm>
              <a:off x="4417530" y="3362928"/>
              <a:ext cx="1678470" cy="1590072"/>
            </a:xfrm>
            <a:prstGeom prst="rect">
              <a:avLst/>
            </a:prstGeom>
          </p:spPr>
        </p:pic>
        <p:sp>
          <p:nvSpPr>
            <p:cNvPr id="18" name="Rectangle 17"/>
            <p:cNvSpPr/>
            <p:nvPr/>
          </p:nvSpPr>
          <p:spPr>
            <a:xfrm>
              <a:off x="4688375" y="3854002"/>
              <a:ext cx="1193257" cy="523220"/>
            </a:xfrm>
            <a:prstGeom prst="rect">
              <a:avLst/>
            </a:prstGeom>
          </p:spPr>
          <p:txBody>
            <a:bodyPr wrap="square">
              <a:spAutoFit/>
            </a:bodyPr>
            <a:lstStyle/>
            <a:p>
              <a:pPr algn="ctr"/>
              <a:r>
                <a:rPr lang="ar-EG" sz="2800" b="1" dirty="0">
                  <a:solidFill>
                    <a:schemeClr val="bg1"/>
                  </a:solidFill>
                  <a:ea typeface="Calibri" panose="020F0502020204030204" pitchFamily="34" charset="0"/>
                  <a:cs typeface="Sakkal Majalla" panose="02000000000000000000" pitchFamily="2" charset="-78"/>
                </a:rPr>
                <a:t>الروبوت</a:t>
              </a:r>
              <a:endParaRPr lang="ar-EG" sz="2800" dirty="0">
                <a:solidFill>
                  <a:schemeClr val="bg1"/>
                </a:solidFill>
              </a:endParaRPr>
            </a:p>
          </p:txBody>
        </p:sp>
      </p:grpSp>
      <p:grpSp>
        <p:nvGrpSpPr>
          <p:cNvPr id="19" name="Group 18"/>
          <p:cNvGrpSpPr/>
          <p:nvPr/>
        </p:nvGrpSpPr>
        <p:grpSpPr>
          <a:xfrm>
            <a:off x="1810856" y="3916498"/>
            <a:ext cx="1678470" cy="1590072"/>
            <a:chOff x="2014767" y="3127728"/>
            <a:chExt cx="1678470" cy="1590072"/>
          </a:xfrm>
        </p:grpSpPr>
        <p:pic>
          <p:nvPicPr>
            <p:cNvPr id="20" name="Picture 19"/>
            <p:cNvPicPr>
              <a:picLocks noChangeAspect="1"/>
            </p:cNvPicPr>
            <p:nvPr/>
          </p:nvPicPr>
          <p:blipFill>
            <a:blip r:embed="rId9"/>
            <a:stretch>
              <a:fillRect/>
            </a:stretch>
          </p:blipFill>
          <p:spPr>
            <a:xfrm>
              <a:off x="2014767" y="3127728"/>
              <a:ext cx="1678470" cy="1590072"/>
            </a:xfrm>
            <a:prstGeom prst="rect">
              <a:avLst/>
            </a:prstGeom>
          </p:spPr>
        </p:pic>
        <p:sp>
          <p:nvSpPr>
            <p:cNvPr id="21" name="Rectangle 20"/>
            <p:cNvSpPr/>
            <p:nvPr/>
          </p:nvSpPr>
          <p:spPr>
            <a:xfrm>
              <a:off x="2106642" y="3633970"/>
              <a:ext cx="1494720" cy="523220"/>
            </a:xfrm>
            <a:prstGeom prst="rect">
              <a:avLst/>
            </a:prstGeom>
          </p:spPr>
          <p:txBody>
            <a:bodyPr wrap="square">
              <a:spAutoFit/>
            </a:bodyPr>
            <a:lstStyle/>
            <a:p>
              <a:pPr algn="ctr"/>
              <a:r>
                <a:rPr lang="ar-EG" sz="2800" b="1" dirty="0">
                  <a:solidFill>
                    <a:schemeClr val="bg1"/>
                  </a:solidFill>
                  <a:ea typeface="Calibri" panose="020F0502020204030204" pitchFamily="34" charset="0"/>
                  <a:cs typeface="Sakkal Majalla" panose="02000000000000000000" pitchFamily="2" charset="-78"/>
                </a:rPr>
                <a:t>التعليم</a:t>
              </a:r>
              <a:endParaRPr lang="ar-EG" sz="2800" dirty="0">
                <a:solidFill>
                  <a:schemeClr val="bg1"/>
                </a:solidFill>
              </a:endParaRPr>
            </a:p>
          </p:txBody>
        </p:sp>
      </p:grpSp>
    </p:spTree>
    <p:extLst>
      <p:ext uri="{BB962C8B-B14F-4D97-AF65-F5344CB8AC3E}">
        <p14:creationId xmlns:p14="http://schemas.microsoft.com/office/powerpoint/2010/main" val="228828224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randombar(horizontal)">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animEffect transition="in" filter="fade">
                                      <p:cBhvr>
                                        <p:cTn id="21" dur="5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nodeType="click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p:val>
                                            <p:fltVal val="0"/>
                                          </p:val>
                                        </p:tav>
                                        <p:tav tm="100000">
                                          <p:val>
                                            <p:strVal val="#ppt_w"/>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Effect transition="in" filter="fade">
                                      <p:cBhvr>
                                        <p:cTn id="28" dur="500"/>
                                        <p:tgtEl>
                                          <p:spTgt spid="13"/>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nodeType="click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p:cTn id="33" dur="500" fill="hold"/>
                                        <p:tgtEl>
                                          <p:spTgt spid="16"/>
                                        </p:tgtEl>
                                        <p:attrNameLst>
                                          <p:attrName>ppt_w</p:attrName>
                                        </p:attrNameLst>
                                      </p:cBhvr>
                                      <p:tavLst>
                                        <p:tav tm="0">
                                          <p:val>
                                            <p:fltVal val="0"/>
                                          </p:val>
                                        </p:tav>
                                        <p:tav tm="100000">
                                          <p:val>
                                            <p:strVal val="#ppt_w"/>
                                          </p:val>
                                        </p:tav>
                                      </p:tavLst>
                                    </p:anim>
                                    <p:anim calcmode="lin" valueType="num">
                                      <p:cBhvr>
                                        <p:cTn id="34" dur="500" fill="hold"/>
                                        <p:tgtEl>
                                          <p:spTgt spid="16"/>
                                        </p:tgtEl>
                                        <p:attrNameLst>
                                          <p:attrName>ppt_h</p:attrName>
                                        </p:attrNameLst>
                                      </p:cBhvr>
                                      <p:tavLst>
                                        <p:tav tm="0">
                                          <p:val>
                                            <p:fltVal val="0"/>
                                          </p:val>
                                        </p:tav>
                                        <p:tav tm="100000">
                                          <p:val>
                                            <p:strVal val="#ppt_h"/>
                                          </p:val>
                                        </p:tav>
                                      </p:tavLst>
                                    </p:anim>
                                    <p:animEffect transition="in" filter="fade">
                                      <p:cBhvr>
                                        <p:cTn id="35" dur="500"/>
                                        <p:tgtEl>
                                          <p:spTgt spid="16"/>
                                        </p:tgtEl>
                                      </p:cBhvr>
                                    </p:animEffect>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nodeType="clickEffect">
                                  <p:stCondLst>
                                    <p:cond delay="0"/>
                                  </p:stCondLst>
                                  <p:childTnLst>
                                    <p:set>
                                      <p:cBhvr>
                                        <p:cTn id="39" dur="1" fill="hold">
                                          <p:stCondLst>
                                            <p:cond delay="0"/>
                                          </p:stCondLst>
                                        </p:cTn>
                                        <p:tgtEl>
                                          <p:spTgt spid="19"/>
                                        </p:tgtEl>
                                        <p:attrNameLst>
                                          <p:attrName>style.visibility</p:attrName>
                                        </p:attrNameLst>
                                      </p:cBhvr>
                                      <p:to>
                                        <p:strVal val="visible"/>
                                      </p:to>
                                    </p:set>
                                    <p:anim calcmode="lin" valueType="num">
                                      <p:cBhvr>
                                        <p:cTn id="40" dur="500" fill="hold"/>
                                        <p:tgtEl>
                                          <p:spTgt spid="19"/>
                                        </p:tgtEl>
                                        <p:attrNameLst>
                                          <p:attrName>ppt_w</p:attrName>
                                        </p:attrNameLst>
                                      </p:cBhvr>
                                      <p:tavLst>
                                        <p:tav tm="0">
                                          <p:val>
                                            <p:fltVal val="0"/>
                                          </p:val>
                                        </p:tav>
                                        <p:tav tm="100000">
                                          <p:val>
                                            <p:strVal val="#ppt_w"/>
                                          </p:val>
                                        </p:tav>
                                      </p:tavLst>
                                    </p:anim>
                                    <p:anim calcmode="lin" valueType="num">
                                      <p:cBhvr>
                                        <p:cTn id="41" dur="500" fill="hold"/>
                                        <p:tgtEl>
                                          <p:spTgt spid="19"/>
                                        </p:tgtEl>
                                        <p:attrNameLst>
                                          <p:attrName>ppt_h</p:attrName>
                                        </p:attrNameLst>
                                      </p:cBhvr>
                                      <p:tavLst>
                                        <p:tav tm="0">
                                          <p:val>
                                            <p:fltVal val="0"/>
                                          </p:val>
                                        </p:tav>
                                        <p:tav tm="100000">
                                          <p:val>
                                            <p:strVal val="#ppt_h"/>
                                          </p:val>
                                        </p:tav>
                                      </p:tavLst>
                                    </p:anim>
                                    <p:animEffect transition="in" filter="fade">
                                      <p:cBhvr>
                                        <p:cTn id="4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7E5A0D50-BD01-48CF-9E1E-6EBE3CFE0757}"/>
              </a:ext>
            </a:extLst>
          </p:cNvPr>
          <p:cNvSpPr txBox="1"/>
          <p:nvPr/>
        </p:nvSpPr>
        <p:spPr>
          <a:xfrm>
            <a:off x="942537" y="2293488"/>
            <a:ext cx="5401994"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lnSpc>
                <a:spcPct val="150000"/>
              </a:lnSpc>
              <a:defRPr/>
            </a:pPr>
            <a:r>
              <a:rPr lang="ar-EG" sz="4800" kern="0" dirty="0">
                <a:solidFill>
                  <a:srgbClr val="009FEB"/>
                </a:solidFill>
                <a:latin typeface="Sakkal Majalla" pitchFamily="2" charset="-78"/>
                <a:cs typeface="Sakkal Majalla" pitchFamily="2" charset="-78"/>
              </a:rPr>
              <a:t>مستقبل الذكاء الاصطناعي</a:t>
            </a:r>
          </a:p>
        </p:txBody>
      </p:sp>
      <p:pic>
        <p:nvPicPr>
          <p:cNvPr id="4" name="Picture 3"/>
          <p:cNvPicPr>
            <a:picLocks noChangeAspect="1"/>
          </p:cNvPicPr>
          <p:nvPr/>
        </p:nvPicPr>
        <p:blipFill rotWithShape="1">
          <a:blip r:embed="rId4">
            <a:clrChange>
              <a:clrFrom>
                <a:srgbClr val="FFFFFF"/>
              </a:clrFrom>
              <a:clrTo>
                <a:srgbClr val="FFFFFF">
                  <a:alpha val="0"/>
                </a:srgbClr>
              </a:clrTo>
            </a:clrChange>
          </a:blip>
          <a:srcRect l="41821" t="17324" r="9360" b="15070"/>
          <a:stretch/>
        </p:blipFill>
        <p:spPr>
          <a:xfrm>
            <a:off x="7787639" y="2120994"/>
            <a:ext cx="2590801" cy="2441592"/>
          </a:xfrm>
          <a:prstGeom prst="rect">
            <a:avLst/>
          </a:prstGeom>
        </p:spPr>
      </p:pic>
    </p:spTree>
    <p:extLst>
      <p:ext uri="{BB962C8B-B14F-4D97-AF65-F5344CB8AC3E}">
        <p14:creationId xmlns:p14="http://schemas.microsoft.com/office/powerpoint/2010/main" val="395396356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33</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مستقبل الذكاء الاصطناعي</a:t>
            </a:r>
          </a:p>
        </p:txBody>
      </p:sp>
      <p:pic>
        <p:nvPicPr>
          <p:cNvPr id="5" name="Picture 4"/>
          <p:cNvPicPr>
            <a:picLocks noChangeAspect="1"/>
          </p:cNvPicPr>
          <p:nvPr/>
        </p:nvPicPr>
        <p:blipFill>
          <a:blip r:embed="rId5"/>
          <a:stretch>
            <a:fillRect/>
          </a:stretch>
        </p:blipFill>
        <p:spPr>
          <a:xfrm>
            <a:off x="4467701" y="1063502"/>
            <a:ext cx="7693819" cy="5767316"/>
          </a:xfrm>
          <a:prstGeom prst="rect">
            <a:avLst/>
          </a:prstGeom>
        </p:spPr>
      </p:pic>
      <p:sp>
        <p:nvSpPr>
          <p:cNvPr id="6" name="Rectangle 5"/>
          <p:cNvSpPr/>
          <p:nvPr/>
        </p:nvSpPr>
        <p:spPr>
          <a:xfrm>
            <a:off x="213360" y="2667723"/>
            <a:ext cx="7192364" cy="2400657"/>
          </a:xfrm>
          <a:prstGeom prst="rect">
            <a:avLst/>
          </a:prstGeom>
        </p:spPr>
        <p:txBody>
          <a:bodyPr wrap="square">
            <a:spAutoFit/>
          </a:bodyPr>
          <a:lstStyle/>
          <a:p>
            <a:pPr algn="justLow">
              <a:lnSpc>
                <a:spcPct val="125000"/>
              </a:lnSpc>
              <a:spcAft>
                <a:spcPts val="800"/>
              </a:spcAft>
            </a:pPr>
            <a:r>
              <a:rPr lang="ar-SA" sz="2400" b="1" dirty="0">
                <a:solidFill>
                  <a:srgbClr val="002060"/>
                </a:solidFill>
                <a:latin typeface="Calibri" panose="020F0502020204030204" pitchFamily="34" charset="0"/>
                <a:ea typeface="Times New Roman" panose="02020603050405020304" pitchFamily="18" charset="0"/>
                <a:cs typeface="Sakkal Majalla" panose="02000000000000000000" pitchFamily="2" charset="-78"/>
              </a:rPr>
              <a:t>يعمل العلماء والباحثون على تطوير الذكاء الاصطناعي المُستقبلي بشكل يُمكن الاستفادة منه بشكل كبير وفي جوانب مُتعددة من الحياة؛ بدءاً من الهواتف الذكيّة، إلى السيارات، أو حتى المنازل التي تعمل بالنظام الذكي </a:t>
            </a:r>
            <a:r>
              <a:rPr lang="ar-SA" sz="2400" b="1" dirty="0">
                <a:solidFill>
                  <a:srgbClr val="000000"/>
                </a:solidFill>
                <a:latin typeface="Calibri" panose="020F0502020204030204" pitchFamily="34" charset="0"/>
                <a:ea typeface="Times New Roman" panose="02020603050405020304" pitchFamily="18" charset="0"/>
                <a:cs typeface="Sakkal Majalla" panose="02000000000000000000" pitchFamily="2" charset="-78"/>
              </a:rPr>
              <a:t>وفيما يأتي بعض التصورات المُستقبليّة التي قد تصل إليها أنظمة الذكاء الاصطناعي في مجالات مُختلفة:</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06288034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14" presetClass="entr" presetSubtype="1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34</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مستقبل الذكاء الاصطناعي</a:t>
            </a:r>
          </a:p>
        </p:txBody>
      </p:sp>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86295" y="1860387"/>
            <a:ext cx="8012624" cy="4254412"/>
          </a:xfrm>
          <a:prstGeom prst="rect">
            <a:avLst/>
          </a:prstGeom>
        </p:spPr>
      </p:pic>
      <p:grpSp>
        <p:nvGrpSpPr>
          <p:cNvPr id="6" name="Group 5"/>
          <p:cNvGrpSpPr/>
          <p:nvPr/>
        </p:nvGrpSpPr>
        <p:grpSpPr>
          <a:xfrm>
            <a:off x="7854005" y="2041491"/>
            <a:ext cx="1867700" cy="1477327"/>
            <a:chOff x="7914965" y="2483451"/>
            <a:chExt cx="1867700" cy="1477327"/>
          </a:xfrm>
        </p:grpSpPr>
        <p:sp>
          <p:nvSpPr>
            <p:cNvPr id="7" name="Rectangle 6"/>
            <p:cNvSpPr/>
            <p:nvPr/>
          </p:nvSpPr>
          <p:spPr>
            <a:xfrm>
              <a:off x="8407677" y="3006671"/>
              <a:ext cx="1374988" cy="954107"/>
            </a:xfrm>
            <a:prstGeom prst="rect">
              <a:avLst/>
            </a:prstGeom>
          </p:spPr>
          <p:txBody>
            <a:bodyPr wrap="square">
              <a:spAutoFit/>
            </a:bodyPr>
            <a:lstStyle/>
            <a:p>
              <a:pPr algn="ctr"/>
              <a:r>
                <a:rPr lang="ar-EG" sz="2800" b="1" dirty="0">
                  <a:solidFill>
                    <a:srgbClr val="002060"/>
                  </a:solidFill>
                  <a:latin typeface="Sakkal Majalla" panose="02000000000000000000" pitchFamily="2" charset="-78"/>
                  <a:cs typeface="Sakkal Majalla" panose="02000000000000000000" pitchFamily="2" charset="-78"/>
                </a:rPr>
                <a:t>وسائل الترفيه</a:t>
              </a:r>
            </a:p>
          </p:txBody>
        </p:sp>
        <p:sp>
          <p:nvSpPr>
            <p:cNvPr id="8" name="Rectangle 7"/>
            <p:cNvSpPr/>
            <p:nvPr/>
          </p:nvSpPr>
          <p:spPr>
            <a:xfrm>
              <a:off x="7914965" y="2483451"/>
              <a:ext cx="720566" cy="523220"/>
            </a:xfrm>
            <a:prstGeom prst="rect">
              <a:avLst/>
            </a:prstGeom>
          </p:spPr>
          <p:txBody>
            <a:bodyPr wrap="square">
              <a:spAutoFit/>
            </a:bodyPr>
            <a:lstStyle/>
            <a:p>
              <a:pPr algn="ctr"/>
              <a:r>
                <a:rPr lang="ar-EG" sz="2800" b="1" dirty="0">
                  <a:solidFill>
                    <a:schemeClr val="bg1"/>
                  </a:solidFill>
                  <a:latin typeface="Sakkal Majalla" panose="02000000000000000000" pitchFamily="2" charset="-78"/>
                  <a:cs typeface="Sakkal Majalla" panose="02000000000000000000" pitchFamily="2" charset="-78"/>
                </a:rPr>
                <a:t>1</a:t>
              </a:r>
            </a:p>
          </p:txBody>
        </p:sp>
      </p:grpSp>
      <p:grpSp>
        <p:nvGrpSpPr>
          <p:cNvPr id="9" name="Group 8"/>
          <p:cNvGrpSpPr/>
          <p:nvPr/>
        </p:nvGrpSpPr>
        <p:grpSpPr>
          <a:xfrm>
            <a:off x="6938659" y="4506931"/>
            <a:ext cx="2105434" cy="1088062"/>
            <a:chOff x="8345685" y="3053165"/>
            <a:chExt cx="2105434" cy="1088062"/>
          </a:xfrm>
        </p:grpSpPr>
        <p:sp>
          <p:nvSpPr>
            <p:cNvPr id="10" name="Rectangle 9"/>
            <p:cNvSpPr/>
            <p:nvPr/>
          </p:nvSpPr>
          <p:spPr>
            <a:xfrm>
              <a:off x="8345685" y="3053165"/>
              <a:ext cx="1374988" cy="954107"/>
            </a:xfrm>
            <a:prstGeom prst="rect">
              <a:avLst/>
            </a:prstGeom>
          </p:spPr>
          <p:txBody>
            <a:bodyPr wrap="square">
              <a:spAutoFit/>
            </a:bodyPr>
            <a:lstStyle/>
            <a:p>
              <a:pPr algn="ctr"/>
              <a:r>
                <a:rPr lang="ar-EG" sz="2800" b="1" dirty="0">
                  <a:solidFill>
                    <a:srgbClr val="002060"/>
                  </a:solidFill>
                  <a:latin typeface="Sakkal Majalla" panose="02000000000000000000" pitchFamily="2" charset="-78"/>
                  <a:cs typeface="Sakkal Majalla" panose="02000000000000000000" pitchFamily="2" charset="-78"/>
                </a:rPr>
                <a:t>الرعاية الطبيّة</a:t>
              </a:r>
            </a:p>
          </p:txBody>
        </p:sp>
        <p:sp>
          <p:nvSpPr>
            <p:cNvPr id="11" name="Rectangle 10"/>
            <p:cNvSpPr/>
            <p:nvPr/>
          </p:nvSpPr>
          <p:spPr>
            <a:xfrm>
              <a:off x="9730553" y="3618007"/>
              <a:ext cx="720566" cy="523220"/>
            </a:xfrm>
            <a:prstGeom prst="rect">
              <a:avLst/>
            </a:prstGeom>
          </p:spPr>
          <p:txBody>
            <a:bodyPr wrap="square">
              <a:spAutoFit/>
            </a:bodyPr>
            <a:lstStyle/>
            <a:p>
              <a:pPr algn="ctr"/>
              <a:r>
                <a:rPr lang="ar-EG" sz="2800" b="1" dirty="0">
                  <a:solidFill>
                    <a:schemeClr val="bg1"/>
                  </a:solidFill>
                  <a:latin typeface="Sakkal Majalla" panose="02000000000000000000" pitchFamily="2" charset="-78"/>
                  <a:cs typeface="Sakkal Majalla" panose="02000000000000000000" pitchFamily="2" charset="-78"/>
                </a:rPr>
                <a:t>2</a:t>
              </a:r>
            </a:p>
          </p:txBody>
        </p:sp>
      </p:grpSp>
      <p:grpSp>
        <p:nvGrpSpPr>
          <p:cNvPr id="12" name="Group 11"/>
          <p:cNvGrpSpPr/>
          <p:nvPr/>
        </p:nvGrpSpPr>
        <p:grpSpPr>
          <a:xfrm>
            <a:off x="5474225" y="2349266"/>
            <a:ext cx="1374988" cy="2080175"/>
            <a:chOff x="8299191" y="2837720"/>
            <a:chExt cx="1374988" cy="2080175"/>
          </a:xfrm>
        </p:grpSpPr>
        <p:sp>
          <p:nvSpPr>
            <p:cNvPr id="13" name="Rectangle 12"/>
            <p:cNvSpPr/>
            <p:nvPr/>
          </p:nvSpPr>
          <p:spPr>
            <a:xfrm>
              <a:off x="8299191" y="2837720"/>
              <a:ext cx="1374988" cy="1384995"/>
            </a:xfrm>
            <a:prstGeom prst="rect">
              <a:avLst/>
            </a:prstGeom>
          </p:spPr>
          <p:txBody>
            <a:bodyPr wrap="square">
              <a:spAutoFit/>
            </a:bodyPr>
            <a:lstStyle/>
            <a:p>
              <a:pPr algn="ctr"/>
              <a:r>
                <a:rPr lang="ar-EG" sz="2800" b="1" dirty="0">
                  <a:solidFill>
                    <a:srgbClr val="002060"/>
                  </a:solidFill>
                  <a:latin typeface="Sakkal Majalla" panose="02000000000000000000" pitchFamily="2" charset="-78"/>
                  <a:cs typeface="Sakkal Majalla" panose="02000000000000000000" pitchFamily="2" charset="-78"/>
                </a:rPr>
                <a:t>أمن البيانات والمعلومات</a:t>
              </a:r>
            </a:p>
          </p:txBody>
        </p:sp>
        <p:sp>
          <p:nvSpPr>
            <p:cNvPr id="14" name="Rectangle 13"/>
            <p:cNvSpPr/>
            <p:nvPr/>
          </p:nvSpPr>
          <p:spPr>
            <a:xfrm>
              <a:off x="8626402" y="4394675"/>
              <a:ext cx="720566" cy="523220"/>
            </a:xfrm>
            <a:prstGeom prst="rect">
              <a:avLst/>
            </a:prstGeom>
          </p:spPr>
          <p:txBody>
            <a:bodyPr wrap="square">
              <a:spAutoFit/>
            </a:bodyPr>
            <a:lstStyle/>
            <a:p>
              <a:pPr algn="ctr"/>
              <a:r>
                <a:rPr lang="ar-EG" sz="2800" b="1" dirty="0">
                  <a:solidFill>
                    <a:schemeClr val="bg1"/>
                  </a:solidFill>
                  <a:latin typeface="Sakkal Majalla" panose="02000000000000000000" pitchFamily="2" charset="-78"/>
                  <a:cs typeface="Sakkal Majalla" panose="02000000000000000000" pitchFamily="2" charset="-78"/>
                </a:rPr>
                <a:t>3</a:t>
              </a:r>
            </a:p>
          </p:txBody>
        </p:sp>
      </p:grpSp>
      <p:grpSp>
        <p:nvGrpSpPr>
          <p:cNvPr id="15" name="Group 14"/>
          <p:cNvGrpSpPr/>
          <p:nvPr/>
        </p:nvGrpSpPr>
        <p:grpSpPr>
          <a:xfrm>
            <a:off x="3226967" y="4594719"/>
            <a:ext cx="2221069" cy="1051681"/>
            <a:chOff x="7514812" y="3017255"/>
            <a:chExt cx="2221069" cy="1051681"/>
          </a:xfrm>
        </p:grpSpPr>
        <p:sp>
          <p:nvSpPr>
            <p:cNvPr id="16" name="Rectangle 15"/>
            <p:cNvSpPr/>
            <p:nvPr/>
          </p:nvSpPr>
          <p:spPr>
            <a:xfrm>
              <a:off x="8360893" y="3017255"/>
              <a:ext cx="1374988" cy="954107"/>
            </a:xfrm>
            <a:prstGeom prst="rect">
              <a:avLst/>
            </a:prstGeom>
          </p:spPr>
          <p:txBody>
            <a:bodyPr wrap="square">
              <a:spAutoFit/>
            </a:bodyPr>
            <a:lstStyle/>
            <a:p>
              <a:pPr algn="ctr"/>
              <a:r>
                <a:rPr lang="ar-EG" sz="2800" b="1" dirty="0">
                  <a:solidFill>
                    <a:srgbClr val="002060"/>
                  </a:solidFill>
                  <a:latin typeface="Sakkal Majalla" panose="02000000000000000000" pitchFamily="2" charset="-78"/>
                  <a:cs typeface="Sakkal Majalla" panose="02000000000000000000" pitchFamily="2" charset="-78"/>
                </a:rPr>
                <a:t>الحياة اليوميّة</a:t>
              </a:r>
            </a:p>
          </p:txBody>
        </p:sp>
        <p:sp>
          <p:nvSpPr>
            <p:cNvPr id="17" name="Rectangle 16"/>
            <p:cNvSpPr/>
            <p:nvPr/>
          </p:nvSpPr>
          <p:spPr>
            <a:xfrm>
              <a:off x="7514812" y="3545716"/>
              <a:ext cx="720566" cy="523220"/>
            </a:xfrm>
            <a:prstGeom prst="rect">
              <a:avLst/>
            </a:prstGeom>
          </p:spPr>
          <p:txBody>
            <a:bodyPr wrap="square">
              <a:spAutoFit/>
            </a:bodyPr>
            <a:lstStyle/>
            <a:p>
              <a:pPr algn="ctr"/>
              <a:r>
                <a:rPr lang="ar-EG" sz="2800" b="1" dirty="0">
                  <a:solidFill>
                    <a:schemeClr val="bg1"/>
                  </a:solidFill>
                  <a:latin typeface="Sakkal Majalla" panose="02000000000000000000" pitchFamily="2" charset="-78"/>
                  <a:cs typeface="Sakkal Majalla" panose="02000000000000000000" pitchFamily="2" charset="-78"/>
                </a:rPr>
                <a:t>4</a:t>
              </a:r>
            </a:p>
          </p:txBody>
        </p:sp>
      </p:grpSp>
      <p:grpSp>
        <p:nvGrpSpPr>
          <p:cNvPr id="18" name="Group 17"/>
          <p:cNvGrpSpPr/>
          <p:nvPr/>
        </p:nvGrpSpPr>
        <p:grpSpPr>
          <a:xfrm>
            <a:off x="2694721" y="2044551"/>
            <a:ext cx="1735271" cy="1474267"/>
            <a:chOff x="8345685" y="2533005"/>
            <a:chExt cx="1735271" cy="1474267"/>
          </a:xfrm>
        </p:grpSpPr>
        <p:sp>
          <p:nvSpPr>
            <p:cNvPr id="19" name="Rectangle 18"/>
            <p:cNvSpPr/>
            <p:nvPr/>
          </p:nvSpPr>
          <p:spPr>
            <a:xfrm>
              <a:off x="8345685" y="3053165"/>
              <a:ext cx="1374988" cy="954107"/>
            </a:xfrm>
            <a:prstGeom prst="rect">
              <a:avLst/>
            </a:prstGeom>
          </p:spPr>
          <p:txBody>
            <a:bodyPr wrap="square">
              <a:spAutoFit/>
            </a:bodyPr>
            <a:lstStyle/>
            <a:p>
              <a:pPr algn="ctr"/>
              <a:r>
                <a:rPr lang="ar-EG" sz="2800" b="1" dirty="0">
                  <a:solidFill>
                    <a:srgbClr val="002060"/>
                  </a:solidFill>
                  <a:latin typeface="Sakkal Majalla" panose="02000000000000000000" pitchFamily="2" charset="-78"/>
                  <a:cs typeface="Sakkal Majalla" panose="02000000000000000000" pitchFamily="2" charset="-78"/>
                </a:rPr>
                <a:t>وسائل النقل</a:t>
              </a:r>
            </a:p>
          </p:txBody>
        </p:sp>
        <p:sp>
          <p:nvSpPr>
            <p:cNvPr id="20" name="Rectangle 19"/>
            <p:cNvSpPr/>
            <p:nvPr/>
          </p:nvSpPr>
          <p:spPr>
            <a:xfrm>
              <a:off x="9360390" y="2533005"/>
              <a:ext cx="720566" cy="523220"/>
            </a:xfrm>
            <a:prstGeom prst="rect">
              <a:avLst/>
            </a:prstGeom>
          </p:spPr>
          <p:txBody>
            <a:bodyPr wrap="square">
              <a:spAutoFit/>
            </a:bodyPr>
            <a:lstStyle/>
            <a:p>
              <a:pPr algn="ctr"/>
              <a:r>
                <a:rPr lang="ar-EG" sz="2800" b="1" dirty="0">
                  <a:solidFill>
                    <a:schemeClr val="bg1"/>
                  </a:solidFill>
                  <a:latin typeface="Sakkal Majalla" panose="02000000000000000000" pitchFamily="2" charset="-78"/>
                  <a:cs typeface="Sakkal Majalla" panose="02000000000000000000" pitchFamily="2" charset="-78"/>
                </a:rPr>
                <a:t>5</a:t>
              </a:r>
            </a:p>
          </p:txBody>
        </p:sp>
      </p:grpSp>
      <p:pic>
        <p:nvPicPr>
          <p:cNvPr id="21" name="Picture 20" descr="تعريف الذكاء الاصطناعي"/>
          <p:cNvPicPr/>
          <p:nvPr/>
        </p:nvPicPr>
        <p:blipFill>
          <a:blip r:embed="rId6">
            <a:extLst>
              <a:ext uri="{28A0092B-C50C-407E-A947-70E740481C1C}">
                <a14:useLocalDpi xmlns:a14="http://schemas.microsoft.com/office/drawing/2010/main" val="0"/>
              </a:ext>
            </a:extLst>
          </a:blip>
          <a:srcRect/>
          <a:stretch>
            <a:fillRect/>
          </a:stretch>
        </p:blipFill>
        <p:spPr bwMode="auto">
          <a:xfrm>
            <a:off x="8864846" y="4324238"/>
            <a:ext cx="2919175" cy="1942432"/>
          </a:xfrm>
          <a:prstGeom prst="rect">
            <a:avLst/>
          </a:prstGeom>
          <a:solidFill>
            <a:srgbClr val="FFFFFF">
              <a:shade val="85000"/>
            </a:srgbClr>
          </a:solidFill>
          <a:ln w="190500" cap="rnd">
            <a:no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Tree>
    <p:extLst>
      <p:ext uri="{BB962C8B-B14F-4D97-AF65-F5344CB8AC3E}">
        <p14:creationId xmlns:p14="http://schemas.microsoft.com/office/powerpoint/2010/main" val="320697446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par>
                                <p:cTn id="11" presetID="31"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 calcmode="lin" valueType="num">
                                      <p:cBhvr>
                                        <p:cTn id="15" dur="1000" fill="hold"/>
                                        <p:tgtEl>
                                          <p:spTgt spid="6"/>
                                        </p:tgtEl>
                                        <p:attrNameLst>
                                          <p:attrName>style.rotation</p:attrName>
                                        </p:attrNameLst>
                                      </p:cBhvr>
                                      <p:tavLst>
                                        <p:tav tm="0">
                                          <p:val>
                                            <p:fltVal val="90"/>
                                          </p:val>
                                        </p:tav>
                                        <p:tav tm="100000">
                                          <p:val>
                                            <p:fltVal val="0"/>
                                          </p:val>
                                        </p:tav>
                                      </p:tavLst>
                                    </p:anim>
                                    <p:animEffect transition="in" filter="fade">
                                      <p:cBhvr>
                                        <p:cTn id="16" dur="10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1000" fill="hold"/>
                                        <p:tgtEl>
                                          <p:spTgt spid="9"/>
                                        </p:tgtEl>
                                        <p:attrNameLst>
                                          <p:attrName>ppt_w</p:attrName>
                                        </p:attrNameLst>
                                      </p:cBhvr>
                                      <p:tavLst>
                                        <p:tav tm="0">
                                          <p:val>
                                            <p:fltVal val="0"/>
                                          </p:val>
                                        </p:tav>
                                        <p:tav tm="100000">
                                          <p:val>
                                            <p:strVal val="#ppt_w"/>
                                          </p:val>
                                        </p:tav>
                                      </p:tavLst>
                                    </p:anim>
                                    <p:anim calcmode="lin" valueType="num">
                                      <p:cBhvr>
                                        <p:cTn id="22" dur="1000" fill="hold"/>
                                        <p:tgtEl>
                                          <p:spTgt spid="9"/>
                                        </p:tgtEl>
                                        <p:attrNameLst>
                                          <p:attrName>ppt_h</p:attrName>
                                        </p:attrNameLst>
                                      </p:cBhvr>
                                      <p:tavLst>
                                        <p:tav tm="0">
                                          <p:val>
                                            <p:fltVal val="0"/>
                                          </p:val>
                                        </p:tav>
                                        <p:tav tm="100000">
                                          <p:val>
                                            <p:strVal val="#ppt_h"/>
                                          </p:val>
                                        </p:tav>
                                      </p:tavLst>
                                    </p:anim>
                                    <p:anim calcmode="lin" valueType="num">
                                      <p:cBhvr>
                                        <p:cTn id="23" dur="1000" fill="hold"/>
                                        <p:tgtEl>
                                          <p:spTgt spid="9"/>
                                        </p:tgtEl>
                                        <p:attrNameLst>
                                          <p:attrName>style.rotation</p:attrName>
                                        </p:attrNameLst>
                                      </p:cBhvr>
                                      <p:tavLst>
                                        <p:tav tm="0">
                                          <p:val>
                                            <p:fltVal val="90"/>
                                          </p:val>
                                        </p:tav>
                                        <p:tav tm="100000">
                                          <p:val>
                                            <p:fltVal val="0"/>
                                          </p:val>
                                        </p:tav>
                                      </p:tavLst>
                                    </p:anim>
                                    <p:animEffect transition="in" filter="fade">
                                      <p:cBhvr>
                                        <p:cTn id="24" dur="10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31" presetClass="entr" presetSubtype="0" fill="hold" nodeType="click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1000" fill="hold"/>
                                        <p:tgtEl>
                                          <p:spTgt spid="12"/>
                                        </p:tgtEl>
                                        <p:attrNameLst>
                                          <p:attrName>ppt_w</p:attrName>
                                        </p:attrNameLst>
                                      </p:cBhvr>
                                      <p:tavLst>
                                        <p:tav tm="0">
                                          <p:val>
                                            <p:fltVal val="0"/>
                                          </p:val>
                                        </p:tav>
                                        <p:tav tm="100000">
                                          <p:val>
                                            <p:strVal val="#ppt_w"/>
                                          </p:val>
                                        </p:tav>
                                      </p:tavLst>
                                    </p:anim>
                                    <p:anim calcmode="lin" valueType="num">
                                      <p:cBhvr>
                                        <p:cTn id="30" dur="1000" fill="hold"/>
                                        <p:tgtEl>
                                          <p:spTgt spid="12"/>
                                        </p:tgtEl>
                                        <p:attrNameLst>
                                          <p:attrName>ppt_h</p:attrName>
                                        </p:attrNameLst>
                                      </p:cBhvr>
                                      <p:tavLst>
                                        <p:tav tm="0">
                                          <p:val>
                                            <p:fltVal val="0"/>
                                          </p:val>
                                        </p:tav>
                                        <p:tav tm="100000">
                                          <p:val>
                                            <p:strVal val="#ppt_h"/>
                                          </p:val>
                                        </p:tav>
                                      </p:tavLst>
                                    </p:anim>
                                    <p:anim calcmode="lin" valueType="num">
                                      <p:cBhvr>
                                        <p:cTn id="31" dur="1000" fill="hold"/>
                                        <p:tgtEl>
                                          <p:spTgt spid="12"/>
                                        </p:tgtEl>
                                        <p:attrNameLst>
                                          <p:attrName>style.rotation</p:attrName>
                                        </p:attrNameLst>
                                      </p:cBhvr>
                                      <p:tavLst>
                                        <p:tav tm="0">
                                          <p:val>
                                            <p:fltVal val="90"/>
                                          </p:val>
                                        </p:tav>
                                        <p:tav tm="100000">
                                          <p:val>
                                            <p:fltVal val="0"/>
                                          </p:val>
                                        </p:tav>
                                      </p:tavLst>
                                    </p:anim>
                                    <p:animEffect transition="in" filter="fade">
                                      <p:cBhvr>
                                        <p:cTn id="32" dur="10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31" presetClass="entr" presetSubtype="0" fill="hold" nodeType="click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1000" fill="hold"/>
                                        <p:tgtEl>
                                          <p:spTgt spid="15"/>
                                        </p:tgtEl>
                                        <p:attrNameLst>
                                          <p:attrName>ppt_w</p:attrName>
                                        </p:attrNameLst>
                                      </p:cBhvr>
                                      <p:tavLst>
                                        <p:tav tm="0">
                                          <p:val>
                                            <p:fltVal val="0"/>
                                          </p:val>
                                        </p:tav>
                                        <p:tav tm="100000">
                                          <p:val>
                                            <p:strVal val="#ppt_w"/>
                                          </p:val>
                                        </p:tav>
                                      </p:tavLst>
                                    </p:anim>
                                    <p:anim calcmode="lin" valueType="num">
                                      <p:cBhvr>
                                        <p:cTn id="38" dur="1000" fill="hold"/>
                                        <p:tgtEl>
                                          <p:spTgt spid="15"/>
                                        </p:tgtEl>
                                        <p:attrNameLst>
                                          <p:attrName>ppt_h</p:attrName>
                                        </p:attrNameLst>
                                      </p:cBhvr>
                                      <p:tavLst>
                                        <p:tav tm="0">
                                          <p:val>
                                            <p:fltVal val="0"/>
                                          </p:val>
                                        </p:tav>
                                        <p:tav tm="100000">
                                          <p:val>
                                            <p:strVal val="#ppt_h"/>
                                          </p:val>
                                        </p:tav>
                                      </p:tavLst>
                                    </p:anim>
                                    <p:anim calcmode="lin" valueType="num">
                                      <p:cBhvr>
                                        <p:cTn id="39" dur="1000" fill="hold"/>
                                        <p:tgtEl>
                                          <p:spTgt spid="15"/>
                                        </p:tgtEl>
                                        <p:attrNameLst>
                                          <p:attrName>style.rotation</p:attrName>
                                        </p:attrNameLst>
                                      </p:cBhvr>
                                      <p:tavLst>
                                        <p:tav tm="0">
                                          <p:val>
                                            <p:fltVal val="90"/>
                                          </p:val>
                                        </p:tav>
                                        <p:tav tm="100000">
                                          <p:val>
                                            <p:fltVal val="0"/>
                                          </p:val>
                                        </p:tav>
                                      </p:tavLst>
                                    </p:anim>
                                    <p:animEffect transition="in" filter="fade">
                                      <p:cBhvr>
                                        <p:cTn id="40" dur="1000"/>
                                        <p:tgtEl>
                                          <p:spTgt spid="15"/>
                                        </p:tgtEl>
                                      </p:cBhvr>
                                    </p:animEffect>
                                  </p:childTnLst>
                                </p:cTn>
                              </p:par>
                            </p:childTnLst>
                          </p:cTn>
                        </p:par>
                      </p:childTnLst>
                    </p:cTn>
                  </p:par>
                  <p:par>
                    <p:cTn id="41" fill="hold">
                      <p:stCondLst>
                        <p:cond delay="indefinite"/>
                      </p:stCondLst>
                      <p:childTnLst>
                        <p:par>
                          <p:cTn id="42" fill="hold">
                            <p:stCondLst>
                              <p:cond delay="0"/>
                            </p:stCondLst>
                            <p:childTnLst>
                              <p:par>
                                <p:cTn id="43" presetID="31" presetClass="entr" presetSubtype="0" fill="hold" nodeType="clickEffect">
                                  <p:stCondLst>
                                    <p:cond delay="0"/>
                                  </p:stCondLst>
                                  <p:childTnLst>
                                    <p:set>
                                      <p:cBhvr>
                                        <p:cTn id="44" dur="1" fill="hold">
                                          <p:stCondLst>
                                            <p:cond delay="0"/>
                                          </p:stCondLst>
                                        </p:cTn>
                                        <p:tgtEl>
                                          <p:spTgt spid="18"/>
                                        </p:tgtEl>
                                        <p:attrNameLst>
                                          <p:attrName>style.visibility</p:attrName>
                                        </p:attrNameLst>
                                      </p:cBhvr>
                                      <p:to>
                                        <p:strVal val="visible"/>
                                      </p:to>
                                    </p:set>
                                    <p:anim calcmode="lin" valueType="num">
                                      <p:cBhvr>
                                        <p:cTn id="45" dur="1000" fill="hold"/>
                                        <p:tgtEl>
                                          <p:spTgt spid="18"/>
                                        </p:tgtEl>
                                        <p:attrNameLst>
                                          <p:attrName>ppt_w</p:attrName>
                                        </p:attrNameLst>
                                      </p:cBhvr>
                                      <p:tavLst>
                                        <p:tav tm="0">
                                          <p:val>
                                            <p:fltVal val="0"/>
                                          </p:val>
                                        </p:tav>
                                        <p:tav tm="100000">
                                          <p:val>
                                            <p:strVal val="#ppt_w"/>
                                          </p:val>
                                        </p:tav>
                                      </p:tavLst>
                                    </p:anim>
                                    <p:anim calcmode="lin" valueType="num">
                                      <p:cBhvr>
                                        <p:cTn id="46" dur="1000" fill="hold"/>
                                        <p:tgtEl>
                                          <p:spTgt spid="18"/>
                                        </p:tgtEl>
                                        <p:attrNameLst>
                                          <p:attrName>ppt_h</p:attrName>
                                        </p:attrNameLst>
                                      </p:cBhvr>
                                      <p:tavLst>
                                        <p:tav tm="0">
                                          <p:val>
                                            <p:fltVal val="0"/>
                                          </p:val>
                                        </p:tav>
                                        <p:tav tm="100000">
                                          <p:val>
                                            <p:strVal val="#ppt_h"/>
                                          </p:val>
                                        </p:tav>
                                      </p:tavLst>
                                    </p:anim>
                                    <p:anim calcmode="lin" valueType="num">
                                      <p:cBhvr>
                                        <p:cTn id="47" dur="1000" fill="hold"/>
                                        <p:tgtEl>
                                          <p:spTgt spid="18"/>
                                        </p:tgtEl>
                                        <p:attrNameLst>
                                          <p:attrName>style.rotation</p:attrName>
                                        </p:attrNameLst>
                                      </p:cBhvr>
                                      <p:tavLst>
                                        <p:tav tm="0">
                                          <p:val>
                                            <p:fltVal val="90"/>
                                          </p:val>
                                        </p:tav>
                                        <p:tav tm="100000">
                                          <p:val>
                                            <p:fltVal val="0"/>
                                          </p:val>
                                        </p:tav>
                                      </p:tavLst>
                                    </p:anim>
                                    <p:animEffect transition="in" filter="fade">
                                      <p:cBhvr>
                                        <p:cTn id="48"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7E5A0D50-BD01-48CF-9E1E-6EBE3CFE0757}"/>
              </a:ext>
            </a:extLst>
          </p:cNvPr>
          <p:cNvSpPr txBox="1"/>
          <p:nvPr/>
        </p:nvSpPr>
        <p:spPr>
          <a:xfrm>
            <a:off x="942537" y="2293488"/>
            <a:ext cx="5401994"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lnSpc>
                <a:spcPct val="150000"/>
              </a:lnSpc>
              <a:defRPr/>
            </a:pPr>
            <a:r>
              <a:rPr lang="ar-EG" sz="4800" kern="0" dirty="0">
                <a:solidFill>
                  <a:srgbClr val="009FEB"/>
                </a:solidFill>
                <a:latin typeface="Sakkal Majalla" pitchFamily="2" charset="-78"/>
                <a:cs typeface="Sakkal Majalla" pitchFamily="2" charset="-78"/>
              </a:rPr>
              <a:t>ميادين الذكاء الاصطناعي</a:t>
            </a:r>
          </a:p>
        </p:txBody>
      </p:sp>
      <p:pic>
        <p:nvPicPr>
          <p:cNvPr id="4" name="Picture 3"/>
          <p:cNvPicPr>
            <a:picLocks noChangeAspect="1"/>
          </p:cNvPicPr>
          <p:nvPr/>
        </p:nvPicPr>
        <p:blipFill rotWithShape="1">
          <a:blip r:embed="rId3">
            <a:clrChange>
              <a:clrFrom>
                <a:srgbClr val="FFFFFF"/>
              </a:clrFrom>
              <a:clrTo>
                <a:srgbClr val="FFFFFF">
                  <a:alpha val="0"/>
                </a:srgbClr>
              </a:clrTo>
            </a:clrChange>
          </a:blip>
          <a:srcRect l="41821" t="17324" r="9360" b="15070"/>
          <a:stretch/>
        </p:blipFill>
        <p:spPr>
          <a:xfrm>
            <a:off x="7787639" y="2120994"/>
            <a:ext cx="2590801" cy="2441592"/>
          </a:xfrm>
          <a:prstGeom prst="rect">
            <a:avLst/>
          </a:prstGeom>
        </p:spPr>
      </p:pic>
    </p:spTree>
    <p:extLst>
      <p:ext uri="{BB962C8B-B14F-4D97-AF65-F5344CB8AC3E}">
        <p14:creationId xmlns:p14="http://schemas.microsoft.com/office/powerpoint/2010/main" val="54272138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36</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ميادين الذكاء الاصطناعي</a:t>
            </a:r>
          </a:p>
        </p:txBody>
      </p:sp>
      <p:grpSp>
        <p:nvGrpSpPr>
          <p:cNvPr id="18" name="Group 17"/>
          <p:cNvGrpSpPr/>
          <p:nvPr/>
        </p:nvGrpSpPr>
        <p:grpSpPr>
          <a:xfrm>
            <a:off x="1145341" y="3952500"/>
            <a:ext cx="2610811" cy="1747412"/>
            <a:chOff x="1302327" y="3463637"/>
            <a:chExt cx="2590800" cy="1911927"/>
          </a:xfrm>
        </p:grpSpPr>
        <p:grpSp>
          <p:nvGrpSpPr>
            <p:cNvPr id="19" name="Group 18"/>
            <p:cNvGrpSpPr/>
            <p:nvPr/>
          </p:nvGrpSpPr>
          <p:grpSpPr>
            <a:xfrm>
              <a:off x="1302327" y="3463637"/>
              <a:ext cx="2590800" cy="1911927"/>
              <a:chOff x="1302327" y="3463637"/>
              <a:chExt cx="2590800" cy="1911927"/>
            </a:xfrm>
          </p:grpSpPr>
          <p:pic>
            <p:nvPicPr>
              <p:cNvPr id="23" name="Picture 2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02327" y="3463637"/>
                <a:ext cx="2590800" cy="1911927"/>
              </a:xfrm>
              <a:prstGeom prst="rect">
                <a:avLst/>
              </a:prstGeom>
            </p:spPr>
          </p:pic>
          <p:sp>
            <p:nvSpPr>
              <p:cNvPr id="24" name="Oval 23"/>
              <p:cNvSpPr/>
              <p:nvPr/>
            </p:nvSpPr>
            <p:spPr>
              <a:xfrm>
                <a:off x="1482436" y="4064344"/>
                <a:ext cx="831272" cy="776790"/>
              </a:xfrm>
              <a:prstGeom prst="ellipse">
                <a:avLst/>
              </a:prstGeom>
              <a:noFill/>
              <a:ln w="28575">
                <a:solidFill>
                  <a:srgbClr val="E1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sz="2400">
                  <a:solidFill>
                    <a:srgbClr val="002060"/>
                  </a:solidFill>
                  <a:latin typeface="Sakkal Majalla" panose="02000000000000000000" pitchFamily="2" charset="-78"/>
                  <a:cs typeface="Sakkal Majalla" panose="02000000000000000000" pitchFamily="2" charset="-78"/>
                </a:endParaRPr>
              </a:p>
            </p:txBody>
          </p:sp>
        </p:grpSp>
        <p:grpSp>
          <p:nvGrpSpPr>
            <p:cNvPr id="20" name="Group 19"/>
            <p:cNvGrpSpPr/>
            <p:nvPr/>
          </p:nvGrpSpPr>
          <p:grpSpPr>
            <a:xfrm>
              <a:off x="1524546" y="3529914"/>
              <a:ext cx="2024315" cy="1255130"/>
              <a:chOff x="1524546" y="3529914"/>
              <a:chExt cx="2024315" cy="1255130"/>
            </a:xfrm>
          </p:grpSpPr>
          <p:sp>
            <p:nvSpPr>
              <p:cNvPr id="21" name="Rectangle 20"/>
              <p:cNvSpPr/>
              <p:nvPr/>
            </p:nvSpPr>
            <p:spPr>
              <a:xfrm>
                <a:off x="1524546" y="4094700"/>
                <a:ext cx="651566" cy="690344"/>
              </a:xfrm>
              <a:prstGeom prst="rect">
                <a:avLst/>
              </a:prstGeom>
            </p:spPr>
            <p:txBody>
              <a:bodyPr wrap="square">
                <a:spAutoFit/>
              </a:bodyPr>
              <a:lstStyle/>
              <a:p>
                <a:pPr algn="ctr" rtl="0">
                  <a:lnSpc>
                    <a:spcPct val="125000"/>
                  </a:lnSpc>
                  <a:spcBef>
                    <a:spcPct val="20000"/>
                  </a:spcBef>
                  <a:buClr>
                    <a:srgbClr val="C00000"/>
                  </a:buClr>
                </a:pPr>
                <a:r>
                  <a:rPr lang="ar-EG" sz="2800" b="1" dirty="0">
                    <a:solidFill>
                      <a:srgbClr val="C00000"/>
                    </a:solidFill>
                    <a:latin typeface="Sakkal Majalla" panose="02000000000000000000" pitchFamily="2" charset="-78"/>
                    <a:cs typeface="Sakkal Majalla" panose="02000000000000000000" pitchFamily="2" charset="-78"/>
                  </a:rPr>
                  <a:t>12</a:t>
                </a:r>
              </a:p>
            </p:txBody>
          </p:sp>
          <p:sp>
            <p:nvSpPr>
              <p:cNvPr id="22" name="Rectangle 21"/>
              <p:cNvSpPr/>
              <p:nvPr/>
            </p:nvSpPr>
            <p:spPr>
              <a:xfrm>
                <a:off x="2256097" y="3529914"/>
                <a:ext cx="1292764" cy="1111286"/>
              </a:xfrm>
              <a:prstGeom prst="rect">
                <a:avLst/>
              </a:prstGeom>
            </p:spPr>
            <p:txBody>
              <a:bodyPr wrap="square">
                <a:spAutoFit/>
              </a:bodyPr>
              <a:lstStyle/>
              <a:p>
                <a:pPr algn="ctr" rtl="0">
                  <a:lnSpc>
                    <a:spcPct val="125000"/>
                  </a:lnSpc>
                  <a:spcBef>
                    <a:spcPct val="20000"/>
                  </a:spcBef>
                  <a:buClr>
                    <a:srgbClr val="C00000"/>
                  </a:buClr>
                </a:pPr>
                <a:r>
                  <a:rPr lang="ar-EG" sz="2400" b="1" dirty="0">
                    <a:solidFill>
                      <a:srgbClr val="002060"/>
                    </a:solidFill>
                    <a:latin typeface="Sakkal Majalla" panose="02000000000000000000" pitchFamily="2" charset="-78"/>
                    <a:cs typeface="Sakkal Majalla" panose="02000000000000000000" pitchFamily="2" charset="-78"/>
                  </a:rPr>
                  <a:t>تمثيل المعارف</a:t>
                </a:r>
              </a:p>
            </p:txBody>
          </p:sp>
        </p:grpSp>
      </p:grpSp>
      <p:grpSp>
        <p:nvGrpSpPr>
          <p:cNvPr id="25" name="Group 24"/>
          <p:cNvGrpSpPr/>
          <p:nvPr/>
        </p:nvGrpSpPr>
        <p:grpSpPr>
          <a:xfrm>
            <a:off x="1143001" y="2324804"/>
            <a:ext cx="2599595" cy="1747412"/>
            <a:chOff x="1298934" y="1574800"/>
            <a:chExt cx="2579671" cy="1911927"/>
          </a:xfrm>
        </p:grpSpPr>
        <p:grpSp>
          <p:nvGrpSpPr>
            <p:cNvPr id="26" name="Group 25"/>
            <p:cNvGrpSpPr/>
            <p:nvPr/>
          </p:nvGrpSpPr>
          <p:grpSpPr>
            <a:xfrm>
              <a:off x="1298934" y="1574800"/>
              <a:ext cx="2570400" cy="1911927"/>
              <a:chOff x="1298934" y="1574800"/>
              <a:chExt cx="2570400" cy="1911927"/>
            </a:xfrm>
          </p:grpSpPr>
          <p:pic>
            <p:nvPicPr>
              <p:cNvPr id="30" name="Picture 2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298934" y="1574800"/>
                <a:ext cx="2570400" cy="1911927"/>
              </a:xfrm>
              <a:prstGeom prst="rect">
                <a:avLst/>
              </a:prstGeom>
            </p:spPr>
          </p:pic>
          <p:sp>
            <p:nvSpPr>
              <p:cNvPr id="31" name="Oval 30"/>
              <p:cNvSpPr/>
              <p:nvPr/>
            </p:nvSpPr>
            <p:spPr>
              <a:xfrm>
                <a:off x="1494058" y="2035684"/>
                <a:ext cx="831272" cy="776790"/>
              </a:xfrm>
              <a:prstGeom prst="ellipse">
                <a:avLst/>
              </a:prstGeom>
              <a:noFill/>
              <a:ln w="28575">
                <a:solidFill>
                  <a:srgbClr val="00196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sz="2400">
                  <a:solidFill>
                    <a:srgbClr val="002060"/>
                  </a:solidFill>
                  <a:latin typeface="Sakkal Majalla" panose="02000000000000000000" pitchFamily="2" charset="-78"/>
                  <a:cs typeface="Sakkal Majalla" panose="02000000000000000000" pitchFamily="2" charset="-78"/>
                </a:endParaRPr>
              </a:p>
            </p:txBody>
          </p:sp>
        </p:grpSp>
        <p:grpSp>
          <p:nvGrpSpPr>
            <p:cNvPr id="27" name="Group 26"/>
            <p:cNvGrpSpPr/>
            <p:nvPr/>
          </p:nvGrpSpPr>
          <p:grpSpPr>
            <a:xfrm>
              <a:off x="1630331" y="2070465"/>
              <a:ext cx="2248274" cy="1250131"/>
              <a:chOff x="1606316" y="4099327"/>
              <a:chExt cx="2248274" cy="1250131"/>
            </a:xfrm>
          </p:grpSpPr>
          <p:sp>
            <p:nvSpPr>
              <p:cNvPr id="28" name="Rectangle 27"/>
              <p:cNvSpPr/>
              <p:nvPr/>
            </p:nvSpPr>
            <p:spPr>
              <a:xfrm>
                <a:off x="1606316" y="4099327"/>
                <a:ext cx="538572" cy="690343"/>
              </a:xfrm>
              <a:prstGeom prst="rect">
                <a:avLst/>
              </a:prstGeom>
            </p:spPr>
            <p:txBody>
              <a:bodyPr wrap="square">
                <a:spAutoFit/>
              </a:bodyPr>
              <a:lstStyle/>
              <a:p>
                <a:pPr algn="ctr" rtl="0">
                  <a:lnSpc>
                    <a:spcPct val="125000"/>
                  </a:lnSpc>
                  <a:spcBef>
                    <a:spcPct val="20000"/>
                  </a:spcBef>
                  <a:buClr>
                    <a:srgbClr val="C00000"/>
                  </a:buClr>
                </a:pPr>
                <a:r>
                  <a:rPr lang="ar-EG" sz="2800" b="1" dirty="0">
                    <a:solidFill>
                      <a:srgbClr val="C00000"/>
                    </a:solidFill>
                    <a:latin typeface="Sakkal Majalla" panose="02000000000000000000" pitchFamily="2" charset="-78"/>
                    <a:cs typeface="Sakkal Majalla" panose="02000000000000000000" pitchFamily="2" charset="-78"/>
                  </a:rPr>
                  <a:t>11</a:t>
                </a:r>
              </a:p>
            </p:txBody>
          </p:sp>
          <p:sp>
            <p:nvSpPr>
              <p:cNvPr id="29" name="Rectangle 28"/>
              <p:cNvSpPr/>
              <p:nvPr/>
            </p:nvSpPr>
            <p:spPr>
              <a:xfrm>
                <a:off x="1982649" y="4440225"/>
                <a:ext cx="1871941" cy="909233"/>
              </a:xfrm>
              <a:prstGeom prst="rect">
                <a:avLst/>
              </a:prstGeom>
            </p:spPr>
            <p:txBody>
              <a:bodyPr wrap="square">
                <a:spAutoFit/>
              </a:bodyPr>
              <a:lstStyle/>
              <a:p>
                <a:pPr algn="ctr" rtl="0">
                  <a:spcBef>
                    <a:spcPct val="20000"/>
                  </a:spcBef>
                  <a:buClr>
                    <a:srgbClr val="C00000"/>
                  </a:buClr>
                </a:pPr>
                <a:r>
                  <a:rPr lang="ar-EG" sz="2400" b="1" dirty="0">
                    <a:solidFill>
                      <a:srgbClr val="002060"/>
                    </a:solidFill>
                    <a:latin typeface="Sakkal Majalla" panose="02000000000000000000" pitchFamily="2" charset="-78"/>
                    <a:cs typeface="Sakkal Majalla" panose="02000000000000000000" pitchFamily="2" charset="-78"/>
                  </a:rPr>
                  <a:t>وضع الحلول للمشكلات</a:t>
                </a:r>
              </a:p>
            </p:txBody>
          </p:sp>
        </p:grpSp>
      </p:grpSp>
      <p:grpSp>
        <p:nvGrpSpPr>
          <p:cNvPr id="32" name="Group 31"/>
          <p:cNvGrpSpPr/>
          <p:nvPr/>
        </p:nvGrpSpPr>
        <p:grpSpPr>
          <a:xfrm>
            <a:off x="2331085" y="1356140"/>
            <a:ext cx="1972653" cy="2203260"/>
            <a:chOff x="2520454" y="401782"/>
            <a:chExt cx="1957534" cy="2410692"/>
          </a:xfrm>
        </p:grpSpPr>
        <p:grpSp>
          <p:nvGrpSpPr>
            <p:cNvPr id="33" name="Group 32"/>
            <p:cNvGrpSpPr/>
            <p:nvPr/>
          </p:nvGrpSpPr>
          <p:grpSpPr>
            <a:xfrm>
              <a:off x="2520454" y="401782"/>
              <a:ext cx="1920867" cy="2410692"/>
              <a:chOff x="2520454" y="401782"/>
              <a:chExt cx="1920867" cy="2410692"/>
            </a:xfrm>
          </p:grpSpPr>
          <p:pic>
            <p:nvPicPr>
              <p:cNvPr id="37" name="Picture 3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520454" y="401782"/>
                <a:ext cx="1920867" cy="2410692"/>
              </a:xfrm>
              <a:prstGeom prst="rect">
                <a:avLst/>
              </a:prstGeom>
            </p:spPr>
          </p:pic>
          <p:sp>
            <p:nvSpPr>
              <p:cNvPr id="38" name="Oval 37"/>
              <p:cNvSpPr/>
              <p:nvPr/>
            </p:nvSpPr>
            <p:spPr>
              <a:xfrm>
                <a:off x="2936129" y="568477"/>
                <a:ext cx="831272" cy="776790"/>
              </a:xfrm>
              <a:prstGeom prst="ellipse">
                <a:avLst/>
              </a:prstGeom>
              <a:noFill/>
              <a:ln w="28575">
                <a:solidFill>
                  <a:srgbClr val="1972C8"/>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sz="2400">
                  <a:solidFill>
                    <a:srgbClr val="002060"/>
                  </a:solidFill>
                  <a:latin typeface="Sakkal Majalla" panose="02000000000000000000" pitchFamily="2" charset="-78"/>
                  <a:cs typeface="Sakkal Majalla" panose="02000000000000000000" pitchFamily="2" charset="-78"/>
                </a:endParaRPr>
              </a:p>
            </p:txBody>
          </p:sp>
        </p:grpSp>
        <p:grpSp>
          <p:nvGrpSpPr>
            <p:cNvPr id="34" name="Group 33"/>
            <p:cNvGrpSpPr/>
            <p:nvPr/>
          </p:nvGrpSpPr>
          <p:grpSpPr>
            <a:xfrm>
              <a:off x="3067534" y="586581"/>
              <a:ext cx="1410454" cy="1763199"/>
              <a:chOff x="1602405" y="4061534"/>
              <a:chExt cx="1410454" cy="1763199"/>
            </a:xfrm>
          </p:grpSpPr>
          <p:sp>
            <p:nvSpPr>
              <p:cNvPr id="35" name="Rectangle 34"/>
              <p:cNvSpPr/>
              <p:nvPr/>
            </p:nvSpPr>
            <p:spPr>
              <a:xfrm>
                <a:off x="1602405" y="4061534"/>
                <a:ext cx="589175" cy="690344"/>
              </a:xfrm>
              <a:prstGeom prst="rect">
                <a:avLst/>
              </a:prstGeom>
            </p:spPr>
            <p:txBody>
              <a:bodyPr wrap="square">
                <a:spAutoFit/>
              </a:bodyPr>
              <a:lstStyle/>
              <a:p>
                <a:pPr algn="ctr" rtl="0">
                  <a:lnSpc>
                    <a:spcPct val="125000"/>
                  </a:lnSpc>
                  <a:spcBef>
                    <a:spcPct val="20000"/>
                  </a:spcBef>
                  <a:buClr>
                    <a:srgbClr val="C00000"/>
                  </a:buClr>
                </a:pPr>
                <a:r>
                  <a:rPr lang="ar-EG" sz="2800" b="1" dirty="0">
                    <a:solidFill>
                      <a:srgbClr val="C00000"/>
                    </a:solidFill>
                    <a:latin typeface="Sakkal Majalla" panose="02000000000000000000" pitchFamily="2" charset="-78"/>
                    <a:cs typeface="Sakkal Majalla" panose="02000000000000000000" pitchFamily="2" charset="-78"/>
                  </a:rPr>
                  <a:t>10</a:t>
                </a:r>
              </a:p>
            </p:txBody>
          </p:sp>
          <p:sp>
            <p:nvSpPr>
              <p:cNvPr id="36" name="Rectangle 35"/>
              <p:cNvSpPr/>
              <p:nvPr/>
            </p:nvSpPr>
            <p:spPr>
              <a:xfrm rot="20673436">
                <a:off x="1619258" y="4915500"/>
                <a:ext cx="1393601" cy="909233"/>
              </a:xfrm>
              <a:prstGeom prst="rect">
                <a:avLst/>
              </a:prstGeom>
            </p:spPr>
            <p:txBody>
              <a:bodyPr wrap="square">
                <a:spAutoFit/>
              </a:bodyPr>
              <a:lstStyle/>
              <a:p>
                <a:pPr algn="ctr" rtl="0">
                  <a:spcBef>
                    <a:spcPct val="20000"/>
                  </a:spcBef>
                  <a:buClr>
                    <a:srgbClr val="C00000"/>
                  </a:buClr>
                </a:pPr>
                <a:r>
                  <a:rPr lang="ar-EG" sz="2400" b="1" dirty="0">
                    <a:solidFill>
                      <a:srgbClr val="002060"/>
                    </a:solidFill>
                    <a:latin typeface="Sakkal Majalla" panose="02000000000000000000" pitchFamily="2" charset="-78"/>
                    <a:cs typeface="Sakkal Majalla" panose="02000000000000000000" pitchFamily="2" charset="-78"/>
                  </a:rPr>
                  <a:t>هندسة المعارف </a:t>
                </a:r>
              </a:p>
            </p:txBody>
          </p:sp>
        </p:grpSp>
      </p:grpSp>
      <p:grpSp>
        <p:nvGrpSpPr>
          <p:cNvPr id="39" name="Group 38"/>
          <p:cNvGrpSpPr/>
          <p:nvPr/>
        </p:nvGrpSpPr>
        <p:grpSpPr>
          <a:xfrm>
            <a:off x="4013384" y="1378759"/>
            <a:ext cx="2033872" cy="2203261"/>
            <a:chOff x="4309806" y="401782"/>
            <a:chExt cx="2018283" cy="2410693"/>
          </a:xfrm>
        </p:grpSpPr>
        <p:grpSp>
          <p:nvGrpSpPr>
            <p:cNvPr id="40" name="Group 39"/>
            <p:cNvGrpSpPr/>
            <p:nvPr/>
          </p:nvGrpSpPr>
          <p:grpSpPr>
            <a:xfrm>
              <a:off x="4441320" y="401782"/>
              <a:ext cx="1886769" cy="2410693"/>
              <a:chOff x="4441320" y="401782"/>
              <a:chExt cx="1886769" cy="2410693"/>
            </a:xfrm>
          </p:grpSpPr>
          <p:pic>
            <p:nvPicPr>
              <p:cNvPr id="44" name="Picture 4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441320" y="401782"/>
                <a:ext cx="1886769" cy="2410693"/>
              </a:xfrm>
              <a:prstGeom prst="rect">
                <a:avLst/>
              </a:prstGeom>
            </p:spPr>
          </p:pic>
          <p:sp>
            <p:nvSpPr>
              <p:cNvPr id="45" name="Oval 44"/>
              <p:cNvSpPr/>
              <p:nvPr/>
            </p:nvSpPr>
            <p:spPr>
              <a:xfrm>
                <a:off x="4954178" y="568477"/>
                <a:ext cx="831272" cy="776790"/>
              </a:xfrm>
              <a:prstGeom prst="ellipse">
                <a:avLst/>
              </a:prstGeom>
              <a:noFill/>
              <a:ln w="2857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0"/>
                <a:endParaRPr lang="ar-EG" sz="2400">
                  <a:solidFill>
                    <a:srgbClr val="002060"/>
                  </a:solidFill>
                  <a:latin typeface="Sakkal Majalla" panose="02000000000000000000" pitchFamily="2" charset="-78"/>
                  <a:cs typeface="Sakkal Majalla" panose="02000000000000000000" pitchFamily="2" charset="-78"/>
                </a:endParaRPr>
              </a:p>
            </p:txBody>
          </p:sp>
        </p:grpSp>
        <p:grpSp>
          <p:nvGrpSpPr>
            <p:cNvPr id="41" name="Group 40"/>
            <p:cNvGrpSpPr/>
            <p:nvPr/>
          </p:nvGrpSpPr>
          <p:grpSpPr>
            <a:xfrm>
              <a:off x="4309806" y="625974"/>
              <a:ext cx="1311258" cy="1946577"/>
              <a:chOff x="833546" y="4144724"/>
              <a:chExt cx="1311258" cy="1946577"/>
            </a:xfrm>
          </p:grpSpPr>
          <p:sp>
            <p:nvSpPr>
              <p:cNvPr id="42" name="Rectangle 41"/>
              <p:cNvSpPr/>
              <p:nvPr/>
            </p:nvSpPr>
            <p:spPr>
              <a:xfrm>
                <a:off x="1719807" y="4144724"/>
                <a:ext cx="365479" cy="690344"/>
              </a:xfrm>
              <a:prstGeom prst="rect">
                <a:avLst/>
              </a:prstGeom>
            </p:spPr>
            <p:txBody>
              <a:bodyPr wrap="square">
                <a:spAutoFit/>
              </a:bodyPr>
              <a:lstStyle/>
              <a:p>
                <a:pPr algn="ctr" rtl="0">
                  <a:lnSpc>
                    <a:spcPct val="125000"/>
                  </a:lnSpc>
                  <a:spcBef>
                    <a:spcPct val="20000"/>
                  </a:spcBef>
                  <a:buClr>
                    <a:srgbClr val="C00000"/>
                  </a:buClr>
                </a:pPr>
                <a:r>
                  <a:rPr lang="ar-EG" sz="2800" b="1" dirty="0">
                    <a:solidFill>
                      <a:srgbClr val="C00000"/>
                    </a:solidFill>
                    <a:latin typeface="Sakkal Majalla" panose="02000000000000000000" pitchFamily="2" charset="-78"/>
                    <a:cs typeface="Sakkal Majalla" panose="02000000000000000000" pitchFamily="2" charset="-78"/>
                  </a:rPr>
                  <a:t>9</a:t>
                </a:r>
              </a:p>
            </p:txBody>
          </p:sp>
          <p:sp>
            <p:nvSpPr>
              <p:cNvPr id="43" name="Rectangle 42"/>
              <p:cNvSpPr/>
              <p:nvPr/>
            </p:nvSpPr>
            <p:spPr>
              <a:xfrm rot="1506689">
                <a:off x="833546" y="4777964"/>
                <a:ext cx="1311258" cy="1313337"/>
              </a:xfrm>
              <a:prstGeom prst="rect">
                <a:avLst/>
              </a:prstGeom>
            </p:spPr>
            <p:txBody>
              <a:bodyPr wrap="square">
                <a:spAutoFit/>
              </a:bodyPr>
              <a:lstStyle/>
              <a:p>
                <a:pPr algn="ctr" rtl="0">
                  <a:spcBef>
                    <a:spcPct val="20000"/>
                  </a:spcBef>
                  <a:buClr>
                    <a:srgbClr val="C00000"/>
                  </a:buClr>
                </a:pPr>
                <a:r>
                  <a:rPr lang="ar-EG" sz="2400" b="1" dirty="0">
                    <a:solidFill>
                      <a:srgbClr val="002060"/>
                    </a:solidFill>
                    <a:latin typeface="Sakkal Majalla" panose="02000000000000000000" pitchFamily="2" charset="-78"/>
                    <a:cs typeface="Sakkal Majalla" panose="02000000000000000000" pitchFamily="2" charset="-78"/>
                  </a:rPr>
                  <a:t>لغات البرمجة والنظم</a:t>
                </a:r>
                <a:endParaRPr lang="en-US" sz="2400" b="1" dirty="0">
                  <a:solidFill>
                    <a:srgbClr val="002060"/>
                  </a:solidFill>
                  <a:latin typeface="Sakkal Majalla" panose="02000000000000000000" pitchFamily="2" charset="-78"/>
                  <a:cs typeface="Sakkal Majalla" panose="02000000000000000000" pitchFamily="2" charset="-78"/>
                </a:endParaRPr>
              </a:p>
            </p:txBody>
          </p:sp>
        </p:grpSp>
      </p:grpSp>
      <p:grpSp>
        <p:nvGrpSpPr>
          <p:cNvPr id="46" name="Group 45"/>
          <p:cNvGrpSpPr/>
          <p:nvPr/>
        </p:nvGrpSpPr>
        <p:grpSpPr>
          <a:xfrm rot="21319979">
            <a:off x="4692753" y="2352521"/>
            <a:ext cx="2608083" cy="1838953"/>
            <a:chOff x="5034043" y="1549856"/>
            <a:chExt cx="2588094" cy="2012086"/>
          </a:xfrm>
        </p:grpSpPr>
        <p:grpSp>
          <p:nvGrpSpPr>
            <p:cNvPr id="47" name="Group 46"/>
            <p:cNvGrpSpPr/>
            <p:nvPr/>
          </p:nvGrpSpPr>
          <p:grpSpPr>
            <a:xfrm>
              <a:off x="5034043" y="1549856"/>
              <a:ext cx="2588094" cy="1911927"/>
              <a:chOff x="5034043" y="1549856"/>
              <a:chExt cx="2588094" cy="1911927"/>
            </a:xfrm>
          </p:grpSpPr>
          <p:pic>
            <p:nvPicPr>
              <p:cNvPr id="51" name="Picture 5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034043" y="1549856"/>
                <a:ext cx="2588094" cy="1911927"/>
              </a:xfrm>
              <a:prstGeom prst="rect">
                <a:avLst/>
              </a:prstGeom>
            </p:spPr>
          </p:pic>
          <p:sp>
            <p:nvSpPr>
              <p:cNvPr id="52" name="Oval 51"/>
              <p:cNvSpPr/>
              <p:nvPr/>
            </p:nvSpPr>
            <p:spPr>
              <a:xfrm>
                <a:off x="6539872" y="2021829"/>
                <a:ext cx="831272" cy="776790"/>
              </a:xfrm>
              <a:prstGeom prst="ellipse">
                <a:avLst/>
              </a:prstGeom>
              <a:noFill/>
              <a:ln w="28575">
                <a:solidFill>
                  <a:srgbClr val="E1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sz="2400">
                  <a:solidFill>
                    <a:srgbClr val="002060"/>
                  </a:solidFill>
                  <a:latin typeface="Sakkal Majalla" panose="02000000000000000000" pitchFamily="2" charset="-78"/>
                  <a:cs typeface="Sakkal Majalla" panose="02000000000000000000" pitchFamily="2" charset="-78"/>
                </a:endParaRPr>
              </a:p>
            </p:txBody>
          </p:sp>
        </p:grpSp>
        <p:grpSp>
          <p:nvGrpSpPr>
            <p:cNvPr id="48" name="Group 47"/>
            <p:cNvGrpSpPr/>
            <p:nvPr/>
          </p:nvGrpSpPr>
          <p:grpSpPr>
            <a:xfrm>
              <a:off x="5414323" y="1954852"/>
              <a:ext cx="1723924" cy="1607090"/>
              <a:chOff x="1607301" y="4469451"/>
              <a:chExt cx="1723924" cy="1607090"/>
            </a:xfrm>
          </p:grpSpPr>
          <p:sp>
            <p:nvSpPr>
              <p:cNvPr id="49" name="Rectangle 48"/>
              <p:cNvSpPr/>
              <p:nvPr/>
            </p:nvSpPr>
            <p:spPr>
              <a:xfrm>
                <a:off x="2965746" y="4597527"/>
                <a:ext cx="365479" cy="690344"/>
              </a:xfrm>
              <a:prstGeom prst="rect">
                <a:avLst/>
              </a:prstGeom>
            </p:spPr>
            <p:txBody>
              <a:bodyPr wrap="square">
                <a:spAutoFit/>
              </a:bodyPr>
              <a:lstStyle/>
              <a:p>
                <a:pPr algn="ctr" rtl="0">
                  <a:lnSpc>
                    <a:spcPct val="125000"/>
                  </a:lnSpc>
                  <a:spcBef>
                    <a:spcPct val="20000"/>
                  </a:spcBef>
                  <a:buClr>
                    <a:srgbClr val="C00000"/>
                  </a:buClr>
                </a:pPr>
                <a:r>
                  <a:rPr lang="ar-EG" sz="2800" b="1" dirty="0">
                    <a:solidFill>
                      <a:srgbClr val="C00000"/>
                    </a:solidFill>
                    <a:latin typeface="Sakkal Majalla" panose="02000000000000000000" pitchFamily="2" charset="-78"/>
                    <a:cs typeface="Sakkal Majalla" panose="02000000000000000000" pitchFamily="2" charset="-78"/>
                  </a:rPr>
                  <a:t>8</a:t>
                </a:r>
              </a:p>
            </p:txBody>
          </p:sp>
          <p:sp>
            <p:nvSpPr>
              <p:cNvPr id="50" name="Rectangle 49"/>
              <p:cNvSpPr/>
              <p:nvPr/>
            </p:nvSpPr>
            <p:spPr>
              <a:xfrm rot="4027298">
                <a:off x="1399321" y="4677431"/>
                <a:ext cx="1607090" cy="1191129"/>
              </a:xfrm>
              <a:prstGeom prst="rect">
                <a:avLst/>
              </a:prstGeom>
            </p:spPr>
            <p:txBody>
              <a:bodyPr wrap="square">
                <a:spAutoFit/>
              </a:bodyPr>
              <a:lstStyle/>
              <a:p>
                <a:pPr algn="ctr" rtl="0">
                  <a:spcBef>
                    <a:spcPct val="20000"/>
                  </a:spcBef>
                  <a:buClr>
                    <a:srgbClr val="C00000"/>
                  </a:buClr>
                </a:pPr>
                <a:r>
                  <a:rPr lang="ar-EG" sz="2400" b="1" dirty="0">
                    <a:solidFill>
                      <a:srgbClr val="002060"/>
                    </a:solidFill>
                    <a:latin typeface="Sakkal Majalla" panose="02000000000000000000" pitchFamily="2" charset="-78"/>
                    <a:cs typeface="Sakkal Majalla" panose="02000000000000000000" pitchFamily="2" charset="-78"/>
                  </a:rPr>
                  <a:t>المكونات المادية للحاسوب</a:t>
                </a:r>
                <a:endParaRPr lang="en-US" sz="2400" b="1" dirty="0">
                  <a:solidFill>
                    <a:srgbClr val="002060"/>
                  </a:solidFill>
                  <a:latin typeface="Sakkal Majalla" panose="02000000000000000000" pitchFamily="2" charset="-78"/>
                  <a:cs typeface="Sakkal Majalla" panose="02000000000000000000" pitchFamily="2" charset="-78"/>
                </a:endParaRPr>
              </a:p>
            </p:txBody>
          </p:sp>
        </p:grpSp>
      </p:grpSp>
      <p:grpSp>
        <p:nvGrpSpPr>
          <p:cNvPr id="53" name="Group 52"/>
          <p:cNvGrpSpPr/>
          <p:nvPr/>
        </p:nvGrpSpPr>
        <p:grpSpPr>
          <a:xfrm rot="21291405">
            <a:off x="4763468" y="3987928"/>
            <a:ext cx="2624293" cy="1747413"/>
            <a:chOff x="4838322" y="3456601"/>
            <a:chExt cx="2604179" cy="1911928"/>
          </a:xfrm>
        </p:grpSpPr>
        <p:grpSp>
          <p:nvGrpSpPr>
            <p:cNvPr id="54" name="Group 53"/>
            <p:cNvGrpSpPr/>
            <p:nvPr/>
          </p:nvGrpSpPr>
          <p:grpSpPr>
            <a:xfrm>
              <a:off x="4838322" y="3456601"/>
              <a:ext cx="2604179" cy="1911928"/>
              <a:chOff x="4838322" y="3456601"/>
              <a:chExt cx="2604179" cy="1911928"/>
            </a:xfrm>
          </p:grpSpPr>
          <p:pic>
            <p:nvPicPr>
              <p:cNvPr id="58" name="Picture 57"/>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838322" y="3456601"/>
                <a:ext cx="2604179" cy="1911928"/>
              </a:xfrm>
              <a:prstGeom prst="rect">
                <a:avLst/>
              </a:prstGeom>
            </p:spPr>
          </p:pic>
          <p:sp>
            <p:nvSpPr>
              <p:cNvPr id="59" name="Oval 58"/>
              <p:cNvSpPr/>
              <p:nvPr/>
            </p:nvSpPr>
            <p:spPr>
              <a:xfrm>
                <a:off x="5035561" y="4049862"/>
                <a:ext cx="831272" cy="776790"/>
              </a:xfrm>
              <a:prstGeom prst="ellipse">
                <a:avLst/>
              </a:prstGeom>
              <a:noFill/>
              <a:ln w="28575">
                <a:solidFill>
                  <a:srgbClr val="092166"/>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sz="2400">
                  <a:solidFill>
                    <a:srgbClr val="002060"/>
                  </a:solidFill>
                  <a:latin typeface="Sakkal Majalla" panose="02000000000000000000" pitchFamily="2" charset="-78"/>
                  <a:cs typeface="Sakkal Majalla" panose="02000000000000000000" pitchFamily="2" charset="-78"/>
                </a:endParaRPr>
              </a:p>
            </p:txBody>
          </p:sp>
        </p:grpSp>
        <p:grpSp>
          <p:nvGrpSpPr>
            <p:cNvPr id="55" name="Group 54"/>
            <p:cNvGrpSpPr/>
            <p:nvPr/>
          </p:nvGrpSpPr>
          <p:grpSpPr>
            <a:xfrm>
              <a:off x="5237142" y="3653371"/>
              <a:ext cx="2063408" cy="1078409"/>
              <a:chOff x="868305" y="4921405"/>
              <a:chExt cx="2063408" cy="1078409"/>
            </a:xfrm>
          </p:grpSpPr>
          <p:sp>
            <p:nvSpPr>
              <p:cNvPr id="56" name="Rectangle 55"/>
              <p:cNvSpPr/>
              <p:nvPr/>
            </p:nvSpPr>
            <p:spPr>
              <a:xfrm>
                <a:off x="868305" y="5309470"/>
                <a:ext cx="365479" cy="690344"/>
              </a:xfrm>
              <a:prstGeom prst="rect">
                <a:avLst/>
              </a:prstGeom>
            </p:spPr>
            <p:txBody>
              <a:bodyPr wrap="square">
                <a:spAutoFit/>
              </a:bodyPr>
              <a:lstStyle/>
              <a:p>
                <a:pPr algn="ctr" rtl="0">
                  <a:lnSpc>
                    <a:spcPct val="125000"/>
                  </a:lnSpc>
                  <a:spcBef>
                    <a:spcPct val="20000"/>
                  </a:spcBef>
                  <a:buClr>
                    <a:srgbClr val="C00000"/>
                  </a:buClr>
                </a:pPr>
                <a:r>
                  <a:rPr lang="ar-EG" sz="2800" b="1" dirty="0">
                    <a:solidFill>
                      <a:srgbClr val="C00000"/>
                    </a:solidFill>
                    <a:latin typeface="Sakkal Majalla" panose="02000000000000000000" pitchFamily="2" charset="-78"/>
                    <a:cs typeface="Sakkal Majalla" panose="02000000000000000000" pitchFamily="2" charset="-78"/>
                  </a:rPr>
                  <a:t>7</a:t>
                </a:r>
              </a:p>
            </p:txBody>
          </p:sp>
          <p:sp>
            <p:nvSpPr>
              <p:cNvPr id="57" name="Rectangle 56"/>
              <p:cNvSpPr/>
              <p:nvPr/>
            </p:nvSpPr>
            <p:spPr>
              <a:xfrm rot="577559">
                <a:off x="1059772" y="4921405"/>
                <a:ext cx="1871941" cy="606156"/>
              </a:xfrm>
              <a:prstGeom prst="rect">
                <a:avLst/>
              </a:prstGeom>
            </p:spPr>
            <p:txBody>
              <a:bodyPr wrap="square">
                <a:spAutoFit/>
              </a:bodyPr>
              <a:lstStyle/>
              <a:p>
                <a:pPr algn="ctr" rtl="0">
                  <a:lnSpc>
                    <a:spcPct val="125000"/>
                  </a:lnSpc>
                  <a:spcBef>
                    <a:spcPct val="20000"/>
                  </a:spcBef>
                  <a:buClr>
                    <a:srgbClr val="C00000"/>
                  </a:buClr>
                </a:pPr>
                <a:r>
                  <a:rPr lang="ar-EG" sz="2400" b="1" dirty="0">
                    <a:solidFill>
                      <a:srgbClr val="002060"/>
                    </a:solidFill>
                    <a:latin typeface="Sakkal Majalla" panose="02000000000000000000" pitchFamily="2" charset="-78"/>
                    <a:cs typeface="Sakkal Majalla" panose="02000000000000000000" pitchFamily="2" charset="-78"/>
                  </a:rPr>
                  <a:t>البحث الهرمي</a:t>
                </a:r>
                <a:endParaRPr lang="en-US" sz="2400" b="1" dirty="0">
                  <a:solidFill>
                    <a:srgbClr val="002060"/>
                  </a:solidFill>
                  <a:latin typeface="Sakkal Majalla" panose="02000000000000000000" pitchFamily="2" charset="-78"/>
                  <a:cs typeface="Sakkal Majalla" panose="02000000000000000000" pitchFamily="2" charset="-78"/>
                </a:endParaRPr>
              </a:p>
            </p:txBody>
          </p:sp>
        </p:grpSp>
      </p:grpSp>
      <p:grpSp>
        <p:nvGrpSpPr>
          <p:cNvPr id="60" name="Group 59"/>
          <p:cNvGrpSpPr/>
          <p:nvPr/>
        </p:nvGrpSpPr>
        <p:grpSpPr>
          <a:xfrm rot="21333866">
            <a:off x="6110649" y="4421743"/>
            <a:ext cx="2070380" cy="2226390"/>
            <a:chOff x="6067129" y="4105909"/>
            <a:chExt cx="2054511" cy="2435999"/>
          </a:xfrm>
        </p:grpSpPr>
        <p:grpSp>
          <p:nvGrpSpPr>
            <p:cNvPr id="61" name="Group 60"/>
            <p:cNvGrpSpPr/>
            <p:nvPr/>
          </p:nvGrpSpPr>
          <p:grpSpPr>
            <a:xfrm>
              <a:off x="6067129" y="4105909"/>
              <a:ext cx="1963501" cy="2435999"/>
              <a:chOff x="6067129" y="4105909"/>
              <a:chExt cx="1963501" cy="2435999"/>
            </a:xfrm>
          </p:grpSpPr>
          <p:pic>
            <p:nvPicPr>
              <p:cNvPr id="65" name="Picture 64"/>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067129" y="4105909"/>
                <a:ext cx="1963501" cy="2435999"/>
              </a:xfrm>
              <a:prstGeom prst="rect">
                <a:avLst/>
              </a:prstGeom>
            </p:spPr>
          </p:pic>
          <p:sp>
            <p:nvSpPr>
              <p:cNvPr id="66" name="Oval 65"/>
              <p:cNvSpPr/>
              <p:nvPr/>
            </p:nvSpPr>
            <p:spPr>
              <a:xfrm>
                <a:off x="6539872" y="5525258"/>
                <a:ext cx="831272" cy="776790"/>
              </a:xfrm>
              <a:prstGeom prst="ellipse">
                <a:avLst/>
              </a:prstGeom>
              <a:noFill/>
              <a:ln w="28575">
                <a:solidFill>
                  <a:srgbClr val="1972C8"/>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sz="2400">
                  <a:solidFill>
                    <a:srgbClr val="002060"/>
                  </a:solidFill>
                  <a:latin typeface="Sakkal Majalla" panose="02000000000000000000" pitchFamily="2" charset="-78"/>
                  <a:cs typeface="Sakkal Majalla" panose="02000000000000000000" pitchFamily="2" charset="-78"/>
                </a:endParaRPr>
              </a:p>
            </p:txBody>
          </p:sp>
        </p:grpSp>
        <p:grpSp>
          <p:nvGrpSpPr>
            <p:cNvPr id="62" name="Group 61"/>
            <p:cNvGrpSpPr/>
            <p:nvPr/>
          </p:nvGrpSpPr>
          <p:grpSpPr>
            <a:xfrm>
              <a:off x="6249699" y="4647318"/>
              <a:ext cx="1871941" cy="1586625"/>
              <a:chOff x="1150820" y="3215671"/>
              <a:chExt cx="1871941" cy="1586625"/>
            </a:xfrm>
          </p:grpSpPr>
          <p:sp>
            <p:nvSpPr>
              <p:cNvPr id="63" name="Rectangle 62"/>
              <p:cNvSpPr/>
              <p:nvPr/>
            </p:nvSpPr>
            <p:spPr>
              <a:xfrm>
                <a:off x="1670378" y="4111952"/>
                <a:ext cx="365479" cy="690344"/>
              </a:xfrm>
              <a:prstGeom prst="rect">
                <a:avLst/>
              </a:prstGeom>
            </p:spPr>
            <p:txBody>
              <a:bodyPr wrap="square">
                <a:spAutoFit/>
              </a:bodyPr>
              <a:lstStyle/>
              <a:p>
                <a:pPr algn="ctr" rtl="0">
                  <a:lnSpc>
                    <a:spcPct val="125000"/>
                  </a:lnSpc>
                  <a:spcBef>
                    <a:spcPct val="20000"/>
                  </a:spcBef>
                  <a:buClr>
                    <a:srgbClr val="C00000"/>
                  </a:buClr>
                </a:pPr>
                <a:r>
                  <a:rPr lang="ar-EG" sz="2800" b="1" dirty="0">
                    <a:solidFill>
                      <a:srgbClr val="C00000"/>
                    </a:solidFill>
                    <a:latin typeface="Sakkal Majalla" panose="02000000000000000000" pitchFamily="2" charset="-78"/>
                    <a:cs typeface="Sakkal Majalla" panose="02000000000000000000" pitchFamily="2" charset="-78"/>
                  </a:rPr>
                  <a:t>6</a:t>
                </a:r>
              </a:p>
            </p:txBody>
          </p:sp>
          <p:sp>
            <p:nvSpPr>
              <p:cNvPr id="64" name="Rectangle 63"/>
              <p:cNvSpPr/>
              <p:nvPr/>
            </p:nvSpPr>
            <p:spPr>
              <a:xfrm>
                <a:off x="1150820" y="3215671"/>
                <a:ext cx="1871941" cy="909233"/>
              </a:xfrm>
              <a:prstGeom prst="rect">
                <a:avLst/>
              </a:prstGeom>
            </p:spPr>
            <p:txBody>
              <a:bodyPr wrap="square">
                <a:spAutoFit/>
              </a:bodyPr>
              <a:lstStyle/>
              <a:p>
                <a:pPr algn="ctr" rtl="0">
                  <a:spcBef>
                    <a:spcPct val="20000"/>
                  </a:spcBef>
                  <a:buClr>
                    <a:srgbClr val="C00000"/>
                  </a:buClr>
                </a:pPr>
                <a:r>
                  <a:rPr lang="ar-EG" sz="2400" b="1" dirty="0">
                    <a:solidFill>
                      <a:srgbClr val="002060"/>
                    </a:solidFill>
                    <a:latin typeface="Sakkal Majalla" panose="02000000000000000000" pitchFamily="2" charset="-78"/>
                    <a:cs typeface="Sakkal Majalla" panose="02000000000000000000" pitchFamily="2" charset="-78"/>
                  </a:rPr>
                  <a:t>نظرية الحساب والبرمجة الآلية</a:t>
                </a:r>
              </a:p>
            </p:txBody>
          </p:sp>
        </p:grpSp>
      </p:grpSp>
      <p:grpSp>
        <p:nvGrpSpPr>
          <p:cNvPr id="67" name="Group 66"/>
          <p:cNvGrpSpPr/>
          <p:nvPr/>
        </p:nvGrpSpPr>
        <p:grpSpPr>
          <a:xfrm rot="21361597">
            <a:off x="7943528" y="4226544"/>
            <a:ext cx="1928917" cy="2226390"/>
            <a:chOff x="8005723" y="4105909"/>
            <a:chExt cx="1914132" cy="2435999"/>
          </a:xfrm>
        </p:grpSpPr>
        <p:grpSp>
          <p:nvGrpSpPr>
            <p:cNvPr id="68" name="Group 67"/>
            <p:cNvGrpSpPr/>
            <p:nvPr/>
          </p:nvGrpSpPr>
          <p:grpSpPr>
            <a:xfrm>
              <a:off x="8030630" y="4105909"/>
              <a:ext cx="1889225" cy="2435999"/>
              <a:chOff x="8030630" y="4105909"/>
              <a:chExt cx="1889225" cy="2435999"/>
            </a:xfrm>
          </p:grpSpPr>
          <p:pic>
            <p:nvPicPr>
              <p:cNvPr id="72" name="Picture 71"/>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8030630" y="4105909"/>
                <a:ext cx="1889225" cy="2435999"/>
              </a:xfrm>
              <a:prstGeom prst="rect">
                <a:avLst/>
              </a:prstGeom>
            </p:spPr>
          </p:pic>
          <p:sp>
            <p:nvSpPr>
              <p:cNvPr id="73" name="Oval 72"/>
              <p:cNvSpPr/>
              <p:nvPr/>
            </p:nvSpPr>
            <p:spPr>
              <a:xfrm>
                <a:off x="8545751" y="5511403"/>
                <a:ext cx="831272" cy="776790"/>
              </a:xfrm>
              <a:prstGeom prst="ellipse">
                <a:avLst/>
              </a:prstGeom>
              <a:noFill/>
              <a:ln w="2857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sz="2400">
                  <a:solidFill>
                    <a:srgbClr val="002060"/>
                  </a:solidFill>
                  <a:latin typeface="Sakkal Majalla" panose="02000000000000000000" pitchFamily="2" charset="-78"/>
                  <a:cs typeface="Sakkal Majalla" panose="02000000000000000000" pitchFamily="2" charset="-78"/>
                </a:endParaRPr>
              </a:p>
            </p:txBody>
          </p:sp>
        </p:grpSp>
        <p:grpSp>
          <p:nvGrpSpPr>
            <p:cNvPr id="69" name="Group 68"/>
            <p:cNvGrpSpPr/>
            <p:nvPr/>
          </p:nvGrpSpPr>
          <p:grpSpPr>
            <a:xfrm>
              <a:off x="8005723" y="4555154"/>
              <a:ext cx="1392630" cy="1655546"/>
              <a:chOff x="902724" y="3096875"/>
              <a:chExt cx="1392630" cy="1655546"/>
            </a:xfrm>
          </p:grpSpPr>
          <p:sp>
            <p:nvSpPr>
              <p:cNvPr id="70" name="Rectangle 69"/>
              <p:cNvSpPr/>
              <p:nvPr/>
            </p:nvSpPr>
            <p:spPr>
              <a:xfrm>
                <a:off x="1673888" y="4062077"/>
                <a:ext cx="365479" cy="690344"/>
              </a:xfrm>
              <a:prstGeom prst="rect">
                <a:avLst/>
              </a:prstGeom>
            </p:spPr>
            <p:txBody>
              <a:bodyPr wrap="square">
                <a:spAutoFit/>
              </a:bodyPr>
              <a:lstStyle/>
              <a:p>
                <a:pPr algn="ctr" rtl="0">
                  <a:lnSpc>
                    <a:spcPct val="125000"/>
                  </a:lnSpc>
                  <a:spcBef>
                    <a:spcPct val="20000"/>
                  </a:spcBef>
                  <a:buClr>
                    <a:srgbClr val="C00000"/>
                  </a:buClr>
                </a:pPr>
                <a:r>
                  <a:rPr lang="ar-EG" sz="2800" b="1" dirty="0">
                    <a:solidFill>
                      <a:srgbClr val="C00000"/>
                    </a:solidFill>
                    <a:latin typeface="Sakkal Majalla" panose="02000000000000000000" pitchFamily="2" charset="-78"/>
                    <a:cs typeface="Sakkal Majalla" panose="02000000000000000000" pitchFamily="2" charset="-78"/>
                  </a:rPr>
                  <a:t>5</a:t>
                </a:r>
              </a:p>
            </p:txBody>
          </p:sp>
          <p:sp>
            <p:nvSpPr>
              <p:cNvPr id="71" name="Rectangle 70"/>
              <p:cNvSpPr/>
              <p:nvPr/>
            </p:nvSpPr>
            <p:spPr>
              <a:xfrm>
                <a:off x="902724" y="3096875"/>
                <a:ext cx="1392630" cy="909234"/>
              </a:xfrm>
              <a:prstGeom prst="rect">
                <a:avLst/>
              </a:prstGeom>
            </p:spPr>
            <p:txBody>
              <a:bodyPr wrap="square">
                <a:spAutoFit/>
              </a:bodyPr>
              <a:lstStyle/>
              <a:p>
                <a:pPr algn="ctr" rtl="0">
                  <a:spcBef>
                    <a:spcPct val="20000"/>
                  </a:spcBef>
                  <a:buClr>
                    <a:srgbClr val="C00000"/>
                  </a:buClr>
                </a:pPr>
                <a:r>
                  <a:rPr lang="ar-EG" sz="2400" b="1" dirty="0">
                    <a:solidFill>
                      <a:srgbClr val="002060"/>
                    </a:solidFill>
                    <a:latin typeface="Sakkal Majalla" panose="02000000000000000000" pitchFamily="2" charset="-78"/>
                    <a:cs typeface="Sakkal Majalla" panose="02000000000000000000" pitchFamily="2" charset="-78"/>
                  </a:rPr>
                  <a:t>إثبات النظريات</a:t>
                </a:r>
              </a:p>
            </p:txBody>
          </p:sp>
        </p:grpSp>
      </p:grpSp>
      <p:grpSp>
        <p:nvGrpSpPr>
          <p:cNvPr id="74" name="Group 73"/>
          <p:cNvGrpSpPr/>
          <p:nvPr/>
        </p:nvGrpSpPr>
        <p:grpSpPr>
          <a:xfrm>
            <a:off x="8561745" y="3606825"/>
            <a:ext cx="2590253" cy="1915230"/>
            <a:chOff x="8578632" y="3280019"/>
            <a:chExt cx="2570400" cy="2095545"/>
          </a:xfrm>
        </p:grpSpPr>
        <p:grpSp>
          <p:nvGrpSpPr>
            <p:cNvPr id="75" name="Group 74"/>
            <p:cNvGrpSpPr/>
            <p:nvPr/>
          </p:nvGrpSpPr>
          <p:grpSpPr>
            <a:xfrm>
              <a:off x="8578632" y="3463637"/>
              <a:ext cx="2570400" cy="1911927"/>
              <a:chOff x="8578632" y="3463637"/>
              <a:chExt cx="2570400" cy="1911927"/>
            </a:xfrm>
          </p:grpSpPr>
          <p:pic>
            <p:nvPicPr>
              <p:cNvPr id="79" name="Picture 78"/>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8578632" y="3463637"/>
                <a:ext cx="2570400" cy="1911927"/>
              </a:xfrm>
              <a:prstGeom prst="rect">
                <a:avLst/>
              </a:prstGeom>
            </p:spPr>
          </p:pic>
          <p:sp>
            <p:nvSpPr>
              <p:cNvPr id="80" name="Oval 79"/>
              <p:cNvSpPr/>
              <p:nvPr/>
            </p:nvSpPr>
            <p:spPr>
              <a:xfrm>
                <a:off x="10080575" y="4050489"/>
                <a:ext cx="831272" cy="776790"/>
              </a:xfrm>
              <a:prstGeom prst="ellipse">
                <a:avLst/>
              </a:prstGeom>
              <a:noFill/>
              <a:ln w="28575">
                <a:solidFill>
                  <a:srgbClr val="E1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sz="2400">
                  <a:solidFill>
                    <a:srgbClr val="002060"/>
                  </a:solidFill>
                  <a:latin typeface="Sakkal Majalla" panose="02000000000000000000" pitchFamily="2" charset="-78"/>
                  <a:cs typeface="Sakkal Majalla" panose="02000000000000000000" pitchFamily="2" charset="-78"/>
                </a:endParaRPr>
              </a:p>
            </p:txBody>
          </p:sp>
        </p:grpSp>
        <p:grpSp>
          <p:nvGrpSpPr>
            <p:cNvPr id="76" name="Group 75"/>
            <p:cNvGrpSpPr/>
            <p:nvPr/>
          </p:nvGrpSpPr>
          <p:grpSpPr>
            <a:xfrm>
              <a:off x="9250232" y="3280019"/>
              <a:ext cx="1455185" cy="1871941"/>
              <a:chOff x="1564395" y="3038098"/>
              <a:chExt cx="1455185" cy="1871941"/>
            </a:xfrm>
          </p:grpSpPr>
          <p:sp>
            <p:nvSpPr>
              <p:cNvPr id="77" name="Rectangle 76"/>
              <p:cNvSpPr/>
              <p:nvPr/>
            </p:nvSpPr>
            <p:spPr>
              <a:xfrm>
                <a:off x="2654101" y="3838668"/>
                <a:ext cx="365479" cy="690344"/>
              </a:xfrm>
              <a:prstGeom prst="rect">
                <a:avLst/>
              </a:prstGeom>
            </p:spPr>
            <p:txBody>
              <a:bodyPr wrap="square" anchor="ctr">
                <a:spAutoFit/>
              </a:bodyPr>
              <a:lstStyle/>
              <a:p>
                <a:pPr algn="ctr" rtl="0">
                  <a:lnSpc>
                    <a:spcPct val="125000"/>
                  </a:lnSpc>
                  <a:spcBef>
                    <a:spcPct val="20000"/>
                  </a:spcBef>
                  <a:buClr>
                    <a:srgbClr val="C00000"/>
                  </a:buClr>
                </a:pPr>
                <a:r>
                  <a:rPr lang="ar-EG" sz="2800" b="1" dirty="0">
                    <a:solidFill>
                      <a:srgbClr val="C00000"/>
                    </a:solidFill>
                    <a:latin typeface="Sakkal Majalla" panose="02000000000000000000" pitchFamily="2" charset="-78"/>
                    <a:cs typeface="Sakkal Majalla" panose="02000000000000000000" pitchFamily="2" charset="-78"/>
                  </a:rPr>
                  <a:t>4</a:t>
                </a:r>
              </a:p>
            </p:txBody>
          </p:sp>
          <p:sp>
            <p:nvSpPr>
              <p:cNvPr id="78" name="Rectangle 77"/>
              <p:cNvSpPr/>
              <p:nvPr/>
            </p:nvSpPr>
            <p:spPr>
              <a:xfrm rot="18311871">
                <a:off x="1040738" y="3561755"/>
                <a:ext cx="1871941" cy="824628"/>
              </a:xfrm>
              <a:prstGeom prst="rect">
                <a:avLst/>
              </a:prstGeom>
            </p:spPr>
            <p:txBody>
              <a:bodyPr wrap="square">
                <a:spAutoFit/>
              </a:bodyPr>
              <a:lstStyle/>
              <a:p>
                <a:pPr algn="ctr" rtl="0">
                  <a:spcBef>
                    <a:spcPct val="20000"/>
                  </a:spcBef>
                  <a:buClr>
                    <a:srgbClr val="C00000"/>
                  </a:buClr>
                </a:pPr>
                <a:r>
                  <a:rPr lang="ar-EG" sz="2400" b="1" dirty="0">
                    <a:solidFill>
                      <a:srgbClr val="002060"/>
                    </a:solidFill>
                    <a:latin typeface="Sakkal Majalla" panose="02000000000000000000" pitchFamily="2" charset="-78"/>
                    <a:cs typeface="Sakkal Majalla" panose="02000000000000000000" pitchFamily="2" charset="-78"/>
                  </a:rPr>
                  <a:t>الألعاب والمباريات</a:t>
                </a:r>
              </a:p>
            </p:txBody>
          </p:sp>
        </p:grpSp>
      </p:grpSp>
      <p:grpSp>
        <p:nvGrpSpPr>
          <p:cNvPr id="81" name="Group 80"/>
          <p:cNvGrpSpPr/>
          <p:nvPr/>
        </p:nvGrpSpPr>
        <p:grpSpPr>
          <a:xfrm>
            <a:off x="8557380" y="2123827"/>
            <a:ext cx="2628781" cy="1747413"/>
            <a:chOff x="8607210" y="1551710"/>
            <a:chExt cx="2608633" cy="1911927"/>
          </a:xfrm>
        </p:grpSpPr>
        <p:grpSp>
          <p:nvGrpSpPr>
            <p:cNvPr id="82" name="Group 81"/>
            <p:cNvGrpSpPr/>
            <p:nvPr/>
          </p:nvGrpSpPr>
          <p:grpSpPr>
            <a:xfrm>
              <a:off x="8607210" y="1551710"/>
              <a:ext cx="2608633" cy="1911927"/>
              <a:chOff x="8607210" y="1551710"/>
              <a:chExt cx="2608633" cy="1911927"/>
            </a:xfrm>
          </p:grpSpPr>
          <p:pic>
            <p:nvPicPr>
              <p:cNvPr id="86" name="Picture 85"/>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8607210" y="1551710"/>
                <a:ext cx="2608633" cy="1911927"/>
              </a:xfrm>
              <a:prstGeom prst="rect">
                <a:avLst/>
              </a:prstGeom>
            </p:spPr>
          </p:pic>
          <p:sp>
            <p:nvSpPr>
              <p:cNvPr id="87" name="Oval 86"/>
              <p:cNvSpPr/>
              <p:nvPr/>
            </p:nvSpPr>
            <p:spPr>
              <a:xfrm>
                <a:off x="10136054" y="2005026"/>
                <a:ext cx="831272" cy="776790"/>
              </a:xfrm>
              <a:prstGeom prst="ellipse">
                <a:avLst/>
              </a:prstGeom>
              <a:noFill/>
              <a:ln w="28575">
                <a:solidFill>
                  <a:srgbClr val="00196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sz="2400">
                  <a:solidFill>
                    <a:srgbClr val="002060"/>
                  </a:solidFill>
                  <a:latin typeface="Sakkal Majalla" panose="02000000000000000000" pitchFamily="2" charset="-78"/>
                  <a:cs typeface="Sakkal Majalla" panose="02000000000000000000" pitchFamily="2" charset="-78"/>
                </a:endParaRPr>
              </a:p>
            </p:txBody>
          </p:sp>
        </p:grpSp>
        <p:grpSp>
          <p:nvGrpSpPr>
            <p:cNvPr id="83" name="Group 82"/>
            <p:cNvGrpSpPr/>
            <p:nvPr/>
          </p:nvGrpSpPr>
          <p:grpSpPr>
            <a:xfrm>
              <a:off x="8727202" y="2052267"/>
              <a:ext cx="2128983" cy="1282035"/>
              <a:chOff x="1067551" y="3126569"/>
              <a:chExt cx="2128983" cy="1282035"/>
            </a:xfrm>
          </p:grpSpPr>
          <p:sp>
            <p:nvSpPr>
              <p:cNvPr id="84" name="Rectangle 83"/>
              <p:cNvSpPr/>
              <p:nvPr/>
            </p:nvSpPr>
            <p:spPr>
              <a:xfrm>
                <a:off x="2653637" y="3126569"/>
                <a:ext cx="542897" cy="690343"/>
              </a:xfrm>
              <a:prstGeom prst="rect">
                <a:avLst/>
              </a:prstGeom>
            </p:spPr>
            <p:txBody>
              <a:bodyPr wrap="square">
                <a:spAutoFit/>
              </a:bodyPr>
              <a:lstStyle/>
              <a:p>
                <a:pPr algn="ctr" rtl="0">
                  <a:lnSpc>
                    <a:spcPct val="125000"/>
                  </a:lnSpc>
                  <a:spcBef>
                    <a:spcPct val="20000"/>
                  </a:spcBef>
                  <a:buClr>
                    <a:srgbClr val="C00000"/>
                  </a:buClr>
                </a:pPr>
                <a:r>
                  <a:rPr lang="ar-EG" sz="2800" b="1" dirty="0">
                    <a:solidFill>
                      <a:srgbClr val="C00000"/>
                    </a:solidFill>
                    <a:latin typeface="Sakkal Majalla" panose="02000000000000000000" pitchFamily="2" charset="-78"/>
                    <a:cs typeface="Sakkal Majalla" panose="02000000000000000000" pitchFamily="2" charset="-78"/>
                  </a:rPr>
                  <a:t>3</a:t>
                </a:r>
              </a:p>
            </p:txBody>
          </p:sp>
          <p:sp>
            <p:nvSpPr>
              <p:cNvPr id="85" name="Rectangle 84"/>
              <p:cNvSpPr/>
              <p:nvPr/>
            </p:nvSpPr>
            <p:spPr>
              <a:xfrm rot="1805133">
                <a:off x="1067551" y="3499371"/>
                <a:ext cx="1784162" cy="909233"/>
              </a:xfrm>
              <a:prstGeom prst="rect">
                <a:avLst/>
              </a:prstGeom>
            </p:spPr>
            <p:txBody>
              <a:bodyPr wrap="square">
                <a:spAutoFit/>
              </a:bodyPr>
              <a:lstStyle/>
              <a:p>
                <a:pPr algn="ctr" rtl="0">
                  <a:spcBef>
                    <a:spcPct val="20000"/>
                  </a:spcBef>
                  <a:buClr>
                    <a:srgbClr val="C00000"/>
                  </a:buClr>
                </a:pPr>
                <a:r>
                  <a:rPr lang="ar-EG" sz="2400" b="1" dirty="0">
                    <a:solidFill>
                      <a:srgbClr val="002060"/>
                    </a:solidFill>
                    <a:latin typeface="Sakkal Majalla" panose="02000000000000000000" pitchFamily="2" charset="-78"/>
                    <a:cs typeface="Sakkal Majalla" panose="02000000000000000000" pitchFamily="2" charset="-78"/>
                  </a:rPr>
                  <a:t>علم الروبوتات (الانسنة)</a:t>
                </a:r>
              </a:p>
            </p:txBody>
          </p:sp>
        </p:grpSp>
      </p:grpSp>
      <p:grpSp>
        <p:nvGrpSpPr>
          <p:cNvPr id="96" name="Group 95"/>
          <p:cNvGrpSpPr/>
          <p:nvPr/>
        </p:nvGrpSpPr>
        <p:grpSpPr>
          <a:xfrm rot="19025170">
            <a:off x="7469646" y="1194557"/>
            <a:ext cx="2628781" cy="1747413"/>
            <a:chOff x="8607210" y="1551710"/>
            <a:chExt cx="2608633" cy="1911927"/>
          </a:xfrm>
        </p:grpSpPr>
        <p:grpSp>
          <p:nvGrpSpPr>
            <p:cNvPr id="97" name="Group 96"/>
            <p:cNvGrpSpPr/>
            <p:nvPr/>
          </p:nvGrpSpPr>
          <p:grpSpPr>
            <a:xfrm>
              <a:off x="8607210" y="1551710"/>
              <a:ext cx="2608633" cy="1911927"/>
              <a:chOff x="8607210" y="1551710"/>
              <a:chExt cx="2608633" cy="1911927"/>
            </a:xfrm>
          </p:grpSpPr>
          <p:pic>
            <p:nvPicPr>
              <p:cNvPr id="101" name="Picture 100"/>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8607210" y="1551710"/>
                <a:ext cx="2608633" cy="1911927"/>
              </a:xfrm>
              <a:prstGeom prst="rect">
                <a:avLst/>
              </a:prstGeom>
            </p:spPr>
          </p:pic>
          <p:sp>
            <p:nvSpPr>
              <p:cNvPr id="102" name="Oval 101"/>
              <p:cNvSpPr/>
              <p:nvPr/>
            </p:nvSpPr>
            <p:spPr>
              <a:xfrm>
                <a:off x="10136054" y="2005026"/>
                <a:ext cx="831272" cy="776790"/>
              </a:xfrm>
              <a:prstGeom prst="ellipse">
                <a:avLst/>
              </a:prstGeom>
              <a:noFill/>
              <a:ln w="28575">
                <a:solidFill>
                  <a:srgbClr val="00196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sz="2400">
                  <a:solidFill>
                    <a:srgbClr val="002060"/>
                  </a:solidFill>
                  <a:latin typeface="Sakkal Majalla" panose="02000000000000000000" pitchFamily="2" charset="-78"/>
                  <a:cs typeface="Sakkal Majalla" panose="02000000000000000000" pitchFamily="2" charset="-78"/>
                </a:endParaRPr>
              </a:p>
            </p:txBody>
          </p:sp>
        </p:grpSp>
        <p:grpSp>
          <p:nvGrpSpPr>
            <p:cNvPr id="98" name="Group 97"/>
            <p:cNvGrpSpPr/>
            <p:nvPr/>
          </p:nvGrpSpPr>
          <p:grpSpPr>
            <a:xfrm>
              <a:off x="9119577" y="2005503"/>
              <a:ext cx="1755950" cy="1431375"/>
              <a:chOff x="1459926" y="3079805"/>
              <a:chExt cx="1755950" cy="1431375"/>
            </a:xfrm>
          </p:grpSpPr>
          <p:sp>
            <p:nvSpPr>
              <p:cNvPr id="99" name="Rectangle 98"/>
              <p:cNvSpPr/>
              <p:nvPr/>
            </p:nvSpPr>
            <p:spPr>
              <a:xfrm rot="3100271">
                <a:off x="2603524" y="3148940"/>
                <a:ext cx="598597" cy="626106"/>
              </a:xfrm>
              <a:prstGeom prst="rect">
                <a:avLst/>
              </a:prstGeom>
            </p:spPr>
            <p:txBody>
              <a:bodyPr wrap="square">
                <a:spAutoFit/>
              </a:bodyPr>
              <a:lstStyle/>
              <a:p>
                <a:pPr algn="ctr" rtl="0">
                  <a:lnSpc>
                    <a:spcPct val="125000"/>
                  </a:lnSpc>
                  <a:spcBef>
                    <a:spcPct val="20000"/>
                  </a:spcBef>
                  <a:buClr>
                    <a:srgbClr val="C00000"/>
                  </a:buClr>
                </a:pPr>
                <a:r>
                  <a:rPr lang="ar-EG" sz="2800" b="1" dirty="0">
                    <a:solidFill>
                      <a:srgbClr val="C00000"/>
                    </a:solidFill>
                    <a:latin typeface="Sakkal Majalla" panose="02000000000000000000" pitchFamily="2" charset="-78"/>
                    <a:cs typeface="Sakkal Majalla" panose="02000000000000000000" pitchFamily="2" charset="-78"/>
                  </a:rPr>
                  <a:t>2</a:t>
                </a:r>
              </a:p>
            </p:txBody>
          </p:sp>
          <p:sp>
            <p:nvSpPr>
              <p:cNvPr id="100" name="Rectangle 99"/>
              <p:cNvSpPr/>
              <p:nvPr/>
            </p:nvSpPr>
            <p:spPr>
              <a:xfrm rot="3862930">
                <a:off x="1156552" y="3383179"/>
                <a:ext cx="1431375" cy="824628"/>
              </a:xfrm>
              <a:prstGeom prst="rect">
                <a:avLst/>
              </a:prstGeom>
            </p:spPr>
            <p:txBody>
              <a:bodyPr wrap="square">
                <a:spAutoFit/>
              </a:bodyPr>
              <a:lstStyle/>
              <a:p>
                <a:pPr algn="ctr" rtl="0">
                  <a:spcBef>
                    <a:spcPct val="20000"/>
                  </a:spcBef>
                  <a:buClr>
                    <a:srgbClr val="C00000"/>
                  </a:buClr>
                </a:pPr>
                <a:r>
                  <a:rPr lang="ar-EG" sz="2400" b="1" dirty="0">
                    <a:solidFill>
                      <a:srgbClr val="002060"/>
                    </a:solidFill>
                    <a:latin typeface="Sakkal Majalla" panose="02000000000000000000" pitchFamily="2" charset="-78"/>
                    <a:cs typeface="Sakkal Majalla" panose="02000000000000000000" pitchFamily="2" charset="-78"/>
                  </a:rPr>
                  <a:t>الرؤية بالحاسب</a:t>
                </a:r>
              </a:p>
            </p:txBody>
          </p:sp>
        </p:grpSp>
      </p:grpSp>
      <p:grpSp>
        <p:nvGrpSpPr>
          <p:cNvPr id="117" name="Group 116"/>
          <p:cNvGrpSpPr/>
          <p:nvPr/>
        </p:nvGrpSpPr>
        <p:grpSpPr>
          <a:xfrm rot="8472649">
            <a:off x="6568182" y="931933"/>
            <a:ext cx="1978667" cy="2226390"/>
            <a:chOff x="6067129" y="4105909"/>
            <a:chExt cx="1963501" cy="2435999"/>
          </a:xfrm>
        </p:grpSpPr>
        <p:grpSp>
          <p:nvGrpSpPr>
            <p:cNvPr id="118" name="Group 117"/>
            <p:cNvGrpSpPr/>
            <p:nvPr/>
          </p:nvGrpSpPr>
          <p:grpSpPr>
            <a:xfrm>
              <a:off x="6067129" y="4105909"/>
              <a:ext cx="1963501" cy="2435999"/>
              <a:chOff x="6067129" y="4105909"/>
              <a:chExt cx="1963501" cy="2435999"/>
            </a:xfrm>
          </p:grpSpPr>
          <p:pic>
            <p:nvPicPr>
              <p:cNvPr id="122" name="Picture 121"/>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067129" y="4105909"/>
                <a:ext cx="1963501" cy="2435999"/>
              </a:xfrm>
              <a:prstGeom prst="rect">
                <a:avLst/>
              </a:prstGeom>
            </p:spPr>
          </p:pic>
          <p:sp>
            <p:nvSpPr>
              <p:cNvPr id="123" name="Oval 122"/>
              <p:cNvSpPr/>
              <p:nvPr/>
            </p:nvSpPr>
            <p:spPr>
              <a:xfrm>
                <a:off x="6539872" y="5525258"/>
                <a:ext cx="831272" cy="776790"/>
              </a:xfrm>
              <a:prstGeom prst="ellipse">
                <a:avLst/>
              </a:prstGeom>
              <a:noFill/>
              <a:ln w="28575">
                <a:solidFill>
                  <a:srgbClr val="1972C8"/>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sz="2400">
                  <a:solidFill>
                    <a:srgbClr val="002060"/>
                  </a:solidFill>
                  <a:latin typeface="Sakkal Majalla" panose="02000000000000000000" pitchFamily="2" charset="-78"/>
                  <a:cs typeface="Sakkal Majalla" panose="02000000000000000000" pitchFamily="2" charset="-78"/>
                </a:endParaRPr>
              </a:p>
            </p:txBody>
          </p:sp>
        </p:grpSp>
        <p:grpSp>
          <p:nvGrpSpPr>
            <p:cNvPr id="119" name="Group 118"/>
            <p:cNvGrpSpPr/>
            <p:nvPr/>
          </p:nvGrpSpPr>
          <p:grpSpPr>
            <a:xfrm>
              <a:off x="6583944" y="4516316"/>
              <a:ext cx="1440518" cy="1706626"/>
              <a:chOff x="1485065" y="3084669"/>
              <a:chExt cx="1440518" cy="1706626"/>
            </a:xfrm>
          </p:grpSpPr>
          <p:sp>
            <p:nvSpPr>
              <p:cNvPr id="120" name="Rectangle 119"/>
              <p:cNvSpPr/>
              <p:nvPr/>
            </p:nvSpPr>
            <p:spPr>
              <a:xfrm rot="12558987">
                <a:off x="1564132" y="4100951"/>
                <a:ext cx="617636" cy="690344"/>
              </a:xfrm>
              <a:prstGeom prst="rect">
                <a:avLst/>
              </a:prstGeom>
            </p:spPr>
            <p:txBody>
              <a:bodyPr wrap="square">
                <a:spAutoFit/>
              </a:bodyPr>
              <a:lstStyle/>
              <a:p>
                <a:pPr algn="ctr" rtl="0">
                  <a:lnSpc>
                    <a:spcPct val="125000"/>
                  </a:lnSpc>
                  <a:spcBef>
                    <a:spcPct val="20000"/>
                  </a:spcBef>
                  <a:buClr>
                    <a:srgbClr val="C00000"/>
                  </a:buClr>
                </a:pPr>
                <a:r>
                  <a:rPr lang="ar-EG" sz="2800" b="1" dirty="0">
                    <a:solidFill>
                      <a:srgbClr val="C00000"/>
                    </a:solidFill>
                    <a:latin typeface="Sakkal Majalla" panose="02000000000000000000" pitchFamily="2" charset="-78"/>
                    <a:cs typeface="Sakkal Majalla" panose="02000000000000000000" pitchFamily="2" charset="-78"/>
                  </a:rPr>
                  <a:t>1</a:t>
                </a:r>
              </a:p>
            </p:txBody>
          </p:sp>
          <p:sp>
            <p:nvSpPr>
              <p:cNvPr id="121" name="Rectangle 120"/>
              <p:cNvSpPr/>
              <p:nvPr/>
            </p:nvSpPr>
            <p:spPr>
              <a:xfrm rot="12289535">
                <a:off x="1485065" y="3084669"/>
                <a:ext cx="1440518" cy="909233"/>
              </a:xfrm>
              <a:prstGeom prst="rect">
                <a:avLst/>
              </a:prstGeom>
            </p:spPr>
            <p:txBody>
              <a:bodyPr wrap="square">
                <a:spAutoFit/>
              </a:bodyPr>
              <a:lstStyle/>
              <a:p>
                <a:pPr algn="ctr" rtl="0">
                  <a:spcBef>
                    <a:spcPct val="20000"/>
                  </a:spcBef>
                  <a:buClr>
                    <a:srgbClr val="C00000"/>
                  </a:buClr>
                </a:pPr>
                <a:r>
                  <a:rPr lang="ar-EG" sz="2400" b="1" dirty="0">
                    <a:solidFill>
                      <a:srgbClr val="002060"/>
                    </a:solidFill>
                    <a:latin typeface="Sakkal Majalla" panose="02000000000000000000" pitchFamily="2" charset="-78"/>
                    <a:cs typeface="Sakkal Majalla" panose="02000000000000000000" pitchFamily="2" charset="-78"/>
                  </a:rPr>
                  <a:t>اللغات الطبيعية</a:t>
                </a:r>
              </a:p>
            </p:txBody>
          </p:sp>
        </p:grpSp>
      </p:grpSp>
      <p:grpSp>
        <p:nvGrpSpPr>
          <p:cNvPr id="138" name="Group 137"/>
          <p:cNvGrpSpPr/>
          <p:nvPr/>
        </p:nvGrpSpPr>
        <p:grpSpPr>
          <a:xfrm rot="13803060">
            <a:off x="2548755" y="4495043"/>
            <a:ext cx="1921562" cy="2541933"/>
            <a:chOff x="2520454" y="401782"/>
            <a:chExt cx="1931876" cy="2410692"/>
          </a:xfrm>
        </p:grpSpPr>
        <p:grpSp>
          <p:nvGrpSpPr>
            <p:cNvPr id="139" name="Group 138"/>
            <p:cNvGrpSpPr/>
            <p:nvPr/>
          </p:nvGrpSpPr>
          <p:grpSpPr>
            <a:xfrm>
              <a:off x="2520454" y="401782"/>
              <a:ext cx="1920867" cy="2410692"/>
              <a:chOff x="2520454" y="401782"/>
              <a:chExt cx="1920867" cy="2410692"/>
            </a:xfrm>
          </p:grpSpPr>
          <p:pic>
            <p:nvPicPr>
              <p:cNvPr id="143" name="Picture 142"/>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2520454" y="401782"/>
                <a:ext cx="1920867" cy="2410692"/>
              </a:xfrm>
              <a:prstGeom prst="rect">
                <a:avLst/>
              </a:prstGeom>
            </p:spPr>
          </p:pic>
          <p:sp>
            <p:nvSpPr>
              <p:cNvPr id="144" name="Oval 143"/>
              <p:cNvSpPr/>
              <p:nvPr/>
            </p:nvSpPr>
            <p:spPr>
              <a:xfrm>
                <a:off x="2936129" y="568477"/>
                <a:ext cx="831272" cy="776790"/>
              </a:xfrm>
              <a:prstGeom prst="ellipse">
                <a:avLst/>
              </a:prstGeom>
              <a:noFill/>
              <a:ln w="28575">
                <a:solidFill>
                  <a:srgbClr val="1972C8"/>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sz="2400">
                  <a:solidFill>
                    <a:srgbClr val="002060"/>
                  </a:solidFill>
                  <a:latin typeface="Sakkal Majalla" panose="02000000000000000000" pitchFamily="2" charset="-78"/>
                  <a:cs typeface="Sakkal Majalla" panose="02000000000000000000" pitchFamily="2" charset="-78"/>
                </a:endParaRPr>
              </a:p>
            </p:txBody>
          </p:sp>
        </p:grpSp>
        <p:grpSp>
          <p:nvGrpSpPr>
            <p:cNvPr id="140" name="Group 139"/>
            <p:cNvGrpSpPr/>
            <p:nvPr/>
          </p:nvGrpSpPr>
          <p:grpSpPr>
            <a:xfrm>
              <a:off x="3055798" y="690976"/>
              <a:ext cx="1396532" cy="1822670"/>
              <a:chOff x="1590669" y="4165929"/>
              <a:chExt cx="1396532" cy="1822670"/>
            </a:xfrm>
          </p:grpSpPr>
          <p:sp>
            <p:nvSpPr>
              <p:cNvPr id="141" name="Rectangle 140"/>
              <p:cNvSpPr/>
              <p:nvPr/>
            </p:nvSpPr>
            <p:spPr>
              <a:xfrm rot="7173426">
                <a:off x="1648870" y="4116866"/>
                <a:ext cx="536204" cy="634329"/>
              </a:xfrm>
              <a:prstGeom prst="rect">
                <a:avLst/>
              </a:prstGeom>
            </p:spPr>
            <p:txBody>
              <a:bodyPr wrap="square">
                <a:spAutoFit/>
              </a:bodyPr>
              <a:lstStyle/>
              <a:p>
                <a:pPr algn="ctr" rtl="0">
                  <a:lnSpc>
                    <a:spcPct val="125000"/>
                  </a:lnSpc>
                  <a:spcBef>
                    <a:spcPct val="20000"/>
                  </a:spcBef>
                  <a:buClr>
                    <a:srgbClr val="C00000"/>
                  </a:buClr>
                </a:pPr>
                <a:r>
                  <a:rPr lang="ar-EG" sz="2800" b="1" dirty="0">
                    <a:solidFill>
                      <a:srgbClr val="C00000"/>
                    </a:solidFill>
                    <a:latin typeface="Sakkal Majalla" panose="02000000000000000000" pitchFamily="2" charset="-78"/>
                    <a:cs typeface="Sakkal Majalla" panose="02000000000000000000" pitchFamily="2" charset="-78"/>
                  </a:rPr>
                  <a:t>13</a:t>
                </a:r>
              </a:p>
            </p:txBody>
          </p:sp>
          <p:sp>
            <p:nvSpPr>
              <p:cNvPr id="142" name="Rectangle 141"/>
              <p:cNvSpPr/>
              <p:nvPr/>
            </p:nvSpPr>
            <p:spPr>
              <a:xfrm rot="9059407">
                <a:off x="1590669" y="4850243"/>
                <a:ext cx="1396532" cy="1138356"/>
              </a:xfrm>
              <a:prstGeom prst="rect">
                <a:avLst/>
              </a:prstGeom>
            </p:spPr>
            <p:txBody>
              <a:bodyPr wrap="square">
                <a:spAutoFit/>
              </a:bodyPr>
              <a:lstStyle/>
              <a:p>
                <a:pPr algn="ctr" rtl="0">
                  <a:spcBef>
                    <a:spcPct val="20000"/>
                  </a:spcBef>
                  <a:buClr>
                    <a:srgbClr val="C00000"/>
                  </a:buClr>
                </a:pPr>
                <a:r>
                  <a:rPr lang="ar-EG" sz="2400" b="1" dirty="0">
                    <a:solidFill>
                      <a:srgbClr val="002060"/>
                    </a:solidFill>
                    <a:latin typeface="Sakkal Majalla" panose="02000000000000000000" pitchFamily="2" charset="-78"/>
                    <a:cs typeface="Sakkal Majalla" panose="02000000000000000000" pitchFamily="2" charset="-78"/>
                  </a:rPr>
                  <a:t>النمذجة المعرفية للإدراك</a:t>
                </a:r>
              </a:p>
            </p:txBody>
          </p:sp>
        </p:grpSp>
      </p:grpSp>
    </p:spTree>
    <p:extLst>
      <p:ext uri="{BB962C8B-B14F-4D97-AF65-F5344CB8AC3E}">
        <p14:creationId xmlns:p14="http://schemas.microsoft.com/office/powerpoint/2010/main" val="147319309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17"/>
                                        </p:tgtEl>
                                        <p:attrNameLst>
                                          <p:attrName>style.visibility</p:attrName>
                                        </p:attrNameLst>
                                      </p:cBhvr>
                                      <p:to>
                                        <p:strVal val="visible"/>
                                      </p:to>
                                    </p:set>
                                    <p:anim calcmode="lin" valueType="num">
                                      <p:cBhvr>
                                        <p:cTn id="7" dur="1000" fill="hold"/>
                                        <p:tgtEl>
                                          <p:spTgt spid="117"/>
                                        </p:tgtEl>
                                        <p:attrNameLst>
                                          <p:attrName>ppt_w</p:attrName>
                                        </p:attrNameLst>
                                      </p:cBhvr>
                                      <p:tavLst>
                                        <p:tav tm="0">
                                          <p:val>
                                            <p:fltVal val="0"/>
                                          </p:val>
                                        </p:tav>
                                        <p:tav tm="100000">
                                          <p:val>
                                            <p:strVal val="#ppt_w"/>
                                          </p:val>
                                        </p:tav>
                                      </p:tavLst>
                                    </p:anim>
                                    <p:anim calcmode="lin" valueType="num">
                                      <p:cBhvr>
                                        <p:cTn id="8" dur="1000" fill="hold"/>
                                        <p:tgtEl>
                                          <p:spTgt spid="117"/>
                                        </p:tgtEl>
                                        <p:attrNameLst>
                                          <p:attrName>ppt_h</p:attrName>
                                        </p:attrNameLst>
                                      </p:cBhvr>
                                      <p:tavLst>
                                        <p:tav tm="0">
                                          <p:val>
                                            <p:fltVal val="0"/>
                                          </p:val>
                                        </p:tav>
                                        <p:tav tm="100000">
                                          <p:val>
                                            <p:strVal val="#ppt_h"/>
                                          </p:val>
                                        </p:tav>
                                      </p:tavLst>
                                    </p:anim>
                                    <p:anim calcmode="lin" valueType="num">
                                      <p:cBhvr>
                                        <p:cTn id="9" dur="1000" fill="hold"/>
                                        <p:tgtEl>
                                          <p:spTgt spid="117"/>
                                        </p:tgtEl>
                                        <p:attrNameLst>
                                          <p:attrName>style.rotation</p:attrName>
                                        </p:attrNameLst>
                                      </p:cBhvr>
                                      <p:tavLst>
                                        <p:tav tm="0">
                                          <p:val>
                                            <p:fltVal val="90"/>
                                          </p:val>
                                        </p:tav>
                                        <p:tav tm="100000">
                                          <p:val>
                                            <p:fltVal val="0"/>
                                          </p:val>
                                        </p:tav>
                                      </p:tavLst>
                                    </p:anim>
                                    <p:animEffect transition="in" filter="fade">
                                      <p:cBhvr>
                                        <p:cTn id="10" dur="1000"/>
                                        <p:tgtEl>
                                          <p:spTgt spid="117"/>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96"/>
                                        </p:tgtEl>
                                        <p:attrNameLst>
                                          <p:attrName>style.visibility</p:attrName>
                                        </p:attrNameLst>
                                      </p:cBhvr>
                                      <p:to>
                                        <p:strVal val="visible"/>
                                      </p:to>
                                    </p:set>
                                    <p:anim calcmode="lin" valueType="num">
                                      <p:cBhvr>
                                        <p:cTn id="15" dur="1000" fill="hold"/>
                                        <p:tgtEl>
                                          <p:spTgt spid="96"/>
                                        </p:tgtEl>
                                        <p:attrNameLst>
                                          <p:attrName>ppt_w</p:attrName>
                                        </p:attrNameLst>
                                      </p:cBhvr>
                                      <p:tavLst>
                                        <p:tav tm="0">
                                          <p:val>
                                            <p:fltVal val="0"/>
                                          </p:val>
                                        </p:tav>
                                        <p:tav tm="100000">
                                          <p:val>
                                            <p:strVal val="#ppt_w"/>
                                          </p:val>
                                        </p:tav>
                                      </p:tavLst>
                                    </p:anim>
                                    <p:anim calcmode="lin" valueType="num">
                                      <p:cBhvr>
                                        <p:cTn id="16" dur="1000" fill="hold"/>
                                        <p:tgtEl>
                                          <p:spTgt spid="96"/>
                                        </p:tgtEl>
                                        <p:attrNameLst>
                                          <p:attrName>ppt_h</p:attrName>
                                        </p:attrNameLst>
                                      </p:cBhvr>
                                      <p:tavLst>
                                        <p:tav tm="0">
                                          <p:val>
                                            <p:fltVal val="0"/>
                                          </p:val>
                                        </p:tav>
                                        <p:tav tm="100000">
                                          <p:val>
                                            <p:strVal val="#ppt_h"/>
                                          </p:val>
                                        </p:tav>
                                      </p:tavLst>
                                    </p:anim>
                                    <p:anim calcmode="lin" valueType="num">
                                      <p:cBhvr>
                                        <p:cTn id="17" dur="1000" fill="hold"/>
                                        <p:tgtEl>
                                          <p:spTgt spid="96"/>
                                        </p:tgtEl>
                                        <p:attrNameLst>
                                          <p:attrName>style.rotation</p:attrName>
                                        </p:attrNameLst>
                                      </p:cBhvr>
                                      <p:tavLst>
                                        <p:tav tm="0">
                                          <p:val>
                                            <p:fltVal val="90"/>
                                          </p:val>
                                        </p:tav>
                                        <p:tav tm="100000">
                                          <p:val>
                                            <p:fltVal val="0"/>
                                          </p:val>
                                        </p:tav>
                                      </p:tavLst>
                                    </p:anim>
                                    <p:animEffect transition="in" filter="fade">
                                      <p:cBhvr>
                                        <p:cTn id="18" dur="1000"/>
                                        <p:tgtEl>
                                          <p:spTgt spid="96"/>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81"/>
                                        </p:tgtEl>
                                        <p:attrNameLst>
                                          <p:attrName>style.visibility</p:attrName>
                                        </p:attrNameLst>
                                      </p:cBhvr>
                                      <p:to>
                                        <p:strVal val="visible"/>
                                      </p:to>
                                    </p:set>
                                    <p:anim calcmode="lin" valueType="num">
                                      <p:cBhvr>
                                        <p:cTn id="23" dur="1000" fill="hold"/>
                                        <p:tgtEl>
                                          <p:spTgt spid="81"/>
                                        </p:tgtEl>
                                        <p:attrNameLst>
                                          <p:attrName>ppt_w</p:attrName>
                                        </p:attrNameLst>
                                      </p:cBhvr>
                                      <p:tavLst>
                                        <p:tav tm="0">
                                          <p:val>
                                            <p:fltVal val="0"/>
                                          </p:val>
                                        </p:tav>
                                        <p:tav tm="100000">
                                          <p:val>
                                            <p:strVal val="#ppt_w"/>
                                          </p:val>
                                        </p:tav>
                                      </p:tavLst>
                                    </p:anim>
                                    <p:anim calcmode="lin" valueType="num">
                                      <p:cBhvr>
                                        <p:cTn id="24" dur="1000" fill="hold"/>
                                        <p:tgtEl>
                                          <p:spTgt spid="81"/>
                                        </p:tgtEl>
                                        <p:attrNameLst>
                                          <p:attrName>ppt_h</p:attrName>
                                        </p:attrNameLst>
                                      </p:cBhvr>
                                      <p:tavLst>
                                        <p:tav tm="0">
                                          <p:val>
                                            <p:fltVal val="0"/>
                                          </p:val>
                                        </p:tav>
                                        <p:tav tm="100000">
                                          <p:val>
                                            <p:strVal val="#ppt_h"/>
                                          </p:val>
                                        </p:tav>
                                      </p:tavLst>
                                    </p:anim>
                                    <p:anim calcmode="lin" valueType="num">
                                      <p:cBhvr>
                                        <p:cTn id="25" dur="1000" fill="hold"/>
                                        <p:tgtEl>
                                          <p:spTgt spid="81"/>
                                        </p:tgtEl>
                                        <p:attrNameLst>
                                          <p:attrName>style.rotation</p:attrName>
                                        </p:attrNameLst>
                                      </p:cBhvr>
                                      <p:tavLst>
                                        <p:tav tm="0">
                                          <p:val>
                                            <p:fltVal val="90"/>
                                          </p:val>
                                        </p:tav>
                                        <p:tav tm="100000">
                                          <p:val>
                                            <p:fltVal val="0"/>
                                          </p:val>
                                        </p:tav>
                                      </p:tavLst>
                                    </p:anim>
                                    <p:animEffect transition="in" filter="fade">
                                      <p:cBhvr>
                                        <p:cTn id="26" dur="1000"/>
                                        <p:tgtEl>
                                          <p:spTgt spid="81"/>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74"/>
                                        </p:tgtEl>
                                        <p:attrNameLst>
                                          <p:attrName>style.visibility</p:attrName>
                                        </p:attrNameLst>
                                      </p:cBhvr>
                                      <p:to>
                                        <p:strVal val="visible"/>
                                      </p:to>
                                    </p:set>
                                    <p:anim calcmode="lin" valueType="num">
                                      <p:cBhvr>
                                        <p:cTn id="31" dur="1000" fill="hold"/>
                                        <p:tgtEl>
                                          <p:spTgt spid="74"/>
                                        </p:tgtEl>
                                        <p:attrNameLst>
                                          <p:attrName>ppt_w</p:attrName>
                                        </p:attrNameLst>
                                      </p:cBhvr>
                                      <p:tavLst>
                                        <p:tav tm="0">
                                          <p:val>
                                            <p:fltVal val="0"/>
                                          </p:val>
                                        </p:tav>
                                        <p:tav tm="100000">
                                          <p:val>
                                            <p:strVal val="#ppt_w"/>
                                          </p:val>
                                        </p:tav>
                                      </p:tavLst>
                                    </p:anim>
                                    <p:anim calcmode="lin" valueType="num">
                                      <p:cBhvr>
                                        <p:cTn id="32" dur="1000" fill="hold"/>
                                        <p:tgtEl>
                                          <p:spTgt spid="74"/>
                                        </p:tgtEl>
                                        <p:attrNameLst>
                                          <p:attrName>ppt_h</p:attrName>
                                        </p:attrNameLst>
                                      </p:cBhvr>
                                      <p:tavLst>
                                        <p:tav tm="0">
                                          <p:val>
                                            <p:fltVal val="0"/>
                                          </p:val>
                                        </p:tav>
                                        <p:tav tm="100000">
                                          <p:val>
                                            <p:strVal val="#ppt_h"/>
                                          </p:val>
                                        </p:tav>
                                      </p:tavLst>
                                    </p:anim>
                                    <p:anim calcmode="lin" valueType="num">
                                      <p:cBhvr>
                                        <p:cTn id="33" dur="1000" fill="hold"/>
                                        <p:tgtEl>
                                          <p:spTgt spid="74"/>
                                        </p:tgtEl>
                                        <p:attrNameLst>
                                          <p:attrName>style.rotation</p:attrName>
                                        </p:attrNameLst>
                                      </p:cBhvr>
                                      <p:tavLst>
                                        <p:tav tm="0">
                                          <p:val>
                                            <p:fltVal val="90"/>
                                          </p:val>
                                        </p:tav>
                                        <p:tav tm="100000">
                                          <p:val>
                                            <p:fltVal val="0"/>
                                          </p:val>
                                        </p:tav>
                                      </p:tavLst>
                                    </p:anim>
                                    <p:animEffect transition="in" filter="fade">
                                      <p:cBhvr>
                                        <p:cTn id="34" dur="1000"/>
                                        <p:tgtEl>
                                          <p:spTgt spid="74"/>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childTnLst>
                                    <p:set>
                                      <p:cBhvr>
                                        <p:cTn id="38" dur="1" fill="hold">
                                          <p:stCondLst>
                                            <p:cond delay="0"/>
                                          </p:stCondLst>
                                        </p:cTn>
                                        <p:tgtEl>
                                          <p:spTgt spid="67"/>
                                        </p:tgtEl>
                                        <p:attrNameLst>
                                          <p:attrName>style.visibility</p:attrName>
                                        </p:attrNameLst>
                                      </p:cBhvr>
                                      <p:to>
                                        <p:strVal val="visible"/>
                                      </p:to>
                                    </p:set>
                                    <p:anim calcmode="lin" valueType="num">
                                      <p:cBhvr>
                                        <p:cTn id="39" dur="1000" fill="hold"/>
                                        <p:tgtEl>
                                          <p:spTgt spid="67"/>
                                        </p:tgtEl>
                                        <p:attrNameLst>
                                          <p:attrName>ppt_w</p:attrName>
                                        </p:attrNameLst>
                                      </p:cBhvr>
                                      <p:tavLst>
                                        <p:tav tm="0">
                                          <p:val>
                                            <p:fltVal val="0"/>
                                          </p:val>
                                        </p:tav>
                                        <p:tav tm="100000">
                                          <p:val>
                                            <p:strVal val="#ppt_w"/>
                                          </p:val>
                                        </p:tav>
                                      </p:tavLst>
                                    </p:anim>
                                    <p:anim calcmode="lin" valueType="num">
                                      <p:cBhvr>
                                        <p:cTn id="40" dur="1000" fill="hold"/>
                                        <p:tgtEl>
                                          <p:spTgt spid="67"/>
                                        </p:tgtEl>
                                        <p:attrNameLst>
                                          <p:attrName>ppt_h</p:attrName>
                                        </p:attrNameLst>
                                      </p:cBhvr>
                                      <p:tavLst>
                                        <p:tav tm="0">
                                          <p:val>
                                            <p:fltVal val="0"/>
                                          </p:val>
                                        </p:tav>
                                        <p:tav tm="100000">
                                          <p:val>
                                            <p:strVal val="#ppt_h"/>
                                          </p:val>
                                        </p:tav>
                                      </p:tavLst>
                                    </p:anim>
                                    <p:anim calcmode="lin" valueType="num">
                                      <p:cBhvr>
                                        <p:cTn id="41" dur="1000" fill="hold"/>
                                        <p:tgtEl>
                                          <p:spTgt spid="67"/>
                                        </p:tgtEl>
                                        <p:attrNameLst>
                                          <p:attrName>style.rotation</p:attrName>
                                        </p:attrNameLst>
                                      </p:cBhvr>
                                      <p:tavLst>
                                        <p:tav tm="0">
                                          <p:val>
                                            <p:fltVal val="90"/>
                                          </p:val>
                                        </p:tav>
                                        <p:tav tm="100000">
                                          <p:val>
                                            <p:fltVal val="0"/>
                                          </p:val>
                                        </p:tav>
                                      </p:tavLst>
                                    </p:anim>
                                    <p:animEffect transition="in" filter="fade">
                                      <p:cBhvr>
                                        <p:cTn id="42" dur="1000"/>
                                        <p:tgtEl>
                                          <p:spTgt spid="67"/>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nodeType="clickEffect">
                                  <p:stCondLst>
                                    <p:cond delay="0"/>
                                  </p:stCondLst>
                                  <p:childTnLst>
                                    <p:set>
                                      <p:cBhvr>
                                        <p:cTn id="46" dur="1" fill="hold">
                                          <p:stCondLst>
                                            <p:cond delay="0"/>
                                          </p:stCondLst>
                                        </p:cTn>
                                        <p:tgtEl>
                                          <p:spTgt spid="60"/>
                                        </p:tgtEl>
                                        <p:attrNameLst>
                                          <p:attrName>style.visibility</p:attrName>
                                        </p:attrNameLst>
                                      </p:cBhvr>
                                      <p:to>
                                        <p:strVal val="visible"/>
                                      </p:to>
                                    </p:set>
                                    <p:anim calcmode="lin" valueType="num">
                                      <p:cBhvr>
                                        <p:cTn id="47" dur="1000" fill="hold"/>
                                        <p:tgtEl>
                                          <p:spTgt spid="60"/>
                                        </p:tgtEl>
                                        <p:attrNameLst>
                                          <p:attrName>ppt_w</p:attrName>
                                        </p:attrNameLst>
                                      </p:cBhvr>
                                      <p:tavLst>
                                        <p:tav tm="0">
                                          <p:val>
                                            <p:fltVal val="0"/>
                                          </p:val>
                                        </p:tav>
                                        <p:tav tm="100000">
                                          <p:val>
                                            <p:strVal val="#ppt_w"/>
                                          </p:val>
                                        </p:tav>
                                      </p:tavLst>
                                    </p:anim>
                                    <p:anim calcmode="lin" valueType="num">
                                      <p:cBhvr>
                                        <p:cTn id="48" dur="1000" fill="hold"/>
                                        <p:tgtEl>
                                          <p:spTgt spid="60"/>
                                        </p:tgtEl>
                                        <p:attrNameLst>
                                          <p:attrName>ppt_h</p:attrName>
                                        </p:attrNameLst>
                                      </p:cBhvr>
                                      <p:tavLst>
                                        <p:tav tm="0">
                                          <p:val>
                                            <p:fltVal val="0"/>
                                          </p:val>
                                        </p:tav>
                                        <p:tav tm="100000">
                                          <p:val>
                                            <p:strVal val="#ppt_h"/>
                                          </p:val>
                                        </p:tav>
                                      </p:tavLst>
                                    </p:anim>
                                    <p:anim calcmode="lin" valueType="num">
                                      <p:cBhvr>
                                        <p:cTn id="49" dur="1000" fill="hold"/>
                                        <p:tgtEl>
                                          <p:spTgt spid="60"/>
                                        </p:tgtEl>
                                        <p:attrNameLst>
                                          <p:attrName>style.rotation</p:attrName>
                                        </p:attrNameLst>
                                      </p:cBhvr>
                                      <p:tavLst>
                                        <p:tav tm="0">
                                          <p:val>
                                            <p:fltVal val="90"/>
                                          </p:val>
                                        </p:tav>
                                        <p:tav tm="100000">
                                          <p:val>
                                            <p:fltVal val="0"/>
                                          </p:val>
                                        </p:tav>
                                      </p:tavLst>
                                    </p:anim>
                                    <p:animEffect transition="in" filter="fade">
                                      <p:cBhvr>
                                        <p:cTn id="50" dur="1000"/>
                                        <p:tgtEl>
                                          <p:spTgt spid="60"/>
                                        </p:tgtEl>
                                      </p:cBhvr>
                                    </p:animEffect>
                                  </p:childTnLst>
                                </p:cTn>
                              </p:par>
                            </p:childTnLst>
                          </p:cTn>
                        </p:par>
                      </p:childTnLst>
                    </p:cTn>
                  </p:par>
                  <p:par>
                    <p:cTn id="51" fill="hold">
                      <p:stCondLst>
                        <p:cond delay="indefinite"/>
                      </p:stCondLst>
                      <p:childTnLst>
                        <p:par>
                          <p:cTn id="52" fill="hold">
                            <p:stCondLst>
                              <p:cond delay="0"/>
                            </p:stCondLst>
                            <p:childTnLst>
                              <p:par>
                                <p:cTn id="53" presetID="31" presetClass="entr" presetSubtype="0" fill="hold" nodeType="clickEffect">
                                  <p:stCondLst>
                                    <p:cond delay="0"/>
                                  </p:stCondLst>
                                  <p:childTnLst>
                                    <p:set>
                                      <p:cBhvr>
                                        <p:cTn id="54" dur="1" fill="hold">
                                          <p:stCondLst>
                                            <p:cond delay="0"/>
                                          </p:stCondLst>
                                        </p:cTn>
                                        <p:tgtEl>
                                          <p:spTgt spid="53"/>
                                        </p:tgtEl>
                                        <p:attrNameLst>
                                          <p:attrName>style.visibility</p:attrName>
                                        </p:attrNameLst>
                                      </p:cBhvr>
                                      <p:to>
                                        <p:strVal val="visible"/>
                                      </p:to>
                                    </p:set>
                                    <p:anim calcmode="lin" valueType="num">
                                      <p:cBhvr>
                                        <p:cTn id="55" dur="1000" fill="hold"/>
                                        <p:tgtEl>
                                          <p:spTgt spid="53"/>
                                        </p:tgtEl>
                                        <p:attrNameLst>
                                          <p:attrName>ppt_w</p:attrName>
                                        </p:attrNameLst>
                                      </p:cBhvr>
                                      <p:tavLst>
                                        <p:tav tm="0">
                                          <p:val>
                                            <p:fltVal val="0"/>
                                          </p:val>
                                        </p:tav>
                                        <p:tav tm="100000">
                                          <p:val>
                                            <p:strVal val="#ppt_w"/>
                                          </p:val>
                                        </p:tav>
                                      </p:tavLst>
                                    </p:anim>
                                    <p:anim calcmode="lin" valueType="num">
                                      <p:cBhvr>
                                        <p:cTn id="56" dur="1000" fill="hold"/>
                                        <p:tgtEl>
                                          <p:spTgt spid="53"/>
                                        </p:tgtEl>
                                        <p:attrNameLst>
                                          <p:attrName>ppt_h</p:attrName>
                                        </p:attrNameLst>
                                      </p:cBhvr>
                                      <p:tavLst>
                                        <p:tav tm="0">
                                          <p:val>
                                            <p:fltVal val="0"/>
                                          </p:val>
                                        </p:tav>
                                        <p:tav tm="100000">
                                          <p:val>
                                            <p:strVal val="#ppt_h"/>
                                          </p:val>
                                        </p:tav>
                                      </p:tavLst>
                                    </p:anim>
                                    <p:anim calcmode="lin" valueType="num">
                                      <p:cBhvr>
                                        <p:cTn id="57" dur="1000" fill="hold"/>
                                        <p:tgtEl>
                                          <p:spTgt spid="53"/>
                                        </p:tgtEl>
                                        <p:attrNameLst>
                                          <p:attrName>style.rotation</p:attrName>
                                        </p:attrNameLst>
                                      </p:cBhvr>
                                      <p:tavLst>
                                        <p:tav tm="0">
                                          <p:val>
                                            <p:fltVal val="90"/>
                                          </p:val>
                                        </p:tav>
                                        <p:tav tm="100000">
                                          <p:val>
                                            <p:fltVal val="0"/>
                                          </p:val>
                                        </p:tav>
                                      </p:tavLst>
                                    </p:anim>
                                    <p:animEffect transition="in" filter="fade">
                                      <p:cBhvr>
                                        <p:cTn id="58" dur="1000"/>
                                        <p:tgtEl>
                                          <p:spTgt spid="53"/>
                                        </p:tgtEl>
                                      </p:cBhvr>
                                    </p:animEffect>
                                  </p:childTnLst>
                                </p:cTn>
                              </p:par>
                            </p:childTnLst>
                          </p:cTn>
                        </p:par>
                      </p:childTnLst>
                    </p:cTn>
                  </p:par>
                  <p:par>
                    <p:cTn id="59" fill="hold">
                      <p:stCondLst>
                        <p:cond delay="indefinite"/>
                      </p:stCondLst>
                      <p:childTnLst>
                        <p:par>
                          <p:cTn id="60" fill="hold">
                            <p:stCondLst>
                              <p:cond delay="0"/>
                            </p:stCondLst>
                            <p:childTnLst>
                              <p:par>
                                <p:cTn id="61" presetID="31" presetClass="entr" presetSubtype="0" fill="hold" nodeType="clickEffect">
                                  <p:stCondLst>
                                    <p:cond delay="0"/>
                                  </p:stCondLst>
                                  <p:childTnLst>
                                    <p:set>
                                      <p:cBhvr>
                                        <p:cTn id="62" dur="1" fill="hold">
                                          <p:stCondLst>
                                            <p:cond delay="0"/>
                                          </p:stCondLst>
                                        </p:cTn>
                                        <p:tgtEl>
                                          <p:spTgt spid="46"/>
                                        </p:tgtEl>
                                        <p:attrNameLst>
                                          <p:attrName>style.visibility</p:attrName>
                                        </p:attrNameLst>
                                      </p:cBhvr>
                                      <p:to>
                                        <p:strVal val="visible"/>
                                      </p:to>
                                    </p:set>
                                    <p:anim calcmode="lin" valueType="num">
                                      <p:cBhvr>
                                        <p:cTn id="63" dur="1000" fill="hold"/>
                                        <p:tgtEl>
                                          <p:spTgt spid="46"/>
                                        </p:tgtEl>
                                        <p:attrNameLst>
                                          <p:attrName>ppt_w</p:attrName>
                                        </p:attrNameLst>
                                      </p:cBhvr>
                                      <p:tavLst>
                                        <p:tav tm="0">
                                          <p:val>
                                            <p:fltVal val="0"/>
                                          </p:val>
                                        </p:tav>
                                        <p:tav tm="100000">
                                          <p:val>
                                            <p:strVal val="#ppt_w"/>
                                          </p:val>
                                        </p:tav>
                                      </p:tavLst>
                                    </p:anim>
                                    <p:anim calcmode="lin" valueType="num">
                                      <p:cBhvr>
                                        <p:cTn id="64" dur="1000" fill="hold"/>
                                        <p:tgtEl>
                                          <p:spTgt spid="46"/>
                                        </p:tgtEl>
                                        <p:attrNameLst>
                                          <p:attrName>ppt_h</p:attrName>
                                        </p:attrNameLst>
                                      </p:cBhvr>
                                      <p:tavLst>
                                        <p:tav tm="0">
                                          <p:val>
                                            <p:fltVal val="0"/>
                                          </p:val>
                                        </p:tav>
                                        <p:tav tm="100000">
                                          <p:val>
                                            <p:strVal val="#ppt_h"/>
                                          </p:val>
                                        </p:tav>
                                      </p:tavLst>
                                    </p:anim>
                                    <p:anim calcmode="lin" valueType="num">
                                      <p:cBhvr>
                                        <p:cTn id="65" dur="1000" fill="hold"/>
                                        <p:tgtEl>
                                          <p:spTgt spid="46"/>
                                        </p:tgtEl>
                                        <p:attrNameLst>
                                          <p:attrName>style.rotation</p:attrName>
                                        </p:attrNameLst>
                                      </p:cBhvr>
                                      <p:tavLst>
                                        <p:tav tm="0">
                                          <p:val>
                                            <p:fltVal val="90"/>
                                          </p:val>
                                        </p:tav>
                                        <p:tav tm="100000">
                                          <p:val>
                                            <p:fltVal val="0"/>
                                          </p:val>
                                        </p:tav>
                                      </p:tavLst>
                                    </p:anim>
                                    <p:animEffect transition="in" filter="fade">
                                      <p:cBhvr>
                                        <p:cTn id="66" dur="1000"/>
                                        <p:tgtEl>
                                          <p:spTgt spid="46"/>
                                        </p:tgtEl>
                                      </p:cBhvr>
                                    </p:animEffect>
                                  </p:childTnLst>
                                </p:cTn>
                              </p:par>
                            </p:childTnLst>
                          </p:cTn>
                        </p:par>
                      </p:childTnLst>
                    </p:cTn>
                  </p:par>
                  <p:par>
                    <p:cTn id="67" fill="hold">
                      <p:stCondLst>
                        <p:cond delay="indefinite"/>
                      </p:stCondLst>
                      <p:childTnLst>
                        <p:par>
                          <p:cTn id="68" fill="hold">
                            <p:stCondLst>
                              <p:cond delay="0"/>
                            </p:stCondLst>
                            <p:childTnLst>
                              <p:par>
                                <p:cTn id="69" presetID="31" presetClass="entr" presetSubtype="0" fill="hold" nodeType="clickEffect">
                                  <p:stCondLst>
                                    <p:cond delay="0"/>
                                  </p:stCondLst>
                                  <p:childTnLst>
                                    <p:set>
                                      <p:cBhvr>
                                        <p:cTn id="70" dur="1" fill="hold">
                                          <p:stCondLst>
                                            <p:cond delay="0"/>
                                          </p:stCondLst>
                                        </p:cTn>
                                        <p:tgtEl>
                                          <p:spTgt spid="39"/>
                                        </p:tgtEl>
                                        <p:attrNameLst>
                                          <p:attrName>style.visibility</p:attrName>
                                        </p:attrNameLst>
                                      </p:cBhvr>
                                      <p:to>
                                        <p:strVal val="visible"/>
                                      </p:to>
                                    </p:set>
                                    <p:anim calcmode="lin" valueType="num">
                                      <p:cBhvr>
                                        <p:cTn id="71" dur="1000" fill="hold"/>
                                        <p:tgtEl>
                                          <p:spTgt spid="39"/>
                                        </p:tgtEl>
                                        <p:attrNameLst>
                                          <p:attrName>ppt_w</p:attrName>
                                        </p:attrNameLst>
                                      </p:cBhvr>
                                      <p:tavLst>
                                        <p:tav tm="0">
                                          <p:val>
                                            <p:fltVal val="0"/>
                                          </p:val>
                                        </p:tav>
                                        <p:tav tm="100000">
                                          <p:val>
                                            <p:strVal val="#ppt_w"/>
                                          </p:val>
                                        </p:tav>
                                      </p:tavLst>
                                    </p:anim>
                                    <p:anim calcmode="lin" valueType="num">
                                      <p:cBhvr>
                                        <p:cTn id="72" dur="1000" fill="hold"/>
                                        <p:tgtEl>
                                          <p:spTgt spid="39"/>
                                        </p:tgtEl>
                                        <p:attrNameLst>
                                          <p:attrName>ppt_h</p:attrName>
                                        </p:attrNameLst>
                                      </p:cBhvr>
                                      <p:tavLst>
                                        <p:tav tm="0">
                                          <p:val>
                                            <p:fltVal val="0"/>
                                          </p:val>
                                        </p:tav>
                                        <p:tav tm="100000">
                                          <p:val>
                                            <p:strVal val="#ppt_h"/>
                                          </p:val>
                                        </p:tav>
                                      </p:tavLst>
                                    </p:anim>
                                    <p:anim calcmode="lin" valueType="num">
                                      <p:cBhvr>
                                        <p:cTn id="73" dur="1000" fill="hold"/>
                                        <p:tgtEl>
                                          <p:spTgt spid="39"/>
                                        </p:tgtEl>
                                        <p:attrNameLst>
                                          <p:attrName>style.rotation</p:attrName>
                                        </p:attrNameLst>
                                      </p:cBhvr>
                                      <p:tavLst>
                                        <p:tav tm="0">
                                          <p:val>
                                            <p:fltVal val="90"/>
                                          </p:val>
                                        </p:tav>
                                        <p:tav tm="100000">
                                          <p:val>
                                            <p:fltVal val="0"/>
                                          </p:val>
                                        </p:tav>
                                      </p:tavLst>
                                    </p:anim>
                                    <p:animEffect transition="in" filter="fade">
                                      <p:cBhvr>
                                        <p:cTn id="74" dur="1000"/>
                                        <p:tgtEl>
                                          <p:spTgt spid="39"/>
                                        </p:tgtEl>
                                      </p:cBhvr>
                                    </p:animEffect>
                                  </p:childTnLst>
                                </p:cTn>
                              </p:par>
                            </p:childTnLst>
                          </p:cTn>
                        </p:par>
                      </p:childTnLst>
                    </p:cTn>
                  </p:par>
                  <p:par>
                    <p:cTn id="75" fill="hold">
                      <p:stCondLst>
                        <p:cond delay="indefinite"/>
                      </p:stCondLst>
                      <p:childTnLst>
                        <p:par>
                          <p:cTn id="76" fill="hold">
                            <p:stCondLst>
                              <p:cond delay="0"/>
                            </p:stCondLst>
                            <p:childTnLst>
                              <p:par>
                                <p:cTn id="77" presetID="31" presetClass="entr" presetSubtype="0" fill="hold" nodeType="clickEffect">
                                  <p:stCondLst>
                                    <p:cond delay="0"/>
                                  </p:stCondLst>
                                  <p:childTnLst>
                                    <p:set>
                                      <p:cBhvr>
                                        <p:cTn id="78" dur="1" fill="hold">
                                          <p:stCondLst>
                                            <p:cond delay="0"/>
                                          </p:stCondLst>
                                        </p:cTn>
                                        <p:tgtEl>
                                          <p:spTgt spid="32"/>
                                        </p:tgtEl>
                                        <p:attrNameLst>
                                          <p:attrName>style.visibility</p:attrName>
                                        </p:attrNameLst>
                                      </p:cBhvr>
                                      <p:to>
                                        <p:strVal val="visible"/>
                                      </p:to>
                                    </p:set>
                                    <p:anim calcmode="lin" valueType="num">
                                      <p:cBhvr>
                                        <p:cTn id="79" dur="1000" fill="hold"/>
                                        <p:tgtEl>
                                          <p:spTgt spid="32"/>
                                        </p:tgtEl>
                                        <p:attrNameLst>
                                          <p:attrName>ppt_w</p:attrName>
                                        </p:attrNameLst>
                                      </p:cBhvr>
                                      <p:tavLst>
                                        <p:tav tm="0">
                                          <p:val>
                                            <p:fltVal val="0"/>
                                          </p:val>
                                        </p:tav>
                                        <p:tav tm="100000">
                                          <p:val>
                                            <p:strVal val="#ppt_w"/>
                                          </p:val>
                                        </p:tav>
                                      </p:tavLst>
                                    </p:anim>
                                    <p:anim calcmode="lin" valueType="num">
                                      <p:cBhvr>
                                        <p:cTn id="80" dur="1000" fill="hold"/>
                                        <p:tgtEl>
                                          <p:spTgt spid="32"/>
                                        </p:tgtEl>
                                        <p:attrNameLst>
                                          <p:attrName>ppt_h</p:attrName>
                                        </p:attrNameLst>
                                      </p:cBhvr>
                                      <p:tavLst>
                                        <p:tav tm="0">
                                          <p:val>
                                            <p:fltVal val="0"/>
                                          </p:val>
                                        </p:tav>
                                        <p:tav tm="100000">
                                          <p:val>
                                            <p:strVal val="#ppt_h"/>
                                          </p:val>
                                        </p:tav>
                                      </p:tavLst>
                                    </p:anim>
                                    <p:anim calcmode="lin" valueType="num">
                                      <p:cBhvr>
                                        <p:cTn id="81" dur="1000" fill="hold"/>
                                        <p:tgtEl>
                                          <p:spTgt spid="32"/>
                                        </p:tgtEl>
                                        <p:attrNameLst>
                                          <p:attrName>style.rotation</p:attrName>
                                        </p:attrNameLst>
                                      </p:cBhvr>
                                      <p:tavLst>
                                        <p:tav tm="0">
                                          <p:val>
                                            <p:fltVal val="90"/>
                                          </p:val>
                                        </p:tav>
                                        <p:tav tm="100000">
                                          <p:val>
                                            <p:fltVal val="0"/>
                                          </p:val>
                                        </p:tav>
                                      </p:tavLst>
                                    </p:anim>
                                    <p:animEffect transition="in" filter="fade">
                                      <p:cBhvr>
                                        <p:cTn id="82" dur="1000"/>
                                        <p:tgtEl>
                                          <p:spTgt spid="32"/>
                                        </p:tgtEl>
                                      </p:cBhvr>
                                    </p:animEffect>
                                  </p:childTnLst>
                                </p:cTn>
                              </p:par>
                            </p:childTnLst>
                          </p:cTn>
                        </p:par>
                      </p:childTnLst>
                    </p:cTn>
                  </p:par>
                  <p:par>
                    <p:cTn id="83" fill="hold">
                      <p:stCondLst>
                        <p:cond delay="indefinite"/>
                      </p:stCondLst>
                      <p:childTnLst>
                        <p:par>
                          <p:cTn id="84" fill="hold">
                            <p:stCondLst>
                              <p:cond delay="0"/>
                            </p:stCondLst>
                            <p:childTnLst>
                              <p:par>
                                <p:cTn id="85" presetID="31" presetClass="entr" presetSubtype="0" fill="hold" nodeType="clickEffect">
                                  <p:stCondLst>
                                    <p:cond delay="0"/>
                                  </p:stCondLst>
                                  <p:childTnLst>
                                    <p:set>
                                      <p:cBhvr>
                                        <p:cTn id="86" dur="1" fill="hold">
                                          <p:stCondLst>
                                            <p:cond delay="0"/>
                                          </p:stCondLst>
                                        </p:cTn>
                                        <p:tgtEl>
                                          <p:spTgt spid="25"/>
                                        </p:tgtEl>
                                        <p:attrNameLst>
                                          <p:attrName>style.visibility</p:attrName>
                                        </p:attrNameLst>
                                      </p:cBhvr>
                                      <p:to>
                                        <p:strVal val="visible"/>
                                      </p:to>
                                    </p:set>
                                    <p:anim calcmode="lin" valueType="num">
                                      <p:cBhvr>
                                        <p:cTn id="87" dur="1000" fill="hold"/>
                                        <p:tgtEl>
                                          <p:spTgt spid="25"/>
                                        </p:tgtEl>
                                        <p:attrNameLst>
                                          <p:attrName>ppt_w</p:attrName>
                                        </p:attrNameLst>
                                      </p:cBhvr>
                                      <p:tavLst>
                                        <p:tav tm="0">
                                          <p:val>
                                            <p:fltVal val="0"/>
                                          </p:val>
                                        </p:tav>
                                        <p:tav tm="100000">
                                          <p:val>
                                            <p:strVal val="#ppt_w"/>
                                          </p:val>
                                        </p:tav>
                                      </p:tavLst>
                                    </p:anim>
                                    <p:anim calcmode="lin" valueType="num">
                                      <p:cBhvr>
                                        <p:cTn id="88" dur="1000" fill="hold"/>
                                        <p:tgtEl>
                                          <p:spTgt spid="25"/>
                                        </p:tgtEl>
                                        <p:attrNameLst>
                                          <p:attrName>ppt_h</p:attrName>
                                        </p:attrNameLst>
                                      </p:cBhvr>
                                      <p:tavLst>
                                        <p:tav tm="0">
                                          <p:val>
                                            <p:fltVal val="0"/>
                                          </p:val>
                                        </p:tav>
                                        <p:tav tm="100000">
                                          <p:val>
                                            <p:strVal val="#ppt_h"/>
                                          </p:val>
                                        </p:tav>
                                      </p:tavLst>
                                    </p:anim>
                                    <p:anim calcmode="lin" valueType="num">
                                      <p:cBhvr>
                                        <p:cTn id="89" dur="1000" fill="hold"/>
                                        <p:tgtEl>
                                          <p:spTgt spid="25"/>
                                        </p:tgtEl>
                                        <p:attrNameLst>
                                          <p:attrName>style.rotation</p:attrName>
                                        </p:attrNameLst>
                                      </p:cBhvr>
                                      <p:tavLst>
                                        <p:tav tm="0">
                                          <p:val>
                                            <p:fltVal val="90"/>
                                          </p:val>
                                        </p:tav>
                                        <p:tav tm="100000">
                                          <p:val>
                                            <p:fltVal val="0"/>
                                          </p:val>
                                        </p:tav>
                                      </p:tavLst>
                                    </p:anim>
                                    <p:animEffect transition="in" filter="fade">
                                      <p:cBhvr>
                                        <p:cTn id="90" dur="1000"/>
                                        <p:tgtEl>
                                          <p:spTgt spid="25"/>
                                        </p:tgtEl>
                                      </p:cBhvr>
                                    </p:animEffect>
                                  </p:childTnLst>
                                </p:cTn>
                              </p:par>
                            </p:childTnLst>
                          </p:cTn>
                        </p:par>
                      </p:childTnLst>
                    </p:cTn>
                  </p:par>
                  <p:par>
                    <p:cTn id="91" fill="hold">
                      <p:stCondLst>
                        <p:cond delay="indefinite"/>
                      </p:stCondLst>
                      <p:childTnLst>
                        <p:par>
                          <p:cTn id="92" fill="hold">
                            <p:stCondLst>
                              <p:cond delay="0"/>
                            </p:stCondLst>
                            <p:childTnLst>
                              <p:par>
                                <p:cTn id="93" presetID="31" presetClass="entr" presetSubtype="0" fill="hold" nodeType="clickEffect">
                                  <p:stCondLst>
                                    <p:cond delay="0"/>
                                  </p:stCondLst>
                                  <p:childTnLst>
                                    <p:set>
                                      <p:cBhvr>
                                        <p:cTn id="94" dur="1" fill="hold">
                                          <p:stCondLst>
                                            <p:cond delay="0"/>
                                          </p:stCondLst>
                                        </p:cTn>
                                        <p:tgtEl>
                                          <p:spTgt spid="18"/>
                                        </p:tgtEl>
                                        <p:attrNameLst>
                                          <p:attrName>style.visibility</p:attrName>
                                        </p:attrNameLst>
                                      </p:cBhvr>
                                      <p:to>
                                        <p:strVal val="visible"/>
                                      </p:to>
                                    </p:set>
                                    <p:anim calcmode="lin" valueType="num">
                                      <p:cBhvr>
                                        <p:cTn id="95" dur="1000" fill="hold"/>
                                        <p:tgtEl>
                                          <p:spTgt spid="18"/>
                                        </p:tgtEl>
                                        <p:attrNameLst>
                                          <p:attrName>ppt_w</p:attrName>
                                        </p:attrNameLst>
                                      </p:cBhvr>
                                      <p:tavLst>
                                        <p:tav tm="0">
                                          <p:val>
                                            <p:fltVal val="0"/>
                                          </p:val>
                                        </p:tav>
                                        <p:tav tm="100000">
                                          <p:val>
                                            <p:strVal val="#ppt_w"/>
                                          </p:val>
                                        </p:tav>
                                      </p:tavLst>
                                    </p:anim>
                                    <p:anim calcmode="lin" valueType="num">
                                      <p:cBhvr>
                                        <p:cTn id="96" dur="1000" fill="hold"/>
                                        <p:tgtEl>
                                          <p:spTgt spid="18"/>
                                        </p:tgtEl>
                                        <p:attrNameLst>
                                          <p:attrName>ppt_h</p:attrName>
                                        </p:attrNameLst>
                                      </p:cBhvr>
                                      <p:tavLst>
                                        <p:tav tm="0">
                                          <p:val>
                                            <p:fltVal val="0"/>
                                          </p:val>
                                        </p:tav>
                                        <p:tav tm="100000">
                                          <p:val>
                                            <p:strVal val="#ppt_h"/>
                                          </p:val>
                                        </p:tav>
                                      </p:tavLst>
                                    </p:anim>
                                    <p:anim calcmode="lin" valueType="num">
                                      <p:cBhvr>
                                        <p:cTn id="97" dur="1000" fill="hold"/>
                                        <p:tgtEl>
                                          <p:spTgt spid="18"/>
                                        </p:tgtEl>
                                        <p:attrNameLst>
                                          <p:attrName>style.rotation</p:attrName>
                                        </p:attrNameLst>
                                      </p:cBhvr>
                                      <p:tavLst>
                                        <p:tav tm="0">
                                          <p:val>
                                            <p:fltVal val="90"/>
                                          </p:val>
                                        </p:tav>
                                        <p:tav tm="100000">
                                          <p:val>
                                            <p:fltVal val="0"/>
                                          </p:val>
                                        </p:tav>
                                      </p:tavLst>
                                    </p:anim>
                                    <p:animEffect transition="in" filter="fade">
                                      <p:cBhvr>
                                        <p:cTn id="98" dur="1000"/>
                                        <p:tgtEl>
                                          <p:spTgt spid="18"/>
                                        </p:tgtEl>
                                      </p:cBhvr>
                                    </p:animEffect>
                                  </p:childTnLst>
                                </p:cTn>
                              </p:par>
                            </p:childTnLst>
                          </p:cTn>
                        </p:par>
                      </p:childTnLst>
                    </p:cTn>
                  </p:par>
                  <p:par>
                    <p:cTn id="99" fill="hold">
                      <p:stCondLst>
                        <p:cond delay="indefinite"/>
                      </p:stCondLst>
                      <p:childTnLst>
                        <p:par>
                          <p:cTn id="100" fill="hold">
                            <p:stCondLst>
                              <p:cond delay="0"/>
                            </p:stCondLst>
                            <p:childTnLst>
                              <p:par>
                                <p:cTn id="101" presetID="31" presetClass="entr" presetSubtype="0" fill="hold" nodeType="clickEffect">
                                  <p:stCondLst>
                                    <p:cond delay="0"/>
                                  </p:stCondLst>
                                  <p:childTnLst>
                                    <p:set>
                                      <p:cBhvr>
                                        <p:cTn id="102" dur="1" fill="hold">
                                          <p:stCondLst>
                                            <p:cond delay="0"/>
                                          </p:stCondLst>
                                        </p:cTn>
                                        <p:tgtEl>
                                          <p:spTgt spid="138"/>
                                        </p:tgtEl>
                                        <p:attrNameLst>
                                          <p:attrName>style.visibility</p:attrName>
                                        </p:attrNameLst>
                                      </p:cBhvr>
                                      <p:to>
                                        <p:strVal val="visible"/>
                                      </p:to>
                                    </p:set>
                                    <p:anim calcmode="lin" valueType="num">
                                      <p:cBhvr>
                                        <p:cTn id="103" dur="1000" fill="hold"/>
                                        <p:tgtEl>
                                          <p:spTgt spid="138"/>
                                        </p:tgtEl>
                                        <p:attrNameLst>
                                          <p:attrName>ppt_w</p:attrName>
                                        </p:attrNameLst>
                                      </p:cBhvr>
                                      <p:tavLst>
                                        <p:tav tm="0">
                                          <p:val>
                                            <p:fltVal val="0"/>
                                          </p:val>
                                        </p:tav>
                                        <p:tav tm="100000">
                                          <p:val>
                                            <p:strVal val="#ppt_w"/>
                                          </p:val>
                                        </p:tav>
                                      </p:tavLst>
                                    </p:anim>
                                    <p:anim calcmode="lin" valueType="num">
                                      <p:cBhvr>
                                        <p:cTn id="104" dur="1000" fill="hold"/>
                                        <p:tgtEl>
                                          <p:spTgt spid="138"/>
                                        </p:tgtEl>
                                        <p:attrNameLst>
                                          <p:attrName>ppt_h</p:attrName>
                                        </p:attrNameLst>
                                      </p:cBhvr>
                                      <p:tavLst>
                                        <p:tav tm="0">
                                          <p:val>
                                            <p:fltVal val="0"/>
                                          </p:val>
                                        </p:tav>
                                        <p:tav tm="100000">
                                          <p:val>
                                            <p:strVal val="#ppt_h"/>
                                          </p:val>
                                        </p:tav>
                                      </p:tavLst>
                                    </p:anim>
                                    <p:anim calcmode="lin" valueType="num">
                                      <p:cBhvr>
                                        <p:cTn id="105" dur="1000" fill="hold"/>
                                        <p:tgtEl>
                                          <p:spTgt spid="138"/>
                                        </p:tgtEl>
                                        <p:attrNameLst>
                                          <p:attrName>style.rotation</p:attrName>
                                        </p:attrNameLst>
                                      </p:cBhvr>
                                      <p:tavLst>
                                        <p:tav tm="0">
                                          <p:val>
                                            <p:fltVal val="90"/>
                                          </p:val>
                                        </p:tav>
                                        <p:tav tm="100000">
                                          <p:val>
                                            <p:fltVal val="0"/>
                                          </p:val>
                                        </p:tav>
                                      </p:tavLst>
                                    </p:anim>
                                    <p:animEffect transition="in" filter="fade">
                                      <p:cBhvr>
                                        <p:cTn id="106" dur="1000"/>
                                        <p:tgtEl>
                                          <p:spTgt spid="1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7E5A0D50-BD01-48CF-9E1E-6EBE3CFE0757}"/>
              </a:ext>
            </a:extLst>
          </p:cNvPr>
          <p:cNvSpPr txBox="1"/>
          <p:nvPr/>
        </p:nvSpPr>
        <p:spPr>
          <a:xfrm>
            <a:off x="942537" y="2293488"/>
            <a:ext cx="5401994"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lnSpc>
                <a:spcPct val="150000"/>
              </a:lnSpc>
              <a:defRPr/>
            </a:pPr>
            <a:r>
              <a:rPr lang="ar-EG" sz="4800" kern="0" dirty="0">
                <a:solidFill>
                  <a:srgbClr val="009FEB"/>
                </a:solidFill>
                <a:latin typeface="Sakkal Majalla" pitchFamily="2" charset="-78"/>
                <a:cs typeface="Sakkal Majalla" pitchFamily="2" charset="-78"/>
              </a:rPr>
              <a:t>العلاقة بين الذكاء البشري والذكاء الاصطناعي</a:t>
            </a:r>
          </a:p>
        </p:txBody>
      </p:sp>
      <p:pic>
        <p:nvPicPr>
          <p:cNvPr id="4" name="Picture 3"/>
          <p:cNvPicPr>
            <a:picLocks noChangeAspect="1"/>
          </p:cNvPicPr>
          <p:nvPr/>
        </p:nvPicPr>
        <p:blipFill rotWithShape="1">
          <a:blip r:embed="rId3">
            <a:clrChange>
              <a:clrFrom>
                <a:srgbClr val="FFFFFF"/>
              </a:clrFrom>
              <a:clrTo>
                <a:srgbClr val="FFFFFF">
                  <a:alpha val="0"/>
                </a:srgbClr>
              </a:clrTo>
            </a:clrChange>
          </a:blip>
          <a:srcRect l="41821" t="17324" r="9360" b="15070"/>
          <a:stretch/>
        </p:blipFill>
        <p:spPr>
          <a:xfrm>
            <a:off x="7787639" y="2120994"/>
            <a:ext cx="2590801" cy="2441592"/>
          </a:xfrm>
          <a:prstGeom prst="rect">
            <a:avLst/>
          </a:prstGeom>
        </p:spPr>
      </p:pic>
    </p:spTree>
    <p:extLst>
      <p:ext uri="{BB962C8B-B14F-4D97-AF65-F5344CB8AC3E}">
        <p14:creationId xmlns:p14="http://schemas.microsoft.com/office/powerpoint/2010/main" val="177781082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38</a:t>
            </a:fld>
            <a:endParaRPr lang="ar-EG">
              <a:solidFill>
                <a:prstClr val="black">
                  <a:tint val="75000"/>
                </a:prstClr>
              </a:solidFill>
            </a:endParaRPr>
          </a:p>
        </p:txBody>
      </p:sp>
      <p:sp>
        <p:nvSpPr>
          <p:cNvPr id="4" name="Rectangle 3"/>
          <p:cNvSpPr/>
          <p:nvPr/>
        </p:nvSpPr>
        <p:spPr>
          <a:xfrm>
            <a:off x="6964680" y="161582"/>
            <a:ext cx="4991954"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العلاقة بين الذكاء البشري والذكاء الاصطناعي</a:t>
            </a:r>
          </a:p>
        </p:txBody>
      </p:sp>
      <p:pic>
        <p:nvPicPr>
          <p:cNvPr id="5" name="Picture 4"/>
          <p:cNvPicPr>
            <a:picLocks noChangeAspect="1"/>
          </p:cNvPicPr>
          <p:nvPr/>
        </p:nvPicPr>
        <p:blipFill>
          <a:blip r:embed="rId5"/>
          <a:stretch>
            <a:fillRect/>
          </a:stretch>
        </p:blipFill>
        <p:spPr>
          <a:xfrm>
            <a:off x="-15239" y="1737360"/>
            <a:ext cx="6979919" cy="4358640"/>
          </a:xfrm>
          <a:prstGeom prst="rect">
            <a:avLst/>
          </a:prstGeom>
        </p:spPr>
      </p:pic>
      <p:sp>
        <p:nvSpPr>
          <p:cNvPr id="6" name="Rectangle 5"/>
          <p:cNvSpPr/>
          <p:nvPr/>
        </p:nvSpPr>
        <p:spPr>
          <a:xfrm>
            <a:off x="6162810" y="2455039"/>
            <a:ext cx="5936834" cy="2862322"/>
          </a:xfrm>
          <a:prstGeom prst="rect">
            <a:avLst/>
          </a:prstGeom>
        </p:spPr>
        <p:txBody>
          <a:bodyPr wrap="square">
            <a:spAutoFit/>
          </a:bodyPr>
          <a:lstStyle/>
          <a:p>
            <a:pPr algn="ctr">
              <a:lnSpc>
                <a:spcPct val="125000"/>
              </a:lnSpc>
              <a:spcAft>
                <a:spcPts val="800"/>
              </a:spcAft>
            </a:pPr>
            <a:r>
              <a:rPr lang="ar-SA" sz="2400" b="1" dirty="0">
                <a:solidFill>
                  <a:srgbClr val="002060"/>
                </a:solidFill>
                <a:latin typeface="Calibri" panose="020F0502020204030204" pitchFamily="34" charset="0"/>
                <a:ea typeface="Times New Roman" panose="02020603050405020304" pitchFamily="18" charset="0"/>
                <a:cs typeface="Sakkal Majalla" panose="02000000000000000000" pitchFamily="2" charset="-78"/>
              </a:rPr>
              <a:t>يمكن توضيح العلاقة بين الذكاء البشري والذكاء الاصطناعي للحاسوب كما مبين في الشكل بالاسفل حيث تم محاكاة ونقل أساليب الذكاء البشري في شكل برامج ونظم تجعل الحاسب قادراً على اقتحام مجالات تتسم بالذكاء عند محاولة الحصول على حلول لها وبذلك تم تعريف هذه البرامج والنظم على انها برامج ونظم الذكاء المنقولة إلى الحاسب أو نظم الذكاء الاصطناعي </a:t>
            </a:r>
            <a:endParaRPr lang="en-US" sz="2400" b="1" dirty="0">
              <a:solidFill>
                <a:srgbClr val="002060"/>
              </a:solidFill>
              <a:latin typeface="Calibri" panose="020F0502020204030204" pitchFamily="34" charset="0"/>
              <a:ea typeface="Times New Roman" panose="02020603050405020304" pitchFamily="18" charset="0"/>
              <a:cs typeface="Sakkal Majalla" panose="02000000000000000000" pitchFamily="2" charset="-78"/>
            </a:endParaRPr>
          </a:p>
        </p:txBody>
      </p:sp>
    </p:spTree>
    <p:extLst>
      <p:ext uri="{BB962C8B-B14F-4D97-AF65-F5344CB8AC3E}">
        <p14:creationId xmlns:p14="http://schemas.microsoft.com/office/powerpoint/2010/main" val="62988246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14" presetClass="entr" presetSubtype="1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39</a:t>
            </a:fld>
            <a:endParaRPr lang="ar-EG">
              <a:solidFill>
                <a:prstClr val="black">
                  <a:tint val="75000"/>
                </a:prstClr>
              </a:solidFill>
            </a:endParaRPr>
          </a:p>
        </p:txBody>
      </p:sp>
      <p:sp>
        <p:nvSpPr>
          <p:cNvPr id="4" name="Rectangle 3"/>
          <p:cNvSpPr/>
          <p:nvPr/>
        </p:nvSpPr>
        <p:spPr>
          <a:xfrm>
            <a:off x="7165526" y="161582"/>
            <a:ext cx="4791108"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العلاقة بين الذكاء البشري والذكاء الاصطناعي</a:t>
            </a:r>
          </a:p>
        </p:txBody>
      </p:sp>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7128586" y="1288956"/>
            <a:ext cx="3533775" cy="5248275"/>
          </a:xfrm>
          <a:prstGeom prst="rect">
            <a:avLst/>
          </a:prstGeom>
        </p:spPr>
      </p:pic>
      <p:grpSp>
        <p:nvGrpSpPr>
          <p:cNvPr id="6" name="Group 5"/>
          <p:cNvGrpSpPr/>
          <p:nvPr/>
        </p:nvGrpSpPr>
        <p:grpSpPr>
          <a:xfrm>
            <a:off x="9448894" y="2997859"/>
            <a:ext cx="2655909" cy="2596117"/>
            <a:chOff x="8679088" y="3087507"/>
            <a:chExt cx="3138750" cy="3138750"/>
          </a:xfrm>
        </p:grpSpPr>
        <p:pic>
          <p:nvPicPr>
            <p:cNvPr id="7" name="Picture 6"/>
            <p:cNvPicPr>
              <a:picLocks noChangeAspect="1"/>
            </p:cNvPicPr>
            <p:nvPr/>
          </p:nvPicPr>
          <p:blipFill>
            <a:blip r:embed="rId6">
              <a:clrChange>
                <a:clrFrom>
                  <a:srgbClr val="FFFFFF"/>
                </a:clrFrom>
                <a:clrTo>
                  <a:srgbClr val="FFFFFF">
                    <a:alpha val="0"/>
                  </a:srgbClr>
                </a:clrTo>
              </a:clrChange>
            </a:blip>
            <a:stretch>
              <a:fillRect/>
            </a:stretch>
          </p:blipFill>
          <p:spPr>
            <a:xfrm>
              <a:off x="8679088" y="3087507"/>
              <a:ext cx="3138750" cy="3138750"/>
            </a:xfrm>
            <a:prstGeom prst="rect">
              <a:avLst/>
            </a:prstGeom>
          </p:spPr>
        </p:pic>
        <p:sp>
          <p:nvSpPr>
            <p:cNvPr id="8" name="Rectangle 7"/>
            <p:cNvSpPr/>
            <p:nvPr/>
          </p:nvSpPr>
          <p:spPr>
            <a:xfrm>
              <a:off x="9255094" y="3674559"/>
              <a:ext cx="2034721" cy="1786115"/>
            </a:xfrm>
            <a:prstGeom prst="rect">
              <a:avLst/>
            </a:prstGeom>
          </p:spPr>
          <p:txBody>
            <a:bodyPr wrap="square">
              <a:spAutoFit/>
            </a:bodyPr>
            <a:lstStyle/>
            <a:p>
              <a:pPr algn="ctr">
                <a:lnSpc>
                  <a:spcPct val="125000"/>
                </a:lnSpc>
              </a:pPr>
              <a:r>
                <a:rPr lang="ar-EG" sz="2400" b="1" dirty="0">
                  <a:solidFill>
                    <a:srgbClr val="C00000"/>
                  </a:solidFill>
                  <a:latin typeface="Sakkal Majalla" panose="02000000000000000000" pitchFamily="2" charset="-78"/>
                  <a:cs typeface="Sakkal Majalla" panose="02000000000000000000" pitchFamily="2" charset="-78"/>
                </a:rPr>
                <a:t>تتضح العلاقة بين الانسان والحاسب كالتالي</a:t>
              </a:r>
            </a:p>
          </p:txBody>
        </p:sp>
      </p:grpSp>
      <p:grpSp>
        <p:nvGrpSpPr>
          <p:cNvPr id="9" name="Group 8"/>
          <p:cNvGrpSpPr/>
          <p:nvPr/>
        </p:nvGrpSpPr>
        <p:grpSpPr>
          <a:xfrm>
            <a:off x="523975" y="1555084"/>
            <a:ext cx="10008928" cy="469627"/>
            <a:chOff x="-282944" y="1555085"/>
            <a:chExt cx="10008928" cy="469627"/>
          </a:xfrm>
        </p:grpSpPr>
        <p:sp>
          <p:nvSpPr>
            <p:cNvPr id="10" name="Rectangle 9"/>
            <p:cNvSpPr/>
            <p:nvPr/>
          </p:nvSpPr>
          <p:spPr>
            <a:xfrm>
              <a:off x="-282944" y="1563047"/>
              <a:ext cx="8812790" cy="461665"/>
            </a:xfrm>
            <a:prstGeom prst="rect">
              <a:avLst/>
            </a:prstGeom>
          </p:spPr>
          <p:txBody>
            <a:bodyPr wrap="square">
              <a:spAutoFit/>
            </a:bodyPr>
            <a:lstStyle/>
            <a:p>
              <a:pPr algn="justLow"/>
              <a:r>
                <a:rPr lang="ar-EG" sz="2400" b="1" dirty="0">
                  <a:solidFill>
                    <a:srgbClr val="002060"/>
                  </a:solidFill>
                  <a:latin typeface="Sakkal Majalla" panose="02000000000000000000" pitchFamily="2" charset="-78"/>
                  <a:cs typeface="Sakkal Majalla" panose="02000000000000000000" pitchFamily="2" charset="-78"/>
                </a:rPr>
                <a:t>بمحاكاة بعض أساليب الذكاء الانساني في موضوعات</a:t>
              </a:r>
            </a:p>
          </p:txBody>
        </p:sp>
        <p:sp>
          <p:nvSpPr>
            <p:cNvPr id="11" name="Rectangle 10"/>
            <p:cNvSpPr/>
            <p:nvPr/>
          </p:nvSpPr>
          <p:spPr>
            <a:xfrm>
              <a:off x="8972636" y="1555085"/>
              <a:ext cx="753348" cy="461665"/>
            </a:xfrm>
            <a:prstGeom prst="rect">
              <a:avLst/>
            </a:prstGeom>
          </p:spPr>
          <p:txBody>
            <a:bodyPr wrap="square">
              <a:spAutoFit/>
            </a:bodyPr>
            <a:lstStyle/>
            <a:p>
              <a:pPr algn="ctr"/>
              <a:r>
                <a:rPr lang="ar-EG" sz="2400" b="1" dirty="0">
                  <a:solidFill>
                    <a:srgbClr val="C00000"/>
                  </a:solidFill>
                  <a:latin typeface="Sakkal Majalla" panose="02000000000000000000" pitchFamily="2" charset="-78"/>
                  <a:cs typeface="Sakkal Majalla" panose="02000000000000000000" pitchFamily="2" charset="-78"/>
                </a:rPr>
                <a:t>1</a:t>
              </a:r>
            </a:p>
          </p:txBody>
        </p:sp>
      </p:grpSp>
      <p:grpSp>
        <p:nvGrpSpPr>
          <p:cNvPr id="12" name="Group 11"/>
          <p:cNvGrpSpPr/>
          <p:nvPr/>
        </p:nvGrpSpPr>
        <p:grpSpPr>
          <a:xfrm>
            <a:off x="753623" y="2587205"/>
            <a:ext cx="9060038" cy="507096"/>
            <a:chOff x="665946" y="1555085"/>
            <a:chExt cx="9060038" cy="507096"/>
          </a:xfrm>
        </p:grpSpPr>
        <p:sp>
          <p:nvSpPr>
            <p:cNvPr id="13" name="Rectangle 12"/>
            <p:cNvSpPr/>
            <p:nvPr/>
          </p:nvSpPr>
          <p:spPr>
            <a:xfrm>
              <a:off x="665946" y="1600516"/>
              <a:ext cx="7945881" cy="461665"/>
            </a:xfrm>
            <a:prstGeom prst="rect">
              <a:avLst/>
            </a:prstGeom>
          </p:spPr>
          <p:txBody>
            <a:bodyPr wrap="square">
              <a:spAutoFit/>
            </a:bodyPr>
            <a:lstStyle/>
            <a:p>
              <a:pPr algn="justLow"/>
              <a:r>
                <a:rPr lang="ar-EG" sz="2400" b="1" dirty="0">
                  <a:solidFill>
                    <a:srgbClr val="002060"/>
                  </a:solidFill>
                  <a:latin typeface="Sakkal Majalla" panose="02000000000000000000" pitchFamily="2" charset="-78"/>
                  <a:cs typeface="Sakkal Majalla" panose="02000000000000000000" pitchFamily="2" charset="-78"/>
                </a:rPr>
                <a:t>بمحاكاة أساليب الادراك السمعي والتفهم والتحدث عند الانسان </a:t>
              </a:r>
            </a:p>
          </p:txBody>
        </p:sp>
        <p:sp>
          <p:nvSpPr>
            <p:cNvPr id="14" name="Rectangle 13"/>
            <p:cNvSpPr/>
            <p:nvPr/>
          </p:nvSpPr>
          <p:spPr>
            <a:xfrm>
              <a:off x="8972636" y="1555085"/>
              <a:ext cx="753348" cy="461665"/>
            </a:xfrm>
            <a:prstGeom prst="rect">
              <a:avLst/>
            </a:prstGeom>
          </p:spPr>
          <p:txBody>
            <a:bodyPr wrap="square">
              <a:spAutoFit/>
            </a:bodyPr>
            <a:lstStyle/>
            <a:p>
              <a:pPr algn="ctr"/>
              <a:r>
                <a:rPr lang="ar-EG" sz="2400" b="1" dirty="0">
                  <a:solidFill>
                    <a:srgbClr val="C00000"/>
                  </a:solidFill>
                  <a:latin typeface="Sakkal Majalla" panose="02000000000000000000" pitchFamily="2" charset="-78"/>
                  <a:cs typeface="Sakkal Majalla" panose="02000000000000000000" pitchFamily="2" charset="-78"/>
                </a:rPr>
                <a:t>2</a:t>
              </a:r>
            </a:p>
          </p:txBody>
        </p:sp>
      </p:grpSp>
      <p:grpSp>
        <p:nvGrpSpPr>
          <p:cNvPr id="15" name="Group 14"/>
          <p:cNvGrpSpPr/>
          <p:nvPr/>
        </p:nvGrpSpPr>
        <p:grpSpPr>
          <a:xfrm>
            <a:off x="664423" y="3619326"/>
            <a:ext cx="8724271" cy="471808"/>
            <a:chOff x="1001713" y="1555085"/>
            <a:chExt cx="8724271" cy="471808"/>
          </a:xfrm>
        </p:grpSpPr>
        <p:sp>
          <p:nvSpPr>
            <p:cNvPr id="16" name="Rectangle 15"/>
            <p:cNvSpPr/>
            <p:nvPr/>
          </p:nvSpPr>
          <p:spPr>
            <a:xfrm>
              <a:off x="1001713" y="1565228"/>
              <a:ext cx="7668582" cy="461665"/>
            </a:xfrm>
            <a:prstGeom prst="rect">
              <a:avLst/>
            </a:prstGeom>
          </p:spPr>
          <p:txBody>
            <a:bodyPr wrap="square">
              <a:spAutoFit/>
            </a:bodyPr>
            <a:lstStyle/>
            <a:p>
              <a:pPr algn="justLow"/>
              <a:r>
                <a:rPr lang="ar-EG" sz="2400" b="1" dirty="0">
                  <a:solidFill>
                    <a:srgbClr val="002060"/>
                  </a:solidFill>
                  <a:latin typeface="Sakkal Majalla" panose="02000000000000000000" pitchFamily="2" charset="-78"/>
                  <a:cs typeface="Sakkal Majalla" panose="02000000000000000000" pitchFamily="2" charset="-78"/>
                </a:rPr>
                <a:t>بمحاكاة سيطرة المخ والحواس على الجهاز الحركي</a:t>
              </a:r>
            </a:p>
          </p:txBody>
        </p:sp>
        <p:sp>
          <p:nvSpPr>
            <p:cNvPr id="17" name="Rectangle 16"/>
            <p:cNvSpPr/>
            <p:nvPr/>
          </p:nvSpPr>
          <p:spPr>
            <a:xfrm>
              <a:off x="8972636" y="1555085"/>
              <a:ext cx="753348" cy="461665"/>
            </a:xfrm>
            <a:prstGeom prst="rect">
              <a:avLst/>
            </a:prstGeom>
          </p:spPr>
          <p:txBody>
            <a:bodyPr wrap="square">
              <a:spAutoFit/>
            </a:bodyPr>
            <a:lstStyle/>
            <a:p>
              <a:pPr algn="ctr"/>
              <a:r>
                <a:rPr lang="ar-EG" sz="2400" b="1" dirty="0">
                  <a:solidFill>
                    <a:srgbClr val="C00000"/>
                  </a:solidFill>
                  <a:latin typeface="Sakkal Majalla" panose="02000000000000000000" pitchFamily="2" charset="-78"/>
                  <a:cs typeface="Sakkal Majalla" panose="02000000000000000000" pitchFamily="2" charset="-78"/>
                </a:rPr>
                <a:t>3</a:t>
              </a:r>
            </a:p>
          </p:txBody>
        </p:sp>
      </p:grpSp>
      <p:grpSp>
        <p:nvGrpSpPr>
          <p:cNvPr id="18" name="Group 17"/>
          <p:cNvGrpSpPr/>
          <p:nvPr/>
        </p:nvGrpSpPr>
        <p:grpSpPr>
          <a:xfrm>
            <a:off x="166525" y="4654529"/>
            <a:ext cx="8560751" cy="476512"/>
            <a:chOff x="1165233" y="1540238"/>
            <a:chExt cx="8560751" cy="476512"/>
          </a:xfrm>
        </p:grpSpPr>
        <p:sp>
          <p:nvSpPr>
            <p:cNvPr id="19" name="Rectangle 18"/>
            <p:cNvSpPr/>
            <p:nvPr/>
          </p:nvSpPr>
          <p:spPr>
            <a:xfrm>
              <a:off x="1165233" y="1540238"/>
              <a:ext cx="7409781" cy="461665"/>
            </a:xfrm>
            <a:prstGeom prst="rect">
              <a:avLst/>
            </a:prstGeom>
          </p:spPr>
          <p:txBody>
            <a:bodyPr wrap="square">
              <a:spAutoFit/>
            </a:bodyPr>
            <a:lstStyle/>
            <a:p>
              <a:pPr algn="justLow"/>
              <a:r>
                <a:rPr lang="ar-EG" sz="2400" b="1" dirty="0">
                  <a:solidFill>
                    <a:srgbClr val="002060"/>
                  </a:solidFill>
                  <a:latin typeface="Sakkal Majalla" panose="02000000000000000000" pitchFamily="2" charset="-78"/>
                  <a:cs typeface="Sakkal Majalla" panose="02000000000000000000" pitchFamily="2" charset="-78"/>
                </a:rPr>
                <a:t>بمحاكاة ونقل نظم الرؤية والنظر للانسان</a:t>
              </a:r>
            </a:p>
          </p:txBody>
        </p:sp>
        <p:sp>
          <p:nvSpPr>
            <p:cNvPr id="20" name="Rectangle 19"/>
            <p:cNvSpPr/>
            <p:nvPr/>
          </p:nvSpPr>
          <p:spPr>
            <a:xfrm>
              <a:off x="8972636" y="1555085"/>
              <a:ext cx="753348" cy="461665"/>
            </a:xfrm>
            <a:prstGeom prst="rect">
              <a:avLst/>
            </a:prstGeom>
          </p:spPr>
          <p:txBody>
            <a:bodyPr wrap="square">
              <a:spAutoFit/>
            </a:bodyPr>
            <a:lstStyle/>
            <a:p>
              <a:pPr algn="ctr"/>
              <a:r>
                <a:rPr lang="ar-EG" sz="2400" b="1" dirty="0">
                  <a:solidFill>
                    <a:srgbClr val="C00000"/>
                  </a:solidFill>
                  <a:latin typeface="Sakkal Majalla" panose="02000000000000000000" pitchFamily="2" charset="-78"/>
                  <a:cs typeface="Sakkal Majalla" panose="02000000000000000000" pitchFamily="2" charset="-78"/>
                </a:rPr>
                <a:t>4</a:t>
              </a:r>
            </a:p>
          </p:txBody>
        </p:sp>
      </p:grpSp>
      <p:grpSp>
        <p:nvGrpSpPr>
          <p:cNvPr id="21" name="Group 20"/>
          <p:cNvGrpSpPr/>
          <p:nvPr/>
        </p:nvGrpSpPr>
        <p:grpSpPr>
          <a:xfrm>
            <a:off x="362263" y="5679589"/>
            <a:ext cx="7845838" cy="479854"/>
            <a:chOff x="1826359" y="1536896"/>
            <a:chExt cx="7845838" cy="479854"/>
          </a:xfrm>
        </p:grpSpPr>
        <p:sp>
          <p:nvSpPr>
            <p:cNvPr id="22" name="Rectangle 21"/>
            <p:cNvSpPr/>
            <p:nvPr/>
          </p:nvSpPr>
          <p:spPr>
            <a:xfrm>
              <a:off x="1826359" y="1536896"/>
              <a:ext cx="6803263" cy="461665"/>
            </a:xfrm>
            <a:prstGeom prst="rect">
              <a:avLst/>
            </a:prstGeom>
          </p:spPr>
          <p:txBody>
            <a:bodyPr wrap="square">
              <a:spAutoFit/>
            </a:bodyPr>
            <a:lstStyle/>
            <a:p>
              <a:pPr algn="justLow"/>
              <a:r>
                <a:rPr lang="ar-EG" sz="2400" b="1" dirty="0">
                  <a:solidFill>
                    <a:srgbClr val="002060"/>
                  </a:solidFill>
                  <a:latin typeface="Sakkal Majalla" panose="02000000000000000000" pitchFamily="2" charset="-78"/>
                  <a:cs typeface="Sakkal Majalla" panose="02000000000000000000" pitchFamily="2" charset="-78"/>
                </a:rPr>
                <a:t>بعمل نماذج لمحاكاة طرق عمل الخلايا العصبية في المخ </a:t>
              </a:r>
            </a:p>
          </p:txBody>
        </p:sp>
        <p:sp>
          <p:nvSpPr>
            <p:cNvPr id="23" name="Rectangle 22"/>
            <p:cNvSpPr/>
            <p:nvPr/>
          </p:nvSpPr>
          <p:spPr>
            <a:xfrm>
              <a:off x="8918849" y="1555085"/>
              <a:ext cx="753348" cy="461665"/>
            </a:xfrm>
            <a:prstGeom prst="rect">
              <a:avLst/>
            </a:prstGeom>
          </p:spPr>
          <p:txBody>
            <a:bodyPr wrap="square">
              <a:spAutoFit/>
            </a:bodyPr>
            <a:lstStyle/>
            <a:p>
              <a:pPr algn="ctr"/>
              <a:r>
                <a:rPr lang="ar-EG" sz="2400" b="1" dirty="0">
                  <a:solidFill>
                    <a:srgbClr val="C00000"/>
                  </a:solidFill>
                  <a:latin typeface="Sakkal Majalla" panose="02000000000000000000" pitchFamily="2" charset="-78"/>
                  <a:cs typeface="Sakkal Majalla" panose="02000000000000000000" pitchFamily="2" charset="-78"/>
                </a:rPr>
                <a:t>5</a:t>
              </a:r>
            </a:p>
          </p:txBody>
        </p:sp>
      </p:grpSp>
      <p:pic>
        <p:nvPicPr>
          <p:cNvPr id="24" name="Picture 23" descr="D:\download.jpg"/>
          <p:cNvPicPr/>
          <p:nvPr/>
        </p:nvPicPr>
        <p:blipFill>
          <a:blip r:embed="rId7">
            <a:extLst>
              <a:ext uri="{28A0092B-C50C-407E-A947-70E740481C1C}">
                <a14:useLocalDpi xmlns:a14="http://schemas.microsoft.com/office/drawing/2010/main" val="0"/>
              </a:ext>
            </a:extLst>
          </a:blip>
          <a:srcRect/>
          <a:stretch>
            <a:fillRect/>
          </a:stretch>
        </p:blipFill>
        <p:spPr bwMode="auto">
          <a:xfrm>
            <a:off x="322865" y="3326589"/>
            <a:ext cx="3441029" cy="1938655"/>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extLst>
      <p:ext uri="{BB962C8B-B14F-4D97-AF65-F5344CB8AC3E}">
        <p14:creationId xmlns:p14="http://schemas.microsoft.com/office/powerpoint/2010/main" val="127587546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80">
                                          <p:stCondLst>
                                            <p:cond delay="0"/>
                                          </p:stCondLst>
                                        </p:cTn>
                                        <p:tgtEl>
                                          <p:spTgt spid="6"/>
                                        </p:tgtEl>
                                      </p:cBhvr>
                                    </p:animEffect>
                                    <p:anim calcmode="lin" valueType="num">
                                      <p:cBhvr>
                                        <p:cTn id="8"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13" dur="26">
                                          <p:stCondLst>
                                            <p:cond delay="650"/>
                                          </p:stCondLst>
                                        </p:cTn>
                                        <p:tgtEl>
                                          <p:spTgt spid="6"/>
                                        </p:tgtEl>
                                      </p:cBhvr>
                                      <p:to x="100000" y="60000"/>
                                    </p:animScale>
                                    <p:animScale>
                                      <p:cBhvr>
                                        <p:cTn id="14" dur="166" decel="50000">
                                          <p:stCondLst>
                                            <p:cond delay="676"/>
                                          </p:stCondLst>
                                        </p:cTn>
                                        <p:tgtEl>
                                          <p:spTgt spid="6"/>
                                        </p:tgtEl>
                                      </p:cBhvr>
                                      <p:to x="100000" y="100000"/>
                                    </p:animScale>
                                    <p:animScale>
                                      <p:cBhvr>
                                        <p:cTn id="15" dur="26">
                                          <p:stCondLst>
                                            <p:cond delay="1312"/>
                                          </p:stCondLst>
                                        </p:cTn>
                                        <p:tgtEl>
                                          <p:spTgt spid="6"/>
                                        </p:tgtEl>
                                      </p:cBhvr>
                                      <p:to x="100000" y="80000"/>
                                    </p:animScale>
                                    <p:animScale>
                                      <p:cBhvr>
                                        <p:cTn id="16" dur="166" decel="50000">
                                          <p:stCondLst>
                                            <p:cond delay="1338"/>
                                          </p:stCondLst>
                                        </p:cTn>
                                        <p:tgtEl>
                                          <p:spTgt spid="6"/>
                                        </p:tgtEl>
                                      </p:cBhvr>
                                      <p:to x="100000" y="100000"/>
                                    </p:animScale>
                                    <p:animScale>
                                      <p:cBhvr>
                                        <p:cTn id="17" dur="26">
                                          <p:stCondLst>
                                            <p:cond delay="1642"/>
                                          </p:stCondLst>
                                        </p:cTn>
                                        <p:tgtEl>
                                          <p:spTgt spid="6"/>
                                        </p:tgtEl>
                                      </p:cBhvr>
                                      <p:to x="100000" y="90000"/>
                                    </p:animScale>
                                    <p:animScale>
                                      <p:cBhvr>
                                        <p:cTn id="18" dur="166" decel="50000">
                                          <p:stCondLst>
                                            <p:cond delay="1668"/>
                                          </p:stCondLst>
                                        </p:cTn>
                                        <p:tgtEl>
                                          <p:spTgt spid="6"/>
                                        </p:tgtEl>
                                      </p:cBhvr>
                                      <p:to x="100000" y="100000"/>
                                    </p:animScale>
                                    <p:animScale>
                                      <p:cBhvr>
                                        <p:cTn id="19" dur="26">
                                          <p:stCondLst>
                                            <p:cond delay="1808"/>
                                          </p:stCondLst>
                                        </p:cTn>
                                        <p:tgtEl>
                                          <p:spTgt spid="6"/>
                                        </p:tgtEl>
                                      </p:cBhvr>
                                      <p:to x="100000" y="95000"/>
                                    </p:animScale>
                                    <p:animScale>
                                      <p:cBhvr>
                                        <p:cTn id="20" dur="166" decel="50000">
                                          <p:stCondLst>
                                            <p:cond delay="1834"/>
                                          </p:stCondLst>
                                        </p:cTn>
                                        <p:tgtEl>
                                          <p:spTgt spid="6"/>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barn(inVertical)">
                                      <p:cBhvr>
                                        <p:cTn id="25" dur="500"/>
                                        <p:tgtEl>
                                          <p:spTgt spid="5"/>
                                        </p:tgtEl>
                                      </p:cBhvr>
                                    </p:animEffect>
                                  </p:childTnLst>
                                </p:cTn>
                              </p:par>
                              <p:par>
                                <p:cTn id="26" presetID="16" presetClass="entr" presetSubtype="21" fill="hold"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barn(inVertical)">
                                      <p:cBhvr>
                                        <p:cTn id="28" dur="500"/>
                                        <p:tgtEl>
                                          <p:spTgt spid="9"/>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barn(inVertical)">
                                      <p:cBhvr>
                                        <p:cTn id="33" dur="500"/>
                                        <p:tgtEl>
                                          <p:spTgt spid="12"/>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nodeType="click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barn(inVertical)">
                                      <p:cBhvr>
                                        <p:cTn id="38" dur="500"/>
                                        <p:tgtEl>
                                          <p:spTgt spid="15"/>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nodeType="click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barn(inVertical)">
                                      <p:cBhvr>
                                        <p:cTn id="43" dur="500"/>
                                        <p:tgtEl>
                                          <p:spTgt spid="18"/>
                                        </p:tgtEl>
                                      </p:cBhvr>
                                    </p:animEffect>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nodeType="click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barn(inVertical)">
                                      <p:cBhvr>
                                        <p:cTn id="4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grpSp>
        <p:nvGrpSpPr>
          <p:cNvPr id="3" name="Group 2"/>
          <p:cNvGrpSpPr/>
          <p:nvPr/>
        </p:nvGrpSpPr>
        <p:grpSpPr>
          <a:xfrm>
            <a:off x="359243" y="539645"/>
            <a:ext cx="11481527" cy="6001067"/>
            <a:chOff x="342778" y="1113807"/>
            <a:chExt cx="11481527" cy="5646391"/>
          </a:xfrm>
        </p:grpSpPr>
        <p:sp>
          <p:nvSpPr>
            <p:cNvPr id="5" name="Rectangle 4">
              <a:extLst>
                <a:ext uri="{FF2B5EF4-FFF2-40B4-BE49-F238E27FC236}">
                  <a16:creationId xmlns:a16="http://schemas.microsoft.com/office/drawing/2014/main" id="{C03955BB-E41C-4E77-BB48-325360470229}"/>
                </a:ext>
              </a:extLst>
            </p:cNvPr>
            <p:cNvSpPr/>
            <p:nvPr/>
          </p:nvSpPr>
          <p:spPr>
            <a:xfrm>
              <a:off x="342778" y="1113807"/>
              <a:ext cx="5681417" cy="5640605"/>
            </a:xfrm>
            <a:prstGeom prst="rect">
              <a:avLst/>
            </a:prstGeom>
            <a:blipFill>
              <a:blip r:embed="rId5"/>
              <a:stretch>
                <a:fillRect/>
              </a:stretch>
            </a:blipFill>
            <a:ln w="12700" cap="flat" cmpd="sng" algn="ctr">
              <a:noFill/>
              <a:prstDash val="solid"/>
              <a:miter lim="800000"/>
            </a:ln>
            <a:effectLst>
              <a:outerShdw blurRad="50800" dist="88900" dir="10800000" algn="r"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grpSp>
          <p:nvGrpSpPr>
            <p:cNvPr id="6" name="Group 5"/>
            <p:cNvGrpSpPr/>
            <p:nvPr/>
          </p:nvGrpSpPr>
          <p:grpSpPr>
            <a:xfrm>
              <a:off x="419175" y="1119593"/>
              <a:ext cx="11405130" cy="5640605"/>
              <a:chOff x="419175" y="1119593"/>
              <a:chExt cx="11405130" cy="5640605"/>
            </a:xfrm>
          </p:grpSpPr>
          <p:sp>
            <p:nvSpPr>
              <p:cNvPr id="7" name="Rectangle 6">
                <a:extLst>
                  <a:ext uri="{FF2B5EF4-FFF2-40B4-BE49-F238E27FC236}">
                    <a16:creationId xmlns:a16="http://schemas.microsoft.com/office/drawing/2014/main" id="{33F222A8-AF2A-4292-8A95-0C3AD37A109D}"/>
                  </a:ext>
                </a:extLst>
              </p:cNvPr>
              <p:cNvSpPr/>
              <p:nvPr/>
            </p:nvSpPr>
            <p:spPr>
              <a:xfrm>
                <a:off x="6163734" y="1119593"/>
                <a:ext cx="5660571" cy="5640605"/>
              </a:xfrm>
              <a:prstGeom prst="rect">
                <a:avLst/>
              </a:prstGeom>
              <a:blipFill>
                <a:blip r:embed="rId5"/>
                <a:stretch>
                  <a:fillRect/>
                </a:stretch>
              </a:blipFill>
              <a:ln w="12700" cap="flat" cmpd="sng" algn="ctr">
                <a:noFill/>
                <a:prstDash val="solid"/>
                <a:miter lim="800000"/>
              </a:ln>
              <a:effectLst>
                <a:outerShdw blurRad="50800" dist="76200" algn="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grpSp>
            <p:nvGrpSpPr>
              <p:cNvPr id="8" name="Group 7"/>
              <p:cNvGrpSpPr/>
              <p:nvPr/>
            </p:nvGrpSpPr>
            <p:grpSpPr>
              <a:xfrm>
                <a:off x="419175" y="1199605"/>
                <a:ext cx="11319094" cy="5445389"/>
                <a:chOff x="419175" y="1199605"/>
                <a:chExt cx="11319094" cy="5445389"/>
              </a:xfrm>
            </p:grpSpPr>
            <p:grpSp>
              <p:nvGrpSpPr>
                <p:cNvPr id="9" name="Group 8"/>
                <p:cNvGrpSpPr/>
                <p:nvPr/>
              </p:nvGrpSpPr>
              <p:grpSpPr>
                <a:xfrm>
                  <a:off x="6196606" y="1210309"/>
                  <a:ext cx="5541663" cy="5434685"/>
                  <a:chOff x="6128872" y="119550"/>
                  <a:chExt cx="5541663" cy="6607638"/>
                </a:xfrm>
              </p:grpSpPr>
              <p:sp>
                <p:nvSpPr>
                  <p:cNvPr id="98" name="Rectangle 97">
                    <a:extLst>
                      <a:ext uri="{FF2B5EF4-FFF2-40B4-BE49-F238E27FC236}">
                        <a16:creationId xmlns:a16="http://schemas.microsoft.com/office/drawing/2014/main" id="{479DEB60-7570-45B4-8336-36827F8A3ED2}"/>
                      </a:ext>
                    </a:extLst>
                  </p:cNvPr>
                  <p:cNvSpPr/>
                  <p:nvPr/>
                </p:nvSpPr>
                <p:spPr>
                  <a:xfrm>
                    <a:off x="11148331" y="4069452"/>
                    <a:ext cx="522204" cy="2657736"/>
                  </a:xfrm>
                  <a:prstGeom prst="rect">
                    <a:avLst/>
                  </a:prstGeom>
                  <a:solidFill>
                    <a:srgbClr val="00B0F0"/>
                  </a:solidFill>
                  <a:ln w="12700" cap="flat" cmpd="sng" algn="ctr">
                    <a:noFill/>
                    <a:prstDash val="solid"/>
                    <a:miter lim="800000"/>
                  </a:ln>
                  <a:effectLst>
                    <a:outerShdw blurRad="50800" dist="1270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99" name="Freeform: Shape 191">
                    <a:extLst>
                      <a:ext uri="{FF2B5EF4-FFF2-40B4-BE49-F238E27FC236}">
                        <a16:creationId xmlns:a16="http://schemas.microsoft.com/office/drawing/2014/main" id="{1F0B4A1C-B94A-47CE-AED1-2D2A4BE4CFF9}"/>
                      </a:ext>
                    </a:extLst>
                  </p:cNvPr>
                  <p:cNvSpPr/>
                  <p:nvPr/>
                </p:nvSpPr>
                <p:spPr>
                  <a:xfrm>
                    <a:off x="6128872" y="119550"/>
                    <a:ext cx="5395162" cy="6607322"/>
                  </a:xfrm>
                  <a:custGeom>
                    <a:avLst/>
                    <a:gdLst>
                      <a:gd name="connsiteX0" fmla="*/ 0 w 5395162"/>
                      <a:gd name="connsiteY0" fmla="*/ 0 h 6607323"/>
                      <a:gd name="connsiteX1" fmla="*/ 5395162 w 5395162"/>
                      <a:gd name="connsiteY1" fmla="*/ 0 h 6607323"/>
                      <a:gd name="connsiteX2" fmla="*/ 5395162 w 5395162"/>
                      <a:gd name="connsiteY2" fmla="*/ 3949902 h 6607323"/>
                      <a:gd name="connsiteX3" fmla="*/ 5230980 w 5395162"/>
                      <a:gd name="connsiteY3" fmla="*/ 3949902 h 6607323"/>
                      <a:gd name="connsiteX4" fmla="*/ 5032614 w 5395162"/>
                      <a:gd name="connsiteY4" fmla="*/ 4148268 h 6607323"/>
                      <a:gd name="connsiteX5" fmla="*/ 5032614 w 5395162"/>
                      <a:gd name="connsiteY5" fmla="*/ 6607209 h 6607323"/>
                      <a:gd name="connsiteX6" fmla="*/ 5032625 w 5395162"/>
                      <a:gd name="connsiteY6" fmla="*/ 6607323 h 6607323"/>
                      <a:gd name="connsiteX7" fmla="*/ 0 w 5395162"/>
                      <a:gd name="connsiteY7" fmla="*/ 6607323 h 6607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95162" h="6607323">
                        <a:moveTo>
                          <a:pt x="0" y="0"/>
                        </a:moveTo>
                        <a:lnTo>
                          <a:pt x="5395162" y="0"/>
                        </a:lnTo>
                        <a:lnTo>
                          <a:pt x="5395162" y="3949902"/>
                        </a:lnTo>
                        <a:lnTo>
                          <a:pt x="5230980" y="3949902"/>
                        </a:lnTo>
                        <a:cubicBezTo>
                          <a:pt x="5121425" y="3949902"/>
                          <a:pt x="5032614" y="4038713"/>
                          <a:pt x="5032614" y="4148268"/>
                        </a:cubicBezTo>
                        <a:lnTo>
                          <a:pt x="5032614" y="6607209"/>
                        </a:lnTo>
                        <a:lnTo>
                          <a:pt x="5032625" y="6607323"/>
                        </a:lnTo>
                        <a:lnTo>
                          <a:pt x="0" y="6607323"/>
                        </a:lnTo>
                        <a:close/>
                      </a:path>
                    </a:pathLst>
                  </a:custGeom>
                  <a:solidFill>
                    <a:srgbClr val="FDFDFD"/>
                  </a:solidFill>
                  <a:ln w="12700" cap="flat" cmpd="sng" algn="ctr">
                    <a:noFill/>
                    <a:prstDash val="solid"/>
                    <a:miter lim="800000"/>
                  </a:ln>
                  <a:effectLst>
                    <a:outerShdw blurRad="50800" dist="1270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grpSp>
            <p:grpSp>
              <p:nvGrpSpPr>
                <p:cNvPr id="10" name="Group 9">
                  <a:extLst>
                    <a:ext uri="{FF2B5EF4-FFF2-40B4-BE49-F238E27FC236}">
                      <a16:creationId xmlns:a16="http://schemas.microsoft.com/office/drawing/2014/main" id="{4D3EC6F6-41B8-42EA-9450-9660D30297B3}"/>
                    </a:ext>
                  </a:extLst>
                </p:cNvPr>
                <p:cNvGrpSpPr/>
                <p:nvPr/>
              </p:nvGrpSpPr>
              <p:grpSpPr>
                <a:xfrm flipH="1">
                  <a:off x="419175" y="1199605"/>
                  <a:ext cx="5541663" cy="5434686"/>
                  <a:chOff x="6128872" y="119550"/>
                  <a:chExt cx="5541663" cy="6607638"/>
                </a:xfrm>
              </p:grpSpPr>
              <p:sp>
                <p:nvSpPr>
                  <p:cNvPr id="96" name="Rectangle 95">
                    <a:extLst>
                      <a:ext uri="{FF2B5EF4-FFF2-40B4-BE49-F238E27FC236}">
                        <a16:creationId xmlns:a16="http://schemas.microsoft.com/office/drawing/2014/main" id="{BC45525F-CA64-4D1D-A75E-E6290B229999}"/>
                      </a:ext>
                    </a:extLst>
                  </p:cNvPr>
                  <p:cNvSpPr/>
                  <p:nvPr/>
                </p:nvSpPr>
                <p:spPr>
                  <a:xfrm>
                    <a:off x="11148331" y="4069452"/>
                    <a:ext cx="522204" cy="2657736"/>
                  </a:xfrm>
                  <a:prstGeom prst="rect">
                    <a:avLst/>
                  </a:prstGeom>
                  <a:solidFill>
                    <a:srgbClr val="00B0F0"/>
                  </a:solidFill>
                  <a:ln w="12700" cap="flat" cmpd="sng" algn="ctr">
                    <a:noFill/>
                    <a:prstDash val="solid"/>
                    <a:miter lim="800000"/>
                  </a:ln>
                  <a:effectLst>
                    <a:outerShdw blurRad="50800" dist="63500" dir="10800000" algn="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97" name="Freeform: Shape 175">
                    <a:extLst>
                      <a:ext uri="{FF2B5EF4-FFF2-40B4-BE49-F238E27FC236}">
                        <a16:creationId xmlns:a16="http://schemas.microsoft.com/office/drawing/2014/main" id="{4CCDAA36-0014-487F-9FC8-FB18AD79A536}"/>
                      </a:ext>
                    </a:extLst>
                  </p:cNvPr>
                  <p:cNvSpPr/>
                  <p:nvPr/>
                </p:nvSpPr>
                <p:spPr>
                  <a:xfrm>
                    <a:off x="6128872" y="119550"/>
                    <a:ext cx="5395162" cy="6607323"/>
                  </a:xfrm>
                  <a:custGeom>
                    <a:avLst/>
                    <a:gdLst>
                      <a:gd name="connsiteX0" fmla="*/ 0 w 5395162"/>
                      <a:gd name="connsiteY0" fmla="*/ 0 h 6607323"/>
                      <a:gd name="connsiteX1" fmla="*/ 5395162 w 5395162"/>
                      <a:gd name="connsiteY1" fmla="*/ 0 h 6607323"/>
                      <a:gd name="connsiteX2" fmla="*/ 5395162 w 5395162"/>
                      <a:gd name="connsiteY2" fmla="*/ 3949902 h 6607323"/>
                      <a:gd name="connsiteX3" fmla="*/ 5230980 w 5395162"/>
                      <a:gd name="connsiteY3" fmla="*/ 3949902 h 6607323"/>
                      <a:gd name="connsiteX4" fmla="*/ 5032614 w 5395162"/>
                      <a:gd name="connsiteY4" fmla="*/ 4148268 h 6607323"/>
                      <a:gd name="connsiteX5" fmla="*/ 5032614 w 5395162"/>
                      <a:gd name="connsiteY5" fmla="*/ 6607209 h 6607323"/>
                      <a:gd name="connsiteX6" fmla="*/ 5032625 w 5395162"/>
                      <a:gd name="connsiteY6" fmla="*/ 6607323 h 6607323"/>
                      <a:gd name="connsiteX7" fmla="*/ 0 w 5395162"/>
                      <a:gd name="connsiteY7" fmla="*/ 6607323 h 6607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95162" h="6607323">
                        <a:moveTo>
                          <a:pt x="0" y="0"/>
                        </a:moveTo>
                        <a:lnTo>
                          <a:pt x="5395162" y="0"/>
                        </a:lnTo>
                        <a:lnTo>
                          <a:pt x="5395162" y="3949902"/>
                        </a:lnTo>
                        <a:lnTo>
                          <a:pt x="5230980" y="3949902"/>
                        </a:lnTo>
                        <a:cubicBezTo>
                          <a:pt x="5121425" y="3949902"/>
                          <a:pt x="5032614" y="4038713"/>
                          <a:pt x="5032614" y="4148268"/>
                        </a:cubicBezTo>
                        <a:lnTo>
                          <a:pt x="5032614" y="6607209"/>
                        </a:lnTo>
                        <a:lnTo>
                          <a:pt x="5032625" y="6607323"/>
                        </a:lnTo>
                        <a:lnTo>
                          <a:pt x="0" y="6607323"/>
                        </a:lnTo>
                        <a:close/>
                      </a:path>
                    </a:pathLst>
                  </a:custGeom>
                  <a:solidFill>
                    <a:srgbClr val="FDFDFD"/>
                  </a:solidFill>
                  <a:ln w="12700" cap="flat" cmpd="sng" algn="ctr">
                    <a:noFill/>
                    <a:prstDash val="solid"/>
                    <a:miter lim="800000"/>
                  </a:ln>
                  <a:effectLst>
                    <a:outerShdw blurRad="50800" dist="76200" dir="10800000" algn="r"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grpSp>
            <p:grpSp>
              <p:nvGrpSpPr>
                <p:cNvPr id="11" name="Group 10">
                  <a:extLst>
                    <a:ext uri="{FF2B5EF4-FFF2-40B4-BE49-F238E27FC236}">
                      <a16:creationId xmlns:a16="http://schemas.microsoft.com/office/drawing/2014/main" id="{0F1A4B53-3DA8-4B08-87F6-99E2B5780CCB}"/>
                    </a:ext>
                  </a:extLst>
                </p:cNvPr>
                <p:cNvGrpSpPr/>
                <p:nvPr/>
              </p:nvGrpSpPr>
              <p:grpSpPr>
                <a:xfrm>
                  <a:off x="5672345" y="1210272"/>
                  <a:ext cx="781676" cy="5434427"/>
                  <a:chOff x="5604611" y="119550"/>
                  <a:chExt cx="781676" cy="6607323"/>
                </a:xfrm>
              </p:grpSpPr>
              <p:sp>
                <p:nvSpPr>
                  <p:cNvPr id="12" name="Rectangle 11">
                    <a:extLst>
                      <a:ext uri="{FF2B5EF4-FFF2-40B4-BE49-F238E27FC236}">
                        <a16:creationId xmlns:a16="http://schemas.microsoft.com/office/drawing/2014/main" id="{D119F2DB-0E38-4A31-831F-2BAF295D2A25}"/>
                      </a:ext>
                    </a:extLst>
                  </p:cNvPr>
                  <p:cNvSpPr/>
                  <p:nvPr/>
                </p:nvSpPr>
                <p:spPr>
                  <a:xfrm>
                    <a:off x="5635694" y="20253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grpSp>
                <p:nvGrpSpPr>
                  <p:cNvPr id="13" name="Group 12">
                    <a:extLst>
                      <a:ext uri="{FF2B5EF4-FFF2-40B4-BE49-F238E27FC236}">
                        <a16:creationId xmlns:a16="http://schemas.microsoft.com/office/drawing/2014/main" id="{AEE5042A-E067-4FB7-BCFF-00BB33BFEDEC}"/>
                      </a:ext>
                    </a:extLst>
                  </p:cNvPr>
                  <p:cNvGrpSpPr/>
                  <p:nvPr/>
                </p:nvGrpSpPr>
                <p:grpSpPr>
                  <a:xfrm>
                    <a:off x="5805714" y="119550"/>
                    <a:ext cx="580573" cy="386869"/>
                    <a:chOff x="5805714" y="609691"/>
                    <a:chExt cx="580573" cy="386869"/>
                  </a:xfrm>
                </p:grpSpPr>
                <p:sp>
                  <p:nvSpPr>
                    <p:cNvPr id="94" name="Rectangle 93">
                      <a:extLst>
                        <a:ext uri="{FF2B5EF4-FFF2-40B4-BE49-F238E27FC236}">
                          <a16:creationId xmlns:a16="http://schemas.microsoft.com/office/drawing/2014/main" id="{9ECC8D50-758B-45D1-9832-058DA749338C}"/>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95" name="Arc 94">
                      <a:extLst>
                        <a:ext uri="{FF2B5EF4-FFF2-40B4-BE49-F238E27FC236}">
                          <a16:creationId xmlns:a16="http://schemas.microsoft.com/office/drawing/2014/main" id="{FC783E55-1922-4926-8D97-EC60526709F7}"/>
                        </a:ext>
                      </a:extLst>
                    </p:cNvPr>
                    <p:cNvSpPr/>
                    <p:nvPr/>
                  </p:nvSpPr>
                  <p:spPr>
                    <a:xfrm>
                      <a:off x="5805714" y="609691"/>
                      <a:ext cx="410553" cy="386869"/>
                    </a:xfrm>
                    <a:prstGeom prst="arc">
                      <a:avLst>
                        <a:gd name="adj1" fmla="val 10333954"/>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grpSp>
              <p:sp>
                <p:nvSpPr>
                  <p:cNvPr id="14" name="Rectangle 13">
                    <a:extLst>
                      <a:ext uri="{FF2B5EF4-FFF2-40B4-BE49-F238E27FC236}">
                        <a16:creationId xmlns:a16="http://schemas.microsoft.com/office/drawing/2014/main" id="{FCB92E0C-F05E-4602-8A6C-A561815032EC}"/>
                      </a:ext>
                    </a:extLst>
                  </p:cNvPr>
                  <p:cNvSpPr/>
                  <p:nvPr/>
                </p:nvSpPr>
                <p:spPr>
                  <a:xfrm>
                    <a:off x="5632035" y="503041"/>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grpSp>
                <p:nvGrpSpPr>
                  <p:cNvPr id="15" name="Group 14">
                    <a:extLst>
                      <a:ext uri="{FF2B5EF4-FFF2-40B4-BE49-F238E27FC236}">
                        <a16:creationId xmlns:a16="http://schemas.microsoft.com/office/drawing/2014/main" id="{E48E30C9-A74F-4C52-AD04-FC9A5CBD8258}"/>
                      </a:ext>
                    </a:extLst>
                  </p:cNvPr>
                  <p:cNvGrpSpPr/>
                  <p:nvPr/>
                </p:nvGrpSpPr>
                <p:grpSpPr>
                  <a:xfrm>
                    <a:off x="5805714" y="430573"/>
                    <a:ext cx="580573" cy="386869"/>
                    <a:chOff x="5805714" y="609691"/>
                    <a:chExt cx="580573" cy="386869"/>
                  </a:xfrm>
                </p:grpSpPr>
                <p:sp>
                  <p:nvSpPr>
                    <p:cNvPr id="92" name="Rectangle 91">
                      <a:extLst>
                        <a:ext uri="{FF2B5EF4-FFF2-40B4-BE49-F238E27FC236}">
                          <a16:creationId xmlns:a16="http://schemas.microsoft.com/office/drawing/2014/main" id="{9D80A7DB-810E-4588-BE25-E9F7C34D3DB1}"/>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93" name="Arc 92">
                      <a:extLst>
                        <a:ext uri="{FF2B5EF4-FFF2-40B4-BE49-F238E27FC236}">
                          <a16:creationId xmlns:a16="http://schemas.microsoft.com/office/drawing/2014/main" id="{0CEE252C-3F6B-425D-A974-8C322FD62AA8}"/>
                        </a:ext>
                      </a:extLst>
                    </p:cNvPr>
                    <p:cNvSpPr/>
                    <p:nvPr/>
                  </p:nvSpPr>
                  <p:spPr>
                    <a:xfrm>
                      <a:off x="5805714" y="609691"/>
                      <a:ext cx="410553" cy="386869"/>
                    </a:xfrm>
                    <a:prstGeom prst="arc">
                      <a:avLst>
                        <a:gd name="adj1" fmla="val 10604954"/>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grpSp>
              <p:sp>
                <p:nvSpPr>
                  <p:cNvPr id="16" name="Rectangle 15">
                    <a:extLst>
                      <a:ext uri="{FF2B5EF4-FFF2-40B4-BE49-F238E27FC236}">
                        <a16:creationId xmlns:a16="http://schemas.microsoft.com/office/drawing/2014/main" id="{A4620A41-830E-412F-B7F4-82B17531460F}"/>
                      </a:ext>
                    </a:extLst>
                  </p:cNvPr>
                  <p:cNvSpPr/>
                  <p:nvPr/>
                </p:nvSpPr>
                <p:spPr>
                  <a:xfrm>
                    <a:off x="5635694" y="81748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17" name="Rectangle 16">
                    <a:extLst>
                      <a:ext uri="{FF2B5EF4-FFF2-40B4-BE49-F238E27FC236}">
                        <a16:creationId xmlns:a16="http://schemas.microsoft.com/office/drawing/2014/main" id="{B8C591D4-C50C-4B67-805A-961945693BE6}"/>
                      </a:ext>
                    </a:extLst>
                  </p:cNvPr>
                  <p:cNvSpPr/>
                  <p:nvPr/>
                </p:nvSpPr>
                <p:spPr>
                  <a:xfrm>
                    <a:off x="5636493" y="1123923"/>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18" name="Rectangle 17">
                    <a:extLst>
                      <a:ext uri="{FF2B5EF4-FFF2-40B4-BE49-F238E27FC236}">
                        <a16:creationId xmlns:a16="http://schemas.microsoft.com/office/drawing/2014/main" id="{461F08B5-15BF-4C63-B54C-7D2001EDCAD3}"/>
                      </a:ext>
                    </a:extLst>
                  </p:cNvPr>
                  <p:cNvSpPr/>
                  <p:nvPr/>
                </p:nvSpPr>
                <p:spPr>
                  <a:xfrm>
                    <a:off x="5633303" y="144082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19" name="Rectangle 18">
                    <a:extLst>
                      <a:ext uri="{FF2B5EF4-FFF2-40B4-BE49-F238E27FC236}">
                        <a16:creationId xmlns:a16="http://schemas.microsoft.com/office/drawing/2014/main" id="{D12C5631-8C0A-4256-BD3E-88D081A7321B}"/>
                      </a:ext>
                    </a:extLst>
                  </p:cNvPr>
                  <p:cNvSpPr/>
                  <p:nvPr/>
                </p:nvSpPr>
                <p:spPr>
                  <a:xfrm>
                    <a:off x="5641689" y="174238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20" name="Rectangle 19">
                    <a:extLst>
                      <a:ext uri="{FF2B5EF4-FFF2-40B4-BE49-F238E27FC236}">
                        <a16:creationId xmlns:a16="http://schemas.microsoft.com/office/drawing/2014/main" id="{D3030D9B-44CF-4F4E-A86E-18A79322376D}"/>
                      </a:ext>
                    </a:extLst>
                  </p:cNvPr>
                  <p:cNvSpPr/>
                  <p:nvPr/>
                </p:nvSpPr>
                <p:spPr>
                  <a:xfrm>
                    <a:off x="5626130" y="2064953"/>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21" name="Rectangle 20">
                    <a:extLst>
                      <a:ext uri="{FF2B5EF4-FFF2-40B4-BE49-F238E27FC236}">
                        <a16:creationId xmlns:a16="http://schemas.microsoft.com/office/drawing/2014/main" id="{0E9F8D11-58D9-4493-A410-DACB43B5E48F}"/>
                      </a:ext>
                    </a:extLst>
                  </p:cNvPr>
                  <p:cNvSpPr/>
                  <p:nvPr/>
                </p:nvSpPr>
                <p:spPr>
                  <a:xfrm>
                    <a:off x="5626130" y="2372116"/>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22" name="Rectangle 21">
                    <a:extLst>
                      <a:ext uri="{FF2B5EF4-FFF2-40B4-BE49-F238E27FC236}">
                        <a16:creationId xmlns:a16="http://schemas.microsoft.com/office/drawing/2014/main" id="{880FA994-AF36-4890-A98D-4750B71B3C59}"/>
                      </a:ext>
                    </a:extLst>
                  </p:cNvPr>
                  <p:cNvSpPr/>
                  <p:nvPr/>
                </p:nvSpPr>
                <p:spPr>
                  <a:xfrm>
                    <a:off x="5633303" y="268452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23" name="Rectangle 22">
                    <a:extLst>
                      <a:ext uri="{FF2B5EF4-FFF2-40B4-BE49-F238E27FC236}">
                        <a16:creationId xmlns:a16="http://schemas.microsoft.com/office/drawing/2014/main" id="{9E5C2FB6-992A-4537-B467-2FCB0FDBDB9F}"/>
                      </a:ext>
                    </a:extLst>
                  </p:cNvPr>
                  <p:cNvSpPr/>
                  <p:nvPr/>
                </p:nvSpPr>
                <p:spPr>
                  <a:xfrm>
                    <a:off x="5633303" y="2985986"/>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24" name="Rectangle 23">
                    <a:extLst>
                      <a:ext uri="{FF2B5EF4-FFF2-40B4-BE49-F238E27FC236}">
                        <a16:creationId xmlns:a16="http://schemas.microsoft.com/office/drawing/2014/main" id="{73193785-12A4-408F-9E7C-27DDBEAFA7BD}"/>
                      </a:ext>
                    </a:extLst>
                  </p:cNvPr>
                  <p:cNvSpPr/>
                  <p:nvPr/>
                </p:nvSpPr>
                <p:spPr>
                  <a:xfrm>
                    <a:off x="5626130" y="330818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25" name="Rectangle 24">
                    <a:extLst>
                      <a:ext uri="{FF2B5EF4-FFF2-40B4-BE49-F238E27FC236}">
                        <a16:creationId xmlns:a16="http://schemas.microsoft.com/office/drawing/2014/main" id="{FF68EA0C-3323-4279-9322-583E0496C340}"/>
                      </a:ext>
                    </a:extLst>
                  </p:cNvPr>
                  <p:cNvSpPr/>
                  <p:nvPr/>
                </p:nvSpPr>
                <p:spPr>
                  <a:xfrm>
                    <a:off x="5618957" y="361510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26" name="Rectangle 25">
                    <a:extLst>
                      <a:ext uri="{FF2B5EF4-FFF2-40B4-BE49-F238E27FC236}">
                        <a16:creationId xmlns:a16="http://schemas.microsoft.com/office/drawing/2014/main" id="{DA8F7F98-A2C1-4622-86E7-4F2038831BBE}"/>
                      </a:ext>
                    </a:extLst>
                  </p:cNvPr>
                  <p:cNvSpPr/>
                  <p:nvPr/>
                </p:nvSpPr>
                <p:spPr>
                  <a:xfrm>
                    <a:off x="5604611" y="392724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27" name="Rectangle 26">
                    <a:extLst>
                      <a:ext uri="{FF2B5EF4-FFF2-40B4-BE49-F238E27FC236}">
                        <a16:creationId xmlns:a16="http://schemas.microsoft.com/office/drawing/2014/main" id="{0A05E640-BFCE-401E-8E58-B95F9FAC8DFA}"/>
                      </a:ext>
                    </a:extLst>
                  </p:cNvPr>
                  <p:cNvSpPr/>
                  <p:nvPr/>
                </p:nvSpPr>
                <p:spPr>
                  <a:xfrm>
                    <a:off x="5611784" y="4239143"/>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28" name="Rectangle 27">
                    <a:extLst>
                      <a:ext uri="{FF2B5EF4-FFF2-40B4-BE49-F238E27FC236}">
                        <a16:creationId xmlns:a16="http://schemas.microsoft.com/office/drawing/2014/main" id="{E054FE0A-3727-4A81-B405-7B2AD3CF46C1}"/>
                      </a:ext>
                    </a:extLst>
                  </p:cNvPr>
                  <p:cNvSpPr/>
                  <p:nvPr/>
                </p:nvSpPr>
                <p:spPr>
                  <a:xfrm>
                    <a:off x="5604611" y="4546182"/>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29" name="Rectangle 28">
                    <a:extLst>
                      <a:ext uri="{FF2B5EF4-FFF2-40B4-BE49-F238E27FC236}">
                        <a16:creationId xmlns:a16="http://schemas.microsoft.com/office/drawing/2014/main" id="{181F776C-2AF8-48ED-A45F-6043E45954BF}"/>
                      </a:ext>
                    </a:extLst>
                  </p:cNvPr>
                  <p:cNvSpPr/>
                  <p:nvPr/>
                </p:nvSpPr>
                <p:spPr>
                  <a:xfrm>
                    <a:off x="5609779" y="485746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30" name="Rectangle 29">
                    <a:extLst>
                      <a:ext uri="{FF2B5EF4-FFF2-40B4-BE49-F238E27FC236}">
                        <a16:creationId xmlns:a16="http://schemas.microsoft.com/office/drawing/2014/main" id="{F411B93B-64DC-40ED-8351-A38502F83EC2}"/>
                      </a:ext>
                    </a:extLst>
                  </p:cNvPr>
                  <p:cNvSpPr/>
                  <p:nvPr/>
                </p:nvSpPr>
                <p:spPr>
                  <a:xfrm>
                    <a:off x="5618957" y="517189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31" name="Rectangle 30">
                    <a:extLst>
                      <a:ext uri="{FF2B5EF4-FFF2-40B4-BE49-F238E27FC236}">
                        <a16:creationId xmlns:a16="http://schemas.microsoft.com/office/drawing/2014/main" id="{6D4EF766-AAA1-4FD1-9EB8-BC7CCAF80F4C}"/>
                      </a:ext>
                    </a:extLst>
                  </p:cNvPr>
                  <p:cNvSpPr/>
                  <p:nvPr/>
                </p:nvSpPr>
                <p:spPr>
                  <a:xfrm>
                    <a:off x="5611784" y="550314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32" name="Rectangle 31">
                    <a:extLst>
                      <a:ext uri="{FF2B5EF4-FFF2-40B4-BE49-F238E27FC236}">
                        <a16:creationId xmlns:a16="http://schemas.microsoft.com/office/drawing/2014/main" id="{CA3BC80A-A5C7-4031-AE04-E1DBB065F990}"/>
                      </a:ext>
                    </a:extLst>
                  </p:cNvPr>
                  <p:cNvSpPr/>
                  <p:nvPr/>
                </p:nvSpPr>
                <p:spPr>
                  <a:xfrm>
                    <a:off x="5604611" y="5797854"/>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33" name="Rectangle 32">
                    <a:extLst>
                      <a:ext uri="{FF2B5EF4-FFF2-40B4-BE49-F238E27FC236}">
                        <a16:creationId xmlns:a16="http://schemas.microsoft.com/office/drawing/2014/main" id="{B2C4E260-0390-4C3C-B29D-AB4732D5F312}"/>
                      </a:ext>
                    </a:extLst>
                  </p:cNvPr>
                  <p:cNvSpPr/>
                  <p:nvPr/>
                </p:nvSpPr>
                <p:spPr>
                  <a:xfrm>
                    <a:off x="5604611" y="609721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34" name="Rectangle 33">
                    <a:extLst>
                      <a:ext uri="{FF2B5EF4-FFF2-40B4-BE49-F238E27FC236}">
                        <a16:creationId xmlns:a16="http://schemas.microsoft.com/office/drawing/2014/main" id="{9CF30D03-0768-4F4A-876B-4064ADC4B962}"/>
                      </a:ext>
                    </a:extLst>
                  </p:cNvPr>
                  <p:cNvSpPr/>
                  <p:nvPr/>
                </p:nvSpPr>
                <p:spPr>
                  <a:xfrm>
                    <a:off x="5611784" y="6412576"/>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grpSp>
                <p:nvGrpSpPr>
                  <p:cNvPr id="35" name="Group 34">
                    <a:extLst>
                      <a:ext uri="{FF2B5EF4-FFF2-40B4-BE49-F238E27FC236}">
                        <a16:creationId xmlns:a16="http://schemas.microsoft.com/office/drawing/2014/main" id="{BDE4CAF1-67FB-4A00-A957-F84932EF37EA}"/>
                      </a:ext>
                    </a:extLst>
                  </p:cNvPr>
                  <p:cNvGrpSpPr/>
                  <p:nvPr/>
                </p:nvGrpSpPr>
                <p:grpSpPr>
                  <a:xfrm>
                    <a:off x="5805714" y="741596"/>
                    <a:ext cx="580573" cy="386869"/>
                    <a:chOff x="5805714" y="609691"/>
                    <a:chExt cx="580573" cy="386869"/>
                  </a:xfrm>
                </p:grpSpPr>
                <p:sp>
                  <p:nvSpPr>
                    <p:cNvPr id="90" name="Rectangle 89">
                      <a:extLst>
                        <a:ext uri="{FF2B5EF4-FFF2-40B4-BE49-F238E27FC236}">
                          <a16:creationId xmlns:a16="http://schemas.microsoft.com/office/drawing/2014/main" id="{74C944AF-D50A-425E-A441-BD46E8CB9783}"/>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91" name="Arc 90">
                      <a:extLst>
                        <a:ext uri="{FF2B5EF4-FFF2-40B4-BE49-F238E27FC236}">
                          <a16:creationId xmlns:a16="http://schemas.microsoft.com/office/drawing/2014/main" id="{AE95EC9D-DB78-417E-AF31-C543DE84C1EE}"/>
                        </a:ext>
                      </a:extLst>
                    </p:cNvPr>
                    <p:cNvSpPr/>
                    <p:nvPr/>
                  </p:nvSpPr>
                  <p:spPr>
                    <a:xfrm>
                      <a:off x="5805714" y="609691"/>
                      <a:ext cx="410553" cy="386869"/>
                    </a:xfrm>
                    <a:prstGeom prst="arc">
                      <a:avLst>
                        <a:gd name="adj1" fmla="val 10757576"/>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36" name="Group 35">
                    <a:extLst>
                      <a:ext uri="{FF2B5EF4-FFF2-40B4-BE49-F238E27FC236}">
                        <a16:creationId xmlns:a16="http://schemas.microsoft.com/office/drawing/2014/main" id="{EC3E0684-8AE8-4214-BF7B-4AAB6B86F600}"/>
                      </a:ext>
                    </a:extLst>
                  </p:cNvPr>
                  <p:cNvGrpSpPr/>
                  <p:nvPr/>
                </p:nvGrpSpPr>
                <p:grpSpPr>
                  <a:xfrm>
                    <a:off x="5805714" y="1052619"/>
                    <a:ext cx="580573" cy="386869"/>
                    <a:chOff x="5805714" y="609691"/>
                    <a:chExt cx="580573" cy="386869"/>
                  </a:xfrm>
                </p:grpSpPr>
                <p:sp>
                  <p:nvSpPr>
                    <p:cNvPr id="88" name="Rectangle 87">
                      <a:extLst>
                        <a:ext uri="{FF2B5EF4-FFF2-40B4-BE49-F238E27FC236}">
                          <a16:creationId xmlns:a16="http://schemas.microsoft.com/office/drawing/2014/main" id="{CF8E04A3-B6B4-4F3C-BB6B-AF9929DDA237}"/>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89" name="Arc 88">
                      <a:extLst>
                        <a:ext uri="{FF2B5EF4-FFF2-40B4-BE49-F238E27FC236}">
                          <a16:creationId xmlns:a16="http://schemas.microsoft.com/office/drawing/2014/main" id="{18A95974-DAB2-4BF8-9192-96278D1744CD}"/>
                        </a:ext>
                      </a:extLst>
                    </p:cNvPr>
                    <p:cNvSpPr/>
                    <p:nvPr/>
                  </p:nvSpPr>
                  <p:spPr>
                    <a:xfrm>
                      <a:off x="5805714" y="609691"/>
                      <a:ext cx="410553" cy="386869"/>
                    </a:xfrm>
                    <a:prstGeom prst="arc">
                      <a:avLst>
                        <a:gd name="adj1" fmla="val 10830485"/>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37" name="Group 36">
                    <a:extLst>
                      <a:ext uri="{FF2B5EF4-FFF2-40B4-BE49-F238E27FC236}">
                        <a16:creationId xmlns:a16="http://schemas.microsoft.com/office/drawing/2014/main" id="{C97BDBFC-6DCF-4D05-9235-AF24FD08B7BA}"/>
                      </a:ext>
                    </a:extLst>
                  </p:cNvPr>
                  <p:cNvGrpSpPr/>
                  <p:nvPr/>
                </p:nvGrpSpPr>
                <p:grpSpPr>
                  <a:xfrm>
                    <a:off x="5805714" y="1363642"/>
                    <a:ext cx="580573" cy="386869"/>
                    <a:chOff x="5805714" y="609691"/>
                    <a:chExt cx="580573" cy="386869"/>
                  </a:xfrm>
                </p:grpSpPr>
                <p:sp>
                  <p:nvSpPr>
                    <p:cNvPr id="86" name="Rectangle 85">
                      <a:extLst>
                        <a:ext uri="{FF2B5EF4-FFF2-40B4-BE49-F238E27FC236}">
                          <a16:creationId xmlns:a16="http://schemas.microsoft.com/office/drawing/2014/main" id="{4AB8CE96-3DF3-4063-9F27-D4DB07BB75EF}"/>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87" name="Arc 86">
                      <a:extLst>
                        <a:ext uri="{FF2B5EF4-FFF2-40B4-BE49-F238E27FC236}">
                          <a16:creationId xmlns:a16="http://schemas.microsoft.com/office/drawing/2014/main" id="{309BD817-14B6-4AA7-A1F6-6EAEFBC3A86F}"/>
                        </a:ext>
                      </a:extLst>
                    </p:cNvPr>
                    <p:cNvSpPr/>
                    <p:nvPr/>
                  </p:nvSpPr>
                  <p:spPr>
                    <a:xfrm>
                      <a:off x="5805714" y="609691"/>
                      <a:ext cx="410553" cy="386869"/>
                    </a:xfrm>
                    <a:prstGeom prst="arc">
                      <a:avLst>
                        <a:gd name="adj1" fmla="val 10809658"/>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38" name="Group 37">
                    <a:extLst>
                      <a:ext uri="{FF2B5EF4-FFF2-40B4-BE49-F238E27FC236}">
                        <a16:creationId xmlns:a16="http://schemas.microsoft.com/office/drawing/2014/main" id="{C6951FED-2BD7-4859-B333-5B1CAEF8AB8D}"/>
                      </a:ext>
                    </a:extLst>
                  </p:cNvPr>
                  <p:cNvGrpSpPr/>
                  <p:nvPr/>
                </p:nvGrpSpPr>
                <p:grpSpPr>
                  <a:xfrm>
                    <a:off x="5805714" y="1674665"/>
                    <a:ext cx="580573" cy="386869"/>
                    <a:chOff x="5805714" y="609691"/>
                    <a:chExt cx="580573" cy="386869"/>
                  </a:xfrm>
                </p:grpSpPr>
                <p:sp>
                  <p:nvSpPr>
                    <p:cNvPr id="84" name="Rectangle 83">
                      <a:extLst>
                        <a:ext uri="{FF2B5EF4-FFF2-40B4-BE49-F238E27FC236}">
                          <a16:creationId xmlns:a16="http://schemas.microsoft.com/office/drawing/2014/main" id="{FE30C63D-F045-40E9-8C54-26DA5BDA0F44}"/>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85" name="Arc 84">
                      <a:extLst>
                        <a:ext uri="{FF2B5EF4-FFF2-40B4-BE49-F238E27FC236}">
                          <a16:creationId xmlns:a16="http://schemas.microsoft.com/office/drawing/2014/main" id="{434A2720-2A66-40B1-AC7E-5C244C6E6EB9}"/>
                        </a:ext>
                      </a:extLst>
                    </p:cNvPr>
                    <p:cNvSpPr/>
                    <p:nvPr/>
                  </p:nvSpPr>
                  <p:spPr>
                    <a:xfrm>
                      <a:off x="5805714" y="609691"/>
                      <a:ext cx="410553" cy="386869"/>
                    </a:xfrm>
                    <a:prstGeom prst="arc">
                      <a:avLst>
                        <a:gd name="adj1" fmla="val 10875716"/>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39" name="Group 38">
                    <a:extLst>
                      <a:ext uri="{FF2B5EF4-FFF2-40B4-BE49-F238E27FC236}">
                        <a16:creationId xmlns:a16="http://schemas.microsoft.com/office/drawing/2014/main" id="{3253887B-E245-4C89-84BB-C89576187B4D}"/>
                      </a:ext>
                    </a:extLst>
                  </p:cNvPr>
                  <p:cNvGrpSpPr/>
                  <p:nvPr/>
                </p:nvGrpSpPr>
                <p:grpSpPr>
                  <a:xfrm>
                    <a:off x="5805714" y="1985688"/>
                    <a:ext cx="580573" cy="386869"/>
                    <a:chOff x="5805714" y="609691"/>
                    <a:chExt cx="580573" cy="386869"/>
                  </a:xfrm>
                </p:grpSpPr>
                <p:sp>
                  <p:nvSpPr>
                    <p:cNvPr id="82" name="Rectangle 81">
                      <a:extLst>
                        <a:ext uri="{FF2B5EF4-FFF2-40B4-BE49-F238E27FC236}">
                          <a16:creationId xmlns:a16="http://schemas.microsoft.com/office/drawing/2014/main" id="{C2935527-C9EF-4950-89BB-EB1207B25EAD}"/>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83" name="Arc 82">
                      <a:extLst>
                        <a:ext uri="{FF2B5EF4-FFF2-40B4-BE49-F238E27FC236}">
                          <a16:creationId xmlns:a16="http://schemas.microsoft.com/office/drawing/2014/main" id="{B885AD0D-2A97-4761-A7E2-81AE7730FF98}"/>
                        </a:ext>
                      </a:extLst>
                    </p:cNvPr>
                    <p:cNvSpPr/>
                    <p:nvPr/>
                  </p:nvSpPr>
                  <p:spPr>
                    <a:xfrm>
                      <a:off x="5805714" y="609691"/>
                      <a:ext cx="410553" cy="386869"/>
                    </a:xfrm>
                    <a:prstGeom prst="arc">
                      <a:avLst>
                        <a:gd name="adj1" fmla="val 10782495"/>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40" name="Group 39">
                    <a:extLst>
                      <a:ext uri="{FF2B5EF4-FFF2-40B4-BE49-F238E27FC236}">
                        <a16:creationId xmlns:a16="http://schemas.microsoft.com/office/drawing/2014/main" id="{B20895E6-FBAD-4249-90F9-43369FD2080F}"/>
                      </a:ext>
                    </a:extLst>
                  </p:cNvPr>
                  <p:cNvGrpSpPr/>
                  <p:nvPr/>
                </p:nvGrpSpPr>
                <p:grpSpPr>
                  <a:xfrm>
                    <a:off x="5805714" y="2296711"/>
                    <a:ext cx="580573" cy="386869"/>
                    <a:chOff x="5805714" y="609691"/>
                    <a:chExt cx="580573" cy="386869"/>
                  </a:xfrm>
                </p:grpSpPr>
                <p:sp>
                  <p:nvSpPr>
                    <p:cNvPr id="80" name="Rectangle 79">
                      <a:extLst>
                        <a:ext uri="{FF2B5EF4-FFF2-40B4-BE49-F238E27FC236}">
                          <a16:creationId xmlns:a16="http://schemas.microsoft.com/office/drawing/2014/main" id="{416F99E9-E132-4AB6-9501-719E390B2951}"/>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81" name="Arc 80">
                      <a:extLst>
                        <a:ext uri="{FF2B5EF4-FFF2-40B4-BE49-F238E27FC236}">
                          <a16:creationId xmlns:a16="http://schemas.microsoft.com/office/drawing/2014/main" id="{7BF41422-E1EF-4A49-906D-7C9E43200378}"/>
                        </a:ext>
                      </a:extLst>
                    </p:cNvPr>
                    <p:cNvSpPr/>
                    <p:nvPr/>
                  </p:nvSpPr>
                  <p:spPr>
                    <a:xfrm>
                      <a:off x="5805714" y="609691"/>
                      <a:ext cx="410553" cy="386869"/>
                    </a:xfrm>
                    <a:prstGeom prst="arc">
                      <a:avLst>
                        <a:gd name="adj1" fmla="val 10837911"/>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41" name="Group 40">
                    <a:extLst>
                      <a:ext uri="{FF2B5EF4-FFF2-40B4-BE49-F238E27FC236}">
                        <a16:creationId xmlns:a16="http://schemas.microsoft.com/office/drawing/2014/main" id="{3A6C8FCE-3906-4A51-8C51-53A21458A79D}"/>
                      </a:ext>
                    </a:extLst>
                  </p:cNvPr>
                  <p:cNvGrpSpPr/>
                  <p:nvPr/>
                </p:nvGrpSpPr>
                <p:grpSpPr>
                  <a:xfrm>
                    <a:off x="5805714" y="2607734"/>
                    <a:ext cx="580573" cy="386869"/>
                    <a:chOff x="5805714" y="609691"/>
                    <a:chExt cx="580573" cy="386869"/>
                  </a:xfrm>
                </p:grpSpPr>
                <p:sp>
                  <p:nvSpPr>
                    <p:cNvPr id="78" name="Rectangle 77">
                      <a:extLst>
                        <a:ext uri="{FF2B5EF4-FFF2-40B4-BE49-F238E27FC236}">
                          <a16:creationId xmlns:a16="http://schemas.microsoft.com/office/drawing/2014/main" id="{01B7306C-C82A-4CBC-8810-B196E2B85FD9}"/>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79" name="Arc 78">
                      <a:extLst>
                        <a:ext uri="{FF2B5EF4-FFF2-40B4-BE49-F238E27FC236}">
                          <a16:creationId xmlns:a16="http://schemas.microsoft.com/office/drawing/2014/main" id="{4309EB4B-A1C1-41B8-9E71-43E4632DE81A}"/>
                        </a:ext>
                      </a:extLst>
                    </p:cNvPr>
                    <p:cNvSpPr/>
                    <p:nvPr/>
                  </p:nvSpPr>
                  <p:spPr>
                    <a:xfrm>
                      <a:off x="5805714" y="609691"/>
                      <a:ext cx="410553" cy="386869"/>
                    </a:xfrm>
                    <a:prstGeom prst="arc">
                      <a:avLst>
                        <a:gd name="adj1" fmla="val 10817170"/>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42" name="Group 41">
                    <a:extLst>
                      <a:ext uri="{FF2B5EF4-FFF2-40B4-BE49-F238E27FC236}">
                        <a16:creationId xmlns:a16="http://schemas.microsoft.com/office/drawing/2014/main" id="{C74B4894-B5D2-4362-964C-D4DC0546060A}"/>
                      </a:ext>
                    </a:extLst>
                  </p:cNvPr>
                  <p:cNvGrpSpPr/>
                  <p:nvPr/>
                </p:nvGrpSpPr>
                <p:grpSpPr>
                  <a:xfrm>
                    <a:off x="5805714" y="2918757"/>
                    <a:ext cx="580573" cy="386869"/>
                    <a:chOff x="5805714" y="609691"/>
                    <a:chExt cx="580573" cy="386869"/>
                  </a:xfrm>
                </p:grpSpPr>
                <p:sp>
                  <p:nvSpPr>
                    <p:cNvPr id="76" name="Rectangle 75">
                      <a:extLst>
                        <a:ext uri="{FF2B5EF4-FFF2-40B4-BE49-F238E27FC236}">
                          <a16:creationId xmlns:a16="http://schemas.microsoft.com/office/drawing/2014/main" id="{DA95D981-4D5B-4F4F-8A82-69838938508F}"/>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77" name="Arc 76">
                      <a:extLst>
                        <a:ext uri="{FF2B5EF4-FFF2-40B4-BE49-F238E27FC236}">
                          <a16:creationId xmlns:a16="http://schemas.microsoft.com/office/drawing/2014/main" id="{E4822634-A39A-4B0D-8399-883328FCA1EE}"/>
                        </a:ext>
                      </a:extLst>
                    </p:cNvPr>
                    <p:cNvSpPr/>
                    <p:nvPr/>
                  </p:nvSpPr>
                  <p:spPr>
                    <a:xfrm>
                      <a:off x="5805714" y="609691"/>
                      <a:ext cx="410553" cy="386869"/>
                    </a:xfrm>
                    <a:prstGeom prst="arc">
                      <a:avLst>
                        <a:gd name="adj1" fmla="val 11220475"/>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43" name="Group 42">
                    <a:extLst>
                      <a:ext uri="{FF2B5EF4-FFF2-40B4-BE49-F238E27FC236}">
                        <a16:creationId xmlns:a16="http://schemas.microsoft.com/office/drawing/2014/main" id="{AC0C8900-7AAE-4DAD-9853-250BA8E46217}"/>
                      </a:ext>
                    </a:extLst>
                  </p:cNvPr>
                  <p:cNvGrpSpPr/>
                  <p:nvPr/>
                </p:nvGrpSpPr>
                <p:grpSpPr>
                  <a:xfrm>
                    <a:off x="5805714" y="3229780"/>
                    <a:ext cx="580573" cy="386869"/>
                    <a:chOff x="5805714" y="609691"/>
                    <a:chExt cx="580573" cy="386869"/>
                  </a:xfrm>
                </p:grpSpPr>
                <p:sp>
                  <p:nvSpPr>
                    <p:cNvPr id="74" name="Rectangle 73">
                      <a:extLst>
                        <a:ext uri="{FF2B5EF4-FFF2-40B4-BE49-F238E27FC236}">
                          <a16:creationId xmlns:a16="http://schemas.microsoft.com/office/drawing/2014/main" id="{8F16C3F5-5111-4385-95DB-684995C5DA9E}"/>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75" name="Arc 74">
                      <a:extLst>
                        <a:ext uri="{FF2B5EF4-FFF2-40B4-BE49-F238E27FC236}">
                          <a16:creationId xmlns:a16="http://schemas.microsoft.com/office/drawing/2014/main" id="{C8E4EC42-A513-472E-AE69-66EF8F71937C}"/>
                        </a:ext>
                      </a:extLst>
                    </p:cNvPr>
                    <p:cNvSpPr/>
                    <p:nvPr/>
                  </p:nvSpPr>
                  <p:spPr>
                    <a:xfrm>
                      <a:off x="5805714" y="609691"/>
                      <a:ext cx="410553" cy="386869"/>
                    </a:xfrm>
                    <a:prstGeom prst="arc">
                      <a:avLst>
                        <a:gd name="adj1" fmla="val 1064800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44" name="Group 43">
                    <a:extLst>
                      <a:ext uri="{FF2B5EF4-FFF2-40B4-BE49-F238E27FC236}">
                        <a16:creationId xmlns:a16="http://schemas.microsoft.com/office/drawing/2014/main" id="{B9DF2A69-06AC-4DC9-B6C7-9A1B9D012585}"/>
                      </a:ext>
                    </a:extLst>
                  </p:cNvPr>
                  <p:cNvGrpSpPr/>
                  <p:nvPr/>
                </p:nvGrpSpPr>
                <p:grpSpPr>
                  <a:xfrm>
                    <a:off x="5805714" y="3540803"/>
                    <a:ext cx="580573" cy="386869"/>
                    <a:chOff x="5805714" y="609691"/>
                    <a:chExt cx="580573" cy="386869"/>
                  </a:xfrm>
                </p:grpSpPr>
                <p:sp>
                  <p:nvSpPr>
                    <p:cNvPr id="72" name="Rectangle 71">
                      <a:extLst>
                        <a:ext uri="{FF2B5EF4-FFF2-40B4-BE49-F238E27FC236}">
                          <a16:creationId xmlns:a16="http://schemas.microsoft.com/office/drawing/2014/main" id="{66D59475-186E-4F7A-A501-ABEDCC08DC98}"/>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73" name="Arc 72">
                      <a:extLst>
                        <a:ext uri="{FF2B5EF4-FFF2-40B4-BE49-F238E27FC236}">
                          <a16:creationId xmlns:a16="http://schemas.microsoft.com/office/drawing/2014/main" id="{55C929AA-C5D4-4A29-94FC-BF99C03F9430}"/>
                        </a:ext>
                      </a:extLst>
                    </p:cNvPr>
                    <p:cNvSpPr/>
                    <p:nvPr/>
                  </p:nvSpPr>
                  <p:spPr>
                    <a:xfrm>
                      <a:off x="5805714" y="609691"/>
                      <a:ext cx="410553" cy="386869"/>
                    </a:xfrm>
                    <a:prstGeom prst="arc">
                      <a:avLst>
                        <a:gd name="adj1" fmla="val 1090146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45" name="Group 44">
                    <a:extLst>
                      <a:ext uri="{FF2B5EF4-FFF2-40B4-BE49-F238E27FC236}">
                        <a16:creationId xmlns:a16="http://schemas.microsoft.com/office/drawing/2014/main" id="{26F5DDE8-77F1-4A19-9A73-FA16AD387091}"/>
                      </a:ext>
                    </a:extLst>
                  </p:cNvPr>
                  <p:cNvGrpSpPr/>
                  <p:nvPr/>
                </p:nvGrpSpPr>
                <p:grpSpPr>
                  <a:xfrm>
                    <a:off x="5805714" y="3851826"/>
                    <a:ext cx="580573" cy="386869"/>
                    <a:chOff x="5805714" y="609691"/>
                    <a:chExt cx="580573" cy="386869"/>
                  </a:xfrm>
                </p:grpSpPr>
                <p:sp>
                  <p:nvSpPr>
                    <p:cNvPr id="70" name="Rectangle 69">
                      <a:extLst>
                        <a:ext uri="{FF2B5EF4-FFF2-40B4-BE49-F238E27FC236}">
                          <a16:creationId xmlns:a16="http://schemas.microsoft.com/office/drawing/2014/main" id="{3975D25C-1E30-46E2-BA99-3037ADE31704}"/>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71" name="Arc 70">
                      <a:extLst>
                        <a:ext uri="{FF2B5EF4-FFF2-40B4-BE49-F238E27FC236}">
                          <a16:creationId xmlns:a16="http://schemas.microsoft.com/office/drawing/2014/main" id="{5489E9B8-DC06-4350-B467-61A9DA0B02A7}"/>
                        </a:ext>
                      </a:extLst>
                    </p:cNvPr>
                    <p:cNvSpPr/>
                    <p:nvPr/>
                  </p:nvSpPr>
                  <p:spPr>
                    <a:xfrm>
                      <a:off x="5805714" y="609691"/>
                      <a:ext cx="410553" cy="386869"/>
                    </a:xfrm>
                    <a:prstGeom prst="arc">
                      <a:avLst>
                        <a:gd name="adj1" fmla="val 11023282"/>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46" name="Group 45">
                    <a:extLst>
                      <a:ext uri="{FF2B5EF4-FFF2-40B4-BE49-F238E27FC236}">
                        <a16:creationId xmlns:a16="http://schemas.microsoft.com/office/drawing/2014/main" id="{0375CE18-5EC1-4881-8142-DC1BC91AD094}"/>
                      </a:ext>
                    </a:extLst>
                  </p:cNvPr>
                  <p:cNvGrpSpPr/>
                  <p:nvPr/>
                </p:nvGrpSpPr>
                <p:grpSpPr>
                  <a:xfrm>
                    <a:off x="5805714" y="4162849"/>
                    <a:ext cx="580573" cy="386869"/>
                    <a:chOff x="5805714" y="609691"/>
                    <a:chExt cx="580573" cy="386869"/>
                  </a:xfrm>
                </p:grpSpPr>
                <p:sp>
                  <p:nvSpPr>
                    <p:cNvPr id="68" name="Rectangle 67">
                      <a:extLst>
                        <a:ext uri="{FF2B5EF4-FFF2-40B4-BE49-F238E27FC236}">
                          <a16:creationId xmlns:a16="http://schemas.microsoft.com/office/drawing/2014/main" id="{10A76D25-919A-40D9-9554-EFE2D3956BE4}"/>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69" name="Arc 68">
                      <a:extLst>
                        <a:ext uri="{FF2B5EF4-FFF2-40B4-BE49-F238E27FC236}">
                          <a16:creationId xmlns:a16="http://schemas.microsoft.com/office/drawing/2014/main" id="{F541D253-66CC-4C59-909C-302800ABEEFC}"/>
                        </a:ext>
                      </a:extLst>
                    </p:cNvPr>
                    <p:cNvSpPr/>
                    <p:nvPr/>
                  </p:nvSpPr>
                  <p:spPr>
                    <a:xfrm>
                      <a:off x="5805714" y="609691"/>
                      <a:ext cx="410553" cy="386869"/>
                    </a:xfrm>
                    <a:prstGeom prst="arc">
                      <a:avLst>
                        <a:gd name="adj1" fmla="val 11168103"/>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47" name="Group 46">
                    <a:extLst>
                      <a:ext uri="{FF2B5EF4-FFF2-40B4-BE49-F238E27FC236}">
                        <a16:creationId xmlns:a16="http://schemas.microsoft.com/office/drawing/2014/main" id="{D86A99F9-8CBA-4BBB-88F7-14582E27C64C}"/>
                      </a:ext>
                    </a:extLst>
                  </p:cNvPr>
                  <p:cNvGrpSpPr/>
                  <p:nvPr/>
                </p:nvGrpSpPr>
                <p:grpSpPr>
                  <a:xfrm>
                    <a:off x="5805714" y="4473872"/>
                    <a:ext cx="580573" cy="386869"/>
                    <a:chOff x="5805714" y="609691"/>
                    <a:chExt cx="580573" cy="386869"/>
                  </a:xfrm>
                </p:grpSpPr>
                <p:sp>
                  <p:nvSpPr>
                    <p:cNvPr id="66" name="Rectangle 65">
                      <a:extLst>
                        <a:ext uri="{FF2B5EF4-FFF2-40B4-BE49-F238E27FC236}">
                          <a16:creationId xmlns:a16="http://schemas.microsoft.com/office/drawing/2014/main" id="{16259704-CA38-4525-8489-D1FECD12BDBC}"/>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67" name="Arc 66">
                      <a:extLst>
                        <a:ext uri="{FF2B5EF4-FFF2-40B4-BE49-F238E27FC236}">
                          <a16:creationId xmlns:a16="http://schemas.microsoft.com/office/drawing/2014/main" id="{40F4FCA1-5992-49D0-8CE6-8488CF6BAF04}"/>
                        </a:ext>
                      </a:extLst>
                    </p:cNvPr>
                    <p:cNvSpPr/>
                    <p:nvPr/>
                  </p:nvSpPr>
                  <p:spPr>
                    <a:xfrm>
                      <a:off x="5805714" y="609691"/>
                      <a:ext cx="410553" cy="386869"/>
                    </a:xfrm>
                    <a:prstGeom prst="arc">
                      <a:avLst>
                        <a:gd name="adj1" fmla="val 11188676"/>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48" name="Group 47">
                    <a:extLst>
                      <a:ext uri="{FF2B5EF4-FFF2-40B4-BE49-F238E27FC236}">
                        <a16:creationId xmlns:a16="http://schemas.microsoft.com/office/drawing/2014/main" id="{F5C59377-7214-4209-BA16-86D5D1DAE2B0}"/>
                      </a:ext>
                    </a:extLst>
                  </p:cNvPr>
                  <p:cNvGrpSpPr/>
                  <p:nvPr/>
                </p:nvGrpSpPr>
                <p:grpSpPr>
                  <a:xfrm>
                    <a:off x="5805714" y="4784895"/>
                    <a:ext cx="580573" cy="386869"/>
                    <a:chOff x="5805714" y="609691"/>
                    <a:chExt cx="580573" cy="386869"/>
                  </a:xfrm>
                </p:grpSpPr>
                <p:sp>
                  <p:nvSpPr>
                    <p:cNvPr id="64" name="Rectangle 63">
                      <a:extLst>
                        <a:ext uri="{FF2B5EF4-FFF2-40B4-BE49-F238E27FC236}">
                          <a16:creationId xmlns:a16="http://schemas.microsoft.com/office/drawing/2014/main" id="{959A5D35-C7AE-458F-BBB5-71CD3A3F97F8}"/>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65" name="Arc 64">
                      <a:extLst>
                        <a:ext uri="{FF2B5EF4-FFF2-40B4-BE49-F238E27FC236}">
                          <a16:creationId xmlns:a16="http://schemas.microsoft.com/office/drawing/2014/main" id="{F490A229-65A6-4DFF-870F-4B92A114A66A}"/>
                        </a:ext>
                      </a:extLst>
                    </p:cNvPr>
                    <p:cNvSpPr/>
                    <p:nvPr/>
                  </p:nvSpPr>
                  <p:spPr>
                    <a:xfrm>
                      <a:off x="5805714" y="609691"/>
                      <a:ext cx="410553" cy="386869"/>
                    </a:xfrm>
                    <a:prstGeom prst="arc">
                      <a:avLst>
                        <a:gd name="adj1" fmla="val 11146438"/>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49" name="Group 48">
                    <a:extLst>
                      <a:ext uri="{FF2B5EF4-FFF2-40B4-BE49-F238E27FC236}">
                        <a16:creationId xmlns:a16="http://schemas.microsoft.com/office/drawing/2014/main" id="{9EC6FFFF-2006-4366-8566-0113AD9F036A}"/>
                      </a:ext>
                    </a:extLst>
                  </p:cNvPr>
                  <p:cNvGrpSpPr/>
                  <p:nvPr/>
                </p:nvGrpSpPr>
                <p:grpSpPr>
                  <a:xfrm>
                    <a:off x="5805714" y="5095918"/>
                    <a:ext cx="580573" cy="386869"/>
                    <a:chOff x="5805714" y="609691"/>
                    <a:chExt cx="580573" cy="386869"/>
                  </a:xfrm>
                </p:grpSpPr>
                <p:sp>
                  <p:nvSpPr>
                    <p:cNvPr id="62" name="Rectangle 61">
                      <a:extLst>
                        <a:ext uri="{FF2B5EF4-FFF2-40B4-BE49-F238E27FC236}">
                          <a16:creationId xmlns:a16="http://schemas.microsoft.com/office/drawing/2014/main" id="{595E399E-0521-4D5B-914F-29C3ADDF2B72}"/>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63" name="Arc 62">
                      <a:extLst>
                        <a:ext uri="{FF2B5EF4-FFF2-40B4-BE49-F238E27FC236}">
                          <a16:creationId xmlns:a16="http://schemas.microsoft.com/office/drawing/2014/main" id="{14739334-2472-4756-B880-7780C40DA407}"/>
                        </a:ext>
                      </a:extLst>
                    </p:cNvPr>
                    <p:cNvSpPr/>
                    <p:nvPr/>
                  </p:nvSpPr>
                  <p:spPr>
                    <a:xfrm>
                      <a:off x="5805714" y="609691"/>
                      <a:ext cx="410553" cy="386869"/>
                    </a:xfrm>
                    <a:prstGeom prst="arc">
                      <a:avLst>
                        <a:gd name="adj1" fmla="val 11122511"/>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50" name="Group 49">
                    <a:extLst>
                      <a:ext uri="{FF2B5EF4-FFF2-40B4-BE49-F238E27FC236}">
                        <a16:creationId xmlns:a16="http://schemas.microsoft.com/office/drawing/2014/main" id="{6D7FEFCF-F5E2-48A4-8DA2-466E3FA530E8}"/>
                      </a:ext>
                    </a:extLst>
                  </p:cNvPr>
                  <p:cNvGrpSpPr/>
                  <p:nvPr/>
                </p:nvGrpSpPr>
                <p:grpSpPr>
                  <a:xfrm>
                    <a:off x="5805714" y="5406941"/>
                    <a:ext cx="580573" cy="386869"/>
                    <a:chOff x="5805714" y="609691"/>
                    <a:chExt cx="580573" cy="386869"/>
                  </a:xfrm>
                </p:grpSpPr>
                <p:sp>
                  <p:nvSpPr>
                    <p:cNvPr id="60" name="Rectangle 59">
                      <a:extLst>
                        <a:ext uri="{FF2B5EF4-FFF2-40B4-BE49-F238E27FC236}">
                          <a16:creationId xmlns:a16="http://schemas.microsoft.com/office/drawing/2014/main" id="{5B8C7798-2FB8-447C-BA5C-ECB75C74E5AD}"/>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61" name="Arc 60">
                      <a:extLst>
                        <a:ext uri="{FF2B5EF4-FFF2-40B4-BE49-F238E27FC236}">
                          <a16:creationId xmlns:a16="http://schemas.microsoft.com/office/drawing/2014/main" id="{DDFE7CA2-AC7D-4CF0-A779-1F7EC6161969}"/>
                        </a:ext>
                      </a:extLst>
                    </p:cNvPr>
                    <p:cNvSpPr/>
                    <p:nvPr/>
                  </p:nvSpPr>
                  <p:spPr>
                    <a:xfrm>
                      <a:off x="5805714" y="609691"/>
                      <a:ext cx="410553" cy="386869"/>
                    </a:xfrm>
                    <a:prstGeom prst="arc">
                      <a:avLst>
                        <a:gd name="adj1" fmla="val 1087916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51" name="Group 50">
                    <a:extLst>
                      <a:ext uri="{FF2B5EF4-FFF2-40B4-BE49-F238E27FC236}">
                        <a16:creationId xmlns:a16="http://schemas.microsoft.com/office/drawing/2014/main" id="{EF6B5FAD-EB1F-43DC-8B99-11CAD21D64C9}"/>
                      </a:ext>
                    </a:extLst>
                  </p:cNvPr>
                  <p:cNvGrpSpPr/>
                  <p:nvPr/>
                </p:nvGrpSpPr>
                <p:grpSpPr>
                  <a:xfrm>
                    <a:off x="5805714" y="5717964"/>
                    <a:ext cx="580573" cy="386869"/>
                    <a:chOff x="5805714" y="609691"/>
                    <a:chExt cx="580573" cy="386869"/>
                  </a:xfrm>
                </p:grpSpPr>
                <p:sp>
                  <p:nvSpPr>
                    <p:cNvPr id="58" name="Rectangle 57">
                      <a:extLst>
                        <a:ext uri="{FF2B5EF4-FFF2-40B4-BE49-F238E27FC236}">
                          <a16:creationId xmlns:a16="http://schemas.microsoft.com/office/drawing/2014/main" id="{B817890A-729D-4FBB-8EF7-DAFD6F73427B}"/>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59" name="Arc 58">
                      <a:extLst>
                        <a:ext uri="{FF2B5EF4-FFF2-40B4-BE49-F238E27FC236}">
                          <a16:creationId xmlns:a16="http://schemas.microsoft.com/office/drawing/2014/main" id="{EAD6132E-2435-4771-A3CC-CCE94E7A9600}"/>
                        </a:ext>
                      </a:extLst>
                    </p:cNvPr>
                    <p:cNvSpPr/>
                    <p:nvPr/>
                  </p:nvSpPr>
                  <p:spPr>
                    <a:xfrm>
                      <a:off x="5805714" y="609691"/>
                      <a:ext cx="410553" cy="386869"/>
                    </a:xfrm>
                    <a:prstGeom prst="arc">
                      <a:avLst>
                        <a:gd name="adj1" fmla="val 1099240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52" name="Group 51">
                    <a:extLst>
                      <a:ext uri="{FF2B5EF4-FFF2-40B4-BE49-F238E27FC236}">
                        <a16:creationId xmlns:a16="http://schemas.microsoft.com/office/drawing/2014/main" id="{2B7006E1-B188-46BA-BAA5-15A960905F4C}"/>
                      </a:ext>
                    </a:extLst>
                  </p:cNvPr>
                  <p:cNvGrpSpPr/>
                  <p:nvPr/>
                </p:nvGrpSpPr>
                <p:grpSpPr>
                  <a:xfrm>
                    <a:off x="5805714" y="6028987"/>
                    <a:ext cx="580573" cy="386869"/>
                    <a:chOff x="5805714" y="609691"/>
                    <a:chExt cx="580573" cy="386869"/>
                  </a:xfrm>
                </p:grpSpPr>
                <p:sp>
                  <p:nvSpPr>
                    <p:cNvPr id="56" name="Rectangle 55">
                      <a:extLst>
                        <a:ext uri="{FF2B5EF4-FFF2-40B4-BE49-F238E27FC236}">
                          <a16:creationId xmlns:a16="http://schemas.microsoft.com/office/drawing/2014/main" id="{D01250CF-AFA1-4A19-B3C7-7F163609380B}"/>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57" name="Arc 56">
                      <a:extLst>
                        <a:ext uri="{FF2B5EF4-FFF2-40B4-BE49-F238E27FC236}">
                          <a16:creationId xmlns:a16="http://schemas.microsoft.com/office/drawing/2014/main" id="{1014BA5C-C370-44EB-84DA-2D69E36CE6C3}"/>
                        </a:ext>
                      </a:extLst>
                    </p:cNvPr>
                    <p:cNvSpPr/>
                    <p:nvPr/>
                  </p:nvSpPr>
                  <p:spPr>
                    <a:xfrm>
                      <a:off x="5805714" y="609691"/>
                      <a:ext cx="410553" cy="386869"/>
                    </a:xfrm>
                    <a:prstGeom prst="arc">
                      <a:avLst>
                        <a:gd name="adj1" fmla="val 11197210"/>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53" name="Group 52">
                    <a:extLst>
                      <a:ext uri="{FF2B5EF4-FFF2-40B4-BE49-F238E27FC236}">
                        <a16:creationId xmlns:a16="http://schemas.microsoft.com/office/drawing/2014/main" id="{AD8CB7E5-EBC4-4791-B93B-D0B41B862B83}"/>
                      </a:ext>
                    </a:extLst>
                  </p:cNvPr>
                  <p:cNvGrpSpPr/>
                  <p:nvPr/>
                </p:nvGrpSpPr>
                <p:grpSpPr>
                  <a:xfrm>
                    <a:off x="5805714" y="6340004"/>
                    <a:ext cx="580573" cy="386869"/>
                    <a:chOff x="5805714" y="609691"/>
                    <a:chExt cx="580573" cy="386869"/>
                  </a:xfrm>
                </p:grpSpPr>
                <p:sp>
                  <p:nvSpPr>
                    <p:cNvPr id="54" name="Rectangle 53">
                      <a:extLst>
                        <a:ext uri="{FF2B5EF4-FFF2-40B4-BE49-F238E27FC236}">
                          <a16:creationId xmlns:a16="http://schemas.microsoft.com/office/drawing/2014/main" id="{CF456FF3-391C-4C8E-A128-A413BDBBB225}"/>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55" name="Arc 54">
                      <a:extLst>
                        <a:ext uri="{FF2B5EF4-FFF2-40B4-BE49-F238E27FC236}">
                          <a16:creationId xmlns:a16="http://schemas.microsoft.com/office/drawing/2014/main" id="{8838FE2A-04D7-44E3-97C3-54338832CB9A}"/>
                        </a:ext>
                      </a:extLst>
                    </p:cNvPr>
                    <p:cNvSpPr/>
                    <p:nvPr/>
                  </p:nvSpPr>
                  <p:spPr>
                    <a:xfrm>
                      <a:off x="5805714" y="609691"/>
                      <a:ext cx="410553" cy="386869"/>
                    </a:xfrm>
                    <a:prstGeom prst="arc">
                      <a:avLst>
                        <a:gd name="adj1" fmla="val 11129801"/>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grpSp>
            </p:grpSp>
          </p:grpSp>
        </p:grpSp>
      </p:grpSp>
      <p:sp>
        <p:nvSpPr>
          <p:cNvPr id="103" name="TextBox 102">
            <a:extLst>
              <a:ext uri="{FF2B5EF4-FFF2-40B4-BE49-F238E27FC236}">
                <a16:creationId xmlns:a16="http://schemas.microsoft.com/office/drawing/2014/main" id="{F2C903F3-C80B-4C65-BBE4-42679B3787E3}"/>
              </a:ext>
            </a:extLst>
          </p:cNvPr>
          <p:cNvSpPr txBox="1"/>
          <p:nvPr/>
        </p:nvSpPr>
        <p:spPr>
          <a:xfrm>
            <a:off x="6549363" y="742547"/>
            <a:ext cx="5058870" cy="630942"/>
          </a:xfrm>
          <a:prstGeom prst="rect">
            <a:avLst/>
          </a:prstGeom>
          <a:noFill/>
        </p:spPr>
        <p:txBody>
          <a:bodyPr wrap="square" rtlCol="0">
            <a:spAutoFit/>
          </a:bodyPr>
          <a:lstStyle/>
          <a:p>
            <a:pPr algn="ctr">
              <a:lnSpc>
                <a:spcPct val="125000"/>
              </a:lnSpc>
            </a:pPr>
            <a:r>
              <a:rPr lang="ar-EG" sz="2800" b="1" dirty="0">
                <a:ln>
                  <a:solidFill>
                    <a:srgbClr val="00B0F0"/>
                  </a:solidFill>
                </a:ln>
                <a:solidFill>
                  <a:srgbClr val="00B0F0"/>
                </a:solidFill>
                <a:effectLst/>
                <a:latin typeface="Sakkal Majalla" pitchFamily="2" charset="-78"/>
                <a:cs typeface="Sakkal Majalla" pitchFamily="2" charset="-78"/>
              </a:rPr>
              <a:t>تطبيقات ومكونات الذكاء الاصطناعي</a:t>
            </a:r>
          </a:p>
        </p:txBody>
      </p:sp>
      <p:sp>
        <p:nvSpPr>
          <p:cNvPr id="104" name="TextBox 103">
            <a:extLst>
              <a:ext uri="{FF2B5EF4-FFF2-40B4-BE49-F238E27FC236}">
                <a16:creationId xmlns:a16="http://schemas.microsoft.com/office/drawing/2014/main" id="{BC486640-E351-43E9-B9E2-9FE71880CCBD}"/>
              </a:ext>
            </a:extLst>
          </p:cNvPr>
          <p:cNvSpPr txBox="1"/>
          <p:nvPr/>
        </p:nvSpPr>
        <p:spPr>
          <a:xfrm>
            <a:off x="6673196" y="2114934"/>
            <a:ext cx="4530246" cy="1754326"/>
          </a:xfrm>
          <a:prstGeom prst="rect">
            <a:avLst/>
          </a:prstGeom>
          <a:noFill/>
        </p:spPr>
        <p:txBody>
          <a:bodyPr wrap="square" rtlCol="0">
            <a:spAutoFit/>
          </a:bodyPr>
          <a:lstStyle/>
          <a:p>
            <a:pPr marL="357188" lvl="0"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تطبيقات علم الذكاء الاصطناعي.</a:t>
            </a:r>
          </a:p>
          <a:p>
            <a:pPr marL="357188" lvl="0"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مكونات الذكاء الاصطناعي وفروعه.</a:t>
            </a:r>
          </a:p>
          <a:p>
            <a:pPr marL="357188" lvl="0"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أمثلة على تقنيات الذكاء الاصطناعي.</a:t>
            </a:r>
          </a:p>
        </p:txBody>
      </p:sp>
      <p:sp>
        <p:nvSpPr>
          <p:cNvPr id="105" name="TextBox 104">
            <a:extLst>
              <a:ext uri="{FF2B5EF4-FFF2-40B4-BE49-F238E27FC236}">
                <a16:creationId xmlns:a16="http://schemas.microsoft.com/office/drawing/2014/main" id="{F2C903F3-C80B-4C65-BBE4-42679B3787E3}"/>
              </a:ext>
            </a:extLst>
          </p:cNvPr>
          <p:cNvSpPr txBox="1"/>
          <p:nvPr/>
        </p:nvSpPr>
        <p:spPr>
          <a:xfrm>
            <a:off x="423781" y="797914"/>
            <a:ext cx="5369840" cy="630942"/>
          </a:xfrm>
          <a:prstGeom prst="rect">
            <a:avLst/>
          </a:prstGeom>
          <a:noFill/>
        </p:spPr>
        <p:txBody>
          <a:bodyPr wrap="square" rtlCol="0">
            <a:spAutoFit/>
          </a:bodyPr>
          <a:lstStyle/>
          <a:p>
            <a:pPr algn="ctr">
              <a:lnSpc>
                <a:spcPct val="125000"/>
              </a:lnSpc>
            </a:pPr>
            <a:r>
              <a:rPr lang="ar-EG" sz="2800" b="1" dirty="0">
                <a:ln>
                  <a:solidFill>
                    <a:srgbClr val="00B0F0"/>
                  </a:solidFill>
                </a:ln>
                <a:solidFill>
                  <a:srgbClr val="00B0F0"/>
                </a:solidFill>
                <a:effectLst/>
                <a:latin typeface="Sakkal Majalla" pitchFamily="2" charset="-78"/>
                <a:cs typeface="Sakkal Majalla" pitchFamily="2" charset="-78"/>
              </a:rPr>
              <a:t>أدوات الذكاء الاصطناعي وخارطة الطريق</a:t>
            </a:r>
          </a:p>
        </p:txBody>
      </p:sp>
      <p:sp>
        <p:nvSpPr>
          <p:cNvPr id="106" name="TextBox 105">
            <a:extLst>
              <a:ext uri="{FF2B5EF4-FFF2-40B4-BE49-F238E27FC236}">
                <a16:creationId xmlns:a16="http://schemas.microsoft.com/office/drawing/2014/main" id="{BC486640-E351-43E9-B9E2-9FE71880CCBD}"/>
              </a:ext>
            </a:extLst>
          </p:cNvPr>
          <p:cNvSpPr txBox="1"/>
          <p:nvPr/>
        </p:nvSpPr>
        <p:spPr>
          <a:xfrm>
            <a:off x="767853" y="2098904"/>
            <a:ext cx="4818496" cy="2308324"/>
          </a:xfrm>
          <a:prstGeom prst="rect">
            <a:avLst/>
          </a:prstGeom>
          <a:noFill/>
        </p:spPr>
        <p:txBody>
          <a:bodyPr wrap="square" rtlCol="0">
            <a:spAutoFit/>
          </a:bodyPr>
          <a:lstStyle/>
          <a:p>
            <a:pPr marL="357188" lvl="0"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التقنيات: </a:t>
            </a:r>
            <a:r>
              <a:rPr lang="en-US" sz="2400" dirty="0">
                <a:ln>
                  <a:solidFill>
                    <a:srgbClr val="002060"/>
                  </a:solidFill>
                </a:ln>
                <a:solidFill>
                  <a:prstClr val="black">
                    <a:lumMod val="95000"/>
                    <a:lumOff val="5000"/>
                  </a:prstClr>
                </a:solidFill>
                <a:latin typeface="Sakkal Majalla" pitchFamily="2" charset="-78"/>
                <a:cs typeface="Sakkal Majalla" pitchFamily="2" charset="-78"/>
              </a:rPr>
              <a:t>R ، Python ، </a:t>
            </a:r>
            <a:r>
              <a:rPr lang="en-US" sz="2400" dirty="0" err="1">
                <a:ln>
                  <a:solidFill>
                    <a:srgbClr val="002060"/>
                  </a:solidFill>
                </a:ln>
                <a:solidFill>
                  <a:prstClr val="black">
                    <a:lumMod val="95000"/>
                    <a:lumOff val="5000"/>
                  </a:prstClr>
                </a:solidFill>
                <a:latin typeface="Sakkal Majalla" pitchFamily="2" charset="-78"/>
                <a:cs typeface="Sakkal Majalla" pitchFamily="2" charset="-78"/>
              </a:rPr>
              <a:t>Spotfire</a:t>
            </a:r>
            <a:r>
              <a:rPr lang="en-US" sz="2400" dirty="0">
                <a:ln>
                  <a:solidFill>
                    <a:srgbClr val="002060"/>
                  </a:solidFill>
                </a:ln>
                <a:solidFill>
                  <a:prstClr val="black">
                    <a:lumMod val="95000"/>
                    <a:lumOff val="5000"/>
                  </a:prstClr>
                </a:solidFill>
                <a:latin typeface="Sakkal Majalla" pitchFamily="2" charset="-78"/>
                <a:cs typeface="Sakkal Majalla" pitchFamily="2" charset="-78"/>
              </a:rPr>
              <a:t> ، Hadoop.</a:t>
            </a:r>
          </a:p>
          <a:p>
            <a:pPr marL="357188" lvl="0"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المنصات: </a:t>
            </a:r>
            <a:r>
              <a:rPr lang="en-US" sz="2400" dirty="0" err="1">
                <a:ln>
                  <a:solidFill>
                    <a:srgbClr val="002060"/>
                  </a:solidFill>
                </a:ln>
                <a:solidFill>
                  <a:prstClr val="black">
                    <a:lumMod val="95000"/>
                    <a:lumOff val="5000"/>
                  </a:prstClr>
                </a:solidFill>
                <a:latin typeface="Sakkal Majalla" pitchFamily="2" charset="-78"/>
                <a:cs typeface="Sakkal Majalla" pitchFamily="2" charset="-78"/>
              </a:rPr>
              <a:t>Ms</a:t>
            </a:r>
            <a:r>
              <a:rPr lang="en-US" sz="2400" dirty="0">
                <a:ln>
                  <a:solidFill>
                    <a:srgbClr val="002060"/>
                  </a:solidFill>
                </a:ln>
                <a:solidFill>
                  <a:prstClr val="black">
                    <a:lumMod val="95000"/>
                    <a:lumOff val="5000"/>
                  </a:prstClr>
                </a:solidFill>
                <a:latin typeface="Sakkal Majalla" pitchFamily="2" charset="-78"/>
                <a:cs typeface="Sakkal Majalla" pitchFamily="2" charset="-78"/>
              </a:rPr>
              <a:t> Azure </a:t>
            </a:r>
            <a:r>
              <a:rPr lang="ar-EG" sz="2400" dirty="0">
                <a:ln>
                  <a:solidFill>
                    <a:srgbClr val="002060"/>
                  </a:solidFill>
                </a:ln>
                <a:solidFill>
                  <a:prstClr val="black">
                    <a:lumMod val="95000"/>
                    <a:lumOff val="5000"/>
                  </a:prstClr>
                </a:solidFill>
                <a:latin typeface="Sakkal Majalla" pitchFamily="2" charset="-78"/>
                <a:cs typeface="Sakkal Majalla" pitchFamily="2" charset="-78"/>
              </a:rPr>
              <a:t>و </a:t>
            </a:r>
            <a:r>
              <a:rPr lang="en-US" sz="2400" dirty="0">
                <a:ln>
                  <a:solidFill>
                    <a:srgbClr val="002060"/>
                  </a:solidFill>
                </a:ln>
                <a:solidFill>
                  <a:prstClr val="black">
                    <a:lumMod val="95000"/>
                    <a:lumOff val="5000"/>
                  </a:prstClr>
                </a:solidFill>
                <a:latin typeface="Sakkal Majalla" pitchFamily="2" charset="-78"/>
                <a:cs typeface="Sakkal Majalla" pitchFamily="2" charset="-78"/>
              </a:rPr>
              <a:t>IBM Watson </a:t>
            </a:r>
            <a:r>
              <a:rPr lang="ar-EG" sz="2400" dirty="0">
                <a:ln>
                  <a:solidFill>
                    <a:srgbClr val="002060"/>
                  </a:solidFill>
                </a:ln>
                <a:solidFill>
                  <a:prstClr val="black">
                    <a:lumMod val="95000"/>
                    <a:lumOff val="5000"/>
                  </a:prstClr>
                </a:solidFill>
                <a:latin typeface="Sakkal Majalla" pitchFamily="2" charset="-78"/>
                <a:cs typeface="Sakkal Majalla" pitchFamily="2" charset="-78"/>
              </a:rPr>
              <a:t>و </a:t>
            </a:r>
            <a:r>
              <a:rPr lang="en-US" sz="2400" dirty="0">
                <a:ln>
                  <a:solidFill>
                    <a:srgbClr val="002060"/>
                  </a:solidFill>
                </a:ln>
                <a:solidFill>
                  <a:prstClr val="black">
                    <a:lumMod val="95000"/>
                    <a:lumOff val="5000"/>
                  </a:prstClr>
                </a:solidFill>
                <a:latin typeface="Sakkal Majalla" pitchFamily="2" charset="-78"/>
                <a:cs typeface="Sakkal Majalla" pitchFamily="2" charset="-78"/>
              </a:rPr>
              <a:t>Google </a:t>
            </a:r>
            <a:r>
              <a:rPr lang="en-US" sz="2400" dirty="0" err="1">
                <a:ln>
                  <a:solidFill>
                    <a:srgbClr val="002060"/>
                  </a:solidFill>
                </a:ln>
                <a:solidFill>
                  <a:prstClr val="black">
                    <a:lumMod val="95000"/>
                    <a:lumOff val="5000"/>
                  </a:prstClr>
                </a:solidFill>
                <a:latin typeface="Sakkal Majalla" pitchFamily="2" charset="-78"/>
                <a:cs typeface="Sakkal Majalla" pitchFamily="2" charset="-78"/>
              </a:rPr>
              <a:t>Tensorflow</a:t>
            </a:r>
            <a:r>
              <a:rPr lang="en-US" sz="2400" dirty="0">
                <a:ln>
                  <a:solidFill>
                    <a:srgbClr val="002060"/>
                  </a:solidFill>
                </a:ln>
                <a:solidFill>
                  <a:prstClr val="black">
                    <a:lumMod val="95000"/>
                    <a:lumOff val="5000"/>
                  </a:prstClr>
                </a:solidFill>
                <a:latin typeface="Sakkal Majalla" pitchFamily="2" charset="-78"/>
                <a:cs typeface="Sakkal Majalla" pitchFamily="2" charset="-78"/>
              </a:rPr>
              <a:t>.</a:t>
            </a:r>
          </a:p>
          <a:p>
            <a:pPr marL="357188" lvl="0"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إعداد خارطة الطريق الأولى.</a:t>
            </a:r>
          </a:p>
        </p:txBody>
      </p:sp>
      <p:sp>
        <p:nvSpPr>
          <p:cNvPr id="107" name="TextBox 106">
            <a:extLst>
              <a:ext uri="{FF2B5EF4-FFF2-40B4-BE49-F238E27FC236}">
                <a16:creationId xmlns:a16="http://schemas.microsoft.com/office/drawing/2014/main" id="{B1FBF4D5-CE44-480D-BC29-B88EB2D96005}"/>
              </a:ext>
            </a:extLst>
          </p:cNvPr>
          <p:cNvSpPr txBox="1"/>
          <p:nvPr/>
        </p:nvSpPr>
        <p:spPr>
          <a:xfrm>
            <a:off x="11257684" y="4204198"/>
            <a:ext cx="553998" cy="2262886"/>
          </a:xfrm>
          <a:prstGeom prst="rect">
            <a:avLst/>
          </a:prstGeom>
          <a:noFill/>
        </p:spPr>
        <p:txBody>
          <a:bodyPr vert="vert270"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JO" sz="2400" b="1" i="0" u="none" strike="noStrike" kern="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اليوم التدريب الثالث</a:t>
            </a:r>
            <a:endParaRPr kumimoji="0" lang="en-US" sz="2400" b="1" i="0" u="none" strike="noStrike" kern="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
        <p:nvSpPr>
          <p:cNvPr id="108" name="TextBox 107">
            <a:extLst>
              <a:ext uri="{FF2B5EF4-FFF2-40B4-BE49-F238E27FC236}">
                <a16:creationId xmlns:a16="http://schemas.microsoft.com/office/drawing/2014/main" id="{028D77CE-26CC-48A3-92E2-0D112FD9E9FA}"/>
              </a:ext>
            </a:extLst>
          </p:cNvPr>
          <p:cNvSpPr txBox="1"/>
          <p:nvPr/>
        </p:nvSpPr>
        <p:spPr>
          <a:xfrm flipH="1">
            <a:off x="381220" y="4096629"/>
            <a:ext cx="553998" cy="2315661"/>
          </a:xfrm>
          <a:prstGeom prst="rect">
            <a:avLst/>
          </a:prstGeom>
          <a:noFill/>
        </p:spPr>
        <p:txBody>
          <a:bodyPr vert="vert270"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JO" sz="2400" b="1" i="0" u="none" strike="noStrike" kern="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اليوم التدريب الرابع</a:t>
            </a:r>
            <a:endParaRPr kumimoji="0" lang="en-US" sz="2400" b="1" i="0" u="none" strike="noStrike" kern="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
        <p:nvSpPr>
          <p:cNvPr id="109" name="Slide Number Placeholder 108"/>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4</a:t>
            </a:fld>
            <a:endParaRPr kumimoji="0" lang="ar-EG"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42753259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07"/>
                                        </p:tgtEl>
                                        <p:attrNameLst>
                                          <p:attrName>style.visibility</p:attrName>
                                        </p:attrNameLst>
                                      </p:cBhvr>
                                      <p:to>
                                        <p:strVal val="visible"/>
                                      </p:to>
                                    </p:set>
                                    <p:animEffect transition="in" filter="randombar(horizontal)">
                                      <p:cBhvr>
                                        <p:cTn id="10" dur="500"/>
                                        <p:tgtEl>
                                          <p:spTgt spid="107"/>
                                        </p:tgtEl>
                                      </p:cBhvr>
                                    </p:animEffect>
                                  </p:childTnLst>
                                </p:cTn>
                              </p:par>
                              <p:par>
                                <p:cTn id="11" presetID="2" presetClass="entr" presetSubtype="4" fill="hold" grpId="0" nodeType="withEffect">
                                  <p:stCondLst>
                                    <p:cond delay="0"/>
                                  </p:stCondLst>
                                  <p:childTnLst>
                                    <p:set>
                                      <p:cBhvr>
                                        <p:cTn id="12" dur="1" fill="hold">
                                          <p:stCondLst>
                                            <p:cond delay="0"/>
                                          </p:stCondLst>
                                        </p:cTn>
                                        <p:tgtEl>
                                          <p:spTgt spid="103"/>
                                        </p:tgtEl>
                                        <p:attrNameLst>
                                          <p:attrName>style.visibility</p:attrName>
                                        </p:attrNameLst>
                                      </p:cBhvr>
                                      <p:to>
                                        <p:strVal val="visible"/>
                                      </p:to>
                                    </p:set>
                                    <p:anim calcmode="lin" valueType="num">
                                      <p:cBhvr additive="base">
                                        <p:cTn id="13" dur="500" fill="hold"/>
                                        <p:tgtEl>
                                          <p:spTgt spid="103"/>
                                        </p:tgtEl>
                                        <p:attrNameLst>
                                          <p:attrName>ppt_x</p:attrName>
                                        </p:attrNameLst>
                                      </p:cBhvr>
                                      <p:tavLst>
                                        <p:tav tm="0">
                                          <p:val>
                                            <p:strVal val="#ppt_x"/>
                                          </p:val>
                                        </p:tav>
                                        <p:tav tm="100000">
                                          <p:val>
                                            <p:strVal val="#ppt_x"/>
                                          </p:val>
                                        </p:tav>
                                      </p:tavLst>
                                    </p:anim>
                                    <p:anim calcmode="lin" valueType="num">
                                      <p:cBhvr additive="base">
                                        <p:cTn id="14" dur="500" fill="hold"/>
                                        <p:tgtEl>
                                          <p:spTgt spid="10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104">
                                            <p:txEl>
                                              <p:pRg st="0" end="0"/>
                                            </p:txEl>
                                          </p:spTgt>
                                        </p:tgtEl>
                                        <p:attrNameLst>
                                          <p:attrName>style.visibility</p:attrName>
                                        </p:attrNameLst>
                                      </p:cBhvr>
                                      <p:to>
                                        <p:strVal val="visible"/>
                                      </p:to>
                                    </p:set>
                                    <p:animEffect transition="in" filter="barn(inVertical)">
                                      <p:cBhvr>
                                        <p:cTn id="19" dur="500"/>
                                        <p:tgtEl>
                                          <p:spTgt spid="104">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104">
                                            <p:txEl>
                                              <p:pRg st="1" end="1"/>
                                            </p:txEl>
                                          </p:spTgt>
                                        </p:tgtEl>
                                        <p:attrNameLst>
                                          <p:attrName>style.visibility</p:attrName>
                                        </p:attrNameLst>
                                      </p:cBhvr>
                                      <p:to>
                                        <p:strVal val="visible"/>
                                      </p:to>
                                    </p:set>
                                    <p:animEffect transition="in" filter="barn(inVertical)">
                                      <p:cBhvr>
                                        <p:cTn id="24" dur="500"/>
                                        <p:tgtEl>
                                          <p:spTgt spid="104">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104">
                                            <p:txEl>
                                              <p:pRg st="2" end="2"/>
                                            </p:txEl>
                                          </p:spTgt>
                                        </p:tgtEl>
                                        <p:attrNameLst>
                                          <p:attrName>style.visibility</p:attrName>
                                        </p:attrNameLst>
                                      </p:cBhvr>
                                      <p:to>
                                        <p:strVal val="visible"/>
                                      </p:to>
                                    </p:set>
                                    <p:animEffect transition="in" filter="barn(inVertical)">
                                      <p:cBhvr>
                                        <p:cTn id="29" dur="500"/>
                                        <p:tgtEl>
                                          <p:spTgt spid="104">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108"/>
                                        </p:tgtEl>
                                        <p:attrNameLst>
                                          <p:attrName>style.visibility</p:attrName>
                                        </p:attrNameLst>
                                      </p:cBhvr>
                                      <p:to>
                                        <p:strVal val="visible"/>
                                      </p:to>
                                    </p:set>
                                    <p:anim calcmode="lin" valueType="num">
                                      <p:cBhvr additive="base">
                                        <p:cTn id="34" dur="500" fill="hold"/>
                                        <p:tgtEl>
                                          <p:spTgt spid="108"/>
                                        </p:tgtEl>
                                        <p:attrNameLst>
                                          <p:attrName>ppt_x</p:attrName>
                                        </p:attrNameLst>
                                      </p:cBhvr>
                                      <p:tavLst>
                                        <p:tav tm="0">
                                          <p:val>
                                            <p:strVal val="#ppt_x"/>
                                          </p:val>
                                        </p:tav>
                                        <p:tav tm="100000">
                                          <p:val>
                                            <p:strVal val="#ppt_x"/>
                                          </p:val>
                                        </p:tav>
                                      </p:tavLst>
                                    </p:anim>
                                    <p:anim calcmode="lin" valueType="num">
                                      <p:cBhvr additive="base">
                                        <p:cTn id="35" dur="500" fill="hold"/>
                                        <p:tgtEl>
                                          <p:spTgt spid="108"/>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105"/>
                                        </p:tgtEl>
                                        <p:attrNameLst>
                                          <p:attrName>style.visibility</p:attrName>
                                        </p:attrNameLst>
                                      </p:cBhvr>
                                      <p:to>
                                        <p:strVal val="visible"/>
                                      </p:to>
                                    </p:set>
                                    <p:anim calcmode="lin" valueType="num">
                                      <p:cBhvr additive="base">
                                        <p:cTn id="38" dur="500" fill="hold"/>
                                        <p:tgtEl>
                                          <p:spTgt spid="105"/>
                                        </p:tgtEl>
                                        <p:attrNameLst>
                                          <p:attrName>ppt_x</p:attrName>
                                        </p:attrNameLst>
                                      </p:cBhvr>
                                      <p:tavLst>
                                        <p:tav tm="0">
                                          <p:val>
                                            <p:strVal val="#ppt_x"/>
                                          </p:val>
                                        </p:tav>
                                        <p:tav tm="100000">
                                          <p:val>
                                            <p:strVal val="#ppt_x"/>
                                          </p:val>
                                        </p:tav>
                                      </p:tavLst>
                                    </p:anim>
                                    <p:anim calcmode="lin" valueType="num">
                                      <p:cBhvr additive="base">
                                        <p:cTn id="39" dur="500" fill="hold"/>
                                        <p:tgtEl>
                                          <p:spTgt spid="105"/>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nodeType="clickEffect">
                                  <p:stCondLst>
                                    <p:cond delay="0"/>
                                  </p:stCondLst>
                                  <p:childTnLst>
                                    <p:set>
                                      <p:cBhvr>
                                        <p:cTn id="43" dur="1" fill="hold">
                                          <p:stCondLst>
                                            <p:cond delay="0"/>
                                          </p:stCondLst>
                                        </p:cTn>
                                        <p:tgtEl>
                                          <p:spTgt spid="106">
                                            <p:txEl>
                                              <p:pRg st="0" end="0"/>
                                            </p:txEl>
                                          </p:spTgt>
                                        </p:tgtEl>
                                        <p:attrNameLst>
                                          <p:attrName>style.visibility</p:attrName>
                                        </p:attrNameLst>
                                      </p:cBhvr>
                                      <p:to>
                                        <p:strVal val="visible"/>
                                      </p:to>
                                    </p:set>
                                    <p:animEffect transition="in" filter="barn(inVertical)">
                                      <p:cBhvr>
                                        <p:cTn id="44" dur="500"/>
                                        <p:tgtEl>
                                          <p:spTgt spid="106">
                                            <p:txEl>
                                              <p:pRg st="0" end="0"/>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nodeType="clickEffect">
                                  <p:stCondLst>
                                    <p:cond delay="0"/>
                                  </p:stCondLst>
                                  <p:childTnLst>
                                    <p:set>
                                      <p:cBhvr>
                                        <p:cTn id="48" dur="1" fill="hold">
                                          <p:stCondLst>
                                            <p:cond delay="0"/>
                                          </p:stCondLst>
                                        </p:cTn>
                                        <p:tgtEl>
                                          <p:spTgt spid="106">
                                            <p:txEl>
                                              <p:pRg st="1" end="1"/>
                                            </p:txEl>
                                          </p:spTgt>
                                        </p:tgtEl>
                                        <p:attrNameLst>
                                          <p:attrName>style.visibility</p:attrName>
                                        </p:attrNameLst>
                                      </p:cBhvr>
                                      <p:to>
                                        <p:strVal val="visible"/>
                                      </p:to>
                                    </p:set>
                                    <p:animEffect transition="in" filter="barn(inVertical)">
                                      <p:cBhvr>
                                        <p:cTn id="49" dur="500"/>
                                        <p:tgtEl>
                                          <p:spTgt spid="106">
                                            <p:txEl>
                                              <p:pRg st="1" end="1"/>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nodeType="clickEffect">
                                  <p:stCondLst>
                                    <p:cond delay="0"/>
                                  </p:stCondLst>
                                  <p:childTnLst>
                                    <p:set>
                                      <p:cBhvr>
                                        <p:cTn id="53" dur="1" fill="hold">
                                          <p:stCondLst>
                                            <p:cond delay="0"/>
                                          </p:stCondLst>
                                        </p:cTn>
                                        <p:tgtEl>
                                          <p:spTgt spid="106">
                                            <p:txEl>
                                              <p:pRg st="2" end="2"/>
                                            </p:txEl>
                                          </p:spTgt>
                                        </p:tgtEl>
                                        <p:attrNameLst>
                                          <p:attrName>style.visibility</p:attrName>
                                        </p:attrNameLst>
                                      </p:cBhvr>
                                      <p:to>
                                        <p:strVal val="visible"/>
                                      </p:to>
                                    </p:set>
                                    <p:animEffect transition="in" filter="barn(inVertical)">
                                      <p:cBhvr>
                                        <p:cTn id="54" dur="500"/>
                                        <p:tgtEl>
                                          <p:spTgt spid="10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p:bldP spid="105" grpId="0"/>
      <p:bldP spid="107" grpId="0"/>
      <p:bldP spid="108" grpId="0"/>
    </p:bld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6" name="Rectangle 5"/>
          <p:cNvSpPr/>
          <p:nvPr/>
        </p:nvSpPr>
        <p:spPr>
          <a:xfrm>
            <a:off x="167640" y="627861"/>
            <a:ext cx="5716792" cy="1015663"/>
          </a:xfrm>
          <a:prstGeom prst="rect">
            <a:avLst/>
          </a:prstGeom>
        </p:spPr>
        <p:txBody>
          <a:bodyPr wrap="square">
            <a:spAutoFit/>
          </a:bodyPr>
          <a:lstStyle/>
          <a:p>
            <a:pPr algn="ctr"/>
            <a:r>
              <a:rPr lang="ar-EG" sz="6000" b="1" dirty="0">
                <a:solidFill>
                  <a:prstClr val="black"/>
                </a:solidFill>
                <a:latin typeface="Sakkal Majalla" pitchFamily="2" charset="-78"/>
                <a:cs typeface="Sakkal Majalla" pitchFamily="2" charset="-78"/>
              </a:rPr>
              <a:t>الوحدة التدريبية الثانية</a:t>
            </a:r>
          </a:p>
        </p:txBody>
      </p:sp>
      <p:sp>
        <p:nvSpPr>
          <p:cNvPr id="8" name="Rectangle 7"/>
          <p:cNvSpPr/>
          <p:nvPr/>
        </p:nvSpPr>
        <p:spPr>
          <a:xfrm>
            <a:off x="0" y="4119323"/>
            <a:ext cx="5290968" cy="2215991"/>
          </a:xfrm>
          <a:prstGeom prst="rect">
            <a:avLst/>
          </a:prstGeom>
        </p:spPr>
        <p:txBody>
          <a:bodyPr wrap="square">
            <a:spAutoFit/>
          </a:bodyPr>
          <a:lstStyle/>
          <a:p>
            <a:pPr algn="ctr">
              <a:lnSpc>
                <a:spcPct val="150000"/>
              </a:lnSpc>
            </a:pPr>
            <a:r>
              <a:rPr lang="ar-EG" sz="4800" b="1" dirty="0">
                <a:solidFill>
                  <a:srgbClr val="23ACEE"/>
                </a:solidFill>
                <a:latin typeface="Sakkal Majalla" pitchFamily="2" charset="-78"/>
                <a:cs typeface="Sakkal Majalla" pitchFamily="2" charset="-78"/>
              </a:rPr>
              <a:t>إيجابيات وسلبيات الذكاء الاصطناعي</a:t>
            </a:r>
          </a:p>
        </p:txBody>
      </p:sp>
      <p:sp>
        <p:nvSpPr>
          <p:cNvPr id="4" name="Slide Number Placeholder 3"/>
          <p:cNvSpPr>
            <a:spLocks noGrp="1"/>
          </p:cNvSpPr>
          <p:nvPr>
            <p:ph type="sldNum" sz="quarter" idx="12"/>
          </p:nvPr>
        </p:nvSpPr>
        <p:spPr/>
        <p:txBody>
          <a:bodyPr/>
          <a:lstStyle/>
          <a:p>
            <a:fld id="{F0C0E137-212D-48BF-BD2D-C24450D8AE18}" type="slidenum">
              <a:rPr lang="ar-EG" smtClean="0">
                <a:solidFill>
                  <a:prstClr val="black">
                    <a:tint val="75000"/>
                  </a:prstClr>
                </a:solidFill>
              </a:rPr>
              <a:pPr/>
              <a:t>40</a:t>
            </a:fld>
            <a:endParaRPr lang="ar-EG">
              <a:solidFill>
                <a:prstClr val="black">
                  <a:tint val="75000"/>
                </a:prstClr>
              </a:solidFill>
            </a:endParaRPr>
          </a:p>
        </p:txBody>
      </p:sp>
      <p:pic>
        <p:nvPicPr>
          <p:cNvPr id="3" name="Picture 2"/>
          <p:cNvPicPr>
            <a:picLocks noChangeAspect="1"/>
          </p:cNvPicPr>
          <p:nvPr/>
        </p:nvPicPr>
        <p:blipFill>
          <a:blip r:embed="rId5"/>
          <a:stretch>
            <a:fillRect/>
          </a:stretch>
        </p:blipFill>
        <p:spPr>
          <a:xfrm>
            <a:off x="5760720" y="688820"/>
            <a:ext cx="5192298" cy="4538499"/>
          </a:xfrm>
          <a:prstGeom prst="ellipse">
            <a:avLst/>
          </a:prstGeom>
          <a:ln>
            <a:noFill/>
          </a:ln>
          <a:effectLst/>
        </p:spPr>
      </p:pic>
    </p:spTree>
    <p:extLst>
      <p:ext uri="{BB962C8B-B14F-4D97-AF65-F5344CB8AC3E}">
        <p14:creationId xmlns:p14="http://schemas.microsoft.com/office/powerpoint/2010/main" val="4198075741"/>
      </p:ext>
    </p:extLst>
  </p:cSld>
  <p:clrMapOvr>
    <a:overrideClrMapping bg1="lt1" tx1="dk1" bg2="lt2" tx2="dk2" accent1="accent1" accent2="accent2" accent3="accent3" accent4="accent4" accent5="accent5" accent6="accent6" hlink="hlink" folHlink="folHlink"/>
  </p:clrMapOvr>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7E5A0D50-BD01-48CF-9E1E-6EBE3CFE0757}"/>
              </a:ext>
            </a:extLst>
          </p:cNvPr>
          <p:cNvSpPr txBox="1"/>
          <p:nvPr/>
        </p:nvSpPr>
        <p:spPr>
          <a:xfrm>
            <a:off x="942537" y="2293488"/>
            <a:ext cx="5401994"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lnSpc>
                <a:spcPct val="150000"/>
              </a:lnSpc>
              <a:defRPr/>
            </a:pPr>
            <a:r>
              <a:rPr lang="ar-EG" sz="4800" kern="0" dirty="0">
                <a:solidFill>
                  <a:srgbClr val="009FEB"/>
                </a:solidFill>
                <a:latin typeface="Sakkal Majalla" pitchFamily="2" charset="-78"/>
                <a:cs typeface="Sakkal Majalla" pitchFamily="2" charset="-78"/>
              </a:rPr>
              <a:t>إيجابيات الذكاء الاصطناعي</a:t>
            </a:r>
          </a:p>
        </p:txBody>
      </p:sp>
      <p:pic>
        <p:nvPicPr>
          <p:cNvPr id="4" name="Picture 3"/>
          <p:cNvPicPr>
            <a:picLocks noChangeAspect="1"/>
          </p:cNvPicPr>
          <p:nvPr/>
        </p:nvPicPr>
        <p:blipFill rotWithShape="1">
          <a:blip r:embed="rId3">
            <a:clrChange>
              <a:clrFrom>
                <a:srgbClr val="FFFFFF"/>
              </a:clrFrom>
              <a:clrTo>
                <a:srgbClr val="FFFFFF">
                  <a:alpha val="0"/>
                </a:srgbClr>
              </a:clrTo>
            </a:clrChange>
          </a:blip>
          <a:srcRect l="41821" t="17324" r="9360" b="15070"/>
          <a:stretch/>
        </p:blipFill>
        <p:spPr>
          <a:xfrm>
            <a:off x="7787639" y="2120994"/>
            <a:ext cx="2590801" cy="2441592"/>
          </a:xfrm>
          <a:prstGeom prst="rect">
            <a:avLst/>
          </a:prstGeom>
        </p:spPr>
      </p:pic>
    </p:spTree>
    <p:extLst>
      <p:ext uri="{BB962C8B-B14F-4D97-AF65-F5344CB8AC3E}">
        <p14:creationId xmlns:p14="http://schemas.microsoft.com/office/powerpoint/2010/main" val="263575123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42</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إيجابيات الذكاء الاصطناعي</a:t>
            </a:r>
          </a:p>
        </p:txBody>
      </p:sp>
      <p:pic>
        <p:nvPicPr>
          <p:cNvPr id="17" name="Picture 1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771205" y="1995580"/>
            <a:ext cx="8318179" cy="3941407"/>
          </a:xfrm>
          <a:prstGeom prst="rect">
            <a:avLst/>
          </a:prstGeom>
        </p:spPr>
      </p:pic>
      <p:grpSp>
        <p:nvGrpSpPr>
          <p:cNvPr id="18" name="Group 17"/>
          <p:cNvGrpSpPr/>
          <p:nvPr/>
        </p:nvGrpSpPr>
        <p:grpSpPr>
          <a:xfrm>
            <a:off x="8924201" y="4354719"/>
            <a:ext cx="2604754" cy="2488041"/>
            <a:chOff x="8969921" y="4487719"/>
            <a:chExt cx="2604754" cy="2488041"/>
          </a:xfrm>
        </p:grpSpPr>
        <p:pic>
          <p:nvPicPr>
            <p:cNvPr id="19" name="Picture 1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969921" y="4487719"/>
              <a:ext cx="2604754" cy="2488041"/>
            </a:xfrm>
            <a:prstGeom prst="rect">
              <a:avLst/>
            </a:prstGeom>
          </p:spPr>
        </p:pic>
        <p:sp>
          <p:nvSpPr>
            <p:cNvPr id="20" name="Rectangle 19"/>
            <p:cNvSpPr/>
            <p:nvPr/>
          </p:nvSpPr>
          <p:spPr>
            <a:xfrm>
              <a:off x="9226717" y="4826526"/>
              <a:ext cx="2256517" cy="1785104"/>
            </a:xfrm>
            <a:prstGeom prst="rect">
              <a:avLst/>
            </a:prstGeom>
          </p:spPr>
          <p:txBody>
            <a:bodyPr wrap="square">
              <a:spAutoFit/>
            </a:bodyPr>
            <a:lstStyle/>
            <a:p>
              <a:pPr marL="16510" algn="ctr">
                <a:spcAft>
                  <a:spcPts val="1000"/>
                </a:spcAft>
              </a:pPr>
              <a:r>
                <a:rPr lang="ar-EG" sz="2200" b="1" dirty="0">
                  <a:solidFill>
                    <a:srgbClr val="C00000"/>
                  </a:solidFill>
                  <a:latin typeface="Calibri" panose="020F0502020204030204" pitchFamily="34" charset="0"/>
                  <a:ea typeface="Calibri" panose="020F0502020204030204" pitchFamily="34" charset="0"/>
                  <a:cs typeface="Sakkal Majalla" panose="02000000000000000000" pitchFamily="2" charset="-78"/>
                </a:rPr>
                <a:t>يوجد العديد </a:t>
              </a:r>
              <a:br>
                <a:rPr lang="ar-EG" sz="2200" b="1" dirty="0">
                  <a:solidFill>
                    <a:srgbClr val="C00000"/>
                  </a:solidFill>
                  <a:latin typeface="Calibri" panose="020F0502020204030204" pitchFamily="34" charset="0"/>
                  <a:ea typeface="Calibri" panose="020F0502020204030204" pitchFamily="34" charset="0"/>
                  <a:cs typeface="Sakkal Majalla" panose="02000000000000000000" pitchFamily="2" charset="-78"/>
                </a:rPr>
              </a:br>
              <a:r>
                <a:rPr lang="ar-EG" sz="2200" b="1" dirty="0">
                  <a:solidFill>
                    <a:srgbClr val="C00000"/>
                  </a:solidFill>
                  <a:latin typeface="Calibri" panose="020F0502020204030204" pitchFamily="34" charset="0"/>
                  <a:ea typeface="Calibri" panose="020F0502020204030204" pitchFamily="34" charset="0"/>
                  <a:cs typeface="Sakkal Majalla" panose="02000000000000000000" pitchFamily="2" charset="-78"/>
                </a:rPr>
                <a:t>من الإيجابيّات والفوائد التي تترتب على استخدام الذكاء الاصطناعي، ومن هذه الفوائد الآتي</a:t>
              </a:r>
              <a:endParaRPr lang="en-US" sz="22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21" name="Group 20"/>
          <p:cNvGrpSpPr/>
          <p:nvPr/>
        </p:nvGrpSpPr>
        <p:grpSpPr>
          <a:xfrm>
            <a:off x="7320332" y="4832280"/>
            <a:ext cx="1358064" cy="1546471"/>
            <a:chOff x="7366052" y="4965280"/>
            <a:chExt cx="1358064" cy="1546471"/>
          </a:xfrm>
        </p:grpSpPr>
        <p:pic>
          <p:nvPicPr>
            <p:cNvPr id="22" name="Picture 2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665553" y="4965280"/>
              <a:ext cx="747480" cy="1104707"/>
            </a:xfrm>
            <a:prstGeom prst="rect">
              <a:avLst/>
            </a:prstGeom>
          </p:spPr>
        </p:pic>
        <p:grpSp>
          <p:nvGrpSpPr>
            <p:cNvPr id="23" name="Group 22"/>
            <p:cNvGrpSpPr/>
            <p:nvPr/>
          </p:nvGrpSpPr>
          <p:grpSpPr>
            <a:xfrm>
              <a:off x="7366052" y="5077280"/>
              <a:ext cx="1358064" cy="1434471"/>
              <a:chOff x="7366052" y="5077280"/>
              <a:chExt cx="1358064" cy="1434471"/>
            </a:xfrm>
          </p:grpSpPr>
          <p:sp>
            <p:nvSpPr>
              <p:cNvPr id="24" name="Rectangle 23"/>
              <p:cNvSpPr/>
              <p:nvPr/>
            </p:nvSpPr>
            <p:spPr>
              <a:xfrm>
                <a:off x="7366052" y="6050086"/>
                <a:ext cx="1358064" cy="461665"/>
              </a:xfrm>
              <a:prstGeom prst="rect">
                <a:avLst/>
              </a:prstGeom>
            </p:spPr>
            <p:txBody>
              <a:bodyPr wrap="none">
                <a:spAutoFit/>
              </a:bodyPr>
              <a:lstStyle/>
              <a:p>
                <a:pPr algn="ctr"/>
                <a:r>
                  <a:rPr lang="ar-EG" sz="2400" b="1" dirty="0">
                    <a:solidFill>
                      <a:srgbClr val="002060"/>
                    </a:solidFill>
                    <a:ea typeface="Calibri" panose="020F0502020204030204" pitchFamily="34" charset="0"/>
                    <a:cs typeface="Sakkal Majalla" panose="02000000000000000000" pitchFamily="2" charset="-78"/>
                  </a:rPr>
                  <a:t>العمل الدائم</a:t>
                </a:r>
                <a:endParaRPr lang="ar-EG" sz="2800" dirty="0"/>
              </a:p>
            </p:txBody>
          </p:sp>
          <p:sp>
            <p:nvSpPr>
              <p:cNvPr id="25" name="Rectangle 24"/>
              <p:cNvSpPr/>
              <p:nvPr/>
            </p:nvSpPr>
            <p:spPr>
              <a:xfrm>
                <a:off x="7878152" y="5077280"/>
                <a:ext cx="314510" cy="461665"/>
              </a:xfrm>
              <a:prstGeom prst="rect">
                <a:avLst/>
              </a:prstGeom>
            </p:spPr>
            <p:txBody>
              <a:bodyPr wrap="none">
                <a:spAutoFit/>
              </a:bodyPr>
              <a:lstStyle/>
              <a:p>
                <a:pPr algn="ctr"/>
                <a:r>
                  <a:rPr lang="ar-EG" sz="2400" b="1" dirty="0">
                    <a:solidFill>
                      <a:schemeClr val="bg1"/>
                    </a:solidFill>
                    <a:ea typeface="Calibri" panose="020F0502020204030204" pitchFamily="34" charset="0"/>
                    <a:cs typeface="Sakkal Majalla" panose="02000000000000000000" pitchFamily="2" charset="-78"/>
                  </a:rPr>
                  <a:t>1</a:t>
                </a:r>
                <a:endParaRPr lang="ar-EG" sz="2800" dirty="0">
                  <a:solidFill>
                    <a:schemeClr val="bg1"/>
                  </a:solidFill>
                </a:endParaRPr>
              </a:p>
            </p:txBody>
          </p:sp>
        </p:grpSp>
      </p:grpSp>
      <p:grpSp>
        <p:nvGrpSpPr>
          <p:cNvPr id="26" name="Group 25"/>
          <p:cNvGrpSpPr/>
          <p:nvPr/>
        </p:nvGrpSpPr>
        <p:grpSpPr>
          <a:xfrm>
            <a:off x="4481472" y="5137074"/>
            <a:ext cx="3092514" cy="1587926"/>
            <a:chOff x="4527192" y="5270074"/>
            <a:chExt cx="3092514" cy="1587926"/>
          </a:xfrm>
        </p:grpSpPr>
        <p:pic>
          <p:nvPicPr>
            <p:cNvPr id="27" name="Picture 2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692900" y="5703838"/>
              <a:ext cx="771170" cy="1154162"/>
            </a:xfrm>
            <a:prstGeom prst="rect">
              <a:avLst/>
            </a:prstGeom>
          </p:spPr>
        </p:pic>
        <p:grpSp>
          <p:nvGrpSpPr>
            <p:cNvPr id="28" name="Group 27"/>
            <p:cNvGrpSpPr/>
            <p:nvPr/>
          </p:nvGrpSpPr>
          <p:grpSpPr>
            <a:xfrm>
              <a:off x="4527192" y="5270074"/>
              <a:ext cx="3092514" cy="1450115"/>
              <a:chOff x="6478577" y="4088830"/>
              <a:chExt cx="3092514" cy="1450115"/>
            </a:xfrm>
          </p:grpSpPr>
          <p:sp>
            <p:nvSpPr>
              <p:cNvPr id="29" name="Rectangle 28"/>
              <p:cNvSpPr/>
              <p:nvPr/>
            </p:nvSpPr>
            <p:spPr>
              <a:xfrm>
                <a:off x="6478577" y="4088830"/>
                <a:ext cx="3092514" cy="461665"/>
              </a:xfrm>
              <a:prstGeom prst="rect">
                <a:avLst/>
              </a:prstGeom>
            </p:spPr>
            <p:txBody>
              <a:bodyPr wrap="none">
                <a:spAutoFit/>
              </a:bodyPr>
              <a:lstStyle/>
              <a:p>
                <a:pPr algn="ctr"/>
                <a:r>
                  <a:rPr lang="ar-EG" sz="2400" b="1" dirty="0">
                    <a:solidFill>
                      <a:srgbClr val="002060"/>
                    </a:solidFill>
                    <a:ea typeface="Calibri" panose="020F0502020204030204" pitchFamily="34" charset="0"/>
                    <a:cs typeface="Sakkal Majalla" panose="02000000000000000000" pitchFamily="2" charset="-78"/>
                  </a:rPr>
                  <a:t>التطبيقات المُهمة للحياة اليوميّة</a:t>
                </a:r>
                <a:endParaRPr lang="ar-EG" sz="2800" dirty="0"/>
              </a:p>
            </p:txBody>
          </p:sp>
          <p:sp>
            <p:nvSpPr>
              <p:cNvPr id="30" name="Rectangle 29"/>
              <p:cNvSpPr/>
              <p:nvPr/>
            </p:nvSpPr>
            <p:spPr>
              <a:xfrm>
                <a:off x="7878152" y="5077280"/>
                <a:ext cx="314510" cy="461665"/>
              </a:xfrm>
              <a:prstGeom prst="rect">
                <a:avLst/>
              </a:prstGeom>
            </p:spPr>
            <p:txBody>
              <a:bodyPr wrap="none">
                <a:spAutoFit/>
              </a:bodyPr>
              <a:lstStyle/>
              <a:p>
                <a:pPr algn="ctr"/>
                <a:r>
                  <a:rPr lang="ar-EG" sz="2400" b="1" dirty="0">
                    <a:solidFill>
                      <a:schemeClr val="bg1"/>
                    </a:solidFill>
                    <a:ea typeface="Calibri" panose="020F0502020204030204" pitchFamily="34" charset="0"/>
                    <a:cs typeface="Sakkal Majalla" panose="02000000000000000000" pitchFamily="2" charset="-78"/>
                  </a:rPr>
                  <a:t>2</a:t>
                </a:r>
                <a:endParaRPr lang="ar-EG" sz="2800" dirty="0">
                  <a:solidFill>
                    <a:schemeClr val="bg1"/>
                  </a:solidFill>
                </a:endParaRPr>
              </a:p>
            </p:txBody>
          </p:sp>
        </p:grpSp>
      </p:grpSp>
      <p:grpSp>
        <p:nvGrpSpPr>
          <p:cNvPr id="31" name="Group 30"/>
          <p:cNvGrpSpPr/>
          <p:nvPr/>
        </p:nvGrpSpPr>
        <p:grpSpPr>
          <a:xfrm>
            <a:off x="2471600" y="4819985"/>
            <a:ext cx="3192260" cy="1962749"/>
            <a:chOff x="2517320" y="4952985"/>
            <a:chExt cx="3192260" cy="1962749"/>
          </a:xfrm>
        </p:grpSpPr>
        <p:pic>
          <p:nvPicPr>
            <p:cNvPr id="32" name="Picture 3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712425" y="4952985"/>
              <a:ext cx="791487" cy="1169747"/>
            </a:xfrm>
            <a:prstGeom prst="rect">
              <a:avLst/>
            </a:prstGeom>
          </p:spPr>
        </p:pic>
        <p:grpSp>
          <p:nvGrpSpPr>
            <p:cNvPr id="33" name="Group 32"/>
            <p:cNvGrpSpPr/>
            <p:nvPr/>
          </p:nvGrpSpPr>
          <p:grpSpPr>
            <a:xfrm>
              <a:off x="2517320" y="5112991"/>
              <a:ext cx="3192260" cy="1802743"/>
              <a:chOff x="6482277" y="3079089"/>
              <a:chExt cx="3192260" cy="1802743"/>
            </a:xfrm>
          </p:grpSpPr>
          <p:sp>
            <p:nvSpPr>
              <p:cNvPr id="34" name="Rectangle 33"/>
              <p:cNvSpPr/>
              <p:nvPr/>
            </p:nvSpPr>
            <p:spPr>
              <a:xfrm>
                <a:off x="6482277" y="4050835"/>
                <a:ext cx="3192260" cy="830997"/>
              </a:xfrm>
              <a:prstGeom prst="rect">
                <a:avLst/>
              </a:prstGeom>
            </p:spPr>
            <p:txBody>
              <a:bodyPr wrap="square">
                <a:spAutoFit/>
              </a:bodyPr>
              <a:lstStyle/>
              <a:p>
                <a:pPr algn="ctr"/>
                <a:r>
                  <a:rPr lang="ar-EG" sz="2400" b="1" dirty="0">
                    <a:solidFill>
                      <a:srgbClr val="002060"/>
                    </a:solidFill>
                    <a:ea typeface="Calibri" panose="020F0502020204030204" pitchFamily="34" charset="0"/>
                    <a:cs typeface="Sakkal Majalla" panose="02000000000000000000" pitchFamily="2" charset="-78"/>
                  </a:rPr>
                  <a:t>استخدام الذكاء الاصطناعي لتقديم الخدمات</a:t>
                </a:r>
                <a:endParaRPr lang="ar-EG" sz="2800" dirty="0"/>
              </a:p>
            </p:txBody>
          </p:sp>
          <p:sp>
            <p:nvSpPr>
              <p:cNvPr id="35" name="Rectangle 34"/>
              <p:cNvSpPr/>
              <p:nvPr/>
            </p:nvSpPr>
            <p:spPr>
              <a:xfrm>
                <a:off x="7902991" y="3079089"/>
                <a:ext cx="314510" cy="461665"/>
              </a:xfrm>
              <a:prstGeom prst="rect">
                <a:avLst/>
              </a:prstGeom>
            </p:spPr>
            <p:txBody>
              <a:bodyPr wrap="none">
                <a:spAutoFit/>
              </a:bodyPr>
              <a:lstStyle/>
              <a:p>
                <a:pPr algn="ctr"/>
                <a:r>
                  <a:rPr lang="ar-EG" sz="2400" b="1" dirty="0">
                    <a:solidFill>
                      <a:schemeClr val="bg1"/>
                    </a:solidFill>
                    <a:ea typeface="Calibri" panose="020F0502020204030204" pitchFamily="34" charset="0"/>
                    <a:cs typeface="Sakkal Majalla" panose="02000000000000000000" pitchFamily="2" charset="-78"/>
                  </a:rPr>
                  <a:t>3</a:t>
                </a:r>
                <a:endParaRPr lang="ar-EG" sz="2800" dirty="0">
                  <a:solidFill>
                    <a:schemeClr val="bg1"/>
                  </a:solidFill>
                </a:endParaRPr>
              </a:p>
            </p:txBody>
          </p:sp>
        </p:grpSp>
      </p:grpSp>
      <p:grpSp>
        <p:nvGrpSpPr>
          <p:cNvPr id="36" name="Group 35"/>
          <p:cNvGrpSpPr/>
          <p:nvPr/>
        </p:nvGrpSpPr>
        <p:grpSpPr>
          <a:xfrm>
            <a:off x="6647069" y="2977014"/>
            <a:ext cx="2789545" cy="1570963"/>
            <a:chOff x="6692789" y="3110014"/>
            <a:chExt cx="2789545" cy="1570963"/>
          </a:xfrm>
        </p:grpSpPr>
        <p:pic>
          <p:nvPicPr>
            <p:cNvPr id="37" name="Picture 36"/>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680182" y="3110014"/>
              <a:ext cx="814760" cy="1204140"/>
            </a:xfrm>
            <a:prstGeom prst="rect">
              <a:avLst/>
            </a:prstGeom>
          </p:spPr>
        </p:pic>
        <p:grpSp>
          <p:nvGrpSpPr>
            <p:cNvPr id="38" name="Group 37"/>
            <p:cNvGrpSpPr/>
            <p:nvPr/>
          </p:nvGrpSpPr>
          <p:grpSpPr>
            <a:xfrm>
              <a:off x="6692789" y="3246506"/>
              <a:ext cx="2789545" cy="1434471"/>
              <a:chOff x="6650312" y="5077280"/>
              <a:chExt cx="2789545" cy="1434471"/>
            </a:xfrm>
          </p:grpSpPr>
          <p:sp>
            <p:nvSpPr>
              <p:cNvPr id="39" name="Rectangle 38"/>
              <p:cNvSpPr/>
              <p:nvPr/>
            </p:nvSpPr>
            <p:spPr>
              <a:xfrm>
                <a:off x="6650312" y="6050086"/>
                <a:ext cx="2789545" cy="461665"/>
              </a:xfrm>
              <a:prstGeom prst="rect">
                <a:avLst/>
              </a:prstGeom>
            </p:spPr>
            <p:txBody>
              <a:bodyPr wrap="none">
                <a:spAutoFit/>
              </a:bodyPr>
              <a:lstStyle/>
              <a:p>
                <a:pPr algn="ctr"/>
                <a:r>
                  <a:rPr lang="ar-EG" sz="2400" b="1" dirty="0">
                    <a:solidFill>
                      <a:srgbClr val="002060"/>
                    </a:solidFill>
                    <a:ea typeface="Calibri" panose="020F0502020204030204" pitchFamily="34" charset="0"/>
                    <a:cs typeface="Sakkal Majalla" panose="02000000000000000000" pitchFamily="2" charset="-78"/>
                  </a:rPr>
                  <a:t>التخلُص من الأعمال المُتكررة</a:t>
                </a:r>
                <a:endParaRPr lang="ar-EG" sz="2800" dirty="0"/>
              </a:p>
            </p:txBody>
          </p:sp>
          <p:sp>
            <p:nvSpPr>
              <p:cNvPr id="40" name="Rectangle 39"/>
              <p:cNvSpPr/>
              <p:nvPr/>
            </p:nvSpPr>
            <p:spPr>
              <a:xfrm>
                <a:off x="7878152" y="5077280"/>
                <a:ext cx="314510" cy="461665"/>
              </a:xfrm>
              <a:prstGeom prst="rect">
                <a:avLst/>
              </a:prstGeom>
            </p:spPr>
            <p:txBody>
              <a:bodyPr wrap="none">
                <a:spAutoFit/>
              </a:bodyPr>
              <a:lstStyle/>
              <a:p>
                <a:pPr algn="ctr"/>
                <a:r>
                  <a:rPr lang="ar-EG" sz="2400" b="1" dirty="0">
                    <a:solidFill>
                      <a:schemeClr val="bg1"/>
                    </a:solidFill>
                    <a:ea typeface="Calibri" panose="020F0502020204030204" pitchFamily="34" charset="0"/>
                    <a:cs typeface="Sakkal Majalla" panose="02000000000000000000" pitchFamily="2" charset="-78"/>
                  </a:rPr>
                  <a:t>4</a:t>
                </a:r>
                <a:endParaRPr lang="ar-EG" sz="2800" dirty="0">
                  <a:solidFill>
                    <a:schemeClr val="bg1"/>
                  </a:solidFill>
                </a:endParaRPr>
              </a:p>
            </p:txBody>
          </p:sp>
        </p:grpSp>
      </p:grpSp>
      <p:grpSp>
        <p:nvGrpSpPr>
          <p:cNvPr id="41" name="Group 40"/>
          <p:cNvGrpSpPr/>
          <p:nvPr/>
        </p:nvGrpSpPr>
        <p:grpSpPr>
          <a:xfrm>
            <a:off x="4923443" y="3363629"/>
            <a:ext cx="2100254" cy="1579323"/>
            <a:chOff x="4969163" y="3496629"/>
            <a:chExt cx="2100254" cy="1579323"/>
          </a:xfrm>
        </p:grpSpPr>
        <p:pic>
          <p:nvPicPr>
            <p:cNvPr id="42" name="Picture 41"/>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692900" y="3910629"/>
              <a:ext cx="788495" cy="1165323"/>
            </a:xfrm>
            <a:prstGeom prst="rect">
              <a:avLst/>
            </a:prstGeom>
          </p:spPr>
        </p:pic>
        <p:grpSp>
          <p:nvGrpSpPr>
            <p:cNvPr id="43" name="Group 42"/>
            <p:cNvGrpSpPr/>
            <p:nvPr/>
          </p:nvGrpSpPr>
          <p:grpSpPr>
            <a:xfrm>
              <a:off x="4969163" y="3496629"/>
              <a:ext cx="2100254" cy="1442759"/>
              <a:chOff x="6920548" y="4597477"/>
              <a:chExt cx="2100254" cy="1442759"/>
            </a:xfrm>
          </p:grpSpPr>
          <p:sp>
            <p:nvSpPr>
              <p:cNvPr id="44" name="Rectangle 43"/>
              <p:cNvSpPr/>
              <p:nvPr/>
            </p:nvSpPr>
            <p:spPr>
              <a:xfrm>
                <a:off x="6920548" y="4597477"/>
                <a:ext cx="2100254" cy="461665"/>
              </a:xfrm>
              <a:prstGeom prst="rect">
                <a:avLst/>
              </a:prstGeom>
            </p:spPr>
            <p:txBody>
              <a:bodyPr wrap="none">
                <a:spAutoFit/>
              </a:bodyPr>
              <a:lstStyle/>
              <a:p>
                <a:pPr algn="ctr"/>
                <a:r>
                  <a:rPr lang="ar-EG" sz="2400" b="1" dirty="0">
                    <a:solidFill>
                      <a:srgbClr val="002060"/>
                    </a:solidFill>
                    <a:ea typeface="Calibri" panose="020F0502020204030204" pitchFamily="34" charset="0"/>
                    <a:cs typeface="Sakkal Majalla" panose="02000000000000000000" pitchFamily="2" charset="-78"/>
                  </a:rPr>
                  <a:t>تقديم الرعاية الطبيّة</a:t>
                </a:r>
                <a:endParaRPr lang="ar-EG" sz="2800" dirty="0"/>
              </a:p>
            </p:txBody>
          </p:sp>
          <p:sp>
            <p:nvSpPr>
              <p:cNvPr id="45" name="Rectangle 44"/>
              <p:cNvSpPr/>
              <p:nvPr/>
            </p:nvSpPr>
            <p:spPr>
              <a:xfrm>
                <a:off x="7865587" y="5578571"/>
                <a:ext cx="314510" cy="461665"/>
              </a:xfrm>
              <a:prstGeom prst="rect">
                <a:avLst/>
              </a:prstGeom>
            </p:spPr>
            <p:txBody>
              <a:bodyPr wrap="none">
                <a:spAutoFit/>
              </a:bodyPr>
              <a:lstStyle/>
              <a:p>
                <a:pPr algn="ctr"/>
                <a:r>
                  <a:rPr lang="ar-EG" sz="2400" b="1" dirty="0">
                    <a:solidFill>
                      <a:schemeClr val="bg1"/>
                    </a:solidFill>
                    <a:ea typeface="Calibri" panose="020F0502020204030204" pitchFamily="34" charset="0"/>
                    <a:cs typeface="Sakkal Majalla" panose="02000000000000000000" pitchFamily="2" charset="-78"/>
                  </a:rPr>
                  <a:t>5</a:t>
                </a:r>
                <a:endParaRPr lang="ar-EG" sz="2800" dirty="0">
                  <a:solidFill>
                    <a:schemeClr val="bg1"/>
                  </a:solidFill>
                </a:endParaRPr>
              </a:p>
            </p:txBody>
          </p:sp>
        </p:grpSp>
      </p:grpSp>
      <p:grpSp>
        <p:nvGrpSpPr>
          <p:cNvPr id="46" name="Group 45"/>
          <p:cNvGrpSpPr/>
          <p:nvPr/>
        </p:nvGrpSpPr>
        <p:grpSpPr>
          <a:xfrm>
            <a:off x="2875676" y="3025887"/>
            <a:ext cx="2409635" cy="1850441"/>
            <a:chOff x="2921396" y="3158887"/>
            <a:chExt cx="2409635" cy="1850441"/>
          </a:xfrm>
        </p:grpSpPr>
        <p:pic>
          <p:nvPicPr>
            <p:cNvPr id="47" name="Picture 46"/>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712423" y="3158887"/>
              <a:ext cx="781691" cy="1155267"/>
            </a:xfrm>
            <a:prstGeom prst="rect">
              <a:avLst/>
            </a:prstGeom>
          </p:spPr>
        </p:pic>
        <p:grpSp>
          <p:nvGrpSpPr>
            <p:cNvPr id="48" name="Group 47"/>
            <p:cNvGrpSpPr/>
            <p:nvPr/>
          </p:nvGrpSpPr>
          <p:grpSpPr>
            <a:xfrm>
              <a:off x="2921396" y="3293138"/>
              <a:ext cx="2409635" cy="1716190"/>
              <a:chOff x="6886353" y="3079089"/>
              <a:chExt cx="2409635" cy="1716190"/>
            </a:xfrm>
          </p:grpSpPr>
          <p:sp>
            <p:nvSpPr>
              <p:cNvPr id="49" name="Rectangle 48"/>
              <p:cNvSpPr/>
              <p:nvPr/>
            </p:nvSpPr>
            <p:spPr>
              <a:xfrm>
                <a:off x="6886353" y="3964282"/>
                <a:ext cx="2409635" cy="830997"/>
              </a:xfrm>
              <a:prstGeom prst="rect">
                <a:avLst/>
              </a:prstGeom>
            </p:spPr>
            <p:txBody>
              <a:bodyPr wrap="square">
                <a:spAutoFit/>
              </a:bodyPr>
              <a:lstStyle/>
              <a:p>
                <a:pPr algn="ctr"/>
                <a:r>
                  <a:rPr lang="ar-EG" sz="2400" b="1" dirty="0">
                    <a:solidFill>
                      <a:srgbClr val="002060"/>
                    </a:solidFill>
                    <a:ea typeface="Calibri" panose="020F0502020204030204" pitchFamily="34" charset="0"/>
                    <a:cs typeface="Sakkal Majalla" panose="02000000000000000000" pitchFamily="2" charset="-78"/>
                  </a:rPr>
                  <a:t>القدرة على معالجة كم هائل من البيانات</a:t>
                </a:r>
                <a:endParaRPr lang="ar-EG" sz="2800" dirty="0"/>
              </a:p>
            </p:txBody>
          </p:sp>
          <p:sp>
            <p:nvSpPr>
              <p:cNvPr id="50" name="Rectangle 49"/>
              <p:cNvSpPr/>
              <p:nvPr/>
            </p:nvSpPr>
            <p:spPr>
              <a:xfrm>
                <a:off x="7902991" y="3079089"/>
                <a:ext cx="314510" cy="461665"/>
              </a:xfrm>
              <a:prstGeom prst="rect">
                <a:avLst/>
              </a:prstGeom>
            </p:spPr>
            <p:txBody>
              <a:bodyPr wrap="none">
                <a:spAutoFit/>
              </a:bodyPr>
              <a:lstStyle/>
              <a:p>
                <a:pPr algn="ctr"/>
                <a:r>
                  <a:rPr lang="ar-EG" sz="2400" b="1" dirty="0">
                    <a:solidFill>
                      <a:schemeClr val="bg1"/>
                    </a:solidFill>
                    <a:ea typeface="Calibri" panose="020F0502020204030204" pitchFamily="34" charset="0"/>
                    <a:cs typeface="Sakkal Majalla" panose="02000000000000000000" pitchFamily="2" charset="-78"/>
                  </a:rPr>
                  <a:t>6</a:t>
                </a:r>
                <a:endParaRPr lang="ar-EG" sz="2800" dirty="0">
                  <a:solidFill>
                    <a:schemeClr val="bg1"/>
                  </a:solidFill>
                </a:endParaRPr>
              </a:p>
            </p:txBody>
          </p:sp>
        </p:grpSp>
      </p:grpSp>
      <p:grpSp>
        <p:nvGrpSpPr>
          <p:cNvPr id="51" name="Group 50"/>
          <p:cNvGrpSpPr/>
          <p:nvPr/>
        </p:nvGrpSpPr>
        <p:grpSpPr>
          <a:xfrm>
            <a:off x="6709329" y="1202974"/>
            <a:ext cx="2619628" cy="1562118"/>
            <a:chOff x="6755049" y="1335974"/>
            <a:chExt cx="2619628" cy="1562118"/>
          </a:xfrm>
        </p:grpSpPr>
        <p:pic>
          <p:nvPicPr>
            <p:cNvPr id="52" name="Picture 51"/>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7640925" y="1335974"/>
              <a:ext cx="788964" cy="1180793"/>
            </a:xfrm>
            <a:prstGeom prst="rect">
              <a:avLst/>
            </a:prstGeom>
          </p:spPr>
        </p:pic>
        <p:grpSp>
          <p:nvGrpSpPr>
            <p:cNvPr id="53" name="Group 52"/>
            <p:cNvGrpSpPr/>
            <p:nvPr/>
          </p:nvGrpSpPr>
          <p:grpSpPr>
            <a:xfrm>
              <a:off x="6755049" y="1463621"/>
              <a:ext cx="2619628" cy="1434471"/>
              <a:chOff x="6735271" y="5077280"/>
              <a:chExt cx="2619628" cy="1434471"/>
            </a:xfrm>
          </p:grpSpPr>
          <p:sp>
            <p:nvSpPr>
              <p:cNvPr id="54" name="Rectangle 53"/>
              <p:cNvSpPr/>
              <p:nvPr/>
            </p:nvSpPr>
            <p:spPr>
              <a:xfrm>
                <a:off x="6735271" y="6050086"/>
                <a:ext cx="2619628" cy="461665"/>
              </a:xfrm>
              <a:prstGeom prst="rect">
                <a:avLst/>
              </a:prstGeom>
            </p:spPr>
            <p:txBody>
              <a:bodyPr wrap="none">
                <a:spAutoFit/>
              </a:bodyPr>
              <a:lstStyle/>
              <a:p>
                <a:pPr algn="ctr"/>
                <a:r>
                  <a:rPr lang="ar-EG" sz="2400" b="1" dirty="0">
                    <a:solidFill>
                      <a:srgbClr val="002060"/>
                    </a:solidFill>
                    <a:ea typeface="Calibri" panose="020F0502020204030204" pitchFamily="34" charset="0"/>
                    <a:cs typeface="Sakkal Majalla" panose="02000000000000000000" pitchFamily="2" charset="-78"/>
                  </a:rPr>
                  <a:t>الدقة وتقليل هامش الخطأ</a:t>
                </a:r>
                <a:endParaRPr lang="ar-EG" sz="2800" dirty="0"/>
              </a:p>
            </p:txBody>
          </p:sp>
          <p:sp>
            <p:nvSpPr>
              <p:cNvPr id="55" name="Rectangle 54"/>
              <p:cNvSpPr/>
              <p:nvPr/>
            </p:nvSpPr>
            <p:spPr>
              <a:xfrm>
                <a:off x="7878152" y="5077280"/>
                <a:ext cx="314510" cy="461665"/>
              </a:xfrm>
              <a:prstGeom prst="rect">
                <a:avLst/>
              </a:prstGeom>
            </p:spPr>
            <p:txBody>
              <a:bodyPr wrap="none">
                <a:spAutoFit/>
              </a:bodyPr>
              <a:lstStyle/>
              <a:p>
                <a:pPr algn="ctr"/>
                <a:r>
                  <a:rPr lang="ar-EG" sz="2400" b="1" dirty="0">
                    <a:solidFill>
                      <a:schemeClr val="bg1"/>
                    </a:solidFill>
                    <a:ea typeface="Calibri" panose="020F0502020204030204" pitchFamily="34" charset="0"/>
                    <a:cs typeface="Sakkal Majalla" panose="02000000000000000000" pitchFamily="2" charset="-78"/>
                  </a:rPr>
                  <a:t>7</a:t>
                </a:r>
                <a:endParaRPr lang="ar-EG" sz="2800" dirty="0">
                  <a:solidFill>
                    <a:schemeClr val="bg1"/>
                  </a:solidFill>
                </a:endParaRPr>
              </a:p>
            </p:txBody>
          </p:sp>
        </p:grpSp>
      </p:grpSp>
      <p:grpSp>
        <p:nvGrpSpPr>
          <p:cNvPr id="56" name="Group 55"/>
          <p:cNvGrpSpPr/>
          <p:nvPr/>
        </p:nvGrpSpPr>
        <p:grpSpPr>
          <a:xfrm>
            <a:off x="4740209" y="1488209"/>
            <a:ext cx="2665683" cy="1671929"/>
            <a:chOff x="4785929" y="1621209"/>
            <a:chExt cx="2665683" cy="1671929"/>
          </a:xfrm>
        </p:grpSpPr>
        <p:pic>
          <p:nvPicPr>
            <p:cNvPr id="57" name="Picture 56"/>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5706004" y="2128579"/>
              <a:ext cx="775392" cy="1164559"/>
            </a:xfrm>
            <a:prstGeom prst="rect">
              <a:avLst/>
            </a:prstGeom>
          </p:spPr>
        </p:pic>
        <p:grpSp>
          <p:nvGrpSpPr>
            <p:cNvPr id="58" name="Group 57"/>
            <p:cNvGrpSpPr/>
            <p:nvPr/>
          </p:nvGrpSpPr>
          <p:grpSpPr>
            <a:xfrm>
              <a:off x="4785929" y="1621209"/>
              <a:ext cx="2665683" cy="1517642"/>
              <a:chOff x="6760013" y="4504942"/>
              <a:chExt cx="2665683" cy="1517642"/>
            </a:xfrm>
          </p:grpSpPr>
          <p:sp>
            <p:nvSpPr>
              <p:cNvPr id="59" name="Rectangle 58"/>
              <p:cNvSpPr/>
              <p:nvPr/>
            </p:nvSpPr>
            <p:spPr>
              <a:xfrm>
                <a:off x="6760013" y="4504942"/>
                <a:ext cx="2665683" cy="461665"/>
              </a:xfrm>
              <a:prstGeom prst="rect">
                <a:avLst/>
              </a:prstGeom>
            </p:spPr>
            <p:txBody>
              <a:bodyPr wrap="square">
                <a:spAutoFit/>
              </a:bodyPr>
              <a:lstStyle/>
              <a:p>
                <a:pPr algn="ctr"/>
                <a:r>
                  <a:rPr lang="ar-EG" sz="2400" b="1" dirty="0">
                    <a:solidFill>
                      <a:srgbClr val="002060"/>
                    </a:solidFill>
                    <a:ea typeface="Calibri" panose="020F0502020204030204" pitchFamily="34" charset="0"/>
                    <a:cs typeface="Sakkal Majalla" panose="02000000000000000000" pitchFamily="2" charset="-78"/>
                  </a:rPr>
                  <a:t>القيام بالأعمال الصعبة</a:t>
                </a:r>
                <a:endParaRPr lang="ar-EG" sz="2800" dirty="0"/>
              </a:p>
            </p:txBody>
          </p:sp>
          <p:sp>
            <p:nvSpPr>
              <p:cNvPr id="60" name="Rectangle 59"/>
              <p:cNvSpPr/>
              <p:nvPr/>
            </p:nvSpPr>
            <p:spPr>
              <a:xfrm>
                <a:off x="7935600" y="5560919"/>
                <a:ext cx="314510" cy="461665"/>
              </a:xfrm>
              <a:prstGeom prst="rect">
                <a:avLst/>
              </a:prstGeom>
            </p:spPr>
            <p:txBody>
              <a:bodyPr wrap="none">
                <a:spAutoFit/>
              </a:bodyPr>
              <a:lstStyle/>
              <a:p>
                <a:pPr algn="ctr"/>
                <a:r>
                  <a:rPr lang="ar-EG" sz="2400" b="1" dirty="0">
                    <a:solidFill>
                      <a:schemeClr val="bg1"/>
                    </a:solidFill>
                    <a:ea typeface="Calibri" panose="020F0502020204030204" pitchFamily="34" charset="0"/>
                    <a:cs typeface="Sakkal Majalla" panose="02000000000000000000" pitchFamily="2" charset="-78"/>
                  </a:rPr>
                  <a:t>8</a:t>
                </a:r>
                <a:endParaRPr lang="ar-EG" sz="2800" dirty="0">
                  <a:solidFill>
                    <a:schemeClr val="bg1"/>
                  </a:solidFill>
                </a:endParaRPr>
              </a:p>
            </p:txBody>
          </p:sp>
        </p:grpSp>
      </p:grpSp>
      <p:grpSp>
        <p:nvGrpSpPr>
          <p:cNvPr id="61" name="Group 60"/>
          <p:cNvGrpSpPr/>
          <p:nvPr/>
        </p:nvGrpSpPr>
        <p:grpSpPr>
          <a:xfrm>
            <a:off x="3081559" y="1202974"/>
            <a:ext cx="2056973" cy="1624523"/>
            <a:chOff x="3127279" y="1335974"/>
            <a:chExt cx="2056973" cy="1624523"/>
          </a:xfrm>
        </p:grpSpPr>
        <p:pic>
          <p:nvPicPr>
            <p:cNvPr id="62" name="Picture 61"/>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3712423" y="1335974"/>
              <a:ext cx="765733" cy="1146025"/>
            </a:xfrm>
            <a:prstGeom prst="rect">
              <a:avLst/>
            </a:prstGeom>
          </p:spPr>
        </p:pic>
        <p:grpSp>
          <p:nvGrpSpPr>
            <p:cNvPr id="63" name="Group 62"/>
            <p:cNvGrpSpPr/>
            <p:nvPr/>
          </p:nvGrpSpPr>
          <p:grpSpPr>
            <a:xfrm>
              <a:off x="3127279" y="1510253"/>
              <a:ext cx="2056973" cy="1450244"/>
              <a:chOff x="7114935" y="3079089"/>
              <a:chExt cx="2056973" cy="1450244"/>
            </a:xfrm>
          </p:grpSpPr>
          <p:sp>
            <p:nvSpPr>
              <p:cNvPr id="64" name="Rectangle 63"/>
              <p:cNvSpPr/>
              <p:nvPr/>
            </p:nvSpPr>
            <p:spPr>
              <a:xfrm>
                <a:off x="7114935" y="4067668"/>
                <a:ext cx="2056973" cy="461665"/>
              </a:xfrm>
              <a:prstGeom prst="rect">
                <a:avLst/>
              </a:prstGeom>
            </p:spPr>
            <p:txBody>
              <a:bodyPr wrap="none">
                <a:spAutoFit/>
              </a:bodyPr>
              <a:lstStyle/>
              <a:p>
                <a:pPr algn="ctr"/>
                <a:r>
                  <a:rPr lang="ar-EG" sz="2400" b="1" dirty="0">
                    <a:solidFill>
                      <a:srgbClr val="002060"/>
                    </a:solidFill>
                    <a:ea typeface="Calibri" panose="020F0502020204030204" pitchFamily="34" charset="0"/>
                    <a:cs typeface="Sakkal Majalla" panose="02000000000000000000" pitchFamily="2" charset="-78"/>
                  </a:rPr>
                  <a:t>عدم تحكيم العاطفة</a:t>
                </a:r>
                <a:endParaRPr lang="ar-EG" sz="2800" dirty="0"/>
              </a:p>
            </p:txBody>
          </p:sp>
          <p:sp>
            <p:nvSpPr>
              <p:cNvPr id="65" name="Rectangle 64"/>
              <p:cNvSpPr/>
              <p:nvPr/>
            </p:nvSpPr>
            <p:spPr>
              <a:xfrm>
                <a:off x="7902991" y="3079089"/>
                <a:ext cx="314510" cy="461665"/>
              </a:xfrm>
              <a:prstGeom prst="rect">
                <a:avLst/>
              </a:prstGeom>
            </p:spPr>
            <p:txBody>
              <a:bodyPr wrap="none">
                <a:spAutoFit/>
              </a:bodyPr>
              <a:lstStyle/>
              <a:p>
                <a:pPr algn="ctr"/>
                <a:r>
                  <a:rPr lang="ar-EG" sz="2400" b="1" dirty="0">
                    <a:solidFill>
                      <a:schemeClr val="bg1"/>
                    </a:solidFill>
                    <a:ea typeface="Calibri" panose="020F0502020204030204" pitchFamily="34" charset="0"/>
                    <a:cs typeface="Sakkal Majalla" panose="02000000000000000000" pitchFamily="2" charset="-78"/>
                  </a:rPr>
                  <a:t>9</a:t>
                </a:r>
                <a:endParaRPr lang="ar-EG" sz="2800" dirty="0">
                  <a:solidFill>
                    <a:schemeClr val="bg1"/>
                  </a:solidFill>
                </a:endParaRPr>
              </a:p>
            </p:txBody>
          </p:sp>
        </p:grpSp>
      </p:grpSp>
    </p:spTree>
    <p:extLst>
      <p:ext uri="{BB962C8B-B14F-4D97-AF65-F5344CB8AC3E}">
        <p14:creationId xmlns:p14="http://schemas.microsoft.com/office/powerpoint/2010/main" val="406318622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barn(inVertical)">
                                      <p:cBhvr>
                                        <p:cTn id="14" dur="500"/>
                                        <p:tgtEl>
                                          <p:spTgt spid="17"/>
                                        </p:tgtEl>
                                      </p:cBhvr>
                                    </p:animEffect>
                                  </p:childTnLst>
                                </p:cTn>
                              </p:par>
                              <p:par>
                                <p:cTn id="15" presetID="16" presetClass="entr" presetSubtype="21"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barn(inVertical)">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26" presetClass="entr" presetSubtype="0" fill="hold" nodeType="click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wipe(down)">
                                      <p:cBhvr>
                                        <p:cTn id="22" dur="580">
                                          <p:stCondLst>
                                            <p:cond delay="0"/>
                                          </p:stCondLst>
                                        </p:cTn>
                                        <p:tgtEl>
                                          <p:spTgt spid="26"/>
                                        </p:tgtEl>
                                      </p:cBhvr>
                                    </p:animEffect>
                                    <p:anim calcmode="lin" valueType="num">
                                      <p:cBhvr>
                                        <p:cTn id="23" dur="1822" tmFilter="0,0; 0.14,0.36; 0.43,0.73; 0.71,0.91; 1.0,1.0">
                                          <p:stCondLst>
                                            <p:cond delay="0"/>
                                          </p:stCondLst>
                                        </p:cTn>
                                        <p:tgtEl>
                                          <p:spTgt spid="26"/>
                                        </p:tgtEl>
                                        <p:attrNameLst>
                                          <p:attrName>ppt_x</p:attrName>
                                        </p:attrNameLst>
                                      </p:cBhvr>
                                      <p:tavLst>
                                        <p:tav tm="0">
                                          <p:val>
                                            <p:strVal val="#ppt_x-0.25"/>
                                          </p:val>
                                        </p:tav>
                                        <p:tav tm="100000">
                                          <p:val>
                                            <p:strVal val="#ppt_x"/>
                                          </p:val>
                                        </p:tav>
                                      </p:tavLst>
                                    </p:anim>
                                    <p:anim calcmode="lin" valueType="num">
                                      <p:cBhvr>
                                        <p:cTn id="24" dur="664" tmFilter="0.0,0.0; 0.25,0.07; 0.50,0.2; 0.75,0.467; 1.0,1.0">
                                          <p:stCondLst>
                                            <p:cond delay="0"/>
                                          </p:stCondLst>
                                        </p:cTn>
                                        <p:tgtEl>
                                          <p:spTgt spid="26"/>
                                        </p:tgtEl>
                                        <p:attrNameLst>
                                          <p:attrName>ppt_y</p:attrName>
                                        </p:attrNameLst>
                                      </p:cBhvr>
                                      <p:tavLst>
                                        <p:tav tm="0" fmla="#ppt_y-sin(pi*$)/3">
                                          <p:val>
                                            <p:fltVal val="0.5"/>
                                          </p:val>
                                        </p:tav>
                                        <p:tav tm="100000">
                                          <p:val>
                                            <p:fltVal val="1"/>
                                          </p:val>
                                        </p:tav>
                                      </p:tavLst>
                                    </p:anim>
                                    <p:anim calcmode="lin" valueType="num">
                                      <p:cBhvr>
                                        <p:cTn id="25" dur="664" tmFilter="0, 0; 0.125,0.2665; 0.25,0.4; 0.375,0.465; 0.5,0.5;  0.625,0.535; 0.75,0.6; 0.875,0.7335; 1,1">
                                          <p:stCondLst>
                                            <p:cond delay="664"/>
                                          </p:stCondLst>
                                        </p:cTn>
                                        <p:tgtEl>
                                          <p:spTgt spid="26"/>
                                        </p:tgtEl>
                                        <p:attrNameLst>
                                          <p:attrName>ppt_y</p:attrName>
                                        </p:attrNameLst>
                                      </p:cBhvr>
                                      <p:tavLst>
                                        <p:tav tm="0" fmla="#ppt_y-sin(pi*$)/9">
                                          <p:val>
                                            <p:fltVal val="0"/>
                                          </p:val>
                                        </p:tav>
                                        <p:tav tm="100000">
                                          <p:val>
                                            <p:fltVal val="1"/>
                                          </p:val>
                                        </p:tav>
                                      </p:tavLst>
                                    </p:anim>
                                    <p:anim calcmode="lin" valueType="num">
                                      <p:cBhvr>
                                        <p:cTn id="26" dur="332" tmFilter="0, 0; 0.125,0.2665; 0.25,0.4; 0.375,0.465; 0.5,0.5;  0.625,0.535; 0.75,0.6; 0.875,0.7335; 1,1">
                                          <p:stCondLst>
                                            <p:cond delay="1324"/>
                                          </p:stCondLst>
                                        </p:cTn>
                                        <p:tgtEl>
                                          <p:spTgt spid="26"/>
                                        </p:tgtEl>
                                        <p:attrNameLst>
                                          <p:attrName>ppt_y</p:attrName>
                                        </p:attrNameLst>
                                      </p:cBhvr>
                                      <p:tavLst>
                                        <p:tav tm="0" fmla="#ppt_y-sin(pi*$)/27">
                                          <p:val>
                                            <p:fltVal val="0"/>
                                          </p:val>
                                        </p:tav>
                                        <p:tav tm="100000">
                                          <p:val>
                                            <p:fltVal val="1"/>
                                          </p:val>
                                        </p:tav>
                                      </p:tavLst>
                                    </p:anim>
                                    <p:anim calcmode="lin" valueType="num">
                                      <p:cBhvr>
                                        <p:cTn id="27" dur="164" tmFilter="0, 0; 0.125,0.2665; 0.25,0.4; 0.375,0.465; 0.5,0.5;  0.625,0.535; 0.75,0.6; 0.875,0.7335; 1,1">
                                          <p:stCondLst>
                                            <p:cond delay="1656"/>
                                          </p:stCondLst>
                                        </p:cTn>
                                        <p:tgtEl>
                                          <p:spTgt spid="26"/>
                                        </p:tgtEl>
                                        <p:attrNameLst>
                                          <p:attrName>ppt_y</p:attrName>
                                        </p:attrNameLst>
                                      </p:cBhvr>
                                      <p:tavLst>
                                        <p:tav tm="0" fmla="#ppt_y-sin(pi*$)/81">
                                          <p:val>
                                            <p:fltVal val="0"/>
                                          </p:val>
                                        </p:tav>
                                        <p:tav tm="100000">
                                          <p:val>
                                            <p:fltVal val="1"/>
                                          </p:val>
                                        </p:tav>
                                      </p:tavLst>
                                    </p:anim>
                                    <p:animScale>
                                      <p:cBhvr>
                                        <p:cTn id="28" dur="26">
                                          <p:stCondLst>
                                            <p:cond delay="650"/>
                                          </p:stCondLst>
                                        </p:cTn>
                                        <p:tgtEl>
                                          <p:spTgt spid="26"/>
                                        </p:tgtEl>
                                      </p:cBhvr>
                                      <p:to x="100000" y="60000"/>
                                    </p:animScale>
                                    <p:animScale>
                                      <p:cBhvr>
                                        <p:cTn id="29" dur="166" decel="50000">
                                          <p:stCondLst>
                                            <p:cond delay="676"/>
                                          </p:stCondLst>
                                        </p:cTn>
                                        <p:tgtEl>
                                          <p:spTgt spid="26"/>
                                        </p:tgtEl>
                                      </p:cBhvr>
                                      <p:to x="100000" y="100000"/>
                                    </p:animScale>
                                    <p:animScale>
                                      <p:cBhvr>
                                        <p:cTn id="30" dur="26">
                                          <p:stCondLst>
                                            <p:cond delay="1312"/>
                                          </p:stCondLst>
                                        </p:cTn>
                                        <p:tgtEl>
                                          <p:spTgt spid="26"/>
                                        </p:tgtEl>
                                      </p:cBhvr>
                                      <p:to x="100000" y="80000"/>
                                    </p:animScale>
                                    <p:animScale>
                                      <p:cBhvr>
                                        <p:cTn id="31" dur="166" decel="50000">
                                          <p:stCondLst>
                                            <p:cond delay="1338"/>
                                          </p:stCondLst>
                                        </p:cTn>
                                        <p:tgtEl>
                                          <p:spTgt spid="26"/>
                                        </p:tgtEl>
                                      </p:cBhvr>
                                      <p:to x="100000" y="100000"/>
                                    </p:animScale>
                                    <p:animScale>
                                      <p:cBhvr>
                                        <p:cTn id="32" dur="26">
                                          <p:stCondLst>
                                            <p:cond delay="1642"/>
                                          </p:stCondLst>
                                        </p:cTn>
                                        <p:tgtEl>
                                          <p:spTgt spid="26"/>
                                        </p:tgtEl>
                                      </p:cBhvr>
                                      <p:to x="100000" y="90000"/>
                                    </p:animScale>
                                    <p:animScale>
                                      <p:cBhvr>
                                        <p:cTn id="33" dur="166" decel="50000">
                                          <p:stCondLst>
                                            <p:cond delay="1668"/>
                                          </p:stCondLst>
                                        </p:cTn>
                                        <p:tgtEl>
                                          <p:spTgt spid="26"/>
                                        </p:tgtEl>
                                      </p:cBhvr>
                                      <p:to x="100000" y="100000"/>
                                    </p:animScale>
                                    <p:animScale>
                                      <p:cBhvr>
                                        <p:cTn id="34" dur="26">
                                          <p:stCondLst>
                                            <p:cond delay="1808"/>
                                          </p:stCondLst>
                                        </p:cTn>
                                        <p:tgtEl>
                                          <p:spTgt spid="26"/>
                                        </p:tgtEl>
                                      </p:cBhvr>
                                      <p:to x="100000" y="95000"/>
                                    </p:animScale>
                                    <p:animScale>
                                      <p:cBhvr>
                                        <p:cTn id="35" dur="166" decel="50000">
                                          <p:stCondLst>
                                            <p:cond delay="1834"/>
                                          </p:stCondLst>
                                        </p:cTn>
                                        <p:tgtEl>
                                          <p:spTgt spid="26"/>
                                        </p:tgtEl>
                                      </p:cBhvr>
                                      <p:to x="100000" y="100000"/>
                                    </p:animScale>
                                  </p:childTnLst>
                                </p:cTn>
                              </p:par>
                            </p:childTnLst>
                          </p:cTn>
                        </p:par>
                      </p:childTnLst>
                    </p:cTn>
                  </p:par>
                  <p:par>
                    <p:cTn id="36" fill="hold">
                      <p:stCondLst>
                        <p:cond delay="indefinite"/>
                      </p:stCondLst>
                      <p:childTnLst>
                        <p:par>
                          <p:cTn id="37" fill="hold">
                            <p:stCondLst>
                              <p:cond delay="0"/>
                            </p:stCondLst>
                            <p:childTnLst>
                              <p:par>
                                <p:cTn id="38" presetID="26" presetClass="entr" presetSubtype="0" fill="hold" nodeType="click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wipe(down)">
                                      <p:cBhvr>
                                        <p:cTn id="40" dur="580">
                                          <p:stCondLst>
                                            <p:cond delay="0"/>
                                          </p:stCondLst>
                                        </p:cTn>
                                        <p:tgtEl>
                                          <p:spTgt spid="31"/>
                                        </p:tgtEl>
                                      </p:cBhvr>
                                    </p:animEffect>
                                    <p:anim calcmode="lin" valueType="num">
                                      <p:cBhvr>
                                        <p:cTn id="41" dur="1822" tmFilter="0,0; 0.14,0.36; 0.43,0.73; 0.71,0.91; 1.0,1.0">
                                          <p:stCondLst>
                                            <p:cond delay="0"/>
                                          </p:stCondLst>
                                        </p:cTn>
                                        <p:tgtEl>
                                          <p:spTgt spid="31"/>
                                        </p:tgtEl>
                                        <p:attrNameLst>
                                          <p:attrName>ppt_x</p:attrName>
                                        </p:attrNameLst>
                                      </p:cBhvr>
                                      <p:tavLst>
                                        <p:tav tm="0">
                                          <p:val>
                                            <p:strVal val="#ppt_x-0.25"/>
                                          </p:val>
                                        </p:tav>
                                        <p:tav tm="100000">
                                          <p:val>
                                            <p:strVal val="#ppt_x"/>
                                          </p:val>
                                        </p:tav>
                                      </p:tavLst>
                                    </p:anim>
                                    <p:anim calcmode="lin" valueType="num">
                                      <p:cBhvr>
                                        <p:cTn id="42" dur="664" tmFilter="0.0,0.0; 0.25,0.07; 0.50,0.2; 0.75,0.467; 1.0,1.0">
                                          <p:stCondLst>
                                            <p:cond delay="0"/>
                                          </p:stCondLst>
                                        </p:cTn>
                                        <p:tgtEl>
                                          <p:spTgt spid="31"/>
                                        </p:tgtEl>
                                        <p:attrNameLst>
                                          <p:attrName>ppt_y</p:attrName>
                                        </p:attrNameLst>
                                      </p:cBhvr>
                                      <p:tavLst>
                                        <p:tav tm="0" fmla="#ppt_y-sin(pi*$)/3">
                                          <p:val>
                                            <p:fltVal val="0.5"/>
                                          </p:val>
                                        </p:tav>
                                        <p:tav tm="100000">
                                          <p:val>
                                            <p:fltVal val="1"/>
                                          </p:val>
                                        </p:tav>
                                      </p:tavLst>
                                    </p:anim>
                                    <p:anim calcmode="lin" valueType="num">
                                      <p:cBhvr>
                                        <p:cTn id="43" dur="664" tmFilter="0, 0; 0.125,0.2665; 0.25,0.4; 0.375,0.465; 0.5,0.5;  0.625,0.535; 0.75,0.6; 0.875,0.7335; 1,1">
                                          <p:stCondLst>
                                            <p:cond delay="664"/>
                                          </p:stCondLst>
                                        </p:cTn>
                                        <p:tgtEl>
                                          <p:spTgt spid="31"/>
                                        </p:tgtEl>
                                        <p:attrNameLst>
                                          <p:attrName>ppt_y</p:attrName>
                                        </p:attrNameLst>
                                      </p:cBhvr>
                                      <p:tavLst>
                                        <p:tav tm="0" fmla="#ppt_y-sin(pi*$)/9">
                                          <p:val>
                                            <p:fltVal val="0"/>
                                          </p:val>
                                        </p:tav>
                                        <p:tav tm="100000">
                                          <p:val>
                                            <p:fltVal val="1"/>
                                          </p:val>
                                        </p:tav>
                                      </p:tavLst>
                                    </p:anim>
                                    <p:anim calcmode="lin" valueType="num">
                                      <p:cBhvr>
                                        <p:cTn id="44" dur="332" tmFilter="0, 0; 0.125,0.2665; 0.25,0.4; 0.375,0.465; 0.5,0.5;  0.625,0.535; 0.75,0.6; 0.875,0.7335; 1,1">
                                          <p:stCondLst>
                                            <p:cond delay="1324"/>
                                          </p:stCondLst>
                                        </p:cTn>
                                        <p:tgtEl>
                                          <p:spTgt spid="31"/>
                                        </p:tgtEl>
                                        <p:attrNameLst>
                                          <p:attrName>ppt_y</p:attrName>
                                        </p:attrNameLst>
                                      </p:cBhvr>
                                      <p:tavLst>
                                        <p:tav tm="0" fmla="#ppt_y-sin(pi*$)/27">
                                          <p:val>
                                            <p:fltVal val="0"/>
                                          </p:val>
                                        </p:tav>
                                        <p:tav tm="100000">
                                          <p:val>
                                            <p:fltVal val="1"/>
                                          </p:val>
                                        </p:tav>
                                      </p:tavLst>
                                    </p:anim>
                                    <p:anim calcmode="lin" valueType="num">
                                      <p:cBhvr>
                                        <p:cTn id="45" dur="164" tmFilter="0, 0; 0.125,0.2665; 0.25,0.4; 0.375,0.465; 0.5,0.5;  0.625,0.535; 0.75,0.6; 0.875,0.7335; 1,1">
                                          <p:stCondLst>
                                            <p:cond delay="1656"/>
                                          </p:stCondLst>
                                        </p:cTn>
                                        <p:tgtEl>
                                          <p:spTgt spid="31"/>
                                        </p:tgtEl>
                                        <p:attrNameLst>
                                          <p:attrName>ppt_y</p:attrName>
                                        </p:attrNameLst>
                                      </p:cBhvr>
                                      <p:tavLst>
                                        <p:tav tm="0" fmla="#ppt_y-sin(pi*$)/81">
                                          <p:val>
                                            <p:fltVal val="0"/>
                                          </p:val>
                                        </p:tav>
                                        <p:tav tm="100000">
                                          <p:val>
                                            <p:fltVal val="1"/>
                                          </p:val>
                                        </p:tav>
                                      </p:tavLst>
                                    </p:anim>
                                    <p:animScale>
                                      <p:cBhvr>
                                        <p:cTn id="46" dur="26">
                                          <p:stCondLst>
                                            <p:cond delay="650"/>
                                          </p:stCondLst>
                                        </p:cTn>
                                        <p:tgtEl>
                                          <p:spTgt spid="31"/>
                                        </p:tgtEl>
                                      </p:cBhvr>
                                      <p:to x="100000" y="60000"/>
                                    </p:animScale>
                                    <p:animScale>
                                      <p:cBhvr>
                                        <p:cTn id="47" dur="166" decel="50000">
                                          <p:stCondLst>
                                            <p:cond delay="676"/>
                                          </p:stCondLst>
                                        </p:cTn>
                                        <p:tgtEl>
                                          <p:spTgt spid="31"/>
                                        </p:tgtEl>
                                      </p:cBhvr>
                                      <p:to x="100000" y="100000"/>
                                    </p:animScale>
                                    <p:animScale>
                                      <p:cBhvr>
                                        <p:cTn id="48" dur="26">
                                          <p:stCondLst>
                                            <p:cond delay="1312"/>
                                          </p:stCondLst>
                                        </p:cTn>
                                        <p:tgtEl>
                                          <p:spTgt spid="31"/>
                                        </p:tgtEl>
                                      </p:cBhvr>
                                      <p:to x="100000" y="80000"/>
                                    </p:animScale>
                                    <p:animScale>
                                      <p:cBhvr>
                                        <p:cTn id="49" dur="166" decel="50000">
                                          <p:stCondLst>
                                            <p:cond delay="1338"/>
                                          </p:stCondLst>
                                        </p:cTn>
                                        <p:tgtEl>
                                          <p:spTgt spid="31"/>
                                        </p:tgtEl>
                                      </p:cBhvr>
                                      <p:to x="100000" y="100000"/>
                                    </p:animScale>
                                    <p:animScale>
                                      <p:cBhvr>
                                        <p:cTn id="50" dur="26">
                                          <p:stCondLst>
                                            <p:cond delay="1642"/>
                                          </p:stCondLst>
                                        </p:cTn>
                                        <p:tgtEl>
                                          <p:spTgt spid="31"/>
                                        </p:tgtEl>
                                      </p:cBhvr>
                                      <p:to x="100000" y="90000"/>
                                    </p:animScale>
                                    <p:animScale>
                                      <p:cBhvr>
                                        <p:cTn id="51" dur="166" decel="50000">
                                          <p:stCondLst>
                                            <p:cond delay="1668"/>
                                          </p:stCondLst>
                                        </p:cTn>
                                        <p:tgtEl>
                                          <p:spTgt spid="31"/>
                                        </p:tgtEl>
                                      </p:cBhvr>
                                      <p:to x="100000" y="100000"/>
                                    </p:animScale>
                                    <p:animScale>
                                      <p:cBhvr>
                                        <p:cTn id="52" dur="26">
                                          <p:stCondLst>
                                            <p:cond delay="1808"/>
                                          </p:stCondLst>
                                        </p:cTn>
                                        <p:tgtEl>
                                          <p:spTgt spid="31"/>
                                        </p:tgtEl>
                                      </p:cBhvr>
                                      <p:to x="100000" y="95000"/>
                                    </p:animScale>
                                    <p:animScale>
                                      <p:cBhvr>
                                        <p:cTn id="53" dur="166" decel="50000">
                                          <p:stCondLst>
                                            <p:cond delay="1834"/>
                                          </p:stCondLst>
                                        </p:cTn>
                                        <p:tgtEl>
                                          <p:spTgt spid="31"/>
                                        </p:tgtEl>
                                      </p:cBhvr>
                                      <p:to x="100000" y="100000"/>
                                    </p:animScale>
                                  </p:childTnLst>
                                </p:cTn>
                              </p:par>
                            </p:childTnLst>
                          </p:cTn>
                        </p:par>
                      </p:childTnLst>
                    </p:cTn>
                  </p:par>
                  <p:par>
                    <p:cTn id="54" fill="hold">
                      <p:stCondLst>
                        <p:cond delay="indefinite"/>
                      </p:stCondLst>
                      <p:childTnLst>
                        <p:par>
                          <p:cTn id="55" fill="hold">
                            <p:stCondLst>
                              <p:cond delay="0"/>
                            </p:stCondLst>
                            <p:childTnLst>
                              <p:par>
                                <p:cTn id="56" presetID="26" presetClass="entr" presetSubtype="0" fill="hold" nodeType="clickEffect">
                                  <p:stCondLst>
                                    <p:cond delay="0"/>
                                  </p:stCondLst>
                                  <p:childTnLst>
                                    <p:set>
                                      <p:cBhvr>
                                        <p:cTn id="57" dur="1" fill="hold">
                                          <p:stCondLst>
                                            <p:cond delay="0"/>
                                          </p:stCondLst>
                                        </p:cTn>
                                        <p:tgtEl>
                                          <p:spTgt spid="36"/>
                                        </p:tgtEl>
                                        <p:attrNameLst>
                                          <p:attrName>style.visibility</p:attrName>
                                        </p:attrNameLst>
                                      </p:cBhvr>
                                      <p:to>
                                        <p:strVal val="visible"/>
                                      </p:to>
                                    </p:set>
                                    <p:animEffect transition="in" filter="wipe(down)">
                                      <p:cBhvr>
                                        <p:cTn id="58" dur="580">
                                          <p:stCondLst>
                                            <p:cond delay="0"/>
                                          </p:stCondLst>
                                        </p:cTn>
                                        <p:tgtEl>
                                          <p:spTgt spid="36"/>
                                        </p:tgtEl>
                                      </p:cBhvr>
                                    </p:animEffect>
                                    <p:anim calcmode="lin" valueType="num">
                                      <p:cBhvr>
                                        <p:cTn id="59" dur="1822" tmFilter="0,0; 0.14,0.36; 0.43,0.73; 0.71,0.91; 1.0,1.0">
                                          <p:stCondLst>
                                            <p:cond delay="0"/>
                                          </p:stCondLst>
                                        </p:cTn>
                                        <p:tgtEl>
                                          <p:spTgt spid="36"/>
                                        </p:tgtEl>
                                        <p:attrNameLst>
                                          <p:attrName>ppt_x</p:attrName>
                                        </p:attrNameLst>
                                      </p:cBhvr>
                                      <p:tavLst>
                                        <p:tav tm="0">
                                          <p:val>
                                            <p:strVal val="#ppt_x-0.25"/>
                                          </p:val>
                                        </p:tav>
                                        <p:tav tm="100000">
                                          <p:val>
                                            <p:strVal val="#ppt_x"/>
                                          </p:val>
                                        </p:tav>
                                      </p:tavLst>
                                    </p:anim>
                                    <p:anim calcmode="lin" valueType="num">
                                      <p:cBhvr>
                                        <p:cTn id="60" dur="664" tmFilter="0.0,0.0; 0.25,0.07; 0.50,0.2; 0.75,0.467; 1.0,1.0">
                                          <p:stCondLst>
                                            <p:cond delay="0"/>
                                          </p:stCondLst>
                                        </p:cTn>
                                        <p:tgtEl>
                                          <p:spTgt spid="36"/>
                                        </p:tgtEl>
                                        <p:attrNameLst>
                                          <p:attrName>ppt_y</p:attrName>
                                        </p:attrNameLst>
                                      </p:cBhvr>
                                      <p:tavLst>
                                        <p:tav tm="0" fmla="#ppt_y-sin(pi*$)/3">
                                          <p:val>
                                            <p:fltVal val="0.5"/>
                                          </p:val>
                                        </p:tav>
                                        <p:tav tm="100000">
                                          <p:val>
                                            <p:fltVal val="1"/>
                                          </p:val>
                                        </p:tav>
                                      </p:tavLst>
                                    </p:anim>
                                    <p:anim calcmode="lin" valueType="num">
                                      <p:cBhvr>
                                        <p:cTn id="61" dur="664" tmFilter="0, 0; 0.125,0.2665; 0.25,0.4; 0.375,0.465; 0.5,0.5;  0.625,0.535; 0.75,0.6; 0.875,0.7335; 1,1">
                                          <p:stCondLst>
                                            <p:cond delay="664"/>
                                          </p:stCondLst>
                                        </p:cTn>
                                        <p:tgtEl>
                                          <p:spTgt spid="36"/>
                                        </p:tgtEl>
                                        <p:attrNameLst>
                                          <p:attrName>ppt_y</p:attrName>
                                        </p:attrNameLst>
                                      </p:cBhvr>
                                      <p:tavLst>
                                        <p:tav tm="0" fmla="#ppt_y-sin(pi*$)/9">
                                          <p:val>
                                            <p:fltVal val="0"/>
                                          </p:val>
                                        </p:tav>
                                        <p:tav tm="100000">
                                          <p:val>
                                            <p:fltVal val="1"/>
                                          </p:val>
                                        </p:tav>
                                      </p:tavLst>
                                    </p:anim>
                                    <p:anim calcmode="lin" valueType="num">
                                      <p:cBhvr>
                                        <p:cTn id="62" dur="332" tmFilter="0, 0; 0.125,0.2665; 0.25,0.4; 0.375,0.465; 0.5,0.5;  0.625,0.535; 0.75,0.6; 0.875,0.7335; 1,1">
                                          <p:stCondLst>
                                            <p:cond delay="1324"/>
                                          </p:stCondLst>
                                        </p:cTn>
                                        <p:tgtEl>
                                          <p:spTgt spid="36"/>
                                        </p:tgtEl>
                                        <p:attrNameLst>
                                          <p:attrName>ppt_y</p:attrName>
                                        </p:attrNameLst>
                                      </p:cBhvr>
                                      <p:tavLst>
                                        <p:tav tm="0" fmla="#ppt_y-sin(pi*$)/27">
                                          <p:val>
                                            <p:fltVal val="0"/>
                                          </p:val>
                                        </p:tav>
                                        <p:tav tm="100000">
                                          <p:val>
                                            <p:fltVal val="1"/>
                                          </p:val>
                                        </p:tav>
                                      </p:tavLst>
                                    </p:anim>
                                    <p:anim calcmode="lin" valueType="num">
                                      <p:cBhvr>
                                        <p:cTn id="63" dur="164" tmFilter="0, 0; 0.125,0.2665; 0.25,0.4; 0.375,0.465; 0.5,0.5;  0.625,0.535; 0.75,0.6; 0.875,0.7335; 1,1">
                                          <p:stCondLst>
                                            <p:cond delay="1656"/>
                                          </p:stCondLst>
                                        </p:cTn>
                                        <p:tgtEl>
                                          <p:spTgt spid="36"/>
                                        </p:tgtEl>
                                        <p:attrNameLst>
                                          <p:attrName>ppt_y</p:attrName>
                                        </p:attrNameLst>
                                      </p:cBhvr>
                                      <p:tavLst>
                                        <p:tav tm="0" fmla="#ppt_y-sin(pi*$)/81">
                                          <p:val>
                                            <p:fltVal val="0"/>
                                          </p:val>
                                        </p:tav>
                                        <p:tav tm="100000">
                                          <p:val>
                                            <p:fltVal val="1"/>
                                          </p:val>
                                        </p:tav>
                                      </p:tavLst>
                                    </p:anim>
                                    <p:animScale>
                                      <p:cBhvr>
                                        <p:cTn id="64" dur="26">
                                          <p:stCondLst>
                                            <p:cond delay="650"/>
                                          </p:stCondLst>
                                        </p:cTn>
                                        <p:tgtEl>
                                          <p:spTgt spid="36"/>
                                        </p:tgtEl>
                                      </p:cBhvr>
                                      <p:to x="100000" y="60000"/>
                                    </p:animScale>
                                    <p:animScale>
                                      <p:cBhvr>
                                        <p:cTn id="65" dur="166" decel="50000">
                                          <p:stCondLst>
                                            <p:cond delay="676"/>
                                          </p:stCondLst>
                                        </p:cTn>
                                        <p:tgtEl>
                                          <p:spTgt spid="36"/>
                                        </p:tgtEl>
                                      </p:cBhvr>
                                      <p:to x="100000" y="100000"/>
                                    </p:animScale>
                                    <p:animScale>
                                      <p:cBhvr>
                                        <p:cTn id="66" dur="26">
                                          <p:stCondLst>
                                            <p:cond delay="1312"/>
                                          </p:stCondLst>
                                        </p:cTn>
                                        <p:tgtEl>
                                          <p:spTgt spid="36"/>
                                        </p:tgtEl>
                                      </p:cBhvr>
                                      <p:to x="100000" y="80000"/>
                                    </p:animScale>
                                    <p:animScale>
                                      <p:cBhvr>
                                        <p:cTn id="67" dur="166" decel="50000">
                                          <p:stCondLst>
                                            <p:cond delay="1338"/>
                                          </p:stCondLst>
                                        </p:cTn>
                                        <p:tgtEl>
                                          <p:spTgt spid="36"/>
                                        </p:tgtEl>
                                      </p:cBhvr>
                                      <p:to x="100000" y="100000"/>
                                    </p:animScale>
                                    <p:animScale>
                                      <p:cBhvr>
                                        <p:cTn id="68" dur="26">
                                          <p:stCondLst>
                                            <p:cond delay="1642"/>
                                          </p:stCondLst>
                                        </p:cTn>
                                        <p:tgtEl>
                                          <p:spTgt spid="36"/>
                                        </p:tgtEl>
                                      </p:cBhvr>
                                      <p:to x="100000" y="90000"/>
                                    </p:animScale>
                                    <p:animScale>
                                      <p:cBhvr>
                                        <p:cTn id="69" dur="166" decel="50000">
                                          <p:stCondLst>
                                            <p:cond delay="1668"/>
                                          </p:stCondLst>
                                        </p:cTn>
                                        <p:tgtEl>
                                          <p:spTgt spid="36"/>
                                        </p:tgtEl>
                                      </p:cBhvr>
                                      <p:to x="100000" y="100000"/>
                                    </p:animScale>
                                    <p:animScale>
                                      <p:cBhvr>
                                        <p:cTn id="70" dur="26">
                                          <p:stCondLst>
                                            <p:cond delay="1808"/>
                                          </p:stCondLst>
                                        </p:cTn>
                                        <p:tgtEl>
                                          <p:spTgt spid="36"/>
                                        </p:tgtEl>
                                      </p:cBhvr>
                                      <p:to x="100000" y="95000"/>
                                    </p:animScale>
                                    <p:animScale>
                                      <p:cBhvr>
                                        <p:cTn id="71" dur="166" decel="50000">
                                          <p:stCondLst>
                                            <p:cond delay="1834"/>
                                          </p:stCondLst>
                                        </p:cTn>
                                        <p:tgtEl>
                                          <p:spTgt spid="36"/>
                                        </p:tgtEl>
                                      </p:cBhvr>
                                      <p:to x="100000" y="100000"/>
                                    </p:animScale>
                                  </p:childTnLst>
                                </p:cTn>
                              </p:par>
                            </p:childTnLst>
                          </p:cTn>
                        </p:par>
                      </p:childTnLst>
                    </p:cTn>
                  </p:par>
                  <p:par>
                    <p:cTn id="72" fill="hold">
                      <p:stCondLst>
                        <p:cond delay="indefinite"/>
                      </p:stCondLst>
                      <p:childTnLst>
                        <p:par>
                          <p:cTn id="73" fill="hold">
                            <p:stCondLst>
                              <p:cond delay="0"/>
                            </p:stCondLst>
                            <p:childTnLst>
                              <p:par>
                                <p:cTn id="74" presetID="26" presetClass="entr" presetSubtype="0" fill="hold" nodeType="clickEffect">
                                  <p:stCondLst>
                                    <p:cond delay="0"/>
                                  </p:stCondLst>
                                  <p:childTnLst>
                                    <p:set>
                                      <p:cBhvr>
                                        <p:cTn id="75" dur="1" fill="hold">
                                          <p:stCondLst>
                                            <p:cond delay="0"/>
                                          </p:stCondLst>
                                        </p:cTn>
                                        <p:tgtEl>
                                          <p:spTgt spid="41"/>
                                        </p:tgtEl>
                                        <p:attrNameLst>
                                          <p:attrName>style.visibility</p:attrName>
                                        </p:attrNameLst>
                                      </p:cBhvr>
                                      <p:to>
                                        <p:strVal val="visible"/>
                                      </p:to>
                                    </p:set>
                                    <p:animEffect transition="in" filter="wipe(down)">
                                      <p:cBhvr>
                                        <p:cTn id="76" dur="580">
                                          <p:stCondLst>
                                            <p:cond delay="0"/>
                                          </p:stCondLst>
                                        </p:cTn>
                                        <p:tgtEl>
                                          <p:spTgt spid="41"/>
                                        </p:tgtEl>
                                      </p:cBhvr>
                                    </p:animEffect>
                                    <p:anim calcmode="lin" valueType="num">
                                      <p:cBhvr>
                                        <p:cTn id="77" dur="1822" tmFilter="0,0; 0.14,0.36; 0.43,0.73; 0.71,0.91; 1.0,1.0">
                                          <p:stCondLst>
                                            <p:cond delay="0"/>
                                          </p:stCondLst>
                                        </p:cTn>
                                        <p:tgtEl>
                                          <p:spTgt spid="41"/>
                                        </p:tgtEl>
                                        <p:attrNameLst>
                                          <p:attrName>ppt_x</p:attrName>
                                        </p:attrNameLst>
                                      </p:cBhvr>
                                      <p:tavLst>
                                        <p:tav tm="0">
                                          <p:val>
                                            <p:strVal val="#ppt_x-0.25"/>
                                          </p:val>
                                        </p:tav>
                                        <p:tav tm="100000">
                                          <p:val>
                                            <p:strVal val="#ppt_x"/>
                                          </p:val>
                                        </p:tav>
                                      </p:tavLst>
                                    </p:anim>
                                    <p:anim calcmode="lin" valueType="num">
                                      <p:cBhvr>
                                        <p:cTn id="78" dur="664" tmFilter="0.0,0.0; 0.25,0.07; 0.50,0.2; 0.75,0.467; 1.0,1.0">
                                          <p:stCondLst>
                                            <p:cond delay="0"/>
                                          </p:stCondLst>
                                        </p:cTn>
                                        <p:tgtEl>
                                          <p:spTgt spid="41"/>
                                        </p:tgtEl>
                                        <p:attrNameLst>
                                          <p:attrName>ppt_y</p:attrName>
                                        </p:attrNameLst>
                                      </p:cBhvr>
                                      <p:tavLst>
                                        <p:tav tm="0" fmla="#ppt_y-sin(pi*$)/3">
                                          <p:val>
                                            <p:fltVal val="0.5"/>
                                          </p:val>
                                        </p:tav>
                                        <p:tav tm="100000">
                                          <p:val>
                                            <p:fltVal val="1"/>
                                          </p:val>
                                        </p:tav>
                                      </p:tavLst>
                                    </p:anim>
                                    <p:anim calcmode="lin" valueType="num">
                                      <p:cBhvr>
                                        <p:cTn id="79" dur="664" tmFilter="0, 0; 0.125,0.2665; 0.25,0.4; 0.375,0.465; 0.5,0.5;  0.625,0.535; 0.75,0.6; 0.875,0.7335; 1,1">
                                          <p:stCondLst>
                                            <p:cond delay="664"/>
                                          </p:stCondLst>
                                        </p:cTn>
                                        <p:tgtEl>
                                          <p:spTgt spid="41"/>
                                        </p:tgtEl>
                                        <p:attrNameLst>
                                          <p:attrName>ppt_y</p:attrName>
                                        </p:attrNameLst>
                                      </p:cBhvr>
                                      <p:tavLst>
                                        <p:tav tm="0" fmla="#ppt_y-sin(pi*$)/9">
                                          <p:val>
                                            <p:fltVal val="0"/>
                                          </p:val>
                                        </p:tav>
                                        <p:tav tm="100000">
                                          <p:val>
                                            <p:fltVal val="1"/>
                                          </p:val>
                                        </p:tav>
                                      </p:tavLst>
                                    </p:anim>
                                    <p:anim calcmode="lin" valueType="num">
                                      <p:cBhvr>
                                        <p:cTn id="80" dur="332" tmFilter="0, 0; 0.125,0.2665; 0.25,0.4; 0.375,0.465; 0.5,0.5;  0.625,0.535; 0.75,0.6; 0.875,0.7335; 1,1">
                                          <p:stCondLst>
                                            <p:cond delay="1324"/>
                                          </p:stCondLst>
                                        </p:cTn>
                                        <p:tgtEl>
                                          <p:spTgt spid="41"/>
                                        </p:tgtEl>
                                        <p:attrNameLst>
                                          <p:attrName>ppt_y</p:attrName>
                                        </p:attrNameLst>
                                      </p:cBhvr>
                                      <p:tavLst>
                                        <p:tav tm="0" fmla="#ppt_y-sin(pi*$)/27">
                                          <p:val>
                                            <p:fltVal val="0"/>
                                          </p:val>
                                        </p:tav>
                                        <p:tav tm="100000">
                                          <p:val>
                                            <p:fltVal val="1"/>
                                          </p:val>
                                        </p:tav>
                                      </p:tavLst>
                                    </p:anim>
                                    <p:anim calcmode="lin" valueType="num">
                                      <p:cBhvr>
                                        <p:cTn id="81" dur="164" tmFilter="0, 0; 0.125,0.2665; 0.25,0.4; 0.375,0.465; 0.5,0.5;  0.625,0.535; 0.75,0.6; 0.875,0.7335; 1,1">
                                          <p:stCondLst>
                                            <p:cond delay="1656"/>
                                          </p:stCondLst>
                                        </p:cTn>
                                        <p:tgtEl>
                                          <p:spTgt spid="41"/>
                                        </p:tgtEl>
                                        <p:attrNameLst>
                                          <p:attrName>ppt_y</p:attrName>
                                        </p:attrNameLst>
                                      </p:cBhvr>
                                      <p:tavLst>
                                        <p:tav tm="0" fmla="#ppt_y-sin(pi*$)/81">
                                          <p:val>
                                            <p:fltVal val="0"/>
                                          </p:val>
                                        </p:tav>
                                        <p:tav tm="100000">
                                          <p:val>
                                            <p:fltVal val="1"/>
                                          </p:val>
                                        </p:tav>
                                      </p:tavLst>
                                    </p:anim>
                                    <p:animScale>
                                      <p:cBhvr>
                                        <p:cTn id="82" dur="26">
                                          <p:stCondLst>
                                            <p:cond delay="650"/>
                                          </p:stCondLst>
                                        </p:cTn>
                                        <p:tgtEl>
                                          <p:spTgt spid="41"/>
                                        </p:tgtEl>
                                      </p:cBhvr>
                                      <p:to x="100000" y="60000"/>
                                    </p:animScale>
                                    <p:animScale>
                                      <p:cBhvr>
                                        <p:cTn id="83" dur="166" decel="50000">
                                          <p:stCondLst>
                                            <p:cond delay="676"/>
                                          </p:stCondLst>
                                        </p:cTn>
                                        <p:tgtEl>
                                          <p:spTgt spid="41"/>
                                        </p:tgtEl>
                                      </p:cBhvr>
                                      <p:to x="100000" y="100000"/>
                                    </p:animScale>
                                    <p:animScale>
                                      <p:cBhvr>
                                        <p:cTn id="84" dur="26">
                                          <p:stCondLst>
                                            <p:cond delay="1312"/>
                                          </p:stCondLst>
                                        </p:cTn>
                                        <p:tgtEl>
                                          <p:spTgt spid="41"/>
                                        </p:tgtEl>
                                      </p:cBhvr>
                                      <p:to x="100000" y="80000"/>
                                    </p:animScale>
                                    <p:animScale>
                                      <p:cBhvr>
                                        <p:cTn id="85" dur="166" decel="50000">
                                          <p:stCondLst>
                                            <p:cond delay="1338"/>
                                          </p:stCondLst>
                                        </p:cTn>
                                        <p:tgtEl>
                                          <p:spTgt spid="41"/>
                                        </p:tgtEl>
                                      </p:cBhvr>
                                      <p:to x="100000" y="100000"/>
                                    </p:animScale>
                                    <p:animScale>
                                      <p:cBhvr>
                                        <p:cTn id="86" dur="26">
                                          <p:stCondLst>
                                            <p:cond delay="1642"/>
                                          </p:stCondLst>
                                        </p:cTn>
                                        <p:tgtEl>
                                          <p:spTgt spid="41"/>
                                        </p:tgtEl>
                                      </p:cBhvr>
                                      <p:to x="100000" y="90000"/>
                                    </p:animScale>
                                    <p:animScale>
                                      <p:cBhvr>
                                        <p:cTn id="87" dur="166" decel="50000">
                                          <p:stCondLst>
                                            <p:cond delay="1668"/>
                                          </p:stCondLst>
                                        </p:cTn>
                                        <p:tgtEl>
                                          <p:spTgt spid="41"/>
                                        </p:tgtEl>
                                      </p:cBhvr>
                                      <p:to x="100000" y="100000"/>
                                    </p:animScale>
                                    <p:animScale>
                                      <p:cBhvr>
                                        <p:cTn id="88" dur="26">
                                          <p:stCondLst>
                                            <p:cond delay="1808"/>
                                          </p:stCondLst>
                                        </p:cTn>
                                        <p:tgtEl>
                                          <p:spTgt spid="41"/>
                                        </p:tgtEl>
                                      </p:cBhvr>
                                      <p:to x="100000" y="95000"/>
                                    </p:animScale>
                                    <p:animScale>
                                      <p:cBhvr>
                                        <p:cTn id="89" dur="166" decel="50000">
                                          <p:stCondLst>
                                            <p:cond delay="1834"/>
                                          </p:stCondLst>
                                        </p:cTn>
                                        <p:tgtEl>
                                          <p:spTgt spid="41"/>
                                        </p:tgtEl>
                                      </p:cBhvr>
                                      <p:to x="100000" y="100000"/>
                                    </p:animScale>
                                  </p:childTnLst>
                                </p:cTn>
                              </p:par>
                            </p:childTnLst>
                          </p:cTn>
                        </p:par>
                      </p:childTnLst>
                    </p:cTn>
                  </p:par>
                  <p:par>
                    <p:cTn id="90" fill="hold">
                      <p:stCondLst>
                        <p:cond delay="indefinite"/>
                      </p:stCondLst>
                      <p:childTnLst>
                        <p:par>
                          <p:cTn id="91" fill="hold">
                            <p:stCondLst>
                              <p:cond delay="0"/>
                            </p:stCondLst>
                            <p:childTnLst>
                              <p:par>
                                <p:cTn id="92" presetID="26" presetClass="entr" presetSubtype="0" fill="hold" nodeType="clickEffect">
                                  <p:stCondLst>
                                    <p:cond delay="0"/>
                                  </p:stCondLst>
                                  <p:childTnLst>
                                    <p:set>
                                      <p:cBhvr>
                                        <p:cTn id="93" dur="1" fill="hold">
                                          <p:stCondLst>
                                            <p:cond delay="0"/>
                                          </p:stCondLst>
                                        </p:cTn>
                                        <p:tgtEl>
                                          <p:spTgt spid="46"/>
                                        </p:tgtEl>
                                        <p:attrNameLst>
                                          <p:attrName>style.visibility</p:attrName>
                                        </p:attrNameLst>
                                      </p:cBhvr>
                                      <p:to>
                                        <p:strVal val="visible"/>
                                      </p:to>
                                    </p:set>
                                    <p:animEffect transition="in" filter="wipe(down)">
                                      <p:cBhvr>
                                        <p:cTn id="94" dur="580">
                                          <p:stCondLst>
                                            <p:cond delay="0"/>
                                          </p:stCondLst>
                                        </p:cTn>
                                        <p:tgtEl>
                                          <p:spTgt spid="46"/>
                                        </p:tgtEl>
                                      </p:cBhvr>
                                    </p:animEffect>
                                    <p:anim calcmode="lin" valueType="num">
                                      <p:cBhvr>
                                        <p:cTn id="95" dur="1822" tmFilter="0,0; 0.14,0.36; 0.43,0.73; 0.71,0.91; 1.0,1.0">
                                          <p:stCondLst>
                                            <p:cond delay="0"/>
                                          </p:stCondLst>
                                        </p:cTn>
                                        <p:tgtEl>
                                          <p:spTgt spid="46"/>
                                        </p:tgtEl>
                                        <p:attrNameLst>
                                          <p:attrName>ppt_x</p:attrName>
                                        </p:attrNameLst>
                                      </p:cBhvr>
                                      <p:tavLst>
                                        <p:tav tm="0">
                                          <p:val>
                                            <p:strVal val="#ppt_x-0.25"/>
                                          </p:val>
                                        </p:tav>
                                        <p:tav tm="100000">
                                          <p:val>
                                            <p:strVal val="#ppt_x"/>
                                          </p:val>
                                        </p:tav>
                                      </p:tavLst>
                                    </p:anim>
                                    <p:anim calcmode="lin" valueType="num">
                                      <p:cBhvr>
                                        <p:cTn id="96" dur="664" tmFilter="0.0,0.0; 0.25,0.07; 0.50,0.2; 0.75,0.467; 1.0,1.0">
                                          <p:stCondLst>
                                            <p:cond delay="0"/>
                                          </p:stCondLst>
                                        </p:cTn>
                                        <p:tgtEl>
                                          <p:spTgt spid="46"/>
                                        </p:tgtEl>
                                        <p:attrNameLst>
                                          <p:attrName>ppt_y</p:attrName>
                                        </p:attrNameLst>
                                      </p:cBhvr>
                                      <p:tavLst>
                                        <p:tav tm="0" fmla="#ppt_y-sin(pi*$)/3">
                                          <p:val>
                                            <p:fltVal val="0.5"/>
                                          </p:val>
                                        </p:tav>
                                        <p:tav tm="100000">
                                          <p:val>
                                            <p:fltVal val="1"/>
                                          </p:val>
                                        </p:tav>
                                      </p:tavLst>
                                    </p:anim>
                                    <p:anim calcmode="lin" valueType="num">
                                      <p:cBhvr>
                                        <p:cTn id="97" dur="664" tmFilter="0, 0; 0.125,0.2665; 0.25,0.4; 0.375,0.465; 0.5,0.5;  0.625,0.535; 0.75,0.6; 0.875,0.7335; 1,1">
                                          <p:stCondLst>
                                            <p:cond delay="664"/>
                                          </p:stCondLst>
                                        </p:cTn>
                                        <p:tgtEl>
                                          <p:spTgt spid="46"/>
                                        </p:tgtEl>
                                        <p:attrNameLst>
                                          <p:attrName>ppt_y</p:attrName>
                                        </p:attrNameLst>
                                      </p:cBhvr>
                                      <p:tavLst>
                                        <p:tav tm="0" fmla="#ppt_y-sin(pi*$)/9">
                                          <p:val>
                                            <p:fltVal val="0"/>
                                          </p:val>
                                        </p:tav>
                                        <p:tav tm="100000">
                                          <p:val>
                                            <p:fltVal val="1"/>
                                          </p:val>
                                        </p:tav>
                                      </p:tavLst>
                                    </p:anim>
                                    <p:anim calcmode="lin" valueType="num">
                                      <p:cBhvr>
                                        <p:cTn id="98" dur="332" tmFilter="0, 0; 0.125,0.2665; 0.25,0.4; 0.375,0.465; 0.5,0.5;  0.625,0.535; 0.75,0.6; 0.875,0.7335; 1,1">
                                          <p:stCondLst>
                                            <p:cond delay="1324"/>
                                          </p:stCondLst>
                                        </p:cTn>
                                        <p:tgtEl>
                                          <p:spTgt spid="46"/>
                                        </p:tgtEl>
                                        <p:attrNameLst>
                                          <p:attrName>ppt_y</p:attrName>
                                        </p:attrNameLst>
                                      </p:cBhvr>
                                      <p:tavLst>
                                        <p:tav tm="0" fmla="#ppt_y-sin(pi*$)/27">
                                          <p:val>
                                            <p:fltVal val="0"/>
                                          </p:val>
                                        </p:tav>
                                        <p:tav tm="100000">
                                          <p:val>
                                            <p:fltVal val="1"/>
                                          </p:val>
                                        </p:tav>
                                      </p:tavLst>
                                    </p:anim>
                                    <p:anim calcmode="lin" valueType="num">
                                      <p:cBhvr>
                                        <p:cTn id="99" dur="164" tmFilter="0, 0; 0.125,0.2665; 0.25,0.4; 0.375,0.465; 0.5,0.5;  0.625,0.535; 0.75,0.6; 0.875,0.7335; 1,1">
                                          <p:stCondLst>
                                            <p:cond delay="1656"/>
                                          </p:stCondLst>
                                        </p:cTn>
                                        <p:tgtEl>
                                          <p:spTgt spid="46"/>
                                        </p:tgtEl>
                                        <p:attrNameLst>
                                          <p:attrName>ppt_y</p:attrName>
                                        </p:attrNameLst>
                                      </p:cBhvr>
                                      <p:tavLst>
                                        <p:tav tm="0" fmla="#ppt_y-sin(pi*$)/81">
                                          <p:val>
                                            <p:fltVal val="0"/>
                                          </p:val>
                                        </p:tav>
                                        <p:tav tm="100000">
                                          <p:val>
                                            <p:fltVal val="1"/>
                                          </p:val>
                                        </p:tav>
                                      </p:tavLst>
                                    </p:anim>
                                    <p:animScale>
                                      <p:cBhvr>
                                        <p:cTn id="100" dur="26">
                                          <p:stCondLst>
                                            <p:cond delay="650"/>
                                          </p:stCondLst>
                                        </p:cTn>
                                        <p:tgtEl>
                                          <p:spTgt spid="46"/>
                                        </p:tgtEl>
                                      </p:cBhvr>
                                      <p:to x="100000" y="60000"/>
                                    </p:animScale>
                                    <p:animScale>
                                      <p:cBhvr>
                                        <p:cTn id="101" dur="166" decel="50000">
                                          <p:stCondLst>
                                            <p:cond delay="676"/>
                                          </p:stCondLst>
                                        </p:cTn>
                                        <p:tgtEl>
                                          <p:spTgt spid="46"/>
                                        </p:tgtEl>
                                      </p:cBhvr>
                                      <p:to x="100000" y="100000"/>
                                    </p:animScale>
                                    <p:animScale>
                                      <p:cBhvr>
                                        <p:cTn id="102" dur="26">
                                          <p:stCondLst>
                                            <p:cond delay="1312"/>
                                          </p:stCondLst>
                                        </p:cTn>
                                        <p:tgtEl>
                                          <p:spTgt spid="46"/>
                                        </p:tgtEl>
                                      </p:cBhvr>
                                      <p:to x="100000" y="80000"/>
                                    </p:animScale>
                                    <p:animScale>
                                      <p:cBhvr>
                                        <p:cTn id="103" dur="166" decel="50000">
                                          <p:stCondLst>
                                            <p:cond delay="1338"/>
                                          </p:stCondLst>
                                        </p:cTn>
                                        <p:tgtEl>
                                          <p:spTgt spid="46"/>
                                        </p:tgtEl>
                                      </p:cBhvr>
                                      <p:to x="100000" y="100000"/>
                                    </p:animScale>
                                    <p:animScale>
                                      <p:cBhvr>
                                        <p:cTn id="104" dur="26">
                                          <p:stCondLst>
                                            <p:cond delay="1642"/>
                                          </p:stCondLst>
                                        </p:cTn>
                                        <p:tgtEl>
                                          <p:spTgt spid="46"/>
                                        </p:tgtEl>
                                      </p:cBhvr>
                                      <p:to x="100000" y="90000"/>
                                    </p:animScale>
                                    <p:animScale>
                                      <p:cBhvr>
                                        <p:cTn id="105" dur="166" decel="50000">
                                          <p:stCondLst>
                                            <p:cond delay="1668"/>
                                          </p:stCondLst>
                                        </p:cTn>
                                        <p:tgtEl>
                                          <p:spTgt spid="46"/>
                                        </p:tgtEl>
                                      </p:cBhvr>
                                      <p:to x="100000" y="100000"/>
                                    </p:animScale>
                                    <p:animScale>
                                      <p:cBhvr>
                                        <p:cTn id="106" dur="26">
                                          <p:stCondLst>
                                            <p:cond delay="1808"/>
                                          </p:stCondLst>
                                        </p:cTn>
                                        <p:tgtEl>
                                          <p:spTgt spid="46"/>
                                        </p:tgtEl>
                                      </p:cBhvr>
                                      <p:to x="100000" y="95000"/>
                                    </p:animScale>
                                    <p:animScale>
                                      <p:cBhvr>
                                        <p:cTn id="107" dur="166" decel="50000">
                                          <p:stCondLst>
                                            <p:cond delay="1834"/>
                                          </p:stCondLst>
                                        </p:cTn>
                                        <p:tgtEl>
                                          <p:spTgt spid="46"/>
                                        </p:tgtEl>
                                      </p:cBhvr>
                                      <p:to x="100000" y="100000"/>
                                    </p:animScale>
                                  </p:childTnLst>
                                </p:cTn>
                              </p:par>
                            </p:childTnLst>
                          </p:cTn>
                        </p:par>
                      </p:childTnLst>
                    </p:cTn>
                  </p:par>
                  <p:par>
                    <p:cTn id="108" fill="hold">
                      <p:stCondLst>
                        <p:cond delay="indefinite"/>
                      </p:stCondLst>
                      <p:childTnLst>
                        <p:par>
                          <p:cTn id="109" fill="hold">
                            <p:stCondLst>
                              <p:cond delay="0"/>
                            </p:stCondLst>
                            <p:childTnLst>
                              <p:par>
                                <p:cTn id="110" presetID="26" presetClass="entr" presetSubtype="0" fill="hold" nodeType="clickEffect">
                                  <p:stCondLst>
                                    <p:cond delay="0"/>
                                  </p:stCondLst>
                                  <p:childTnLst>
                                    <p:set>
                                      <p:cBhvr>
                                        <p:cTn id="111" dur="1" fill="hold">
                                          <p:stCondLst>
                                            <p:cond delay="0"/>
                                          </p:stCondLst>
                                        </p:cTn>
                                        <p:tgtEl>
                                          <p:spTgt spid="51"/>
                                        </p:tgtEl>
                                        <p:attrNameLst>
                                          <p:attrName>style.visibility</p:attrName>
                                        </p:attrNameLst>
                                      </p:cBhvr>
                                      <p:to>
                                        <p:strVal val="visible"/>
                                      </p:to>
                                    </p:set>
                                    <p:animEffect transition="in" filter="wipe(down)">
                                      <p:cBhvr>
                                        <p:cTn id="112" dur="580">
                                          <p:stCondLst>
                                            <p:cond delay="0"/>
                                          </p:stCondLst>
                                        </p:cTn>
                                        <p:tgtEl>
                                          <p:spTgt spid="51"/>
                                        </p:tgtEl>
                                      </p:cBhvr>
                                    </p:animEffect>
                                    <p:anim calcmode="lin" valueType="num">
                                      <p:cBhvr>
                                        <p:cTn id="113" dur="1822" tmFilter="0,0; 0.14,0.36; 0.43,0.73; 0.71,0.91; 1.0,1.0">
                                          <p:stCondLst>
                                            <p:cond delay="0"/>
                                          </p:stCondLst>
                                        </p:cTn>
                                        <p:tgtEl>
                                          <p:spTgt spid="51"/>
                                        </p:tgtEl>
                                        <p:attrNameLst>
                                          <p:attrName>ppt_x</p:attrName>
                                        </p:attrNameLst>
                                      </p:cBhvr>
                                      <p:tavLst>
                                        <p:tav tm="0">
                                          <p:val>
                                            <p:strVal val="#ppt_x-0.25"/>
                                          </p:val>
                                        </p:tav>
                                        <p:tav tm="100000">
                                          <p:val>
                                            <p:strVal val="#ppt_x"/>
                                          </p:val>
                                        </p:tav>
                                      </p:tavLst>
                                    </p:anim>
                                    <p:anim calcmode="lin" valueType="num">
                                      <p:cBhvr>
                                        <p:cTn id="114" dur="664" tmFilter="0.0,0.0; 0.25,0.07; 0.50,0.2; 0.75,0.467; 1.0,1.0">
                                          <p:stCondLst>
                                            <p:cond delay="0"/>
                                          </p:stCondLst>
                                        </p:cTn>
                                        <p:tgtEl>
                                          <p:spTgt spid="51"/>
                                        </p:tgtEl>
                                        <p:attrNameLst>
                                          <p:attrName>ppt_y</p:attrName>
                                        </p:attrNameLst>
                                      </p:cBhvr>
                                      <p:tavLst>
                                        <p:tav tm="0" fmla="#ppt_y-sin(pi*$)/3">
                                          <p:val>
                                            <p:fltVal val="0.5"/>
                                          </p:val>
                                        </p:tav>
                                        <p:tav tm="100000">
                                          <p:val>
                                            <p:fltVal val="1"/>
                                          </p:val>
                                        </p:tav>
                                      </p:tavLst>
                                    </p:anim>
                                    <p:anim calcmode="lin" valueType="num">
                                      <p:cBhvr>
                                        <p:cTn id="115" dur="664" tmFilter="0, 0; 0.125,0.2665; 0.25,0.4; 0.375,0.465; 0.5,0.5;  0.625,0.535; 0.75,0.6; 0.875,0.7335; 1,1">
                                          <p:stCondLst>
                                            <p:cond delay="664"/>
                                          </p:stCondLst>
                                        </p:cTn>
                                        <p:tgtEl>
                                          <p:spTgt spid="51"/>
                                        </p:tgtEl>
                                        <p:attrNameLst>
                                          <p:attrName>ppt_y</p:attrName>
                                        </p:attrNameLst>
                                      </p:cBhvr>
                                      <p:tavLst>
                                        <p:tav tm="0" fmla="#ppt_y-sin(pi*$)/9">
                                          <p:val>
                                            <p:fltVal val="0"/>
                                          </p:val>
                                        </p:tav>
                                        <p:tav tm="100000">
                                          <p:val>
                                            <p:fltVal val="1"/>
                                          </p:val>
                                        </p:tav>
                                      </p:tavLst>
                                    </p:anim>
                                    <p:anim calcmode="lin" valueType="num">
                                      <p:cBhvr>
                                        <p:cTn id="116" dur="332" tmFilter="0, 0; 0.125,0.2665; 0.25,0.4; 0.375,0.465; 0.5,0.5;  0.625,0.535; 0.75,0.6; 0.875,0.7335; 1,1">
                                          <p:stCondLst>
                                            <p:cond delay="1324"/>
                                          </p:stCondLst>
                                        </p:cTn>
                                        <p:tgtEl>
                                          <p:spTgt spid="51"/>
                                        </p:tgtEl>
                                        <p:attrNameLst>
                                          <p:attrName>ppt_y</p:attrName>
                                        </p:attrNameLst>
                                      </p:cBhvr>
                                      <p:tavLst>
                                        <p:tav tm="0" fmla="#ppt_y-sin(pi*$)/27">
                                          <p:val>
                                            <p:fltVal val="0"/>
                                          </p:val>
                                        </p:tav>
                                        <p:tav tm="100000">
                                          <p:val>
                                            <p:fltVal val="1"/>
                                          </p:val>
                                        </p:tav>
                                      </p:tavLst>
                                    </p:anim>
                                    <p:anim calcmode="lin" valueType="num">
                                      <p:cBhvr>
                                        <p:cTn id="117" dur="164" tmFilter="0, 0; 0.125,0.2665; 0.25,0.4; 0.375,0.465; 0.5,0.5;  0.625,0.535; 0.75,0.6; 0.875,0.7335; 1,1">
                                          <p:stCondLst>
                                            <p:cond delay="1656"/>
                                          </p:stCondLst>
                                        </p:cTn>
                                        <p:tgtEl>
                                          <p:spTgt spid="51"/>
                                        </p:tgtEl>
                                        <p:attrNameLst>
                                          <p:attrName>ppt_y</p:attrName>
                                        </p:attrNameLst>
                                      </p:cBhvr>
                                      <p:tavLst>
                                        <p:tav tm="0" fmla="#ppt_y-sin(pi*$)/81">
                                          <p:val>
                                            <p:fltVal val="0"/>
                                          </p:val>
                                        </p:tav>
                                        <p:tav tm="100000">
                                          <p:val>
                                            <p:fltVal val="1"/>
                                          </p:val>
                                        </p:tav>
                                      </p:tavLst>
                                    </p:anim>
                                    <p:animScale>
                                      <p:cBhvr>
                                        <p:cTn id="118" dur="26">
                                          <p:stCondLst>
                                            <p:cond delay="650"/>
                                          </p:stCondLst>
                                        </p:cTn>
                                        <p:tgtEl>
                                          <p:spTgt spid="51"/>
                                        </p:tgtEl>
                                      </p:cBhvr>
                                      <p:to x="100000" y="60000"/>
                                    </p:animScale>
                                    <p:animScale>
                                      <p:cBhvr>
                                        <p:cTn id="119" dur="166" decel="50000">
                                          <p:stCondLst>
                                            <p:cond delay="676"/>
                                          </p:stCondLst>
                                        </p:cTn>
                                        <p:tgtEl>
                                          <p:spTgt spid="51"/>
                                        </p:tgtEl>
                                      </p:cBhvr>
                                      <p:to x="100000" y="100000"/>
                                    </p:animScale>
                                    <p:animScale>
                                      <p:cBhvr>
                                        <p:cTn id="120" dur="26">
                                          <p:stCondLst>
                                            <p:cond delay="1312"/>
                                          </p:stCondLst>
                                        </p:cTn>
                                        <p:tgtEl>
                                          <p:spTgt spid="51"/>
                                        </p:tgtEl>
                                      </p:cBhvr>
                                      <p:to x="100000" y="80000"/>
                                    </p:animScale>
                                    <p:animScale>
                                      <p:cBhvr>
                                        <p:cTn id="121" dur="166" decel="50000">
                                          <p:stCondLst>
                                            <p:cond delay="1338"/>
                                          </p:stCondLst>
                                        </p:cTn>
                                        <p:tgtEl>
                                          <p:spTgt spid="51"/>
                                        </p:tgtEl>
                                      </p:cBhvr>
                                      <p:to x="100000" y="100000"/>
                                    </p:animScale>
                                    <p:animScale>
                                      <p:cBhvr>
                                        <p:cTn id="122" dur="26">
                                          <p:stCondLst>
                                            <p:cond delay="1642"/>
                                          </p:stCondLst>
                                        </p:cTn>
                                        <p:tgtEl>
                                          <p:spTgt spid="51"/>
                                        </p:tgtEl>
                                      </p:cBhvr>
                                      <p:to x="100000" y="90000"/>
                                    </p:animScale>
                                    <p:animScale>
                                      <p:cBhvr>
                                        <p:cTn id="123" dur="166" decel="50000">
                                          <p:stCondLst>
                                            <p:cond delay="1668"/>
                                          </p:stCondLst>
                                        </p:cTn>
                                        <p:tgtEl>
                                          <p:spTgt spid="51"/>
                                        </p:tgtEl>
                                      </p:cBhvr>
                                      <p:to x="100000" y="100000"/>
                                    </p:animScale>
                                    <p:animScale>
                                      <p:cBhvr>
                                        <p:cTn id="124" dur="26">
                                          <p:stCondLst>
                                            <p:cond delay="1808"/>
                                          </p:stCondLst>
                                        </p:cTn>
                                        <p:tgtEl>
                                          <p:spTgt spid="51"/>
                                        </p:tgtEl>
                                      </p:cBhvr>
                                      <p:to x="100000" y="95000"/>
                                    </p:animScale>
                                    <p:animScale>
                                      <p:cBhvr>
                                        <p:cTn id="125" dur="166" decel="50000">
                                          <p:stCondLst>
                                            <p:cond delay="1834"/>
                                          </p:stCondLst>
                                        </p:cTn>
                                        <p:tgtEl>
                                          <p:spTgt spid="51"/>
                                        </p:tgtEl>
                                      </p:cBhvr>
                                      <p:to x="100000" y="100000"/>
                                    </p:animScale>
                                  </p:childTnLst>
                                </p:cTn>
                              </p:par>
                            </p:childTnLst>
                          </p:cTn>
                        </p:par>
                      </p:childTnLst>
                    </p:cTn>
                  </p:par>
                  <p:par>
                    <p:cTn id="126" fill="hold">
                      <p:stCondLst>
                        <p:cond delay="indefinite"/>
                      </p:stCondLst>
                      <p:childTnLst>
                        <p:par>
                          <p:cTn id="127" fill="hold">
                            <p:stCondLst>
                              <p:cond delay="0"/>
                            </p:stCondLst>
                            <p:childTnLst>
                              <p:par>
                                <p:cTn id="128" presetID="26" presetClass="entr" presetSubtype="0" fill="hold" nodeType="clickEffect">
                                  <p:stCondLst>
                                    <p:cond delay="0"/>
                                  </p:stCondLst>
                                  <p:childTnLst>
                                    <p:set>
                                      <p:cBhvr>
                                        <p:cTn id="129" dur="1" fill="hold">
                                          <p:stCondLst>
                                            <p:cond delay="0"/>
                                          </p:stCondLst>
                                        </p:cTn>
                                        <p:tgtEl>
                                          <p:spTgt spid="56"/>
                                        </p:tgtEl>
                                        <p:attrNameLst>
                                          <p:attrName>style.visibility</p:attrName>
                                        </p:attrNameLst>
                                      </p:cBhvr>
                                      <p:to>
                                        <p:strVal val="visible"/>
                                      </p:to>
                                    </p:set>
                                    <p:animEffect transition="in" filter="wipe(down)">
                                      <p:cBhvr>
                                        <p:cTn id="130" dur="580">
                                          <p:stCondLst>
                                            <p:cond delay="0"/>
                                          </p:stCondLst>
                                        </p:cTn>
                                        <p:tgtEl>
                                          <p:spTgt spid="56"/>
                                        </p:tgtEl>
                                      </p:cBhvr>
                                    </p:animEffect>
                                    <p:anim calcmode="lin" valueType="num">
                                      <p:cBhvr>
                                        <p:cTn id="131" dur="1822" tmFilter="0,0; 0.14,0.36; 0.43,0.73; 0.71,0.91; 1.0,1.0">
                                          <p:stCondLst>
                                            <p:cond delay="0"/>
                                          </p:stCondLst>
                                        </p:cTn>
                                        <p:tgtEl>
                                          <p:spTgt spid="56"/>
                                        </p:tgtEl>
                                        <p:attrNameLst>
                                          <p:attrName>ppt_x</p:attrName>
                                        </p:attrNameLst>
                                      </p:cBhvr>
                                      <p:tavLst>
                                        <p:tav tm="0">
                                          <p:val>
                                            <p:strVal val="#ppt_x-0.25"/>
                                          </p:val>
                                        </p:tav>
                                        <p:tav tm="100000">
                                          <p:val>
                                            <p:strVal val="#ppt_x"/>
                                          </p:val>
                                        </p:tav>
                                      </p:tavLst>
                                    </p:anim>
                                    <p:anim calcmode="lin" valueType="num">
                                      <p:cBhvr>
                                        <p:cTn id="132" dur="664" tmFilter="0.0,0.0; 0.25,0.07; 0.50,0.2; 0.75,0.467; 1.0,1.0">
                                          <p:stCondLst>
                                            <p:cond delay="0"/>
                                          </p:stCondLst>
                                        </p:cTn>
                                        <p:tgtEl>
                                          <p:spTgt spid="56"/>
                                        </p:tgtEl>
                                        <p:attrNameLst>
                                          <p:attrName>ppt_y</p:attrName>
                                        </p:attrNameLst>
                                      </p:cBhvr>
                                      <p:tavLst>
                                        <p:tav tm="0" fmla="#ppt_y-sin(pi*$)/3">
                                          <p:val>
                                            <p:fltVal val="0.5"/>
                                          </p:val>
                                        </p:tav>
                                        <p:tav tm="100000">
                                          <p:val>
                                            <p:fltVal val="1"/>
                                          </p:val>
                                        </p:tav>
                                      </p:tavLst>
                                    </p:anim>
                                    <p:anim calcmode="lin" valueType="num">
                                      <p:cBhvr>
                                        <p:cTn id="133" dur="664" tmFilter="0, 0; 0.125,0.2665; 0.25,0.4; 0.375,0.465; 0.5,0.5;  0.625,0.535; 0.75,0.6; 0.875,0.7335; 1,1">
                                          <p:stCondLst>
                                            <p:cond delay="664"/>
                                          </p:stCondLst>
                                        </p:cTn>
                                        <p:tgtEl>
                                          <p:spTgt spid="56"/>
                                        </p:tgtEl>
                                        <p:attrNameLst>
                                          <p:attrName>ppt_y</p:attrName>
                                        </p:attrNameLst>
                                      </p:cBhvr>
                                      <p:tavLst>
                                        <p:tav tm="0" fmla="#ppt_y-sin(pi*$)/9">
                                          <p:val>
                                            <p:fltVal val="0"/>
                                          </p:val>
                                        </p:tav>
                                        <p:tav tm="100000">
                                          <p:val>
                                            <p:fltVal val="1"/>
                                          </p:val>
                                        </p:tav>
                                      </p:tavLst>
                                    </p:anim>
                                    <p:anim calcmode="lin" valueType="num">
                                      <p:cBhvr>
                                        <p:cTn id="134" dur="332" tmFilter="0, 0; 0.125,0.2665; 0.25,0.4; 0.375,0.465; 0.5,0.5;  0.625,0.535; 0.75,0.6; 0.875,0.7335; 1,1">
                                          <p:stCondLst>
                                            <p:cond delay="1324"/>
                                          </p:stCondLst>
                                        </p:cTn>
                                        <p:tgtEl>
                                          <p:spTgt spid="56"/>
                                        </p:tgtEl>
                                        <p:attrNameLst>
                                          <p:attrName>ppt_y</p:attrName>
                                        </p:attrNameLst>
                                      </p:cBhvr>
                                      <p:tavLst>
                                        <p:tav tm="0" fmla="#ppt_y-sin(pi*$)/27">
                                          <p:val>
                                            <p:fltVal val="0"/>
                                          </p:val>
                                        </p:tav>
                                        <p:tav tm="100000">
                                          <p:val>
                                            <p:fltVal val="1"/>
                                          </p:val>
                                        </p:tav>
                                      </p:tavLst>
                                    </p:anim>
                                    <p:anim calcmode="lin" valueType="num">
                                      <p:cBhvr>
                                        <p:cTn id="135" dur="164" tmFilter="0, 0; 0.125,0.2665; 0.25,0.4; 0.375,0.465; 0.5,0.5;  0.625,0.535; 0.75,0.6; 0.875,0.7335; 1,1">
                                          <p:stCondLst>
                                            <p:cond delay="1656"/>
                                          </p:stCondLst>
                                        </p:cTn>
                                        <p:tgtEl>
                                          <p:spTgt spid="56"/>
                                        </p:tgtEl>
                                        <p:attrNameLst>
                                          <p:attrName>ppt_y</p:attrName>
                                        </p:attrNameLst>
                                      </p:cBhvr>
                                      <p:tavLst>
                                        <p:tav tm="0" fmla="#ppt_y-sin(pi*$)/81">
                                          <p:val>
                                            <p:fltVal val="0"/>
                                          </p:val>
                                        </p:tav>
                                        <p:tav tm="100000">
                                          <p:val>
                                            <p:fltVal val="1"/>
                                          </p:val>
                                        </p:tav>
                                      </p:tavLst>
                                    </p:anim>
                                    <p:animScale>
                                      <p:cBhvr>
                                        <p:cTn id="136" dur="26">
                                          <p:stCondLst>
                                            <p:cond delay="650"/>
                                          </p:stCondLst>
                                        </p:cTn>
                                        <p:tgtEl>
                                          <p:spTgt spid="56"/>
                                        </p:tgtEl>
                                      </p:cBhvr>
                                      <p:to x="100000" y="60000"/>
                                    </p:animScale>
                                    <p:animScale>
                                      <p:cBhvr>
                                        <p:cTn id="137" dur="166" decel="50000">
                                          <p:stCondLst>
                                            <p:cond delay="676"/>
                                          </p:stCondLst>
                                        </p:cTn>
                                        <p:tgtEl>
                                          <p:spTgt spid="56"/>
                                        </p:tgtEl>
                                      </p:cBhvr>
                                      <p:to x="100000" y="100000"/>
                                    </p:animScale>
                                    <p:animScale>
                                      <p:cBhvr>
                                        <p:cTn id="138" dur="26">
                                          <p:stCondLst>
                                            <p:cond delay="1312"/>
                                          </p:stCondLst>
                                        </p:cTn>
                                        <p:tgtEl>
                                          <p:spTgt spid="56"/>
                                        </p:tgtEl>
                                      </p:cBhvr>
                                      <p:to x="100000" y="80000"/>
                                    </p:animScale>
                                    <p:animScale>
                                      <p:cBhvr>
                                        <p:cTn id="139" dur="166" decel="50000">
                                          <p:stCondLst>
                                            <p:cond delay="1338"/>
                                          </p:stCondLst>
                                        </p:cTn>
                                        <p:tgtEl>
                                          <p:spTgt spid="56"/>
                                        </p:tgtEl>
                                      </p:cBhvr>
                                      <p:to x="100000" y="100000"/>
                                    </p:animScale>
                                    <p:animScale>
                                      <p:cBhvr>
                                        <p:cTn id="140" dur="26">
                                          <p:stCondLst>
                                            <p:cond delay="1642"/>
                                          </p:stCondLst>
                                        </p:cTn>
                                        <p:tgtEl>
                                          <p:spTgt spid="56"/>
                                        </p:tgtEl>
                                      </p:cBhvr>
                                      <p:to x="100000" y="90000"/>
                                    </p:animScale>
                                    <p:animScale>
                                      <p:cBhvr>
                                        <p:cTn id="141" dur="166" decel="50000">
                                          <p:stCondLst>
                                            <p:cond delay="1668"/>
                                          </p:stCondLst>
                                        </p:cTn>
                                        <p:tgtEl>
                                          <p:spTgt spid="56"/>
                                        </p:tgtEl>
                                      </p:cBhvr>
                                      <p:to x="100000" y="100000"/>
                                    </p:animScale>
                                    <p:animScale>
                                      <p:cBhvr>
                                        <p:cTn id="142" dur="26">
                                          <p:stCondLst>
                                            <p:cond delay="1808"/>
                                          </p:stCondLst>
                                        </p:cTn>
                                        <p:tgtEl>
                                          <p:spTgt spid="56"/>
                                        </p:tgtEl>
                                      </p:cBhvr>
                                      <p:to x="100000" y="95000"/>
                                    </p:animScale>
                                    <p:animScale>
                                      <p:cBhvr>
                                        <p:cTn id="143" dur="166" decel="50000">
                                          <p:stCondLst>
                                            <p:cond delay="1834"/>
                                          </p:stCondLst>
                                        </p:cTn>
                                        <p:tgtEl>
                                          <p:spTgt spid="56"/>
                                        </p:tgtEl>
                                      </p:cBhvr>
                                      <p:to x="100000" y="100000"/>
                                    </p:animScale>
                                  </p:childTnLst>
                                </p:cTn>
                              </p:par>
                            </p:childTnLst>
                          </p:cTn>
                        </p:par>
                      </p:childTnLst>
                    </p:cTn>
                  </p:par>
                  <p:par>
                    <p:cTn id="144" fill="hold">
                      <p:stCondLst>
                        <p:cond delay="indefinite"/>
                      </p:stCondLst>
                      <p:childTnLst>
                        <p:par>
                          <p:cTn id="145" fill="hold">
                            <p:stCondLst>
                              <p:cond delay="0"/>
                            </p:stCondLst>
                            <p:childTnLst>
                              <p:par>
                                <p:cTn id="146" presetID="26" presetClass="entr" presetSubtype="0" fill="hold" nodeType="clickEffect">
                                  <p:stCondLst>
                                    <p:cond delay="0"/>
                                  </p:stCondLst>
                                  <p:childTnLst>
                                    <p:set>
                                      <p:cBhvr>
                                        <p:cTn id="147" dur="1" fill="hold">
                                          <p:stCondLst>
                                            <p:cond delay="0"/>
                                          </p:stCondLst>
                                        </p:cTn>
                                        <p:tgtEl>
                                          <p:spTgt spid="61"/>
                                        </p:tgtEl>
                                        <p:attrNameLst>
                                          <p:attrName>style.visibility</p:attrName>
                                        </p:attrNameLst>
                                      </p:cBhvr>
                                      <p:to>
                                        <p:strVal val="visible"/>
                                      </p:to>
                                    </p:set>
                                    <p:animEffect transition="in" filter="wipe(down)">
                                      <p:cBhvr>
                                        <p:cTn id="148" dur="580">
                                          <p:stCondLst>
                                            <p:cond delay="0"/>
                                          </p:stCondLst>
                                        </p:cTn>
                                        <p:tgtEl>
                                          <p:spTgt spid="61"/>
                                        </p:tgtEl>
                                      </p:cBhvr>
                                    </p:animEffect>
                                    <p:anim calcmode="lin" valueType="num">
                                      <p:cBhvr>
                                        <p:cTn id="149" dur="1822" tmFilter="0,0; 0.14,0.36; 0.43,0.73; 0.71,0.91; 1.0,1.0">
                                          <p:stCondLst>
                                            <p:cond delay="0"/>
                                          </p:stCondLst>
                                        </p:cTn>
                                        <p:tgtEl>
                                          <p:spTgt spid="61"/>
                                        </p:tgtEl>
                                        <p:attrNameLst>
                                          <p:attrName>ppt_x</p:attrName>
                                        </p:attrNameLst>
                                      </p:cBhvr>
                                      <p:tavLst>
                                        <p:tav tm="0">
                                          <p:val>
                                            <p:strVal val="#ppt_x-0.25"/>
                                          </p:val>
                                        </p:tav>
                                        <p:tav tm="100000">
                                          <p:val>
                                            <p:strVal val="#ppt_x"/>
                                          </p:val>
                                        </p:tav>
                                      </p:tavLst>
                                    </p:anim>
                                    <p:anim calcmode="lin" valueType="num">
                                      <p:cBhvr>
                                        <p:cTn id="150" dur="664" tmFilter="0.0,0.0; 0.25,0.07; 0.50,0.2; 0.75,0.467; 1.0,1.0">
                                          <p:stCondLst>
                                            <p:cond delay="0"/>
                                          </p:stCondLst>
                                        </p:cTn>
                                        <p:tgtEl>
                                          <p:spTgt spid="61"/>
                                        </p:tgtEl>
                                        <p:attrNameLst>
                                          <p:attrName>ppt_y</p:attrName>
                                        </p:attrNameLst>
                                      </p:cBhvr>
                                      <p:tavLst>
                                        <p:tav tm="0" fmla="#ppt_y-sin(pi*$)/3">
                                          <p:val>
                                            <p:fltVal val="0.5"/>
                                          </p:val>
                                        </p:tav>
                                        <p:tav tm="100000">
                                          <p:val>
                                            <p:fltVal val="1"/>
                                          </p:val>
                                        </p:tav>
                                      </p:tavLst>
                                    </p:anim>
                                    <p:anim calcmode="lin" valueType="num">
                                      <p:cBhvr>
                                        <p:cTn id="151" dur="664" tmFilter="0, 0; 0.125,0.2665; 0.25,0.4; 0.375,0.465; 0.5,0.5;  0.625,0.535; 0.75,0.6; 0.875,0.7335; 1,1">
                                          <p:stCondLst>
                                            <p:cond delay="664"/>
                                          </p:stCondLst>
                                        </p:cTn>
                                        <p:tgtEl>
                                          <p:spTgt spid="61"/>
                                        </p:tgtEl>
                                        <p:attrNameLst>
                                          <p:attrName>ppt_y</p:attrName>
                                        </p:attrNameLst>
                                      </p:cBhvr>
                                      <p:tavLst>
                                        <p:tav tm="0" fmla="#ppt_y-sin(pi*$)/9">
                                          <p:val>
                                            <p:fltVal val="0"/>
                                          </p:val>
                                        </p:tav>
                                        <p:tav tm="100000">
                                          <p:val>
                                            <p:fltVal val="1"/>
                                          </p:val>
                                        </p:tav>
                                      </p:tavLst>
                                    </p:anim>
                                    <p:anim calcmode="lin" valueType="num">
                                      <p:cBhvr>
                                        <p:cTn id="152" dur="332" tmFilter="0, 0; 0.125,0.2665; 0.25,0.4; 0.375,0.465; 0.5,0.5;  0.625,0.535; 0.75,0.6; 0.875,0.7335; 1,1">
                                          <p:stCondLst>
                                            <p:cond delay="1324"/>
                                          </p:stCondLst>
                                        </p:cTn>
                                        <p:tgtEl>
                                          <p:spTgt spid="61"/>
                                        </p:tgtEl>
                                        <p:attrNameLst>
                                          <p:attrName>ppt_y</p:attrName>
                                        </p:attrNameLst>
                                      </p:cBhvr>
                                      <p:tavLst>
                                        <p:tav tm="0" fmla="#ppt_y-sin(pi*$)/27">
                                          <p:val>
                                            <p:fltVal val="0"/>
                                          </p:val>
                                        </p:tav>
                                        <p:tav tm="100000">
                                          <p:val>
                                            <p:fltVal val="1"/>
                                          </p:val>
                                        </p:tav>
                                      </p:tavLst>
                                    </p:anim>
                                    <p:anim calcmode="lin" valueType="num">
                                      <p:cBhvr>
                                        <p:cTn id="153" dur="164" tmFilter="0, 0; 0.125,0.2665; 0.25,0.4; 0.375,0.465; 0.5,0.5;  0.625,0.535; 0.75,0.6; 0.875,0.7335; 1,1">
                                          <p:stCondLst>
                                            <p:cond delay="1656"/>
                                          </p:stCondLst>
                                        </p:cTn>
                                        <p:tgtEl>
                                          <p:spTgt spid="61"/>
                                        </p:tgtEl>
                                        <p:attrNameLst>
                                          <p:attrName>ppt_y</p:attrName>
                                        </p:attrNameLst>
                                      </p:cBhvr>
                                      <p:tavLst>
                                        <p:tav tm="0" fmla="#ppt_y-sin(pi*$)/81">
                                          <p:val>
                                            <p:fltVal val="0"/>
                                          </p:val>
                                        </p:tav>
                                        <p:tav tm="100000">
                                          <p:val>
                                            <p:fltVal val="1"/>
                                          </p:val>
                                        </p:tav>
                                      </p:tavLst>
                                    </p:anim>
                                    <p:animScale>
                                      <p:cBhvr>
                                        <p:cTn id="154" dur="26">
                                          <p:stCondLst>
                                            <p:cond delay="650"/>
                                          </p:stCondLst>
                                        </p:cTn>
                                        <p:tgtEl>
                                          <p:spTgt spid="61"/>
                                        </p:tgtEl>
                                      </p:cBhvr>
                                      <p:to x="100000" y="60000"/>
                                    </p:animScale>
                                    <p:animScale>
                                      <p:cBhvr>
                                        <p:cTn id="155" dur="166" decel="50000">
                                          <p:stCondLst>
                                            <p:cond delay="676"/>
                                          </p:stCondLst>
                                        </p:cTn>
                                        <p:tgtEl>
                                          <p:spTgt spid="61"/>
                                        </p:tgtEl>
                                      </p:cBhvr>
                                      <p:to x="100000" y="100000"/>
                                    </p:animScale>
                                    <p:animScale>
                                      <p:cBhvr>
                                        <p:cTn id="156" dur="26">
                                          <p:stCondLst>
                                            <p:cond delay="1312"/>
                                          </p:stCondLst>
                                        </p:cTn>
                                        <p:tgtEl>
                                          <p:spTgt spid="61"/>
                                        </p:tgtEl>
                                      </p:cBhvr>
                                      <p:to x="100000" y="80000"/>
                                    </p:animScale>
                                    <p:animScale>
                                      <p:cBhvr>
                                        <p:cTn id="157" dur="166" decel="50000">
                                          <p:stCondLst>
                                            <p:cond delay="1338"/>
                                          </p:stCondLst>
                                        </p:cTn>
                                        <p:tgtEl>
                                          <p:spTgt spid="61"/>
                                        </p:tgtEl>
                                      </p:cBhvr>
                                      <p:to x="100000" y="100000"/>
                                    </p:animScale>
                                    <p:animScale>
                                      <p:cBhvr>
                                        <p:cTn id="158" dur="26">
                                          <p:stCondLst>
                                            <p:cond delay="1642"/>
                                          </p:stCondLst>
                                        </p:cTn>
                                        <p:tgtEl>
                                          <p:spTgt spid="61"/>
                                        </p:tgtEl>
                                      </p:cBhvr>
                                      <p:to x="100000" y="90000"/>
                                    </p:animScale>
                                    <p:animScale>
                                      <p:cBhvr>
                                        <p:cTn id="159" dur="166" decel="50000">
                                          <p:stCondLst>
                                            <p:cond delay="1668"/>
                                          </p:stCondLst>
                                        </p:cTn>
                                        <p:tgtEl>
                                          <p:spTgt spid="61"/>
                                        </p:tgtEl>
                                      </p:cBhvr>
                                      <p:to x="100000" y="100000"/>
                                    </p:animScale>
                                    <p:animScale>
                                      <p:cBhvr>
                                        <p:cTn id="160" dur="26">
                                          <p:stCondLst>
                                            <p:cond delay="1808"/>
                                          </p:stCondLst>
                                        </p:cTn>
                                        <p:tgtEl>
                                          <p:spTgt spid="61"/>
                                        </p:tgtEl>
                                      </p:cBhvr>
                                      <p:to x="100000" y="95000"/>
                                    </p:animScale>
                                    <p:animScale>
                                      <p:cBhvr>
                                        <p:cTn id="161" dur="166" decel="50000">
                                          <p:stCondLst>
                                            <p:cond delay="1834"/>
                                          </p:stCondLst>
                                        </p:cTn>
                                        <p:tgtEl>
                                          <p:spTgt spid="6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7E5A0D50-BD01-48CF-9E1E-6EBE3CFE0757}"/>
              </a:ext>
            </a:extLst>
          </p:cNvPr>
          <p:cNvSpPr txBox="1"/>
          <p:nvPr/>
        </p:nvSpPr>
        <p:spPr>
          <a:xfrm>
            <a:off x="942537" y="2293488"/>
            <a:ext cx="5401994"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lnSpc>
                <a:spcPct val="150000"/>
              </a:lnSpc>
              <a:defRPr/>
            </a:pPr>
            <a:r>
              <a:rPr lang="ar-EG" sz="4800" kern="0" dirty="0">
                <a:solidFill>
                  <a:srgbClr val="009FEB"/>
                </a:solidFill>
                <a:latin typeface="Sakkal Majalla" pitchFamily="2" charset="-78"/>
                <a:cs typeface="Sakkal Majalla" pitchFamily="2" charset="-78"/>
              </a:rPr>
              <a:t>سلبيات الذكاء الاصطناعي</a:t>
            </a:r>
          </a:p>
        </p:txBody>
      </p:sp>
      <p:pic>
        <p:nvPicPr>
          <p:cNvPr id="4" name="Picture 3"/>
          <p:cNvPicPr>
            <a:picLocks noChangeAspect="1"/>
          </p:cNvPicPr>
          <p:nvPr/>
        </p:nvPicPr>
        <p:blipFill rotWithShape="1">
          <a:blip r:embed="rId3">
            <a:clrChange>
              <a:clrFrom>
                <a:srgbClr val="FFFFFF"/>
              </a:clrFrom>
              <a:clrTo>
                <a:srgbClr val="FFFFFF">
                  <a:alpha val="0"/>
                </a:srgbClr>
              </a:clrTo>
            </a:clrChange>
          </a:blip>
          <a:srcRect l="41821" t="17324" r="9360" b="15070"/>
          <a:stretch/>
        </p:blipFill>
        <p:spPr>
          <a:xfrm>
            <a:off x="7787639" y="2120994"/>
            <a:ext cx="2590801" cy="2441592"/>
          </a:xfrm>
          <a:prstGeom prst="rect">
            <a:avLst/>
          </a:prstGeom>
        </p:spPr>
      </p:pic>
    </p:spTree>
    <p:extLst>
      <p:ext uri="{BB962C8B-B14F-4D97-AF65-F5344CB8AC3E}">
        <p14:creationId xmlns:p14="http://schemas.microsoft.com/office/powerpoint/2010/main" val="150091428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44</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سلبيات الذكاء الاصطناعي</a:t>
            </a:r>
          </a:p>
        </p:txBody>
      </p:sp>
      <p:grpSp>
        <p:nvGrpSpPr>
          <p:cNvPr id="5" name="Group 4"/>
          <p:cNvGrpSpPr/>
          <p:nvPr/>
        </p:nvGrpSpPr>
        <p:grpSpPr>
          <a:xfrm>
            <a:off x="8550389" y="1297336"/>
            <a:ext cx="3406245" cy="5164424"/>
            <a:chOff x="8210814" y="1109376"/>
            <a:chExt cx="3406245" cy="5164424"/>
          </a:xfrm>
        </p:grpSpPr>
        <p:pic>
          <p:nvPicPr>
            <p:cNvPr id="6" name="Picture 5"/>
            <p:cNvPicPr>
              <a:picLocks noChangeAspect="1"/>
            </p:cNvPicPr>
            <p:nvPr/>
          </p:nvPicPr>
          <p:blipFill rotWithShape="1">
            <a:blip r:embed="rId5">
              <a:clrChange>
                <a:clrFrom>
                  <a:srgbClr val="FFFFFF"/>
                </a:clrFrom>
                <a:clrTo>
                  <a:srgbClr val="FFFFFF">
                    <a:alpha val="0"/>
                  </a:srgbClr>
                </a:clrTo>
              </a:clrChange>
            </a:blip>
            <a:srcRect l="35359" t="5377" r="-2805" b="6953"/>
            <a:stretch/>
          </p:blipFill>
          <p:spPr>
            <a:xfrm flipH="1">
              <a:off x="8210814" y="1109376"/>
              <a:ext cx="3333483" cy="5164424"/>
            </a:xfrm>
            <a:prstGeom prst="rect">
              <a:avLst/>
            </a:prstGeom>
          </p:spPr>
        </p:pic>
        <p:sp>
          <p:nvSpPr>
            <p:cNvPr id="7" name="Rectangle 6"/>
            <p:cNvSpPr/>
            <p:nvPr/>
          </p:nvSpPr>
          <p:spPr>
            <a:xfrm>
              <a:off x="9474985" y="2491259"/>
              <a:ext cx="2142074" cy="2400657"/>
            </a:xfrm>
            <a:prstGeom prst="rect">
              <a:avLst/>
            </a:prstGeom>
          </p:spPr>
          <p:txBody>
            <a:bodyPr wrap="square">
              <a:spAutoFit/>
            </a:bodyPr>
            <a:lstStyle/>
            <a:p>
              <a:pPr algn="ctr">
                <a:lnSpc>
                  <a:spcPct val="125000"/>
                </a:lnSpc>
                <a:spcAft>
                  <a:spcPts val="800"/>
                </a:spcAft>
              </a:pPr>
              <a:r>
                <a:rPr lang="ar-EG" sz="2400" b="1" dirty="0">
                  <a:solidFill>
                    <a:srgbClr val="C00000"/>
                  </a:solidFill>
                  <a:latin typeface="Calibri" panose="020F0502020204030204" pitchFamily="34" charset="0"/>
                  <a:ea typeface="Calibri" panose="020F0502020204030204" pitchFamily="34" charset="0"/>
                  <a:cs typeface="Sakkal Majalla" panose="02000000000000000000" pitchFamily="2" charset="-78"/>
                </a:rPr>
                <a:t>يوجد العديد</a:t>
              </a:r>
              <a:br>
                <a:rPr lang="ar-EG" sz="2400" b="1" dirty="0">
                  <a:solidFill>
                    <a:srgbClr val="C00000"/>
                  </a:solidFill>
                  <a:latin typeface="Calibri" panose="020F0502020204030204" pitchFamily="34" charset="0"/>
                  <a:ea typeface="Calibri" panose="020F0502020204030204" pitchFamily="34" charset="0"/>
                  <a:cs typeface="Sakkal Majalla" panose="02000000000000000000" pitchFamily="2" charset="-78"/>
                </a:rPr>
              </a:br>
              <a:r>
                <a:rPr lang="ar-EG" sz="2400" b="1" dirty="0">
                  <a:solidFill>
                    <a:srgbClr val="C00000"/>
                  </a:solidFill>
                  <a:latin typeface="Calibri" panose="020F0502020204030204" pitchFamily="34" charset="0"/>
                  <a:ea typeface="Calibri" panose="020F0502020204030204" pitchFamily="34" charset="0"/>
                  <a:cs typeface="Sakkal Majalla" panose="02000000000000000000" pitchFamily="2" charset="-78"/>
                </a:rPr>
                <a:t> من السلبيات التي تترتب على استخدام الذكاء الاصطناعي، منها ما يأتي:</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grpSp>
      <p:sp>
        <p:nvSpPr>
          <p:cNvPr id="8" name="Rectangle 7"/>
          <p:cNvSpPr/>
          <p:nvPr/>
        </p:nvSpPr>
        <p:spPr>
          <a:xfrm>
            <a:off x="316415" y="1963351"/>
            <a:ext cx="8952213" cy="461665"/>
          </a:xfrm>
          <a:prstGeom prst="rect">
            <a:avLst/>
          </a:prstGeom>
        </p:spPr>
        <p:txBody>
          <a:bodyPr wrap="square">
            <a:spAutoFit/>
          </a:bodyPr>
          <a:lstStyle/>
          <a:p>
            <a:pPr algn="justLow">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التكلفة العاليّة التي تترتب على استخدام أنظمة الذكاء الاصطناعي وتحديثها وصيانتها</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9" name="Rectangle 8"/>
          <p:cNvSpPr/>
          <p:nvPr/>
        </p:nvSpPr>
        <p:spPr>
          <a:xfrm>
            <a:off x="137161" y="2634067"/>
            <a:ext cx="8609814" cy="830997"/>
          </a:xfrm>
          <a:prstGeom prst="rect">
            <a:avLst/>
          </a:prstGeom>
        </p:spPr>
        <p:txBody>
          <a:bodyPr wrap="square">
            <a:spAutoFit/>
          </a:bodyPr>
          <a:lstStyle/>
          <a:p>
            <a:pPr algn="justLow">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عدم وعي أنظمة الذكاء الاصطناعي بالأخلاقيات والقيم البشريّة، فهذه الأنظمة تفتقر إلى القدرة على اتخاذ الأحكام المُناسبة</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10" name="Rectangle 9"/>
          <p:cNvSpPr/>
          <p:nvPr/>
        </p:nvSpPr>
        <p:spPr>
          <a:xfrm>
            <a:off x="137161" y="3566224"/>
            <a:ext cx="8598761" cy="830997"/>
          </a:xfrm>
          <a:prstGeom prst="rect">
            <a:avLst/>
          </a:prstGeom>
        </p:spPr>
        <p:txBody>
          <a:bodyPr wrap="square">
            <a:spAutoFit/>
          </a:bodyPr>
          <a:lstStyle/>
          <a:p>
            <a:pPr algn="justLow">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عدم قدرة أنظمة الذكاء الاصطناعي على تغيير نظام عملها وتطويره في حال تلقيها نفس البيانات في كل مرة، وهذا الأمر قد يجعلها عديمة الفائدة في مرحلة مُعينة</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11" name="Rectangle 10"/>
          <p:cNvSpPr/>
          <p:nvPr/>
        </p:nvSpPr>
        <p:spPr>
          <a:xfrm>
            <a:off x="137162" y="4514957"/>
            <a:ext cx="8691636" cy="830997"/>
          </a:xfrm>
          <a:prstGeom prst="rect">
            <a:avLst/>
          </a:prstGeom>
        </p:spPr>
        <p:txBody>
          <a:bodyPr wrap="square">
            <a:spAutoFit/>
          </a:bodyPr>
          <a:lstStyle/>
          <a:p>
            <a:pPr algn="justLow">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افتقار أنظمة الذكاء الاصطناعي إلى الاستجابة للظروف والتغيرات التي قد تحدث في بيئة العمل، وعدم قدرتها على الإبداع والابتكار كقدرة البشر على ذلك</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12" name="Rectangle 11"/>
          <p:cNvSpPr/>
          <p:nvPr/>
        </p:nvSpPr>
        <p:spPr>
          <a:xfrm>
            <a:off x="273303" y="5401958"/>
            <a:ext cx="8978630" cy="830997"/>
          </a:xfrm>
          <a:prstGeom prst="rect">
            <a:avLst/>
          </a:prstGeom>
        </p:spPr>
        <p:txBody>
          <a:bodyPr wrap="square">
            <a:spAutoFit/>
          </a:bodyPr>
          <a:lstStyle/>
          <a:p>
            <a:pPr algn="justLow">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الاستغناء عن العديد من العمّال والموظفين نتيجة استخدام أنظمة الذكاء الاصطناعي والاعتماد عليها بدلاً من الإنسان</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4213979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arn(inVertic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arn(inVertic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arn(inVertical)">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barn(inVertical)">
                                      <p:cBhvr>
                                        <p:cTn id="3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Lst>
  </p:timing>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7E5A0D50-BD01-48CF-9E1E-6EBE3CFE0757}"/>
              </a:ext>
            </a:extLst>
          </p:cNvPr>
          <p:cNvSpPr txBox="1"/>
          <p:nvPr/>
        </p:nvSpPr>
        <p:spPr>
          <a:xfrm>
            <a:off x="942537" y="2293488"/>
            <a:ext cx="5401994"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lnSpc>
                <a:spcPct val="150000"/>
              </a:lnSpc>
              <a:defRPr/>
            </a:pPr>
            <a:r>
              <a:rPr lang="ar-EG" sz="4800" kern="0" dirty="0">
                <a:solidFill>
                  <a:srgbClr val="009FEB"/>
                </a:solidFill>
                <a:latin typeface="Sakkal Majalla" pitchFamily="2" charset="-78"/>
                <a:cs typeface="Sakkal Majalla" pitchFamily="2" charset="-78"/>
              </a:rPr>
              <a:t>مجالات الذكاء الاصطناعي</a:t>
            </a:r>
          </a:p>
        </p:txBody>
      </p:sp>
      <p:pic>
        <p:nvPicPr>
          <p:cNvPr id="4" name="Picture 3"/>
          <p:cNvPicPr>
            <a:picLocks noChangeAspect="1"/>
          </p:cNvPicPr>
          <p:nvPr/>
        </p:nvPicPr>
        <p:blipFill rotWithShape="1">
          <a:blip r:embed="rId3">
            <a:clrChange>
              <a:clrFrom>
                <a:srgbClr val="FFFFFF"/>
              </a:clrFrom>
              <a:clrTo>
                <a:srgbClr val="FFFFFF">
                  <a:alpha val="0"/>
                </a:srgbClr>
              </a:clrTo>
            </a:clrChange>
          </a:blip>
          <a:srcRect l="41821" t="17324" r="9360" b="15070"/>
          <a:stretch/>
        </p:blipFill>
        <p:spPr>
          <a:xfrm>
            <a:off x="7787639" y="2120994"/>
            <a:ext cx="2590801" cy="2441592"/>
          </a:xfrm>
          <a:prstGeom prst="rect">
            <a:avLst/>
          </a:prstGeom>
        </p:spPr>
      </p:pic>
    </p:spTree>
    <p:extLst>
      <p:ext uri="{BB962C8B-B14F-4D97-AF65-F5344CB8AC3E}">
        <p14:creationId xmlns:p14="http://schemas.microsoft.com/office/powerpoint/2010/main" val="16031560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46</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مجالات الذكاء الاصطناعي</a:t>
            </a:r>
          </a:p>
        </p:txBody>
      </p:sp>
      <p:pic>
        <p:nvPicPr>
          <p:cNvPr id="5" name="Picture Placeholder 1"/>
          <p:cNvPicPr>
            <a:picLocks noChangeAspect="1"/>
          </p:cNvPicPr>
          <p:nvPr/>
        </p:nvPicPr>
        <p:blipFill>
          <a:blip r:embed="rId5">
            <a:extLst>
              <a:ext uri="{28A0092B-C50C-407E-A947-70E740481C1C}">
                <a14:useLocalDpi xmlns:a14="http://schemas.microsoft.com/office/drawing/2010/main" val="0"/>
              </a:ext>
            </a:extLst>
          </a:blip>
          <a:srcRect t="7374" b="7374"/>
          <a:stretch>
            <a:fillRect/>
          </a:stretch>
        </p:blipFill>
        <p:spPr>
          <a:xfrm>
            <a:off x="7651300" y="1203961"/>
            <a:ext cx="4540699" cy="5607249"/>
          </a:xfrm>
          <a:custGeom>
            <a:avLst/>
            <a:gdLst>
              <a:gd name="connsiteX0" fmla="*/ 4027003 w 10732631"/>
              <a:gd name="connsiteY0" fmla="*/ 6026314 h 6858000"/>
              <a:gd name="connsiteX1" fmla="*/ 4283530 w 10732631"/>
              <a:gd name="connsiteY1" fmla="*/ 6132571 h 6858000"/>
              <a:gd name="connsiteX2" fmla="*/ 5008959 w 10732631"/>
              <a:gd name="connsiteY2" fmla="*/ 6858000 h 6858000"/>
              <a:gd name="connsiteX3" fmla="*/ 3982847 w 10732631"/>
              <a:gd name="connsiteY3" fmla="*/ 6858000 h 6858000"/>
              <a:gd name="connsiteX4" fmla="*/ 3770474 w 10732631"/>
              <a:gd name="connsiteY4" fmla="*/ 6645627 h 6858000"/>
              <a:gd name="connsiteX5" fmla="*/ 3770474 w 10732631"/>
              <a:gd name="connsiteY5" fmla="*/ 6132571 h 6858000"/>
              <a:gd name="connsiteX6" fmla="*/ 4027003 w 10732631"/>
              <a:gd name="connsiteY6" fmla="*/ 6026314 h 6858000"/>
              <a:gd name="connsiteX7" fmla="*/ 5226044 w 10732631"/>
              <a:gd name="connsiteY7" fmla="*/ 4810762 h 6858000"/>
              <a:gd name="connsiteX8" fmla="*/ 5482571 w 10732631"/>
              <a:gd name="connsiteY8" fmla="*/ 4917019 h 6858000"/>
              <a:gd name="connsiteX9" fmla="*/ 7423552 w 10732631"/>
              <a:gd name="connsiteY9" fmla="*/ 6858000 h 6858000"/>
              <a:gd name="connsiteX10" fmla="*/ 6397442 w 10732631"/>
              <a:gd name="connsiteY10" fmla="*/ 6858000 h 6858000"/>
              <a:gd name="connsiteX11" fmla="*/ 4969516 w 10732631"/>
              <a:gd name="connsiteY11" fmla="*/ 5430074 h 6858000"/>
              <a:gd name="connsiteX12" fmla="*/ 4969516 w 10732631"/>
              <a:gd name="connsiteY12" fmla="*/ 4917019 h 6858000"/>
              <a:gd name="connsiteX13" fmla="*/ 5226044 w 10732631"/>
              <a:gd name="connsiteY13" fmla="*/ 4810762 h 6858000"/>
              <a:gd name="connsiteX14" fmla="*/ 4016831 w 10732631"/>
              <a:gd name="connsiteY14" fmla="*/ 4808883 h 6858000"/>
              <a:gd name="connsiteX15" fmla="*/ 4273358 w 10732631"/>
              <a:gd name="connsiteY15" fmla="*/ 4915140 h 6858000"/>
              <a:gd name="connsiteX16" fmla="*/ 6216216 w 10732631"/>
              <a:gd name="connsiteY16" fmla="*/ 6858000 h 6858000"/>
              <a:gd name="connsiteX17" fmla="*/ 5190107 w 10732631"/>
              <a:gd name="connsiteY17" fmla="*/ 6858000 h 6858000"/>
              <a:gd name="connsiteX18" fmla="*/ 3760302 w 10732631"/>
              <a:gd name="connsiteY18" fmla="*/ 5428196 h 6858000"/>
              <a:gd name="connsiteX19" fmla="*/ 3760302 w 10732631"/>
              <a:gd name="connsiteY19" fmla="*/ 4915140 h 6858000"/>
              <a:gd name="connsiteX20" fmla="*/ 4016831 w 10732631"/>
              <a:gd name="connsiteY20" fmla="*/ 4808883 h 6858000"/>
              <a:gd name="connsiteX21" fmla="*/ 4983334 w 10732631"/>
              <a:gd name="connsiteY21" fmla="*/ 3358111 h 6858000"/>
              <a:gd name="connsiteX22" fmla="*/ 5239861 w 10732631"/>
              <a:gd name="connsiteY22" fmla="*/ 3464368 h 6858000"/>
              <a:gd name="connsiteX23" fmla="*/ 8633493 w 10732631"/>
              <a:gd name="connsiteY23" fmla="*/ 6858000 h 6858000"/>
              <a:gd name="connsiteX24" fmla="*/ 7607384 w 10732631"/>
              <a:gd name="connsiteY24" fmla="*/ 6858000 h 6858000"/>
              <a:gd name="connsiteX25" fmla="*/ 4726806 w 10732631"/>
              <a:gd name="connsiteY25" fmla="*/ 3977423 h 6858000"/>
              <a:gd name="connsiteX26" fmla="*/ 4726806 w 10732631"/>
              <a:gd name="connsiteY26" fmla="*/ 3464368 h 6858000"/>
              <a:gd name="connsiteX27" fmla="*/ 4983334 w 10732631"/>
              <a:gd name="connsiteY27" fmla="*/ 3358111 h 6858000"/>
              <a:gd name="connsiteX28" fmla="*/ 4411835 w 10732631"/>
              <a:gd name="connsiteY28" fmla="*/ 1580111 h 6858000"/>
              <a:gd name="connsiteX29" fmla="*/ 4668361 w 10732631"/>
              <a:gd name="connsiteY29" fmla="*/ 1686369 h 6858000"/>
              <a:gd name="connsiteX30" fmla="*/ 9305884 w 10732631"/>
              <a:gd name="connsiteY30" fmla="*/ 6323892 h 6858000"/>
              <a:gd name="connsiteX31" fmla="*/ 9305884 w 10732631"/>
              <a:gd name="connsiteY31" fmla="*/ 6836948 h 6858000"/>
              <a:gd name="connsiteX32" fmla="*/ 9305884 w 10732631"/>
              <a:gd name="connsiteY32" fmla="*/ 6836946 h 6858000"/>
              <a:gd name="connsiteX33" fmla="*/ 9280109 w 10732631"/>
              <a:gd name="connsiteY33" fmla="*/ 6858000 h 6858000"/>
              <a:gd name="connsiteX34" fmla="*/ 8818604 w 10732631"/>
              <a:gd name="connsiteY34" fmla="*/ 6858000 h 6858000"/>
              <a:gd name="connsiteX35" fmla="*/ 8792829 w 10732631"/>
              <a:gd name="connsiteY35" fmla="*/ 6836946 h 6858000"/>
              <a:gd name="connsiteX36" fmla="*/ 4155306 w 10732631"/>
              <a:gd name="connsiteY36" fmla="*/ 2199424 h 6858000"/>
              <a:gd name="connsiteX37" fmla="*/ 4155306 w 10732631"/>
              <a:gd name="connsiteY37" fmla="*/ 1686369 h 6858000"/>
              <a:gd name="connsiteX38" fmla="*/ 4411835 w 10732631"/>
              <a:gd name="connsiteY38" fmla="*/ 1580111 h 6858000"/>
              <a:gd name="connsiteX39" fmla="*/ 5620152 w 10732631"/>
              <a:gd name="connsiteY39" fmla="*/ 1580110 h 6858000"/>
              <a:gd name="connsiteX40" fmla="*/ 5876680 w 10732631"/>
              <a:gd name="connsiteY40" fmla="*/ 1686368 h 6858000"/>
              <a:gd name="connsiteX41" fmla="*/ 10732631 w 10732631"/>
              <a:gd name="connsiteY41" fmla="*/ 6542320 h 6858000"/>
              <a:gd name="connsiteX42" fmla="*/ 10732631 w 10732631"/>
              <a:gd name="connsiteY42" fmla="*/ 6858000 h 6858000"/>
              <a:gd name="connsiteX43" fmla="*/ 10022202 w 10732631"/>
              <a:gd name="connsiteY43" fmla="*/ 6858000 h 6858000"/>
              <a:gd name="connsiteX44" fmla="*/ 5363625 w 10732631"/>
              <a:gd name="connsiteY44" fmla="*/ 2199423 h 6858000"/>
              <a:gd name="connsiteX45" fmla="*/ 5363625 w 10732631"/>
              <a:gd name="connsiteY45" fmla="*/ 1686368 h 6858000"/>
              <a:gd name="connsiteX46" fmla="*/ 5620152 w 10732631"/>
              <a:gd name="connsiteY46" fmla="*/ 1580110 h 6858000"/>
              <a:gd name="connsiteX47" fmla="*/ 1008756 w 10732631"/>
              <a:gd name="connsiteY47" fmla="*/ 1525191 h 6858000"/>
              <a:gd name="connsiteX48" fmla="*/ 2017511 w 10732631"/>
              <a:gd name="connsiteY48" fmla="*/ 2533946 h 6858000"/>
              <a:gd name="connsiteX49" fmla="*/ 2017511 w 10732631"/>
              <a:gd name="connsiteY49" fmla="*/ 2953645 h 6858000"/>
              <a:gd name="connsiteX50" fmla="*/ 1008756 w 10732631"/>
              <a:gd name="connsiteY50" fmla="*/ 3962400 h 6858000"/>
              <a:gd name="connsiteX51" fmla="*/ 0 w 10732631"/>
              <a:gd name="connsiteY51" fmla="*/ 2953645 h 6858000"/>
              <a:gd name="connsiteX52" fmla="*/ 0 w 10732631"/>
              <a:gd name="connsiteY52" fmla="*/ 2533946 h 6858000"/>
              <a:gd name="connsiteX53" fmla="*/ 1008756 w 10732631"/>
              <a:gd name="connsiteY53" fmla="*/ 1525191 h 6858000"/>
              <a:gd name="connsiteX54" fmla="*/ 8378524 w 10732631"/>
              <a:gd name="connsiteY54" fmla="*/ 743773 h 6858000"/>
              <a:gd name="connsiteX55" fmla="*/ 8635051 w 10732631"/>
              <a:gd name="connsiteY55" fmla="*/ 850031 h 6858000"/>
              <a:gd name="connsiteX56" fmla="*/ 10340228 w 10732631"/>
              <a:gd name="connsiteY56" fmla="*/ 2555209 h 6858000"/>
              <a:gd name="connsiteX57" fmla="*/ 10340228 w 10732631"/>
              <a:gd name="connsiteY57" fmla="*/ 3068265 h 6858000"/>
              <a:gd name="connsiteX58" fmla="*/ 10340228 w 10732631"/>
              <a:gd name="connsiteY58" fmla="*/ 3068263 h 6858000"/>
              <a:gd name="connsiteX59" fmla="*/ 9827172 w 10732631"/>
              <a:gd name="connsiteY59" fmla="*/ 3068263 h 6858000"/>
              <a:gd name="connsiteX60" fmla="*/ 8121996 w 10732631"/>
              <a:gd name="connsiteY60" fmla="*/ 1363086 h 6858000"/>
              <a:gd name="connsiteX61" fmla="*/ 8121996 w 10732631"/>
              <a:gd name="connsiteY61" fmla="*/ 850031 h 6858000"/>
              <a:gd name="connsiteX62" fmla="*/ 8378524 w 10732631"/>
              <a:gd name="connsiteY62" fmla="*/ 743773 h 6858000"/>
              <a:gd name="connsiteX63" fmla="*/ 7062200 w 10732631"/>
              <a:gd name="connsiteY63" fmla="*/ 612697 h 6858000"/>
              <a:gd name="connsiteX64" fmla="*/ 7318728 w 10732631"/>
              <a:gd name="connsiteY64" fmla="*/ 718955 h 6858000"/>
              <a:gd name="connsiteX65" fmla="*/ 10488805 w 10732631"/>
              <a:gd name="connsiteY65" fmla="*/ 3889033 h 6858000"/>
              <a:gd name="connsiteX66" fmla="*/ 10488805 w 10732631"/>
              <a:gd name="connsiteY66" fmla="*/ 4402089 h 6858000"/>
              <a:gd name="connsiteX67" fmla="*/ 10488805 w 10732631"/>
              <a:gd name="connsiteY67" fmla="*/ 4402087 h 6858000"/>
              <a:gd name="connsiteX68" fmla="*/ 9975750 w 10732631"/>
              <a:gd name="connsiteY68" fmla="*/ 4402087 h 6858000"/>
              <a:gd name="connsiteX69" fmla="*/ 6805673 w 10732631"/>
              <a:gd name="connsiteY69" fmla="*/ 1232010 h 6858000"/>
              <a:gd name="connsiteX70" fmla="*/ 6805673 w 10732631"/>
              <a:gd name="connsiteY70" fmla="*/ 718955 h 6858000"/>
              <a:gd name="connsiteX71" fmla="*/ 7062200 w 10732631"/>
              <a:gd name="connsiteY71" fmla="*/ 612697 h 6858000"/>
              <a:gd name="connsiteX72" fmla="*/ 4371995 w 10732631"/>
              <a:gd name="connsiteY72" fmla="*/ 0 h 6858000"/>
              <a:gd name="connsiteX73" fmla="*/ 5398106 w 10732631"/>
              <a:gd name="connsiteY73" fmla="*/ 0 h 6858000"/>
              <a:gd name="connsiteX74" fmla="*/ 10678822 w 10732631"/>
              <a:gd name="connsiteY74" fmla="*/ 5280718 h 6858000"/>
              <a:gd name="connsiteX75" fmla="*/ 10725310 w 10732631"/>
              <a:gd name="connsiteY75" fmla="*/ 5337629 h 6858000"/>
              <a:gd name="connsiteX76" fmla="*/ 10732631 w 10732631"/>
              <a:gd name="connsiteY76" fmla="*/ 5351542 h 6858000"/>
              <a:gd name="connsiteX77" fmla="*/ 10732631 w 10732631"/>
              <a:gd name="connsiteY77" fmla="*/ 5722950 h 6858000"/>
              <a:gd name="connsiteX78" fmla="*/ 10725310 w 10732631"/>
              <a:gd name="connsiteY78" fmla="*/ 5736863 h 6858000"/>
              <a:gd name="connsiteX79" fmla="*/ 10678822 w 10732631"/>
              <a:gd name="connsiteY79" fmla="*/ 5793774 h 6858000"/>
              <a:gd name="connsiteX80" fmla="*/ 10678822 w 10732631"/>
              <a:gd name="connsiteY80" fmla="*/ 5793772 h 6858000"/>
              <a:gd name="connsiteX81" fmla="*/ 10165767 w 10732631"/>
              <a:gd name="connsiteY81" fmla="*/ 5793772 h 6858000"/>
              <a:gd name="connsiteX0" fmla="*/ 4027003 w 10732631"/>
              <a:gd name="connsiteY0" fmla="*/ 6026314 h 6858000"/>
              <a:gd name="connsiteX1" fmla="*/ 4283530 w 10732631"/>
              <a:gd name="connsiteY1" fmla="*/ 6132571 h 6858000"/>
              <a:gd name="connsiteX2" fmla="*/ 5008959 w 10732631"/>
              <a:gd name="connsiteY2" fmla="*/ 6858000 h 6858000"/>
              <a:gd name="connsiteX3" fmla="*/ 3982847 w 10732631"/>
              <a:gd name="connsiteY3" fmla="*/ 6858000 h 6858000"/>
              <a:gd name="connsiteX4" fmla="*/ 3770474 w 10732631"/>
              <a:gd name="connsiteY4" fmla="*/ 6645627 h 6858000"/>
              <a:gd name="connsiteX5" fmla="*/ 3770474 w 10732631"/>
              <a:gd name="connsiteY5" fmla="*/ 6132571 h 6858000"/>
              <a:gd name="connsiteX6" fmla="*/ 4027003 w 10732631"/>
              <a:gd name="connsiteY6" fmla="*/ 6026314 h 6858000"/>
              <a:gd name="connsiteX7" fmla="*/ 5226044 w 10732631"/>
              <a:gd name="connsiteY7" fmla="*/ 4810762 h 6858000"/>
              <a:gd name="connsiteX8" fmla="*/ 5482571 w 10732631"/>
              <a:gd name="connsiteY8" fmla="*/ 4917019 h 6858000"/>
              <a:gd name="connsiteX9" fmla="*/ 7423552 w 10732631"/>
              <a:gd name="connsiteY9" fmla="*/ 6858000 h 6858000"/>
              <a:gd name="connsiteX10" fmla="*/ 6397442 w 10732631"/>
              <a:gd name="connsiteY10" fmla="*/ 6858000 h 6858000"/>
              <a:gd name="connsiteX11" fmla="*/ 4969516 w 10732631"/>
              <a:gd name="connsiteY11" fmla="*/ 5430074 h 6858000"/>
              <a:gd name="connsiteX12" fmla="*/ 4969516 w 10732631"/>
              <a:gd name="connsiteY12" fmla="*/ 4917019 h 6858000"/>
              <a:gd name="connsiteX13" fmla="*/ 5226044 w 10732631"/>
              <a:gd name="connsiteY13" fmla="*/ 4810762 h 6858000"/>
              <a:gd name="connsiteX14" fmla="*/ 4016831 w 10732631"/>
              <a:gd name="connsiteY14" fmla="*/ 4808883 h 6858000"/>
              <a:gd name="connsiteX15" fmla="*/ 4273358 w 10732631"/>
              <a:gd name="connsiteY15" fmla="*/ 4915140 h 6858000"/>
              <a:gd name="connsiteX16" fmla="*/ 6216216 w 10732631"/>
              <a:gd name="connsiteY16" fmla="*/ 6858000 h 6858000"/>
              <a:gd name="connsiteX17" fmla="*/ 5190107 w 10732631"/>
              <a:gd name="connsiteY17" fmla="*/ 6858000 h 6858000"/>
              <a:gd name="connsiteX18" fmla="*/ 3760302 w 10732631"/>
              <a:gd name="connsiteY18" fmla="*/ 5428196 h 6858000"/>
              <a:gd name="connsiteX19" fmla="*/ 3760302 w 10732631"/>
              <a:gd name="connsiteY19" fmla="*/ 4915140 h 6858000"/>
              <a:gd name="connsiteX20" fmla="*/ 4016831 w 10732631"/>
              <a:gd name="connsiteY20" fmla="*/ 4808883 h 6858000"/>
              <a:gd name="connsiteX21" fmla="*/ 4983334 w 10732631"/>
              <a:gd name="connsiteY21" fmla="*/ 3358111 h 6858000"/>
              <a:gd name="connsiteX22" fmla="*/ 5239861 w 10732631"/>
              <a:gd name="connsiteY22" fmla="*/ 3464368 h 6858000"/>
              <a:gd name="connsiteX23" fmla="*/ 8633493 w 10732631"/>
              <a:gd name="connsiteY23" fmla="*/ 6858000 h 6858000"/>
              <a:gd name="connsiteX24" fmla="*/ 7607384 w 10732631"/>
              <a:gd name="connsiteY24" fmla="*/ 6858000 h 6858000"/>
              <a:gd name="connsiteX25" fmla="*/ 4726806 w 10732631"/>
              <a:gd name="connsiteY25" fmla="*/ 3977423 h 6858000"/>
              <a:gd name="connsiteX26" fmla="*/ 4726806 w 10732631"/>
              <a:gd name="connsiteY26" fmla="*/ 3464368 h 6858000"/>
              <a:gd name="connsiteX27" fmla="*/ 4983334 w 10732631"/>
              <a:gd name="connsiteY27" fmla="*/ 3358111 h 6858000"/>
              <a:gd name="connsiteX28" fmla="*/ 4411835 w 10732631"/>
              <a:gd name="connsiteY28" fmla="*/ 1580111 h 6858000"/>
              <a:gd name="connsiteX29" fmla="*/ 4668361 w 10732631"/>
              <a:gd name="connsiteY29" fmla="*/ 1686369 h 6858000"/>
              <a:gd name="connsiteX30" fmla="*/ 9305884 w 10732631"/>
              <a:gd name="connsiteY30" fmla="*/ 6323892 h 6858000"/>
              <a:gd name="connsiteX31" fmla="*/ 9305884 w 10732631"/>
              <a:gd name="connsiteY31" fmla="*/ 6836948 h 6858000"/>
              <a:gd name="connsiteX32" fmla="*/ 9305884 w 10732631"/>
              <a:gd name="connsiteY32" fmla="*/ 6836946 h 6858000"/>
              <a:gd name="connsiteX33" fmla="*/ 9280109 w 10732631"/>
              <a:gd name="connsiteY33" fmla="*/ 6858000 h 6858000"/>
              <a:gd name="connsiteX34" fmla="*/ 8818604 w 10732631"/>
              <a:gd name="connsiteY34" fmla="*/ 6858000 h 6858000"/>
              <a:gd name="connsiteX35" fmla="*/ 8792829 w 10732631"/>
              <a:gd name="connsiteY35" fmla="*/ 6836946 h 6858000"/>
              <a:gd name="connsiteX36" fmla="*/ 4155306 w 10732631"/>
              <a:gd name="connsiteY36" fmla="*/ 2199424 h 6858000"/>
              <a:gd name="connsiteX37" fmla="*/ 4155306 w 10732631"/>
              <a:gd name="connsiteY37" fmla="*/ 1686369 h 6858000"/>
              <a:gd name="connsiteX38" fmla="*/ 4411835 w 10732631"/>
              <a:gd name="connsiteY38" fmla="*/ 1580111 h 6858000"/>
              <a:gd name="connsiteX39" fmla="*/ 5620152 w 10732631"/>
              <a:gd name="connsiteY39" fmla="*/ 1580110 h 6858000"/>
              <a:gd name="connsiteX40" fmla="*/ 5876680 w 10732631"/>
              <a:gd name="connsiteY40" fmla="*/ 1686368 h 6858000"/>
              <a:gd name="connsiteX41" fmla="*/ 10732631 w 10732631"/>
              <a:gd name="connsiteY41" fmla="*/ 6542320 h 6858000"/>
              <a:gd name="connsiteX42" fmla="*/ 10732631 w 10732631"/>
              <a:gd name="connsiteY42" fmla="*/ 6858000 h 6858000"/>
              <a:gd name="connsiteX43" fmla="*/ 10022202 w 10732631"/>
              <a:gd name="connsiteY43" fmla="*/ 6858000 h 6858000"/>
              <a:gd name="connsiteX44" fmla="*/ 5363625 w 10732631"/>
              <a:gd name="connsiteY44" fmla="*/ 2199423 h 6858000"/>
              <a:gd name="connsiteX45" fmla="*/ 5363625 w 10732631"/>
              <a:gd name="connsiteY45" fmla="*/ 1686368 h 6858000"/>
              <a:gd name="connsiteX46" fmla="*/ 5620152 w 10732631"/>
              <a:gd name="connsiteY46" fmla="*/ 1580110 h 6858000"/>
              <a:gd name="connsiteX47" fmla="*/ 0 w 10732631"/>
              <a:gd name="connsiteY47" fmla="*/ 2533946 h 6858000"/>
              <a:gd name="connsiteX48" fmla="*/ 2017511 w 10732631"/>
              <a:gd name="connsiteY48" fmla="*/ 2533946 h 6858000"/>
              <a:gd name="connsiteX49" fmla="*/ 2017511 w 10732631"/>
              <a:gd name="connsiteY49" fmla="*/ 2953645 h 6858000"/>
              <a:gd name="connsiteX50" fmla="*/ 1008756 w 10732631"/>
              <a:gd name="connsiteY50" fmla="*/ 3962400 h 6858000"/>
              <a:gd name="connsiteX51" fmla="*/ 0 w 10732631"/>
              <a:gd name="connsiteY51" fmla="*/ 2953645 h 6858000"/>
              <a:gd name="connsiteX52" fmla="*/ 0 w 10732631"/>
              <a:gd name="connsiteY52" fmla="*/ 2533946 h 6858000"/>
              <a:gd name="connsiteX53" fmla="*/ 8378524 w 10732631"/>
              <a:gd name="connsiteY53" fmla="*/ 743773 h 6858000"/>
              <a:gd name="connsiteX54" fmla="*/ 8635051 w 10732631"/>
              <a:gd name="connsiteY54" fmla="*/ 850031 h 6858000"/>
              <a:gd name="connsiteX55" fmla="*/ 10340228 w 10732631"/>
              <a:gd name="connsiteY55" fmla="*/ 2555209 h 6858000"/>
              <a:gd name="connsiteX56" fmla="*/ 10340228 w 10732631"/>
              <a:gd name="connsiteY56" fmla="*/ 3068265 h 6858000"/>
              <a:gd name="connsiteX57" fmla="*/ 10340228 w 10732631"/>
              <a:gd name="connsiteY57" fmla="*/ 3068263 h 6858000"/>
              <a:gd name="connsiteX58" fmla="*/ 9827172 w 10732631"/>
              <a:gd name="connsiteY58" fmla="*/ 3068263 h 6858000"/>
              <a:gd name="connsiteX59" fmla="*/ 8121996 w 10732631"/>
              <a:gd name="connsiteY59" fmla="*/ 1363086 h 6858000"/>
              <a:gd name="connsiteX60" fmla="*/ 8121996 w 10732631"/>
              <a:gd name="connsiteY60" fmla="*/ 850031 h 6858000"/>
              <a:gd name="connsiteX61" fmla="*/ 8378524 w 10732631"/>
              <a:gd name="connsiteY61" fmla="*/ 743773 h 6858000"/>
              <a:gd name="connsiteX62" fmla="*/ 7062200 w 10732631"/>
              <a:gd name="connsiteY62" fmla="*/ 612697 h 6858000"/>
              <a:gd name="connsiteX63" fmla="*/ 7318728 w 10732631"/>
              <a:gd name="connsiteY63" fmla="*/ 718955 h 6858000"/>
              <a:gd name="connsiteX64" fmla="*/ 10488805 w 10732631"/>
              <a:gd name="connsiteY64" fmla="*/ 3889033 h 6858000"/>
              <a:gd name="connsiteX65" fmla="*/ 10488805 w 10732631"/>
              <a:gd name="connsiteY65" fmla="*/ 4402089 h 6858000"/>
              <a:gd name="connsiteX66" fmla="*/ 10488805 w 10732631"/>
              <a:gd name="connsiteY66" fmla="*/ 4402087 h 6858000"/>
              <a:gd name="connsiteX67" fmla="*/ 9975750 w 10732631"/>
              <a:gd name="connsiteY67" fmla="*/ 4402087 h 6858000"/>
              <a:gd name="connsiteX68" fmla="*/ 6805673 w 10732631"/>
              <a:gd name="connsiteY68" fmla="*/ 1232010 h 6858000"/>
              <a:gd name="connsiteX69" fmla="*/ 6805673 w 10732631"/>
              <a:gd name="connsiteY69" fmla="*/ 718955 h 6858000"/>
              <a:gd name="connsiteX70" fmla="*/ 7062200 w 10732631"/>
              <a:gd name="connsiteY70" fmla="*/ 612697 h 6858000"/>
              <a:gd name="connsiteX71" fmla="*/ 4371995 w 10732631"/>
              <a:gd name="connsiteY71" fmla="*/ 0 h 6858000"/>
              <a:gd name="connsiteX72" fmla="*/ 5398106 w 10732631"/>
              <a:gd name="connsiteY72" fmla="*/ 0 h 6858000"/>
              <a:gd name="connsiteX73" fmla="*/ 10678822 w 10732631"/>
              <a:gd name="connsiteY73" fmla="*/ 5280718 h 6858000"/>
              <a:gd name="connsiteX74" fmla="*/ 10725310 w 10732631"/>
              <a:gd name="connsiteY74" fmla="*/ 5337629 h 6858000"/>
              <a:gd name="connsiteX75" fmla="*/ 10732631 w 10732631"/>
              <a:gd name="connsiteY75" fmla="*/ 5351542 h 6858000"/>
              <a:gd name="connsiteX76" fmla="*/ 10732631 w 10732631"/>
              <a:gd name="connsiteY76" fmla="*/ 5722950 h 6858000"/>
              <a:gd name="connsiteX77" fmla="*/ 10725310 w 10732631"/>
              <a:gd name="connsiteY77" fmla="*/ 5736863 h 6858000"/>
              <a:gd name="connsiteX78" fmla="*/ 10678822 w 10732631"/>
              <a:gd name="connsiteY78" fmla="*/ 5793774 h 6858000"/>
              <a:gd name="connsiteX79" fmla="*/ 10678822 w 10732631"/>
              <a:gd name="connsiteY79" fmla="*/ 5793772 h 6858000"/>
              <a:gd name="connsiteX80" fmla="*/ 10165767 w 10732631"/>
              <a:gd name="connsiteY80" fmla="*/ 5793772 h 6858000"/>
              <a:gd name="connsiteX81" fmla="*/ 4371995 w 10732631"/>
              <a:gd name="connsiteY81" fmla="*/ 0 h 6858000"/>
              <a:gd name="connsiteX0" fmla="*/ 4027003 w 10732631"/>
              <a:gd name="connsiteY0" fmla="*/ 6026314 h 6858000"/>
              <a:gd name="connsiteX1" fmla="*/ 4283530 w 10732631"/>
              <a:gd name="connsiteY1" fmla="*/ 6132571 h 6858000"/>
              <a:gd name="connsiteX2" fmla="*/ 5008959 w 10732631"/>
              <a:gd name="connsiteY2" fmla="*/ 6858000 h 6858000"/>
              <a:gd name="connsiteX3" fmla="*/ 3982847 w 10732631"/>
              <a:gd name="connsiteY3" fmla="*/ 6858000 h 6858000"/>
              <a:gd name="connsiteX4" fmla="*/ 3770474 w 10732631"/>
              <a:gd name="connsiteY4" fmla="*/ 6645627 h 6858000"/>
              <a:gd name="connsiteX5" fmla="*/ 3770474 w 10732631"/>
              <a:gd name="connsiteY5" fmla="*/ 6132571 h 6858000"/>
              <a:gd name="connsiteX6" fmla="*/ 4027003 w 10732631"/>
              <a:gd name="connsiteY6" fmla="*/ 6026314 h 6858000"/>
              <a:gd name="connsiteX7" fmla="*/ 5226044 w 10732631"/>
              <a:gd name="connsiteY7" fmla="*/ 4810762 h 6858000"/>
              <a:gd name="connsiteX8" fmla="*/ 5482571 w 10732631"/>
              <a:gd name="connsiteY8" fmla="*/ 4917019 h 6858000"/>
              <a:gd name="connsiteX9" fmla="*/ 7423552 w 10732631"/>
              <a:gd name="connsiteY9" fmla="*/ 6858000 h 6858000"/>
              <a:gd name="connsiteX10" fmla="*/ 6397442 w 10732631"/>
              <a:gd name="connsiteY10" fmla="*/ 6858000 h 6858000"/>
              <a:gd name="connsiteX11" fmla="*/ 4969516 w 10732631"/>
              <a:gd name="connsiteY11" fmla="*/ 5430074 h 6858000"/>
              <a:gd name="connsiteX12" fmla="*/ 4969516 w 10732631"/>
              <a:gd name="connsiteY12" fmla="*/ 4917019 h 6858000"/>
              <a:gd name="connsiteX13" fmla="*/ 5226044 w 10732631"/>
              <a:gd name="connsiteY13" fmla="*/ 4810762 h 6858000"/>
              <a:gd name="connsiteX14" fmla="*/ 4016831 w 10732631"/>
              <a:gd name="connsiteY14" fmla="*/ 4808883 h 6858000"/>
              <a:gd name="connsiteX15" fmla="*/ 4273358 w 10732631"/>
              <a:gd name="connsiteY15" fmla="*/ 4915140 h 6858000"/>
              <a:gd name="connsiteX16" fmla="*/ 6216216 w 10732631"/>
              <a:gd name="connsiteY16" fmla="*/ 6858000 h 6858000"/>
              <a:gd name="connsiteX17" fmla="*/ 5190107 w 10732631"/>
              <a:gd name="connsiteY17" fmla="*/ 6858000 h 6858000"/>
              <a:gd name="connsiteX18" fmla="*/ 3760302 w 10732631"/>
              <a:gd name="connsiteY18" fmla="*/ 5428196 h 6858000"/>
              <a:gd name="connsiteX19" fmla="*/ 3760302 w 10732631"/>
              <a:gd name="connsiteY19" fmla="*/ 4915140 h 6858000"/>
              <a:gd name="connsiteX20" fmla="*/ 4016831 w 10732631"/>
              <a:gd name="connsiteY20" fmla="*/ 4808883 h 6858000"/>
              <a:gd name="connsiteX21" fmla="*/ 4983334 w 10732631"/>
              <a:gd name="connsiteY21" fmla="*/ 3358111 h 6858000"/>
              <a:gd name="connsiteX22" fmla="*/ 5239861 w 10732631"/>
              <a:gd name="connsiteY22" fmla="*/ 3464368 h 6858000"/>
              <a:gd name="connsiteX23" fmla="*/ 8633493 w 10732631"/>
              <a:gd name="connsiteY23" fmla="*/ 6858000 h 6858000"/>
              <a:gd name="connsiteX24" fmla="*/ 7607384 w 10732631"/>
              <a:gd name="connsiteY24" fmla="*/ 6858000 h 6858000"/>
              <a:gd name="connsiteX25" fmla="*/ 4726806 w 10732631"/>
              <a:gd name="connsiteY25" fmla="*/ 3977423 h 6858000"/>
              <a:gd name="connsiteX26" fmla="*/ 4726806 w 10732631"/>
              <a:gd name="connsiteY26" fmla="*/ 3464368 h 6858000"/>
              <a:gd name="connsiteX27" fmla="*/ 4983334 w 10732631"/>
              <a:gd name="connsiteY27" fmla="*/ 3358111 h 6858000"/>
              <a:gd name="connsiteX28" fmla="*/ 4411835 w 10732631"/>
              <a:gd name="connsiteY28" fmla="*/ 1580111 h 6858000"/>
              <a:gd name="connsiteX29" fmla="*/ 4668361 w 10732631"/>
              <a:gd name="connsiteY29" fmla="*/ 1686369 h 6858000"/>
              <a:gd name="connsiteX30" fmla="*/ 9305884 w 10732631"/>
              <a:gd name="connsiteY30" fmla="*/ 6323892 h 6858000"/>
              <a:gd name="connsiteX31" fmla="*/ 9305884 w 10732631"/>
              <a:gd name="connsiteY31" fmla="*/ 6836948 h 6858000"/>
              <a:gd name="connsiteX32" fmla="*/ 9305884 w 10732631"/>
              <a:gd name="connsiteY32" fmla="*/ 6836946 h 6858000"/>
              <a:gd name="connsiteX33" fmla="*/ 9280109 w 10732631"/>
              <a:gd name="connsiteY33" fmla="*/ 6858000 h 6858000"/>
              <a:gd name="connsiteX34" fmla="*/ 8818604 w 10732631"/>
              <a:gd name="connsiteY34" fmla="*/ 6858000 h 6858000"/>
              <a:gd name="connsiteX35" fmla="*/ 8792829 w 10732631"/>
              <a:gd name="connsiteY35" fmla="*/ 6836946 h 6858000"/>
              <a:gd name="connsiteX36" fmla="*/ 4155306 w 10732631"/>
              <a:gd name="connsiteY36" fmla="*/ 2199424 h 6858000"/>
              <a:gd name="connsiteX37" fmla="*/ 4155306 w 10732631"/>
              <a:gd name="connsiteY37" fmla="*/ 1686369 h 6858000"/>
              <a:gd name="connsiteX38" fmla="*/ 4411835 w 10732631"/>
              <a:gd name="connsiteY38" fmla="*/ 1580111 h 6858000"/>
              <a:gd name="connsiteX39" fmla="*/ 5620152 w 10732631"/>
              <a:gd name="connsiteY39" fmla="*/ 1580110 h 6858000"/>
              <a:gd name="connsiteX40" fmla="*/ 5876680 w 10732631"/>
              <a:gd name="connsiteY40" fmla="*/ 1686368 h 6858000"/>
              <a:gd name="connsiteX41" fmla="*/ 10732631 w 10732631"/>
              <a:gd name="connsiteY41" fmla="*/ 6542320 h 6858000"/>
              <a:gd name="connsiteX42" fmla="*/ 10732631 w 10732631"/>
              <a:gd name="connsiteY42" fmla="*/ 6858000 h 6858000"/>
              <a:gd name="connsiteX43" fmla="*/ 10022202 w 10732631"/>
              <a:gd name="connsiteY43" fmla="*/ 6858000 h 6858000"/>
              <a:gd name="connsiteX44" fmla="*/ 5363625 w 10732631"/>
              <a:gd name="connsiteY44" fmla="*/ 2199423 h 6858000"/>
              <a:gd name="connsiteX45" fmla="*/ 5363625 w 10732631"/>
              <a:gd name="connsiteY45" fmla="*/ 1686368 h 6858000"/>
              <a:gd name="connsiteX46" fmla="*/ 5620152 w 10732631"/>
              <a:gd name="connsiteY46" fmla="*/ 1580110 h 6858000"/>
              <a:gd name="connsiteX47" fmla="*/ 0 w 10732631"/>
              <a:gd name="connsiteY47" fmla="*/ 2533946 h 6858000"/>
              <a:gd name="connsiteX48" fmla="*/ 2017511 w 10732631"/>
              <a:gd name="connsiteY48" fmla="*/ 2953645 h 6858000"/>
              <a:gd name="connsiteX49" fmla="*/ 1008756 w 10732631"/>
              <a:gd name="connsiteY49" fmla="*/ 3962400 h 6858000"/>
              <a:gd name="connsiteX50" fmla="*/ 0 w 10732631"/>
              <a:gd name="connsiteY50" fmla="*/ 2953645 h 6858000"/>
              <a:gd name="connsiteX51" fmla="*/ 0 w 10732631"/>
              <a:gd name="connsiteY51" fmla="*/ 2533946 h 6858000"/>
              <a:gd name="connsiteX52" fmla="*/ 8378524 w 10732631"/>
              <a:gd name="connsiteY52" fmla="*/ 743773 h 6858000"/>
              <a:gd name="connsiteX53" fmla="*/ 8635051 w 10732631"/>
              <a:gd name="connsiteY53" fmla="*/ 850031 h 6858000"/>
              <a:gd name="connsiteX54" fmla="*/ 10340228 w 10732631"/>
              <a:gd name="connsiteY54" fmla="*/ 2555209 h 6858000"/>
              <a:gd name="connsiteX55" fmla="*/ 10340228 w 10732631"/>
              <a:gd name="connsiteY55" fmla="*/ 3068265 h 6858000"/>
              <a:gd name="connsiteX56" fmla="*/ 10340228 w 10732631"/>
              <a:gd name="connsiteY56" fmla="*/ 3068263 h 6858000"/>
              <a:gd name="connsiteX57" fmla="*/ 9827172 w 10732631"/>
              <a:gd name="connsiteY57" fmla="*/ 3068263 h 6858000"/>
              <a:gd name="connsiteX58" fmla="*/ 8121996 w 10732631"/>
              <a:gd name="connsiteY58" fmla="*/ 1363086 h 6858000"/>
              <a:gd name="connsiteX59" fmla="*/ 8121996 w 10732631"/>
              <a:gd name="connsiteY59" fmla="*/ 850031 h 6858000"/>
              <a:gd name="connsiteX60" fmla="*/ 8378524 w 10732631"/>
              <a:gd name="connsiteY60" fmla="*/ 743773 h 6858000"/>
              <a:gd name="connsiteX61" fmla="*/ 7062200 w 10732631"/>
              <a:gd name="connsiteY61" fmla="*/ 612697 h 6858000"/>
              <a:gd name="connsiteX62" fmla="*/ 7318728 w 10732631"/>
              <a:gd name="connsiteY62" fmla="*/ 718955 h 6858000"/>
              <a:gd name="connsiteX63" fmla="*/ 10488805 w 10732631"/>
              <a:gd name="connsiteY63" fmla="*/ 3889033 h 6858000"/>
              <a:gd name="connsiteX64" fmla="*/ 10488805 w 10732631"/>
              <a:gd name="connsiteY64" fmla="*/ 4402089 h 6858000"/>
              <a:gd name="connsiteX65" fmla="*/ 10488805 w 10732631"/>
              <a:gd name="connsiteY65" fmla="*/ 4402087 h 6858000"/>
              <a:gd name="connsiteX66" fmla="*/ 9975750 w 10732631"/>
              <a:gd name="connsiteY66" fmla="*/ 4402087 h 6858000"/>
              <a:gd name="connsiteX67" fmla="*/ 6805673 w 10732631"/>
              <a:gd name="connsiteY67" fmla="*/ 1232010 h 6858000"/>
              <a:gd name="connsiteX68" fmla="*/ 6805673 w 10732631"/>
              <a:gd name="connsiteY68" fmla="*/ 718955 h 6858000"/>
              <a:gd name="connsiteX69" fmla="*/ 7062200 w 10732631"/>
              <a:gd name="connsiteY69" fmla="*/ 612697 h 6858000"/>
              <a:gd name="connsiteX70" fmla="*/ 4371995 w 10732631"/>
              <a:gd name="connsiteY70" fmla="*/ 0 h 6858000"/>
              <a:gd name="connsiteX71" fmla="*/ 5398106 w 10732631"/>
              <a:gd name="connsiteY71" fmla="*/ 0 h 6858000"/>
              <a:gd name="connsiteX72" fmla="*/ 10678822 w 10732631"/>
              <a:gd name="connsiteY72" fmla="*/ 5280718 h 6858000"/>
              <a:gd name="connsiteX73" fmla="*/ 10725310 w 10732631"/>
              <a:gd name="connsiteY73" fmla="*/ 5337629 h 6858000"/>
              <a:gd name="connsiteX74" fmla="*/ 10732631 w 10732631"/>
              <a:gd name="connsiteY74" fmla="*/ 5351542 h 6858000"/>
              <a:gd name="connsiteX75" fmla="*/ 10732631 w 10732631"/>
              <a:gd name="connsiteY75" fmla="*/ 5722950 h 6858000"/>
              <a:gd name="connsiteX76" fmla="*/ 10725310 w 10732631"/>
              <a:gd name="connsiteY76" fmla="*/ 5736863 h 6858000"/>
              <a:gd name="connsiteX77" fmla="*/ 10678822 w 10732631"/>
              <a:gd name="connsiteY77" fmla="*/ 5793774 h 6858000"/>
              <a:gd name="connsiteX78" fmla="*/ 10678822 w 10732631"/>
              <a:gd name="connsiteY78" fmla="*/ 5793772 h 6858000"/>
              <a:gd name="connsiteX79" fmla="*/ 10165767 w 10732631"/>
              <a:gd name="connsiteY79" fmla="*/ 5793772 h 6858000"/>
              <a:gd name="connsiteX80" fmla="*/ 4371995 w 10732631"/>
              <a:gd name="connsiteY80" fmla="*/ 0 h 6858000"/>
              <a:gd name="connsiteX0" fmla="*/ 4027003 w 10732631"/>
              <a:gd name="connsiteY0" fmla="*/ 6026314 h 6858000"/>
              <a:gd name="connsiteX1" fmla="*/ 4283530 w 10732631"/>
              <a:gd name="connsiteY1" fmla="*/ 6132571 h 6858000"/>
              <a:gd name="connsiteX2" fmla="*/ 5008959 w 10732631"/>
              <a:gd name="connsiteY2" fmla="*/ 6858000 h 6858000"/>
              <a:gd name="connsiteX3" fmla="*/ 3982847 w 10732631"/>
              <a:gd name="connsiteY3" fmla="*/ 6858000 h 6858000"/>
              <a:gd name="connsiteX4" fmla="*/ 3770474 w 10732631"/>
              <a:gd name="connsiteY4" fmla="*/ 6645627 h 6858000"/>
              <a:gd name="connsiteX5" fmla="*/ 3770474 w 10732631"/>
              <a:gd name="connsiteY5" fmla="*/ 6132571 h 6858000"/>
              <a:gd name="connsiteX6" fmla="*/ 4027003 w 10732631"/>
              <a:gd name="connsiteY6" fmla="*/ 6026314 h 6858000"/>
              <a:gd name="connsiteX7" fmla="*/ 5226044 w 10732631"/>
              <a:gd name="connsiteY7" fmla="*/ 4810762 h 6858000"/>
              <a:gd name="connsiteX8" fmla="*/ 5482571 w 10732631"/>
              <a:gd name="connsiteY8" fmla="*/ 4917019 h 6858000"/>
              <a:gd name="connsiteX9" fmla="*/ 7423552 w 10732631"/>
              <a:gd name="connsiteY9" fmla="*/ 6858000 h 6858000"/>
              <a:gd name="connsiteX10" fmla="*/ 6397442 w 10732631"/>
              <a:gd name="connsiteY10" fmla="*/ 6858000 h 6858000"/>
              <a:gd name="connsiteX11" fmla="*/ 4969516 w 10732631"/>
              <a:gd name="connsiteY11" fmla="*/ 5430074 h 6858000"/>
              <a:gd name="connsiteX12" fmla="*/ 4969516 w 10732631"/>
              <a:gd name="connsiteY12" fmla="*/ 4917019 h 6858000"/>
              <a:gd name="connsiteX13" fmla="*/ 5226044 w 10732631"/>
              <a:gd name="connsiteY13" fmla="*/ 4810762 h 6858000"/>
              <a:gd name="connsiteX14" fmla="*/ 4016831 w 10732631"/>
              <a:gd name="connsiteY14" fmla="*/ 4808883 h 6858000"/>
              <a:gd name="connsiteX15" fmla="*/ 4273358 w 10732631"/>
              <a:gd name="connsiteY15" fmla="*/ 4915140 h 6858000"/>
              <a:gd name="connsiteX16" fmla="*/ 6216216 w 10732631"/>
              <a:gd name="connsiteY16" fmla="*/ 6858000 h 6858000"/>
              <a:gd name="connsiteX17" fmla="*/ 5190107 w 10732631"/>
              <a:gd name="connsiteY17" fmla="*/ 6858000 h 6858000"/>
              <a:gd name="connsiteX18" fmla="*/ 3760302 w 10732631"/>
              <a:gd name="connsiteY18" fmla="*/ 5428196 h 6858000"/>
              <a:gd name="connsiteX19" fmla="*/ 3760302 w 10732631"/>
              <a:gd name="connsiteY19" fmla="*/ 4915140 h 6858000"/>
              <a:gd name="connsiteX20" fmla="*/ 4016831 w 10732631"/>
              <a:gd name="connsiteY20" fmla="*/ 4808883 h 6858000"/>
              <a:gd name="connsiteX21" fmla="*/ 4983334 w 10732631"/>
              <a:gd name="connsiteY21" fmla="*/ 3358111 h 6858000"/>
              <a:gd name="connsiteX22" fmla="*/ 5239861 w 10732631"/>
              <a:gd name="connsiteY22" fmla="*/ 3464368 h 6858000"/>
              <a:gd name="connsiteX23" fmla="*/ 8633493 w 10732631"/>
              <a:gd name="connsiteY23" fmla="*/ 6858000 h 6858000"/>
              <a:gd name="connsiteX24" fmla="*/ 7607384 w 10732631"/>
              <a:gd name="connsiteY24" fmla="*/ 6858000 h 6858000"/>
              <a:gd name="connsiteX25" fmla="*/ 4726806 w 10732631"/>
              <a:gd name="connsiteY25" fmla="*/ 3977423 h 6858000"/>
              <a:gd name="connsiteX26" fmla="*/ 4726806 w 10732631"/>
              <a:gd name="connsiteY26" fmla="*/ 3464368 h 6858000"/>
              <a:gd name="connsiteX27" fmla="*/ 4983334 w 10732631"/>
              <a:gd name="connsiteY27" fmla="*/ 3358111 h 6858000"/>
              <a:gd name="connsiteX28" fmla="*/ 4411835 w 10732631"/>
              <a:gd name="connsiteY28" fmla="*/ 1580111 h 6858000"/>
              <a:gd name="connsiteX29" fmla="*/ 4668361 w 10732631"/>
              <a:gd name="connsiteY29" fmla="*/ 1686369 h 6858000"/>
              <a:gd name="connsiteX30" fmla="*/ 9305884 w 10732631"/>
              <a:gd name="connsiteY30" fmla="*/ 6323892 h 6858000"/>
              <a:gd name="connsiteX31" fmla="*/ 9305884 w 10732631"/>
              <a:gd name="connsiteY31" fmla="*/ 6836948 h 6858000"/>
              <a:gd name="connsiteX32" fmla="*/ 9305884 w 10732631"/>
              <a:gd name="connsiteY32" fmla="*/ 6836946 h 6858000"/>
              <a:gd name="connsiteX33" fmla="*/ 9280109 w 10732631"/>
              <a:gd name="connsiteY33" fmla="*/ 6858000 h 6858000"/>
              <a:gd name="connsiteX34" fmla="*/ 8818604 w 10732631"/>
              <a:gd name="connsiteY34" fmla="*/ 6858000 h 6858000"/>
              <a:gd name="connsiteX35" fmla="*/ 8792829 w 10732631"/>
              <a:gd name="connsiteY35" fmla="*/ 6836946 h 6858000"/>
              <a:gd name="connsiteX36" fmla="*/ 4155306 w 10732631"/>
              <a:gd name="connsiteY36" fmla="*/ 2199424 h 6858000"/>
              <a:gd name="connsiteX37" fmla="*/ 4155306 w 10732631"/>
              <a:gd name="connsiteY37" fmla="*/ 1686369 h 6858000"/>
              <a:gd name="connsiteX38" fmla="*/ 4411835 w 10732631"/>
              <a:gd name="connsiteY38" fmla="*/ 1580111 h 6858000"/>
              <a:gd name="connsiteX39" fmla="*/ 5620152 w 10732631"/>
              <a:gd name="connsiteY39" fmla="*/ 1580110 h 6858000"/>
              <a:gd name="connsiteX40" fmla="*/ 5876680 w 10732631"/>
              <a:gd name="connsiteY40" fmla="*/ 1686368 h 6858000"/>
              <a:gd name="connsiteX41" fmla="*/ 10732631 w 10732631"/>
              <a:gd name="connsiteY41" fmla="*/ 6542320 h 6858000"/>
              <a:gd name="connsiteX42" fmla="*/ 10732631 w 10732631"/>
              <a:gd name="connsiteY42" fmla="*/ 6858000 h 6858000"/>
              <a:gd name="connsiteX43" fmla="*/ 10022202 w 10732631"/>
              <a:gd name="connsiteY43" fmla="*/ 6858000 h 6858000"/>
              <a:gd name="connsiteX44" fmla="*/ 5363625 w 10732631"/>
              <a:gd name="connsiteY44" fmla="*/ 2199423 h 6858000"/>
              <a:gd name="connsiteX45" fmla="*/ 5363625 w 10732631"/>
              <a:gd name="connsiteY45" fmla="*/ 1686368 h 6858000"/>
              <a:gd name="connsiteX46" fmla="*/ 5620152 w 10732631"/>
              <a:gd name="connsiteY46" fmla="*/ 1580110 h 6858000"/>
              <a:gd name="connsiteX47" fmla="*/ 0 w 10732631"/>
              <a:gd name="connsiteY47" fmla="*/ 2533946 h 6858000"/>
              <a:gd name="connsiteX48" fmla="*/ 1008756 w 10732631"/>
              <a:gd name="connsiteY48" fmla="*/ 3962400 h 6858000"/>
              <a:gd name="connsiteX49" fmla="*/ 0 w 10732631"/>
              <a:gd name="connsiteY49" fmla="*/ 2953645 h 6858000"/>
              <a:gd name="connsiteX50" fmla="*/ 0 w 10732631"/>
              <a:gd name="connsiteY50" fmla="*/ 2533946 h 6858000"/>
              <a:gd name="connsiteX51" fmla="*/ 8378524 w 10732631"/>
              <a:gd name="connsiteY51" fmla="*/ 743773 h 6858000"/>
              <a:gd name="connsiteX52" fmla="*/ 8635051 w 10732631"/>
              <a:gd name="connsiteY52" fmla="*/ 850031 h 6858000"/>
              <a:gd name="connsiteX53" fmla="*/ 10340228 w 10732631"/>
              <a:gd name="connsiteY53" fmla="*/ 2555209 h 6858000"/>
              <a:gd name="connsiteX54" fmla="*/ 10340228 w 10732631"/>
              <a:gd name="connsiteY54" fmla="*/ 3068265 h 6858000"/>
              <a:gd name="connsiteX55" fmla="*/ 10340228 w 10732631"/>
              <a:gd name="connsiteY55" fmla="*/ 3068263 h 6858000"/>
              <a:gd name="connsiteX56" fmla="*/ 9827172 w 10732631"/>
              <a:gd name="connsiteY56" fmla="*/ 3068263 h 6858000"/>
              <a:gd name="connsiteX57" fmla="*/ 8121996 w 10732631"/>
              <a:gd name="connsiteY57" fmla="*/ 1363086 h 6858000"/>
              <a:gd name="connsiteX58" fmla="*/ 8121996 w 10732631"/>
              <a:gd name="connsiteY58" fmla="*/ 850031 h 6858000"/>
              <a:gd name="connsiteX59" fmla="*/ 8378524 w 10732631"/>
              <a:gd name="connsiteY59" fmla="*/ 743773 h 6858000"/>
              <a:gd name="connsiteX60" fmla="*/ 7062200 w 10732631"/>
              <a:gd name="connsiteY60" fmla="*/ 612697 h 6858000"/>
              <a:gd name="connsiteX61" fmla="*/ 7318728 w 10732631"/>
              <a:gd name="connsiteY61" fmla="*/ 718955 h 6858000"/>
              <a:gd name="connsiteX62" fmla="*/ 10488805 w 10732631"/>
              <a:gd name="connsiteY62" fmla="*/ 3889033 h 6858000"/>
              <a:gd name="connsiteX63" fmla="*/ 10488805 w 10732631"/>
              <a:gd name="connsiteY63" fmla="*/ 4402089 h 6858000"/>
              <a:gd name="connsiteX64" fmla="*/ 10488805 w 10732631"/>
              <a:gd name="connsiteY64" fmla="*/ 4402087 h 6858000"/>
              <a:gd name="connsiteX65" fmla="*/ 9975750 w 10732631"/>
              <a:gd name="connsiteY65" fmla="*/ 4402087 h 6858000"/>
              <a:gd name="connsiteX66" fmla="*/ 6805673 w 10732631"/>
              <a:gd name="connsiteY66" fmla="*/ 1232010 h 6858000"/>
              <a:gd name="connsiteX67" fmla="*/ 6805673 w 10732631"/>
              <a:gd name="connsiteY67" fmla="*/ 718955 h 6858000"/>
              <a:gd name="connsiteX68" fmla="*/ 7062200 w 10732631"/>
              <a:gd name="connsiteY68" fmla="*/ 612697 h 6858000"/>
              <a:gd name="connsiteX69" fmla="*/ 4371995 w 10732631"/>
              <a:gd name="connsiteY69" fmla="*/ 0 h 6858000"/>
              <a:gd name="connsiteX70" fmla="*/ 5398106 w 10732631"/>
              <a:gd name="connsiteY70" fmla="*/ 0 h 6858000"/>
              <a:gd name="connsiteX71" fmla="*/ 10678822 w 10732631"/>
              <a:gd name="connsiteY71" fmla="*/ 5280718 h 6858000"/>
              <a:gd name="connsiteX72" fmla="*/ 10725310 w 10732631"/>
              <a:gd name="connsiteY72" fmla="*/ 5337629 h 6858000"/>
              <a:gd name="connsiteX73" fmla="*/ 10732631 w 10732631"/>
              <a:gd name="connsiteY73" fmla="*/ 5351542 h 6858000"/>
              <a:gd name="connsiteX74" fmla="*/ 10732631 w 10732631"/>
              <a:gd name="connsiteY74" fmla="*/ 5722950 h 6858000"/>
              <a:gd name="connsiteX75" fmla="*/ 10725310 w 10732631"/>
              <a:gd name="connsiteY75" fmla="*/ 5736863 h 6858000"/>
              <a:gd name="connsiteX76" fmla="*/ 10678822 w 10732631"/>
              <a:gd name="connsiteY76" fmla="*/ 5793774 h 6858000"/>
              <a:gd name="connsiteX77" fmla="*/ 10678822 w 10732631"/>
              <a:gd name="connsiteY77" fmla="*/ 5793772 h 6858000"/>
              <a:gd name="connsiteX78" fmla="*/ 10165767 w 10732631"/>
              <a:gd name="connsiteY78" fmla="*/ 5793772 h 6858000"/>
              <a:gd name="connsiteX79" fmla="*/ 4371995 w 10732631"/>
              <a:gd name="connsiteY79" fmla="*/ 0 h 6858000"/>
              <a:gd name="connsiteX0" fmla="*/ 4027003 w 10732631"/>
              <a:gd name="connsiteY0" fmla="*/ 6026314 h 6858000"/>
              <a:gd name="connsiteX1" fmla="*/ 4283530 w 10732631"/>
              <a:gd name="connsiteY1" fmla="*/ 6132571 h 6858000"/>
              <a:gd name="connsiteX2" fmla="*/ 5008959 w 10732631"/>
              <a:gd name="connsiteY2" fmla="*/ 6858000 h 6858000"/>
              <a:gd name="connsiteX3" fmla="*/ 3982847 w 10732631"/>
              <a:gd name="connsiteY3" fmla="*/ 6858000 h 6858000"/>
              <a:gd name="connsiteX4" fmla="*/ 3770474 w 10732631"/>
              <a:gd name="connsiteY4" fmla="*/ 6645627 h 6858000"/>
              <a:gd name="connsiteX5" fmla="*/ 3770474 w 10732631"/>
              <a:gd name="connsiteY5" fmla="*/ 6132571 h 6858000"/>
              <a:gd name="connsiteX6" fmla="*/ 4027003 w 10732631"/>
              <a:gd name="connsiteY6" fmla="*/ 6026314 h 6858000"/>
              <a:gd name="connsiteX7" fmla="*/ 5226044 w 10732631"/>
              <a:gd name="connsiteY7" fmla="*/ 4810762 h 6858000"/>
              <a:gd name="connsiteX8" fmla="*/ 5482571 w 10732631"/>
              <a:gd name="connsiteY8" fmla="*/ 4917019 h 6858000"/>
              <a:gd name="connsiteX9" fmla="*/ 7423552 w 10732631"/>
              <a:gd name="connsiteY9" fmla="*/ 6858000 h 6858000"/>
              <a:gd name="connsiteX10" fmla="*/ 6397442 w 10732631"/>
              <a:gd name="connsiteY10" fmla="*/ 6858000 h 6858000"/>
              <a:gd name="connsiteX11" fmla="*/ 4969516 w 10732631"/>
              <a:gd name="connsiteY11" fmla="*/ 5430074 h 6858000"/>
              <a:gd name="connsiteX12" fmla="*/ 4969516 w 10732631"/>
              <a:gd name="connsiteY12" fmla="*/ 4917019 h 6858000"/>
              <a:gd name="connsiteX13" fmla="*/ 5226044 w 10732631"/>
              <a:gd name="connsiteY13" fmla="*/ 4810762 h 6858000"/>
              <a:gd name="connsiteX14" fmla="*/ 4016831 w 10732631"/>
              <a:gd name="connsiteY14" fmla="*/ 4808883 h 6858000"/>
              <a:gd name="connsiteX15" fmla="*/ 4273358 w 10732631"/>
              <a:gd name="connsiteY15" fmla="*/ 4915140 h 6858000"/>
              <a:gd name="connsiteX16" fmla="*/ 6216216 w 10732631"/>
              <a:gd name="connsiteY16" fmla="*/ 6858000 h 6858000"/>
              <a:gd name="connsiteX17" fmla="*/ 5190107 w 10732631"/>
              <a:gd name="connsiteY17" fmla="*/ 6858000 h 6858000"/>
              <a:gd name="connsiteX18" fmla="*/ 3760302 w 10732631"/>
              <a:gd name="connsiteY18" fmla="*/ 5428196 h 6858000"/>
              <a:gd name="connsiteX19" fmla="*/ 3760302 w 10732631"/>
              <a:gd name="connsiteY19" fmla="*/ 4915140 h 6858000"/>
              <a:gd name="connsiteX20" fmla="*/ 4016831 w 10732631"/>
              <a:gd name="connsiteY20" fmla="*/ 4808883 h 6858000"/>
              <a:gd name="connsiteX21" fmla="*/ 4983334 w 10732631"/>
              <a:gd name="connsiteY21" fmla="*/ 3358111 h 6858000"/>
              <a:gd name="connsiteX22" fmla="*/ 5239861 w 10732631"/>
              <a:gd name="connsiteY22" fmla="*/ 3464368 h 6858000"/>
              <a:gd name="connsiteX23" fmla="*/ 8633493 w 10732631"/>
              <a:gd name="connsiteY23" fmla="*/ 6858000 h 6858000"/>
              <a:gd name="connsiteX24" fmla="*/ 7607384 w 10732631"/>
              <a:gd name="connsiteY24" fmla="*/ 6858000 h 6858000"/>
              <a:gd name="connsiteX25" fmla="*/ 4726806 w 10732631"/>
              <a:gd name="connsiteY25" fmla="*/ 3977423 h 6858000"/>
              <a:gd name="connsiteX26" fmla="*/ 4726806 w 10732631"/>
              <a:gd name="connsiteY26" fmla="*/ 3464368 h 6858000"/>
              <a:gd name="connsiteX27" fmla="*/ 4983334 w 10732631"/>
              <a:gd name="connsiteY27" fmla="*/ 3358111 h 6858000"/>
              <a:gd name="connsiteX28" fmla="*/ 4411835 w 10732631"/>
              <a:gd name="connsiteY28" fmla="*/ 1580111 h 6858000"/>
              <a:gd name="connsiteX29" fmla="*/ 4668361 w 10732631"/>
              <a:gd name="connsiteY29" fmla="*/ 1686369 h 6858000"/>
              <a:gd name="connsiteX30" fmla="*/ 9305884 w 10732631"/>
              <a:gd name="connsiteY30" fmla="*/ 6323892 h 6858000"/>
              <a:gd name="connsiteX31" fmla="*/ 9305884 w 10732631"/>
              <a:gd name="connsiteY31" fmla="*/ 6836948 h 6858000"/>
              <a:gd name="connsiteX32" fmla="*/ 9305884 w 10732631"/>
              <a:gd name="connsiteY32" fmla="*/ 6836946 h 6858000"/>
              <a:gd name="connsiteX33" fmla="*/ 9280109 w 10732631"/>
              <a:gd name="connsiteY33" fmla="*/ 6858000 h 6858000"/>
              <a:gd name="connsiteX34" fmla="*/ 8818604 w 10732631"/>
              <a:gd name="connsiteY34" fmla="*/ 6858000 h 6858000"/>
              <a:gd name="connsiteX35" fmla="*/ 8792829 w 10732631"/>
              <a:gd name="connsiteY35" fmla="*/ 6836946 h 6858000"/>
              <a:gd name="connsiteX36" fmla="*/ 4155306 w 10732631"/>
              <a:gd name="connsiteY36" fmla="*/ 2199424 h 6858000"/>
              <a:gd name="connsiteX37" fmla="*/ 4155306 w 10732631"/>
              <a:gd name="connsiteY37" fmla="*/ 1686369 h 6858000"/>
              <a:gd name="connsiteX38" fmla="*/ 4411835 w 10732631"/>
              <a:gd name="connsiteY38" fmla="*/ 1580111 h 6858000"/>
              <a:gd name="connsiteX39" fmla="*/ 5620152 w 10732631"/>
              <a:gd name="connsiteY39" fmla="*/ 1580110 h 6858000"/>
              <a:gd name="connsiteX40" fmla="*/ 5876680 w 10732631"/>
              <a:gd name="connsiteY40" fmla="*/ 1686368 h 6858000"/>
              <a:gd name="connsiteX41" fmla="*/ 10732631 w 10732631"/>
              <a:gd name="connsiteY41" fmla="*/ 6542320 h 6858000"/>
              <a:gd name="connsiteX42" fmla="*/ 10732631 w 10732631"/>
              <a:gd name="connsiteY42" fmla="*/ 6858000 h 6858000"/>
              <a:gd name="connsiteX43" fmla="*/ 10022202 w 10732631"/>
              <a:gd name="connsiteY43" fmla="*/ 6858000 h 6858000"/>
              <a:gd name="connsiteX44" fmla="*/ 5363625 w 10732631"/>
              <a:gd name="connsiteY44" fmla="*/ 2199423 h 6858000"/>
              <a:gd name="connsiteX45" fmla="*/ 5363625 w 10732631"/>
              <a:gd name="connsiteY45" fmla="*/ 1686368 h 6858000"/>
              <a:gd name="connsiteX46" fmla="*/ 5620152 w 10732631"/>
              <a:gd name="connsiteY46" fmla="*/ 1580110 h 6858000"/>
              <a:gd name="connsiteX47" fmla="*/ 0 w 10732631"/>
              <a:gd name="connsiteY47" fmla="*/ 2533946 h 6858000"/>
              <a:gd name="connsiteX48" fmla="*/ 0 w 10732631"/>
              <a:gd name="connsiteY48" fmla="*/ 2953645 h 6858000"/>
              <a:gd name="connsiteX49" fmla="*/ 0 w 10732631"/>
              <a:gd name="connsiteY49" fmla="*/ 2533946 h 6858000"/>
              <a:gd name="connsiteX50" fmla="*/ 8378524 w 10732631"/>
              <a:gd name="connsiteY50" fmla="*/ 743773 h 6858000"/>
              <a:gd name="connsiteX51" fmla="*/ 8635051 w 10732631"/>
              <a:gd name="connsiteY51" fmla="*/ 850031 h 6858000"/>
              <a:gd name="connsiteX52" fmla="*/ 10340228 w 10732631"/>
              <a:gd name="connsiteY52" fmla="*/ 2555209 h 6858000"/>
              <a:gd name="connsiteX53" fmla="*/ 10340228 w 10732631"/>
              <a:gd name="connsiteY53" fmla="*/ 3068265 h 6858000"/>
              <a:gd name="connsiteX54" fmla="*/ 10340228 w 10732631"/>
              <a:gd name="connsiteY54" fmla="*/ 3068263 h 6858000"/>
              <a:gd name="connsiteX55" fmla="*/ 9827172 w 10732631"/>
              <a:gd name="connsiteY55" fmla="*/ 3068263 h 6858000"/>
              <a:gd name="connsiteX56" fmla="*/ 8121996 w 10732631"/>
              <a:gd name="connsiteY56" fmla="*/ 1363086 h 6858000"/>
              <a:gd name="connsiteX57" fmla="*/ 8121996 w 10732631"/>
              <a:gd name="connsiteY57" fmla="*/ 850031 h 6858000"/>
              <a:gd name="connsiteX58" fmla="*/ 8378524 w 10732631"/>
              <a:gd name="connsiteY58" fmla="*/ 743773 h 6858000"/>
              <a:gd name="connsiteX59" fmla="*/ 7062200 w 10732631"/>
              <a:gd name="connsiteY59" fmla="*/ 612697 h 6858000"/>
              <a:gd name="connsiteX60" fmla="*/ 7318728 w 10732631"/>
              <a:gd name="connsiteY60" fmla="*/ 718955 h 6858000"/>
              <a:gd name="connsiteX61" fmla="*/ 10488805 w 10732631"/>
              <a:gd name="connsiteY61" fmla="*/ 3889033 h 6858000"/>
              <a:gd name="connsiteX62" fmla="*/ 10488805 w 10732631"/>
              <a:gd name="connsiteY62" fmla="*/ 4402089 h 6858000"/>
              <a:gd name="connsiteX63" fmla="*/ 10488805 w 10732631"/>
              <a:gd name="connsiteY63" fmla="*/ 4402087 h 6858000"/>
              <a:gd name="connsiteX64" fmla="*/ 9975750 w 10732631"/>
              <a:gd name="connsiteY64" fmla="*/ 4402087 h 6858000"/>
              <a:gd name="connsiteX65" fmla="*/ 6805673 w 10732631"/>
              <a:gd name="connsiteY65" fmla="*/ 1232010 h 6858000"/>
              <a:gd name="connsiteX66" fmla="*/ 6805673 w 10732631"/>
              <a:gd name="connsiteY66" fmla="*/ 718955 h 6858000"/>
              <a:gd name="connsiteX67" fmla="*/ 7062200 w 10732631"/>
              <a:gd name="connsiteY67" fmla="*/ 612697 h 6858000"/>
              <a:gd name="connsiteX68" fmla="*/ 4371995 w 10732631"/>
              <a:gd name="connsiteY68" fmla="*/ 0 h 6858000"/>
              <a:gd name="connsiteX69" fmla="*/ 5398106 w 10732631"/>
              <a:gd name="connsiteY69" fmla="*/ 0 h 6858000"/>
              <a:gd name="connsiteX70" fmla="*/ 10678822 w 10732631"/>
              <a:gd name="connsiteY70" fmla="*/ 5280718 h 6858000"/>
              <a:gd name="connsiteX71" fmla="*/ 10725310 w 10732631"/>
              <a:gd name="connsiteY71" fmla="*/ 5337629 h 6858000"/>
              <a:gd name="connsiteX72" fmla="*/ 10732631 w 10732631"/>
              <a:gd name="connsiteY72" fmla="*/ 5351542 h 6858000"/>
              <a:gd name="connsiteX73" fmla="*/ 10732631 w 10732631"/>
              <a:gd name="connsiteY73" fmla="*/ 5722950 h 6858000"/>
              <a:gd name="connsiteX74" fmla="*/ 10725310 w 10732631"/>
              <a:gd name="connsiteY74" fmla="*/ 5736863 h 6858000"/>
              <a:gd name="connsiteX75" fmla="*/ 10678822 w 10732631"/>
              <a:gd name="connsiteY75" fmla="*/ 5793774 h 6858000"/>
              <a:gd name="connsiteX76" fmla="*/ 10678822 w 10732631"/>
              <a:gd name="connsiteY76" fmla="*/ 5793772 h 6858000"/>
              <a:gd name="connsiteX77" fmla="*/ 10165767 w 10732631"/>
              <a:gd name="connsiteY77" fmla="*/ 5793772 h 6858000"/>
              <a:gd name="connsiteX78" fmla="*/ 4371995 w 10732631"/>
              <a:gd name="connsiteY78" fmla="*/ 0 h 6858000"/>
              <a:gd name="connsiteX0" fmla="*/ 372959 w 7078587"/>
              <a:gd name="connsiteY0" fmla="*/ 6026314 h 6858000"/>
              <a:gd name="connsiteX1" fmla="*/ 629486 w 7078587"/>
              <a:gd name="connsiteY1" fmla="*/ 6132571 h 6858000"/>
              <a:gd name="connsiteX2" fmla="*/ 1354915 w 7078587"/>
              <a:gd name="connsiteY2" fmla="*/ 6858000 h 6858000"/>
              <a:gd name="connsiteX3" fmla="*/ 328803 w 7078587"/>
              <a:gd name="connsiteY3" fmla="*/ 6858000 h 6858000"/>
              <a:gd name="connsiteX4" fmla="*/ 116430 w 7078587"/>
              <a:gd name="connsiteY4" fmla="*/ 6645627 h 6858000"/>
              <a:gd name="connsiteX5" fmla="*/ 116430 w 7078587"/>
              <a:gd name="connsiteY5" fmla="*/ 6132571 h 6858000"/>
              <a:gd name="connsiteX6" fmla="*/ 372959 w 7078587"/>
              <a:gd name="connsiteY6" fmla="*/ 6026314 h 6858000"/>
              <a:gd name="connsiteX7" fmla="*/ 1572000 w 7078587"/>
              <a:gd name="connsiteY7" fmla="*/ 4810762 h 6858000"/>
              <a:gd name="connsiteX8" fmla="*/ 1828527 w 7078587"/>
              <a:gd name="connsiteY8" fmla="*/ 4917019 h 6858000"/>
              <a:gd name="connsiteX9" fmla="*/ 3769508 w 7078587"/>
              <a:gd name="connsiteY9" fmla="*/ 6858000 h 6858000"/>
              <a:gd name="connsiteX10" fmla="*/ 2743398 w 7078587"/>
              <a:gd name="connsiteY10" fmla="*/ 6858000 h 6858000"/>
              <a:gd name="connsiteX11" fmla="*/ 1315472 w 7078587"/>
              <a:gd name="connsiteY11" fmla="*/ 5430074 h 6858000"/>
              <a:gd name="connsiteX12" fmla="*/ 1315472 w 7078587"/>
              <a:gd name="connsiteY12" fmla="*/ 4917019 h 6858000"/>
              <a:gd name="connsiteX13" fmla="*/ 1572000 w 7078587"/>
              <a:gd name="connsiteY13" fmla="*/ 4810762 h 6858000"/>
              <a:gd name="connsiteX14" fmla="*/ 362787 w 7078587"/>
              <a:gd name="connsiteY14" fmla="*/ 4808883 h 6858000"/>
              <a:gd name="connsiteX15" fmla="*/ 619314 w 7078587"/>
              <a:gd name="connsiteY15" fmla="*/ 4915140 h 6858000"/>
              <a:gd name="connsiteX16" fmla="*/ 2562172 w 7078587"/>
              <a:gd name="connsiteY16" fmla="*/ 6858000 h 6858000"/>
              <a:gd name="connsiteX17" fmla="*/ 1536063 w 7078587"/>
              <a:gd name="connsiteY17" fmla="*/ 6858000 h 6858000"/>
              <a:gd name="connsiteX18" fmla="*/ 106258 w 7078587"/>
              <a:gd name="connsiteY18" fmla="*/ 5428196 h 6858000"/>
              <a:gd name="connsiteX19" fmla="*/ 106258 w 7078587"/>
              <a:gd name="connsiteY19" fmla="*/ 4915140 h 6858000"/>
              <a:gd name="connsiteX20" fmla="*/ 362787 w 7078587"/>
              <a:gd name="connsiteY20" fmla="*/ 4808883 h 6858000"/>
              <a:gd name="connsiteX21" fmla="*/ 1329290 w 7078587"/>
              <a:gd name="connsiteY21" fmla="*/ 3358111 h 6858000"/>
              <a:gd name="connsiteX22" fmla="*/ 1585817 w 7078587"/>
              <a:gd name="connsiteY22" fmla="*/ 3464368 h 6858000"/>
              <a:gd name="connsiteX23" fmla="*/ 4979449 w 7078587"/>
              <a:gd name="connsiteY23" fmla="*/ 6858000 h 6858000"/>
              <a:gd name="connsiteX24" fmla="*/ 3953340 w 7078587"/>
              <a:gd name="connsiteY24" fmla="*/ 6858000 h 6858000"/>
              <a:gd name="connsiteX25" fmla="*/ 1072762 w 7078587"/>
              <a:gd name="connsiteY25" fmla="*/ 3977423 h 6858000"/>
              <a:gd name="connsiteX26" fmla="*/ 1072762 w 7078587"/>
              <a:gd name="connsiteY26" fmla="*/ 3464368 h 6858000"/>
              <a:gd name="connsiteX27" fmla="*/ 1329290 w 7078587"/>
              <a:gd name="connsiteY27" fmla="*/ 3358111 h 6858000"/>
              <a:gd name="connsiteX28" fmla="*/ 757791 w 7078587"/>
              <a:gd name="connsiteY28" fmla="*/ 1580111 h 6858000"/>
              <a:gd name="connsiteX29" fmla="*/ 1014317 w 7078587"/>
              <a:gd name="connsiteY29" fmla="*/ 1686369 h 6858000"/>
              <a:gd name="connsiteX30" fmla="*/ 5651840 w 7078587"/>
              <a:gd name="connsiteY30" fmla="*/ 6323892 h 6858000"/>
              <a:gd name="connsiteX31" fmla="*/ 5651840 w 7078587"/>
              <a:gd name="connsiteY31" fmla="*/ 6836948 h 6858000"/>
              <a:gd name="connsiteX32" fmla="*/ 5651840 w 7078587"/>
              <a:gd name="connsiteY32" fmla="*/ 6836946 h 6858000"/>
              <a:gd name="connsiteX33" fmla="*/ 5626065 w 7078587"/>
              <a:gd name="connsiteY33" fmla="*/ 6858000 h 6858000"/>
              <a:gd name="connsiteX34" fmla="*/ 5164560 w 7078587"/>
              <a:gd name="connsiteY34" fmla="*/ 6858000 h 6858000"/>
              <a:gd name="connsiteX35" fmla="*/ 5138785 w 7078587"/>
              <a:gd name="connsiteY35" fmla="*/ 6836946 h 6858000"/>
              <a:gd name="connsiteX36" fmla="*/ 501262 w 7078587"/>
              <a:gd name="connsiteY36" fmla="*/ 2199424 h 6858000"/>
              <a:gd name="connsiteX37" fmla="*/ 501262 w 7078587"/>
              <a:gd name="connsiteY37" fmla="*/ 1686369 h 6858000"/>
              <a:gd name="connsiteX38" fmla="*/ 757791 w 7078587"/>
              <a:gd name="connsiteY38" fmla="*/ 1580111 h 6858000"/>
              <a:gd name="connsiteX39" fmla="*/ 1966108 w 7078587"/>
              <a:gd name="connsiteY39" fmla="*/ 1580110 h 6858000"/>
              <a:gd name="connsiteX40" fmla="*/ 2222636 w 7078587"/>
              <a:gd name="connsiteY40" fmla="*/ 1686368 h 6858000"/>
              <a:gd name="connsiteX41" fmla="*/ 7078587 w 7078587"/>
              <a:gd name="connsiteY41" fmla="*/ 6542320 h 6858000"/>
              <a:gd name="connsiteX42" fmla="*/ 7078587 w 7078587"/>
              <a:gd name="connsiteY42" fmla="*/ 6858000 h 6858000"/>
              <a:gd name="connsiteX43" fmla="*/ 6368158 w 7078587"/>
              <a:gd name="connsiteY43" fmla="*/ 6858000 h 6858000"/>
              <a:gd name="connsiteX44" fmla="*/ 1709581 w 7078587"/>
              <a:gd name="connsiteY44" fmla="*/ 2199423 h 6858000"/>
              <a:gd name="connsiteX45" fmla="*/ 1709581 w 7078587"/>
              <a:gd name="connsiteY45" fmla="*/ 1686368 h 6858000"/>
              <a:gd name="connsiteX46" fmla="*/ 1966108 w 7078587"/>
              <a:gd name="connsiteY46" fmla="*/ 1580110 h 6858000"/>
              <a:gd name="connsiteX47" fmla="*/ 4724480 w 7078587"/>
              <a:gd name="connsiteY47" fmla="*/ 743773 h 6858000"/>
              <a:gd name="connsiteX48" fmla="*/ 4981007 w 7078587"/>
              <a:gd name="connsiteY48" fmla="*/ 850031 h 6858000"/>
              <a:gd name="connsiteX49" fmla="*/ 6686184 w 7078587"/>
              <a:gd name="connsiteY49" fmla="*/ 2555209 h 6858000"/>
              <a:gd name="connsiteX50" fmla="*/ 6686184 w 7078587"/>
              <a:gd name="connsiteY50" fmla="*/ 3068265 h 6858000"/>
              <a:gd name="connsiteX51" fmla="*/ 6686184 w 7078587"/>
              <a:gd name="connsiteY51" fmla="*/ 3068263 h 6858000"/>
              <a:gd name="connsiteX52" fmla="*/ 6173128 w 7078587"/>
              <a:gd name="connsiteY52" fmla="*/ 3068263 h 6858000"/>
              <a:gd name="connsiteX53" fmla="*/ 4467952 w 7078587"/>
              <a:gd name="connsiteY53" fmla="*/ 1363086 h 6858000"/>
              <a:gd name="connsiteX54" fmla="*/ 4467952 w 7078587"/>
              <a:gd name="connsiteY54" fmla="*/ 850031 h 6858000"/>
              <a:gd name="connsiteX55" fmla="*/ 4724480 w 7078587"/>
              <a:gd name="connsiteY55" fmla="*/ 743773 h 6858000"/>
              <a:gd name="connsiteX56" fmla="*/ 3408156 w 7078587"/>
              <a:gd name="connsiteY56" fmla="*/ 612697 h 6858000"/>
              <a:gd name="connsiteX57" fmla="*/ 3664684 w 7078587"/>
              <a:gd name="connsiteY57" fmla="*/ 718955 h 6858000"/>
              <a:gd name="connsiteX58" fmla="*/ 6834761 w 7078587"/>
              <a:gd name="connsiteY58" fmla="*/ 3889033 h 6858000"/>
              <a:gd name="connsiteX59" fmla="*/ 6834761 w 7078587"/>
              <a:gd name="connsiteY59" fmla="*/ 4402089 h 6858000"/>
              <a:gd name="connsiteX60" fmla="*/ 6834761 w 7078587"/>
              <a:gd name="connsiteY60" fmla="*/ 4402087 h 6858000"/>
              <a:gd name="connsiteX61" fmla="*/ 6321706 w 7078587"/>
              <a:gd name="connsiteY61" fmla="*/ 4402087 h 6858000"/>
              <a:gd name="connsiteX62" fmla="*/ 3151629 w 7078587"/>
              <a:gd name="connsiteY62" fmla="*/ 1232010 h 6858000"/>
              <a:gd name="connsiteX63" fmla="*/ 3151629 w 7078587"/>
              <a:gd name="connsiteY63" fmla="*/ 718955 h 6858000"/>
              <a:gd name="connsiteX64" fmla="*/ 3408156 w 7078587"/>
              <a:gd name="connsiteY64" fmla="*/ 612697 h 6858000"/>
              <a:gd name="connsiteX65" fmla="*/ 717951 w 7078587"/>
              <a:gd name="connsiteY65" fmla="*/ 0 h 6858000"/>
              <a:gd name="connsiteX66" fmla="*/ 1744062 w 7078587"/>
              <a:gd name="connsiteY66" fmla="*/ 0 h 6858000"/>
              <a:gd name="connsiteX67" fmla="*/ 7024778 w 7078587"/>
              <a:gd name="connsiteY67" fmla="*/ 5280718 h 6858000"/>
              <a:gd name="connsiteX68" fmla="*/ 7071266 w 7078587"/>
              <a:gd name="connsiteY68" fmla="*/ 5337629 h 6858000"/>
              <a:gd name="connsiteX69" fmla="*/ 7078587 w 7078587"/>
              <a:gd name="connsiteY69" fmla="*/ 5351542 h 6858000"/>
              <a:gd name="connsiteX70" fmla="*/ 7078587 w 7078587"/>
              <a:gd name="connsiteY70" fmla="*/ 5722950 h 6858000"/>
              <a:gd name="connsiteX71" fmla="*/ 7071266 w 7078587"/>
              <a:gd name="connsiteY71" fmla="*/ 5736863 h 6858000"/>
              <a:gd name="connsiteX72" fmla="*/ 7024778 w 7078587"/>
              <a:gd name="connsiteY72" fmla="*/ 5793774 h 6858000"/>
              <a:gd name="connsiteX73" fmla="*/ 7024778 w 7078587"/>
              <a:gd name="connsiteY73" fmla="*/ 5793772 h 6858000"/>
              <a:gd name="connsiteX74" fmla="*/ 6511723 w 7078587"/>
              <a:gd name="connsiteY74" fmla="*/ 5793772 h 6858000"/>
              <a:gd name="connsiteX75" fmla="*/ 717951 w 7078587"/>
              <a:gd name="connsiteY7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7078587" h="6858000">
                <a:moveTo>
                  <a:pt x="372959" y="6026314"/>
                </a:moveTo>
                <a:cubicBezTo>
                  <a:pt x="465804" y="6026314"/>
                  <a:pt x="558647" y="6061733"/>
                  <a:pt x="629486" y="6132571"/>
                </a:cubicBezTo>
                <a:lnTo>
                  <a:pt x="1354915" y="6858000"/>
                </a:lnTo>
                <a:lnTo>
                  <a:pt x="328803" y="6858000"/>
                </a:lnTo>
                <a:lnTo>
                  <a:pt x="116430" y="6645627"/>
                </a:lnTo>
                <a:cubicBezTo>
                  <a:pt x="-25247" y="6503950"/>
                  <a:pt x="-25247" y="6274248"/>
                  <a:pt x="116430" y="6132571"/>
                </a:cubicBezTo>
                <a:cubicBezTo>
                  <a:pt x="187269" y="6061733"/>
                  <a:pt x="280113" y="6026314"/>
                  <a:pt x="372959" y="6026314"/>
                </a:cubicBezTo>
                <a:close/>
                <a:moveTo>
                  <a:pt x="1572000" y="4810762"/>
                </a:moveTo>
                <a:cubicBezTo>
                  <a:pt x="1664844" y="4810762"/>
                  <a:pt x="1757689" y="4846181"/>
                  <a:pt x="1828527" y="4917019"/>
                </a:cubicBezTo>
                <a:lnTo>
                  <a:pt x="3769508" y="6858000"/>
                </a:lnTo>
                <a:lnTo>
                  <a:pt x="2743398" y="6858000"/>
                </a:lnTo>
                <a:lnTo>
                  <a:pt x="1315472" y="5430074"/>
                </a:lnTo>
                <a:cubicBezTo>
                  <a:pt x="1173795" y="5288397"/>
                  <a:pt x="1173795" y="5058695"/>
                  <a:pt x="1315472" y="4917019"/>
                </a:cubicBezTo>
                <a:cubicBezTo>
                  <a:pt x="1386310" y="4846181"/>
                  <a:pt x="1479155" y="4810762"/>
                  <a:pt x="1572000" y="4810762"/>
                </a:cubicBezTo>
                <a:close/>
                <a:moveTo>
                  <a:pt x="362787" y="4808883"/>
                </a:moveTo>
                <a:cubicBezTo>
                  <a:pt x="455632" y="4808883"/>
                  <a:pt x="548477" y="4844302"/>
                  <a:pt x="619314" y="4915140"/>
                </a:cubicBezTo>
                <a:lnTo>
                  <a:pt x="2562172" y="6858000"/>
                </a:lnTo>
                <a:lnTo>
                  <a:pt x="1536063" y="6858000"/>
                </a:lnTo>
                <a:lnTo>
                  <a:pt x="106258" y="5428196"/>
                </a:lnTo>
                <a:cubicBezTo>
                  <a:pt x="-35419" y="5286519"/>
                  <a:pt x="-35419" y="5056817"/>
                  <a:pt x="106258" y="4915140"/>
                </a:cubicBezTo>
                <a:cubicBezTo>
                  <a:pt x="177097" y="4844302"/>
                  <a:pt x="269941" y="4808883"/>
                  <a:pt x="362787" y="4808883"/>
                </a:cubicBezTo>
                <a:close/>
                <a:moveTo>
                  <a:pt x="1329290" y="3358111"/>
                </a:moveTo>
                <a:cubicBezTo>
                  <a:pt x="1422134" y="3358111"/>
                  <a:pt x="1514979" y="3393529"/>
                  <a:pt x="1585817" y="3464368"/>
                </a:cubicBezTo>
                <a:lnTo>
                  <a:pt x="4979449" y="6858000"/>
                </a:lnTo>
                <a:lnTo>
                  <a:pt x="3953340" y="6858000"/>
                </a:lnTo>
                <a:lnTo>
                  <a:pt x="1072762" y="3977423"/>
                </a:lnTo>
                <a:cubicBezTo>
                  <a:pt x="931085" y="3835747"/>
                  <a:pt x="931085" y="3606045"/>
                  <a:pt x="1072762" y="3464368"/>
                </a:cubicBezTo>
                <a:cubicBezTo>
                  <a:pt x="1143600" y="3393529"/>
                  <a:pt x="1236445" y="3358111"/>
                  <a:pt x="1329290" y="3358111"/>
                </a:cubicBezTo>
                <a:close/>
                <a:moveTo>
                  <a:pt x="757791" y="1580111"/>
                </a:moveTo>
                <a:cubicBezTo>
                  <a:pt x="850634" y="1580111"/>
                  <a:pt x="943479" y="1615530"/>
                  <a:pt x="1014317" y="1686369"/>
                </a:cubicBezTo>
                <a:lnTo>
                  <a:pt x="5651840" y="6323892"/>
                </a:lnTo>
                <a:cubicBezTo>
                  <a:pt x="5793517" y="6465569"/>
                  <a:pt x="5793517" y="6695271"/>
                  <a:pt x="5651840" y="6836948"/>
                </a:cubicBezTo>
                <a:lnTo>
                  <a:pt x="5651840" y="6836946"/>
                </a:lnTo>
                <a:lnTo>
                  <a:pt x="5626065" y="6858000"/>
                </a:lnTo>
                <a:lnTo>
                  <a:pt x="5164560" y="6858000"/>
                </a:lnTo>
                <a:lnTo>
                  <a:pt x="5138785" y="6836946"/>
                </a:lnTo>
                <a:lnTo>
                  <a:pt x="501262" y="2199424"/>
                </a:lnTo>
                <a:cubicBezTo>
                  <a:pt x="359585" y="2057747"/>
                  <a:pt x="359585" y="1828045"/>
                  <a:pt x="501262" y="1686369"/>
                </a:cubicBezTo>
                <a:cubicBezTo>
                  <a:pt x="572100" y="1615530"/>
                  <a:pt x="664946" y="1580111"/>
                  <a:pt x="757791" y="1580111"/>
                </a:cubicBezTo>
                <a:close/>
                <a:moveTo>
                  <a:pt x="1966108" y="1580110"/>
                </a:moveTo>
                <a:cubicBezTo>
                  <a:pt x="2058953" y="1580110"/>
                  <a:pt x="2151798" y="1615529"/>
                  <a:pt x="2222636" y="1686368"/>
                </a:cubicBezTo>
                <a:lnTo>
                  <a:pt x="7078587" y="6542320"/>
                </a:lnTo>
                <a:lnTo>
                  <a:pt x="7078587" y="6858000"/>
                </a:lnTo>
                <a:lnTo>
                  <a:pt x="6368158" y="6858000"/>
                </a:lnTo>
                <a:lnTo>
                  <a:pt x="1709581" y="2199423"/>
                </a:lnTo>
                <a:cubicBezTo>
                  <a:pt x="1567904" y="2057746"/>
                  <a:pt x="1567904" y="1828044"/>
                  <a:pt x="1709581" y="1686368"/>
                </a:cubicBezTo>
                <a:cubicBezTo>
                  <a:pt x="1780419" y="1615529"/>
                  <a:pt x="1873264" y="1580110"/>
                  <a:pt x="1966108" y="1580110"/>
                </a:cubicBezTo>
                <a:close/>
                <a:moveTo>
                  <a:pt x="4724480" y="743773"/>
                </a:moveTo>
                <a:cubicBezTo>
                  <a:pt x="4817324" y="743773"/>
                  <a:pt x="4910169" y="779192"/>
                  <a:pt x="4981007" y="850031"/>
                </a:cubicBezTo>
                <a:lnTo>
                  <a:pt x="6686184" y="2555209"/>
                </a:lnTo>
                <a:cubicBezTo>
                  <a:pt x="6827861" y="2696885"/>
                  <a:pt x="6827861" y="2926588"/>
                  <a:pt x="6686184" y="3068265"/>
                </a:cubicBezTo>
                <a:lnTo>
                  <a:pt x="6686184" y="3068263"/>
                </a:lnTo>
                <a:cubicBezTo>
                  <a:pt x="6544507" y="3209940"/>
                  <a:pt x="6314805" y="3209940"/>
                  <a:pt x="6173128" y="3068263"/>
                </a:cubicBezTo>
                <a:lnTo>
                  <a:pt x="4467952" y="1363086"/>
                </a:lnTo>
                <a:cubicBezTo>
                  <a:pt x="4326275" y="1221409"/>
                  <a:pt x="4326275" y="991707"/>
                  <a:pt x="4467952" y="850031"/>
                </a:cubicBezTo>
                <a:cubicBezTo>
                  <a:pt x="4538790" y="779192"/>
                  <a:pt x="4631635" y="743773"/>
                  <a:pt x="4724480" y="743773"/>
                </a:cubicBezTo>
                <a:close/>
                <a:moveTo>
                  <a:pt x="3408156" y="612697"/>
                </a:moveTo>
                <a:cubicBezTo>
                  <a:pt x="3501001" y="612697"/>
                  <a:pt x="3593846" y="648116"/>
                  <a:pt x="3664684" y="718955"/>
                </a:cubicBezTo>
                <a:lnTo>
                  <a:pt x="6834761" y="3889033"/>
                </a:lnTo>
                <a:cubicBezTo>
                  <a:pt x="6976438" y="4030710"/>
                  <a:pt x="6976438" y="4260412"/>
                  <a:pt x="6834761" y="4402089"/>
                </a:cubicBezTo>
                <a:lnTo>
                  <a:pt x="6834761" y="4402087"/>
                </a:lnTo>
                <a:cubicBezTo>
                  <a:pt x="6693085" y="4543764"/>
                  <a:pt x="6463382" y="4543764"/>
                  <a:pt x="6321706" y="4402087"/>
                </a:cubicBezTo>
                <a:lnTo>
                  <a:pt x="3151629" y="1232010"/>
                </a:lnTo>
                <a:cubicBezTo>
                  <a:pt x="3009952" y="1090334"/>
                  <a:pt x="3009952" y="860631"/>
                  <a:pt x="3151629" y="718955"/>
                </a:cubicBezTo>
                <a:cubicBezTo>
                  <a:pt x="3222467" y="648116"/>
                  <a:pt x="3315311" y="612697"/>
                  <a:pt x="3408156" y="612697"/>
                </a:cubicBezTo>
                <a:close/>
                <a:moveTo>
                  <a:pt x="717951" y="0"/>
                </a:moveTo>
                <a:lnTo>
                  <a:pt x="1744062" y="0"/>
                </a:lnTo>
                <a:lnTo>
                  <a:pt x="7024778" y="5280718"/>
                </a:lnTo>
                <a:cubicBezTo>
                  <a:pt x="7042488" y="5298428"/>
                  <a:pt x="7057984" y="5317513"/>
                  <a:pt x="7071266" y="5337629"/>
                </a:cubicBezTo>
                <a:lnTo>
                  <a:pt x="7078587" y="5351542"/>
                </a:lnTo>
                <a:lnTo>
                  <a:pt x="7078587" y="5722950"/>
                </a:lnTo>
                <a:lnTo>
                  <a:pt x="7071266" y="5736863"/>
                </a:lnTo>
                <a:cubicBezTo>
                  <a:pt x="7057984" y="5756980"/>
                  <a:pt x="7042488" y="5776065"/>
                  <a:pt x="7024778" y="5793774"/>
                </a:cubicBezTo>
                <a:lnTo>
                  <a:pt x="7024778" y="5793772"/>
                </a:lnTo>
                <a:cubicBezTo>
                  <a:pt x="6883102" y="5935449"/>
                  <a:pt x="6653400" y="5935449"/>
                  <a:pt x="6511723" y="5793772"/>
                </a:cubicBezTo>
                <a:lnTo>
                  <a:pt x="717951" y="0"/>
                </a:lnTo>
                <a:close/>
              </a:path>
            </a:pathLst>
          </a:custGeom>
        </p:spPr>
      </p:pic>
      <p:sp>
        <p:nvSpPr>
          <p:cNvPr id="6" name="Rectangle 5"/>
          <p:cNvSpPr/>
          <p:nvPr/>
        </p:nvSpPr>
        <p:spPr>
          <a:xfrm>
            <a:off x="274716" y="1660531"/>
            <a:ext cx="7683335" cy="1938992"/>
          </a:xfrm>
          <a:prstGeom prst="rect">
            <a:avLst/>
          </a:prstGeom>
        </p:spPr>
        <p:txBody>
          <a:bodyPr wrap="square">
            <a:spAutoFit/>
          </a:bodyPr>
          <a:lstStyle/>
          <a:p>
            <a:pPr algn="justLow">
              <a:lnSpc>
                <a:spcPct val="125000"/>
              </a:lnSpc>
              <a:spcAft>
                <a:spcPts val="800"/>
              </a:spcAft>
            </a:pPr>
            <a:r>
              <a:rPr lang="ar-EG" sz="2400" b="1" dirty="0">
                <a:solidFill>
                  <a:srgbClr val="002060"/>
                </a:solidFill>
                <a:ea typeface="Calibri" panose="020F0502020204030204" pitchFamily="34" charset="0"/>
                <a:cs typeface="Sakkal Majalla" panose="02000000000000000000" pitchFamily="2" charset="-78"/>
              </a:rPr>
              <a:t>نتج من معامل أبحاث الذكاء الاصطناعي تقنيات عديدة مازال بعضها في الأطوار الأولى من الدراسة والبحث، في حين وصل البعض الآخر إلى نضج نسبي أدى إلى تطوير أنظمة جديدة عملية تعالج مشاكل واقعية كان يعتبر من المستحيل معالجتها بأساليب البرمجة التقليدية</a:t>
            </a:r>
            <a:endParaRPr lang="en-US" sz="2400" b="1" dirty="0">
              <a:solidFill>
                <a:srgbClr val="002060"/>
              </a:solidFill>
              <a:ea typeface="Calibri" panose="020F0502020204030204" pitchFamily="34" charset="0"/>
              <a:cs typeface="Sakkal Majalla" panose="02000000000000000000" pitchFamily="2" charset="-78"/>
            </a:endParaRPr>
          </a:p>
        </p:txBody>
      </p:sp>
      <p:sp>
        <p:nvSpPr>
          <p:cNvPr id="7" name="Rectangle 6"/>
          <p:cNvSpPr/>
          <p:nvPr/>
        </p:nvSpPr>
        <p:spPr>
          <a:xfrm>
            <a:off x="132480" y="3689500"/>
            <a:ext cx="8186651" cy="941796"/>
          </a:xfrm>
          <a:prstGeom prst="rect">
            <a:avLst/>
          </a:prstGeom>
        </p:spPr>
        <p:txBody>
          <a:bodyPr wrap="square">
            <a:spAutoFit/>
          </a:bodyPr>
          <a:lstStyle/>
          <a:p>
            <a:pPr algn="justLow">
              <a:lnSpc>
                <a:spcPct val="115000"/>
              </a:lnSpc>
              <a:spcAft>
                <a:spcPts val="800"/>
              </a:spcAft>
            </a:pPr>
            <a:r>
              <a:rPr lang="en-US"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 </a:t>
            </a:r>
            <a:r>
              <a:rPr lang="ar-SA"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يعتبر مجال الذراع الآلية الذكية </a:t>
            </a:r>
            <a:r>
              <a:rPr lang="en-US"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Smart Robot  </a:t>
            </a:r>
            <a:r>
              <a:rPr lang="ar-SA"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وأنظمة الخبراء </a:t>
            </a:r>
            <a:r>
              <a:rPr lang="en-US"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(Expert Systems) </a:t>
            </a:r>
            <a:r>
              <a:rPr lang="ar-SA"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أهم مجالين من هذه المجالات </a:t>
            </a:r>
            <a:r>
              <a:rPr lang="ar-SA" sz="2400" b="1" dirty="0">
                <a:solidFill>
                  <a:srgbClr val="C00000"/>
                </a:solidFill>
                <a:latin typeface="Sakkal Majalla" panose="02000000000000000000" pitchFamily="2" charset="-78"/>
                <a:ea typeface="Times New Roman" panose="02020603050405020304" pitchFamily="18" charset="0"/>
                <a:cs typeface="Sakkal Majalla" panose="02000000000000000000" pitchFamily="2" charset="-78"/>
              </a:rPr>
              <a:t>وفيما يلي نبذة مبسطة لهاتين التقنيتين وإمكاناتهما</a:t>
            </a:r>
            <a:r>
              <a:rPr lang="en-US" sz="2400" b="1" dirty="0">
                <a:solidFill>
                  <a:srgbClr val="C00000"/>
                </a:solidFill>
                <a:latin typeface="Sakkal Majalla" panose="02000000000000000000" pitchFamily="2" charset="-78"/>
                <a:ea typeface="Times New Roman" panose="02020603050405020304" pitchFamily="18" charset="0"/>
                <a:cs typeface="Sakkal Majalla" panose="02000000000000000000" pitchFamily="2" charset="-78"/>
              </a:rPr>
              <a:t>:</a:t>
            </a:r>
            <a:endParaRPr lang="en-US" sz="14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225896547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par>
                                <p:cTn id="8" presetID="21" presetClass="entr" presetSubtype="1"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heel(1)">
                                      <p:cBhvr>
                                        <p:cTn id="10" dur="2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1" presetClass="entr" presetSubtype="1"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heel(1)">
                                      <p:cBhvr>
                                        <p:cTn id="15"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4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47</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مجالات الذكاء الاصطناعي</a:t>
            </a:r>
          </a:p>
        </p:txBody>
      </p:sp>
      <p:grpSp>
        <p:nvGrpSpPr>
          <p:cNvPr id="5" name="Group 4"/>
          <p:cNvGrpSpPr/>
          <p:nvPr/>
        </p:nvGrpSpPr>
        <p:grpSpPr>
          <a:xfrm>
            <a:off x="2749232" y="195624"/>
            <a:ext cx="2813368" cy="596900"/>
            <a:chOff x="36095" y="0"/>
            <a:chExt cx="1946130" cy="498061"/>
          </a:xfrm>
        </p:grpSpPr>
        <p:pic>
          <p:nvPicPr>
            <p:cNvPr id="6" name="Picture 5" descr="C:\هبه\صور\صور\صور\جد__0009_Vector-Smart-Object.pn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36095" y="0"/>
              <a:ext cx="1910715" cy="433070"/>
            </a:xfrm>
            <a:prstGeom prst="rect">
              <a:avLst/>
            </a:prstGeom>
            <a:noFill/>
            <a:ln>
              <a:noFill/>
            </a:ln>
          </p:spPr>
        </p:pic>
        <p:sp>
          <p:nvSpPr>
            <p:cNvPr id="7" name="Rectangle 6"/>
            <p:cNvSpPr/>
            <p:nvPr/>
          </p:nvSpPr>
          <p:spPr>
            <a:xfrm>
              <a:off x="54978" y="0"/>
              <a:ext cx="1491997" cy="396827"/>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0">
                <a:lnSpc>
                  <a:spcPct val="107000"/>
                </a:lnSpc>
                <a:spcAft>
                  <a:spcPts val="800"/>
                </a:spcAft>
              </a:pPr>
              <a:r>
                <a:rPr lang="ar-EG" sz="2400" b="1">
                  <a:solidFill>
                    <a:srgbClr val="FFFFFF"/>
                  </a:solidFill>
                  <a:effectLst/>
                  <a:latin typeface="Calibri" panose="020F0502020204030204" pitchFamily="34" charset="0"/>
                  <a:ea typeface="Calibri" panose="020F0502020204030204" pitchFamily="34" charset="0"/>
                  <a:cs typeface="Sakkal Majalla" panose="02000000000000000000" pitchFamily="2" charset="-78"/>
                </a:rPr>
                <a:t>الذراع الآلية الذكية</a:t>
              </a:r>
              <a:endParaRPr lang="en-US" sz="2400">
                <a:effectLst/>
                <a:latin typeface="Calibri" panose="020F0502020204030204" pitchFamily="34" charset="0"/>
                <a:ea typeface="Calibri" panose="020F0502020204030204" pitchFamily="34" charset="0"/>
                <a:cs typeface="Arial" panose="020B0604020202020204" pitchFamily="34" charset="0"/>
              </a:endParaRPr>
            </a:p>
          </p:txBody>
        </p:sp>
        <p:sp>
          <p:nvSpPr>
            <p:cNvPr id="8" name="Rectangle 7"/>
            <p:cNvSpPr/>
            <p:nvPr/>
          </p:nvSpPr>
          <p:spPr>
            <a:xfrm>
              <a:off x="1577971" y="24"/>
              <a:ext cx="404254" cy="498037"/>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EG" sz="2400" b="1">
                  <a:solidFill>
                    <a:srgbClr val="FFFFFF"/>
                  </a:solidFill>
                  <a:effectLst/>
                  <a:latin typeface="Calibri" panose="020F0502020204030204" pitchFamily="34" charset="0"/>
                  <a:ea typeface="Calibri" panose="020F0502020204030204" pitchFamily="34" charset="0"/>
                  <a:cs typeface="Sakkal Majalla" panose="02000000000000000000" pitchFamily="2" charset="-78"/>
                </a:rPr>
                <a:t>1</a:t>
              </a:r>
              <a:endParaRPr lang="en-US" sz="240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10" name="Group 9"/>
          <p:cNvGrpSpPr/>
          <p:nvPr/>
        </p:nvGrpSpPr>
        <p:grpSpPr>
          <a:xfrm>
            <a:off x="350519" y="1227231"/>
            <a:ext cx="11606115" cy="1015663"/>
            <a:chOff x="350519" y="1227231"/>
            <a:chExt cx="11606115" cy="1015663"/>
          </a:xfrm>
        </p:grpSpPr>
        <p:pic>
          <p:nvPicPr>
            <p:cNvPr id="2" name="Picture 1"/>
            <p:cNvPicPr>
              <a:picLocks noChangeAspect="1"/>
            </p:cNvPicPr>
            <p:nvPr/>
          </p:nvPicPr>
          <p:blipFill rotWithShape="1">
            <a:blip r:embed="rId6">
              <a:clrChange>
                <a:clrFrom>
                  <a:srgbClr val="FFFFFF"/>
                </a:clrFrom>
                <a:clrTo>
                  <a:srgbClr val="FFFFFF">
                    <a:alpha val="0"/>
                  </a:srgbClr>
                </a:clrTo>
              </a:clrChange>
            </a:blip>
            <a:srcRect l="11478" r="9020" b="5780"/>
            <a:stretch/>
          </p:blipFill>
          <p:spPr>
            <a:xfrm flipH="1">
              <a:off x="11298118" y="1380671"/>
              <a:ext cx="658516" cy="708785"/>
            </a:xfrm>
            <a:prstGeom prst="rect">
              <a:avLst/>
            </a:prstGeom>
          </p:spPr>
        </p:pic>
        <p:sp>
          <p:nvSpPr>
            <p:cNvPr id="9" name="Rectangle 8"/>
            <p:cNvSpPr/>
            <p:nvPr/>
          </p:nvSpPr>
          <p:spPr>
            <a:xfrm>
              <a:off x="350519" y="1227231"/>
              <a:ext cx="11015881" cy="1015663"/>
            </a:xfrm>
            <a:prstGeom prst="rect">
              <a:avLst/>
            </a:prstGeom>
          </p:spPr>
          <p:txBody>
            <a:bodyPr wrap="square">
              <a:spAutoFit/>
            </a:bodyPr>
            <a:lstStyle/>
            <a:p>
              <a:pPr algn="justLow">
                <a:lnSpc>
                  <a:spcPct val="125000"/>
                </a:lnSpc>
                <a:spcAft>
                  <a:spcPts val="800"/>
                </a:spcAft>
              </a:pPr>
              <a:r>
                <a:rPr lang="ar-SA" sz="2400" b="1" dirty="0">
                  <a:solidFill>
                    <a:srgbClr val="002060"/>
                  </a:solidFill>
                  <a:ea typeface="Calibri" panose="020F0502020204030204" pitchFamily="34" charset="0"/>
                  <a:cs typeface="Sakkal Majalla" panose="02000000000000000000" pitchFamily="2" charset="-78"/>
                </a:rPr>
                <a:t>استخدمت الذراع الآلية مؤخراً في المصانع للقيام بالأعمال الروتينية التي تحتاج إلى قوة عضلية ولا تتطلب عمليات </a:t>
              </a:r>
              <a:br>
                <a:rPr lang="ar-EG" sz="2400" b="1" dirty="0">
                  <a:solidFill>
                    <a:srgbClr val="002060"/>
                  </a:solidFill>
                  <a:ea typeface="Calibri" panose="020F0502020204030204" pitchFamily="34" charset="0"/>
                  <a:cs typeface="Sakkal Majalla" panose="02000000000000000000" pitchFamily="2" charset="-78"/>
                </a:rPr>
              </a:br>
              <a:r>
                <a:rPr lang="ar-SA" sz="2400" b="1" dirty="0">
                  <a:solidFill>
                    <a:srgbClr val="002060"/>
                  </a:solidFill>
                  <a:ea typeface="Calibri" panose="020F0502020204030204" pitchFamily="34" charset="0"/>
                  <a:cs typeface="Sakkal Majalla" panose="02000000000000000000" pitchFamily="2" charset="-78"/>
                </a:rPr>
                <a:t>أو أنشطة ذهنية معقدة</a:t>
              </a:r>
              <a:endParaRPr lang="ar-EG" sz="2400" b="1" dirty="0">
                <a:solidFill>
                  <a:srgbClr val="002060"/>
                </a:solidFill>
                <a:ea typeface="Calibri" panose="020F0502020204030204" pitchFamily="34" charset="0"/>
                <a:cs typeface="Sakkal Majalla" panose="02000000000000000000" pitchFamily="2" charset="-78"/>
              </a:endParaRPr>
            </a:p>
          </p:txBody>
        </p:sp>
      </p:grpSp>
      <p:grpSp>
        <p:nvGrpSpPr>
          <p:cNvPr id="11" name="Group 10"/>
          <p:cNvGrpSpPr/>
          <p:nvPr/>
        </p:nvGrpSpPr>
        <p:grpSpPr>
          <a:xfrm>
            <a:off x="350519" y="2323209"/>
            <a:ext cx="11606115" cy="1477328"/>
            <a:chOff x="350519" y="1227231"/>
            <a:chExt cx="11606115" cy="1477328"/>
          </a:xfrm>
        </p:grpSpPr>
        <p:pic>
          <p:nvPicPr>
            <p:cNvPr id="12" name="Picture 11"/>
            <p:cNvPicPr>
              <a:picLocks noChangeAspect="1"/>
            </p:cNvPicPr>
            <p:nvPr/>
          </p:nvPicPr>
          <p:blipFill rotWithShape="1">
            <a:blip r:embed="rId6">
              <a:clrChange>
                <a:clrFrom>
                  <a:srgbClr val="FFFFFF"/>
                </a:clrFrom>
                <a:clrTo>
                  <a:srgbClr val="FFFFFF">
                    <a:alpha val="0"/>
                  </a:srgbClr>
                </a:clrTo>
              </a:clrChange>
            </a:blip>
            <a:srcRect l="11478" r="9020" b="5780"/>
            <a:stretch/>
          </p:blipFill>
          <p:spPr>
            <a:xfrm flipH="1">
              <a:off x="11298118" y="1380671"/>
              <a:ext cx="658516" cy="708785"/>
            </a:xfrm>
            <a:prstGeom prst="rect">
              <a:avLst/>
            </a:prstGeom>
          </p:spPr>
        </p:pic>
        <p:sp>
          <p:nvSpPr>
            <p:cNvPr id="13" name="Rectangle 12"/>
            <p:cNvSpPr/>
            <p:nvPr/>
          </p:nvSpPr>
          <p:spPr>
            <a:xfrm>
              <a:off x="350519" y="1227231"/>
              <a:ext cx="11015881" cy="1477328"/>
            </a:xfrm>
            <a:prstGeom prst="rect">
              <a:avLst/>
            </a:prstGeom>
          </p:spPr>
          <p:txBody>
            <a:bodyPr wrap="square">
              <a:spAutoFit/>
            </a:bodyPr>
            <a:lstStyle/>
            <a:p>
              <a:pPr algn="justLow">
                <a:lnSpc>
                  <a:spcPct val="125000"/>
                </a:lnSpc>
                <a:spcAft>
                  <a:spcPts val="800"/>
                </a:spcAft>
              </a:pPr>
              <a:r>
                <a:rPr lang="ar-SA"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قد اعتمد تشغيل هذه الأذرعة على دقة وسرعة أنظمة التحكم</a:t>
              </a:r>
              <a:r>
                <a:rPr lang="en-US"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 (Control Systems) </a:t>
              </a:r>
              <a:r>
                <a:rPr lang="ar-SA"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التي تعمل بواسطة أجهزة الحاسب الآلي، وكان اليابانيون أول من استعمل هذه الأذرعة بصورة موسعة في صناعة السيارات والذي نتج عنه غزو اليابان للأسواق العالمية بسيارات ذات جودة عالية وأسعار منافسة</a:t>
              </a:r>
              <a:endPar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4" name="Group 13"/>
          <p:cNvGrpSpPr/>
          <p:nvPr/>
        </p:nvGrpSpPr>
        <p:grpSpPr>
          <a:xfrm>
            <a:off x="350519" y="3816925"/>
            <a:ext cx="11606115" cy="1015663"/>
            <a:chOff x="350519" y="1227231"/>
            <a:chExt cx="11606115" cy="1015663"/>
          </a:xfrm>
        </p:grpSpPr>
        <p:pic>
          <p:nvPicPr>
            <p:cNvPr id="15" name="Picture 14"/>
            <p:cNvPicPr>
              <a:picLocks noChangeAspect="1"/>
            </p:cNvPicPr>
            <p:nvPr/>
          </p:nvPicPr>
          <p:blipFill rotWithShape="1">
            <a:blip r:embed="rId6">
              <a:clrChange>
                <a:clrFrom>
                  <a:srgbClr val="FFFFFF"/>
                </a:clrFrom>
                <a:clrTo>
                  <a:srgbClr val="FFFFFF">
                    <a:alpha val="0"/>
                  </a:srgbClr>
                </a:clrTo>
              </a:clrChange>
            </a:blip>
            <a:srcRect l="11478" r="9020" b="5780"/>
            <a:stretch/>
          </p:blipFill>
          <p:spPr>
            <a:xfrm flipH="1">
              <a:off x="11298118" y="1380671"/>
              <a:ext cx="658516" cy="708785"/>
            </a:xfrm>
            <a:prstGeom prst="rect">
              <a:avLst/>
            </a:prstGeom>
          </p:spPr>
        </p:pic>
        <p:sp>
          <p:nvSpPr>
            <p:cNvPr id="16" name="Rectangle 15"/>
            <p:cNvSpPr/>
            <p:nvPr/>
          </p:nvSpPr>
          <p:spPr>
            <a:xfrm>
              <a:off x="350519" y="1227231"/>
              <a:ext cx="11015881" cy="1015663"/>
            </a:xfrm>
            <a:prstGeom prst="rect">
              <a:avLst/>
            </a:prstGeom>
          </p:spPr>
          <p:txBody>
            <a:bodyPr wrap="square">
              <a:spAutoFit/>
            </a:bodyPr>
            <a:lstStyle/>
            <a:p>
              <a:pPr algn="justLow">
                <a:lnSpc>
                  <a:spcPct val="125000"/>
                </a:lnSpc>
                <a:spcAft>
                  <a:spcPts val="800"/>
                </a:spcAft>
              </a:pPr>
              <a:r>
                <a:rPr lang="ar-SA"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ولا تستخدم الأذرعة الآلية في التصنيع فوائد عديدة فهي لا تطالب بإجازات أسبوعية أو سنوية أو عرضية ولاتكل ولا تتعب من العمل ولا تتوقف إلا لفترات الصيانة</a:t>
              </a:r>
            </a:p>
          </p:txBody>
        </p:sp>
      </p:grpSp>
      <p:grpSp>
        <p:nvGrpSpPr>
          <p:cNvPr id="17" name="Group 16"/>
          <p:cNvGrpSpPr/>
          <p:nvPr/>
        </p:nvGrpSpPr>
        <p:grpSpPr>
          <a:xfrm>
            <a:off x="350519" y="4894188"/>
            <a:ext cx="11606115" cy="1015663"/>
            <a:chOff x="350519" y="1227231"/>
            <a:chExt cx="11606115" cy="1015663"/>
          </a:xfrm>
        </p:grpSpPr>
        <p:pic>
          <p:nvPicPr>
            <p:cNvPr id="18" name="Picture 17"/>
            <p:cNvPicPr>
              <a:picLocks noChangeAspect="1"/>
            </p:cNvPicPr>
            <p:nvPr/>
          </p:nvPicPr>
          <p:blipFill rotWithShape="1">
            <a:blip r:embed="rId6">
              <a:clrChange>
                <a:clrFrom>
                  <a:srgbClr val="FFFFFF"/>
                </a:clrFrom>
                <a:clrTo>
                  <a:srgbClr val="FFFFFF">
                    <a:alpha val="0"/>
                  </a:srgbClr>
                </a:clrTo>
              </a:clrChange>
            </a:blip>
            <a:srcRect l="11478" r="9020" b="5780"/>
            <a:stretch/>
          </p:blipFill>
          <p:spPr>
            <a:xfrm flipH="1">
              <a:off x="11298118" y="1380671"/>
              <a:ext cx="658516" cy="708785"/>
            </a:xfrm>
            <a:prstGeom prst="rect">
              <a:avLst/>
            </a:prstGeom>
          </p:spPr>
        </p:pic>
        <p:sp>
          <p:nvSpPr>
            <p:cNvPr id="19" name="Rectangle 18"/>
            <p:cNvSpPr/>
            <p:nvPr/>
          </p:nvSpPr>
          <p:spPr>
            <a:xfrm>
              <a:off x="350519" y="1227231"/>
              <a:ext cx="11015881" cy="1015663"/>
            </a:xfrm>
            <a:prstGeom prst="rect">
              <a:avLst/>
            </a:prstGeom>
          </p:spPr>
          <p:txBody>
            <a:bodyPr wrap="square">
              <a:spAutoFit/>
            </a:bodyPr>
            <a:lstStyle/>
            <a:p>
              <a:pPr algn="justLow">
                <a:lnSpc>
                  <a:spcPct val="125000"/>
                </a:lnSpc>
                <a:spcAft>
                  <a:spcPts val="800"/>
                </a:spcAft>
              </a:pPr>
              <a:r>
                <a:rPr lang="ar-SA"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كما أنها تستطيع العمل في مصانع غير مكيفة أو مضاءة إضاءة غير قوية، وفي هذا توفير للطاقة، ثم إنها لا ترفع الدعاوي، ولا تطالب بتعويضات إذا تعرضت خطأ أو عمداً إلى غازات سامة أو مواد كيماوية ضارة</a:t>
              </a:r>
            </a:p>
          </p:txBody>
        </p:sp>
      </p:grpSp>
    </p:spTree>
    <p:extLst>
      <p:ext uri="{BB962C8B-B14F-4D97-AF65-F5344CB8AC3E}">
        <p14:creationId xmlns:p14="http://schemas.microsoft.com/office/powerpoint/2010/main" val="348479109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500" fill="hold"/>
                                        <p:tgtEl>
                                          <p:spTgt spid="10"/>
                                        </p:tgtEl>
                                        <p:attrNameLst>
                                          <p:attrName>ppt_x</p:attrName>
                                        </p:attrNameLst>
                                      </p:cBhvr>
                                      <p:tavLst>
                                        <p:tav tm="0">
                                          <p:val>
                                            <p:strVal val="#ppt_x"/>
                                          </p:val>
                                        </p:tav>
                                        <p:tav tm="100000">
                                          <p:val>
                                            <p:strVal val="#ppt_x"/>
                                          </p:val>
                                        </p:tav>
                                      </p:tavLst>
                                    </p:anim>
                                    <p:anim calcmode="lin" valueType="num">
                                      <p:cBhvr additive="base">
                                        <p:cTn id="15"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ppt_x"/>
                                          </p:val>
                                        </p:tav>
                                        <p:tav tm="100000">
                                          <p:val>
                                            <p:strVal val="#ppt_x"/>
                                          </p:val>
                                        </p:tav>
                                      </p:tavLst>
                                    </p:anim>
                                    <p:anim calcmode="lin" valueType="num">
                                      <p:cBhvr additive="base">
                                        <p:cTn id="21"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500" fill="hold"/>
                                        <p:tgtEl>
                                          <p:spTgt spid="14"/>
                                        </p:tgtEl>
                                        <p:attrNameLst>
                                          <p:attrName>ppt_x</p:attrName>
                                        </p:attrNameLst>
                                      </p:cBhvr>
                                      <p:tavLst>
                                        <p:tav tm="0">
                                          <p:val>
                                            <p:strVal val="#ppt_x"/>
                                          </p:val>
                                        </p:tav>
                                        <p:tav tm="100000">
                                          <p:val>
                                            <p:strVal val="#ppt_x"/>
                                          </p:val>
                                        </p:tav>
                                      </p:tavLst>
                                    </p:anim>
                                    <p:anim calcmode="lin" valueType="num">
                                      <p:cBhvr additive="base">
                                        <p:cTn id="27"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500" fill="hold"/>
                                        <p:tgtEl>
                                          <p:spTgt spid="17"/>
                                        </p:tgtEl>
                                        <p:attrNameLst>
                                          <p:attrName>ppt_x</p:attrName>
                                        </p:attrNameLst>
                                      </p:cBhvr>
                                      <p:tavLst>
                                        <p:tav tm="0">
                                          <p:val>
                                            <p:strVal val="#ppt_x"/>
                                          </p:val>
                                        </p:tav>
                                        <p:tav tm="100000">
                                          <p:val>
                                            <p:strVal val="#ppt_x"/>
                                          </p:val>
                                        </p:tav>
                                      </p:tavLst>
                                    </p:anim>
                                    <p:anim calcmode="lin" valueType="num">
                                      <p:cBhvr additive="base">
                                        <p:cTn id="33"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48</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مجالات الذكاء الاصطناعي</a:t>
            </a:r>
          </a:p>
        </p:txBody>
      </p:sp>
      <p:grpSp>
        <p:nvGrpSpPr>
          <p:cNvPr id="5" name="Group 4"/>
          <p:cNvGrpSpPr/>
          <p:nvPr/>
        </p:nvGrpSpPr>
        <p:grpSpPr>
          <a:xfrm>
            <a:off x="350519" y="1227231"/>
            <a:ext cx="11606115" cy="1477328"/>
            <a:chOff x="350519" y="1227231"/>
            <a:chExt cx="11606115" cy="1477328"/>
          </a:xfrm>
        </p:grpSpPr>
        <p:pic>
          <p:nvPicPr>
            <p:cNvPr id="6" name="Picture 5"/>
            <p:cNvPicPr>
              <a:picLocks noChangeAspect="1"/>
            </p:cNvPicPr>
            <p:nvPr/>
          </p:nvPicPr>
          <p:blipFill rotWithShape="1">
            <a:blip r:embed="rId5">
              <a:clrChange>
                <a:clrFrom>
                  <a:srgbClr val="FFFFFF"/>
                </a:clrFrom>
                <a:clrTo>
                  <a:srgbClr val="FFFFFF">
                    <a:alpha val="0"/>
                  </a:srgbClr>
                </a:clrTo>
              </a:clrChange>
            </a:blip>
            <a:srcRect l="11478" r="9020" b="5780"/>
            <a:stretch/>
          </p:blipFill>
          <p:spPr>
            <a:xfrm flipH="1">
              <a:off x="11298118" y="1380671"/>
              <a:ext cx="658516" cy="708785"/>
            </a:xfrm>
            <a:prstGeom prst="rect">
              <a:avLst/>
            </a:prstGeom>
          </p:spPr>
        </p:pic>
        <p:sp>
          <p:nvSpPr>
            <p:cNvPr id="7" name="Rectangle 6"/>
            <p:cNvSpPr/>
            <p:nvPr/>
          </p:nvSpPr>
          <p:spPr>
            <a:xfrm>
              <a:off x="350519" y="1227231"/>
              <a:ext cx="11015881" cy="1477328"/>
            </a:xfrm>
            <a:prstGeom prst="rect">
              <a:avLst/>
            </a:prstGeom>
          </p:spPr>
          <p:txBody>
            <a:bodyPr wrap="square">
              <a:spAutoFit/>
            </a:bodyPr>
            <a:lstStyle/>
            <a:p>
              <a:pPr algn="justLow">
                <a:lnSpc>
                  <a:spcPct val="125000"/>
                </a:lnSpc>
                <a:spcAft>
                  <a:spcPts val="800"/>
                </a:spcAft>
              </a:pPr>
              <a:r>
                <a:rPr lang="ar-SA" sz="2400" b="1" dirty="0">
                  <a:solidFill>
                    <a:srgbClr val="002060"/>
                  </a:solidFill>
                  <a:ea typeface="Calibri" panose="020F0502020204030204" pitchFamily="34" charset="0"/>
                  <a:cs typeface="Sakkal Majalla" panose="02000000000000000000" pitchFamily="2" charset="-78"/>
                </a:rPr>
                <a:t>أخيراً فهي لا تحتاج إلى مرافق مساندة مثل دور الحضانة وصالات الطعام والصالات الرياضية وغيرها مما يطالب به العمال، وليس من الصعب طبعاً ترجمة كل هذه المزايا إلى توفير كبير في تكلفة الإنتاج وفي السيطرة على الطاقة الإنتاجية للمصانع بحيث تتناسب مع قوى العرض والطلب للسوق</a:t>
              </a:r>
              <a:endParaRPr lang="ar-EG" sz="2400" b="1" dirty="0">
                <a:solidFill>
                  <a:srgbClr val="002060"/>
                </a:solidFill>
                <a:ea typeface="Calibri" panose="020F0502020204030204" pitchFamily="34" charset="0"/>
                <a:cs typeface="Sakkal Majalla" panose="02000000000000000000" pitchFamily="2" charset="-78"/>
              </a:endParaRPr>
            </a:p>
          </p:txBody>
        </p:sp>
      </p:grpSp>
      <p:grpSp>
        <p:nvGrpSpPr>
          <p:cNvPr id="8" name="Group 7"/>
          <p:cNvGrpSpPr/>
          <p:nvPr/>
        </p:nvGrpSpPr>
        <p:grpSpPr>
          <a:xfrm>
            <a:off x="350519" y="2677603"/>
            <a:ext cx="11606115" cy="1015663"/>
            <a:chOff x="350519" y="1227231"/>
            <a:chExt cx="11606115" cy="1015663"/>
          </a:xfrm>
        </p:grpSpPr>
        <p:pic>
          <p:nvPicPr>
            <p:cNvPr id="9" name="Picture 8"/>
            <p:cNvPicPr>
              <a:picLocks noChangeAspect="1"/>
            </p:cNvPicPr>
            <p:nvPr/>
          </p:nvPicPr>
          <p:blipFill rotWithShape="1">
            <a:blip r:embed="rId5">
              <a:clrChange>
                <a:clrFrom>
                  <a:srgbClr val="FFFFFF"/>
                </a:clrFrom>
                <a:clrTo>
                  <a:srgbClr val="FFFFFF">
                    <a:alpha val="0"/>
                  </a:srgbClr>
                </a:clrTo>
              </a:clrChange>
            </a:blip>
            <a:srcRect l="11478" r="9020" b="5780"/>
            <a:stretch/>
          </p:blipFill>
          <p:spPr>
            <a:xfrm flipH="1">
              <a:off x="11298118" y="1380671"/>
              <a:ext cx="658516" cy="708785"/>
            </a:xfrm>
            <a:prstGeom prst="rect">
              <a:avLst/>
            </a:prstGeom>
          </p:spPr>
        </p:pic>
        <p:sp>
          <p:nvSpPr>
            <p:cNvPr id="10" name="Rectangle 9"/>
            <p:cNvSpPr/>
            <p:nvPr/>
          </p:nvSpPr>
          <p:spPr>
            <a:xfrm>
              <a:off x="350519" y="1227231"/>
              <a:ext cx="11015881" cy="1015663"/>
            </a:xfrm>
            <a:prstGeom prst="rect">
              <a:avLst/>
            </a:prstGeom>
          </p:spPr>
          <p:txBody>
            <a:bodyPr wrap="square">
              <a:spAutoFit/>
            </a:bodyPr>
            <a:lstStyle/>
            <a:p>
              <a:pPr algn="justLow">
                <a:lnSpc>
                  <a:spcPct val="125000"/>
                </a:lnSpc>
                <a:spcAft>
                  <a:spcPts val="800"/>
                </a:spcAft>
              </a:pPr>
              <a:r>
                <a:rPr lang="ar-SA" sz="2400" b="1" dirty="0">
                  <a:solidFill>
                    <a:srgbClr val="002060"/>
                  </a:solidFill>
                  <a:ea typeface="Calibri" panose="020F0502020204030204" pitchFamily="34" charset="0"/>
                  <a:cs typeface="Sakkal Majalla" panose="02000000000000000000" pitchFamily="2" charset="-78"/>
                </a:rPr>
                <a:t>مع تطور أنظمة التحكم الآلية وازدياد قدرة الحاسبات الآلية التي تشغلها ازدادت قدرات الذراع الآلية وأصبحت تقوم بأعمال دقيقة ومركبة كصنع شرائح الميكرو كمبيوتر وغيرها من الأعمال التي تتطلب أنظمة تحكم معقدة وصعبة</a:t>
              </a:r>
              <a:endParaRPr lang="ar-EG" sz="2400" b="1" dirty="0">
                <a:solidFill>
                  <a:srgbClr val="002060"/>
                </a:solidFill>
                <a:ea typeface="Calibri" panose="020F0502020204030204" pitchFamily="34" charset="0"/>
                <a:cs typeface="Sakkal Majalla" panose="02000000000000000000" pitchFamily="2" charset="-78"/>
              </a:endParaRPr>
            </a:p>
          </p:txBody>
        </p:sp>
      </p:grpSp>
      <p:grpSp>
        <p:nvGrpSpPr>
          <p:cNvPr id="11" name="Group 10"/>
          <p:cNvGrpSpPr/>
          <p:nvPr/>
        </p:nvGrpSpPr>
        <p:grpSpPr>
          <a:xfrm>
            <a:off x="3427579" y="3773581"/>
            <a:ext cx="8529055" cy="1938992"/>
            <a:chOff x="3427579" y="1227231"/>
            <a:chExt cx="8529055" cy="1938992"/>
          </a:xfrm>
        </p:grpSpPr>
        <p:pic>
          <p:nvPicPr>
            <p:cNvPr id="12" name="Picture 11"/>
            <p:cNvPicPr>
              <a:picLocks noChangeAspect="1"/>
            </p:cNvPicPr>
            <p:nvPr/>
          </p:nvPicPr>
          <p:blipFill rotWithShape="1">
            <a:blip r:embed="rId5">
              <a:clrChange>
                <a:clrFrom>
                  <a:srgbClr val="FFFFFF"/>
                </a:clrFrom>
                <a:clrTo>
                  <a:srgbClr val="FFFFFF">
                    <a:alpha val="0"/>
                  </a:srgbClr>
                </a:clrTo>
              </a:clrChange>
            </a:blip>
            <a:srcRect l="11478" r="9020" b="5780"/>
            <a:stretch/>
          </p:blipFill>
          <p:spPr>
            <a:xfrm flipH="1">
              <a:off x="11298118" y="1380671"/>
              <a:ext cx="658516" cy="708785"/>
            </a:xfrm>
            <a:prstGeom prst="rect">
              <a:avLst/>
            </a:prstGeom>
          </p:spPr>
        </p:pic>
        <p:sp>
          <p:nvSpPr>
            <p:cNvPr id="13" name="Rectangle 12"/>
            <p:cNvSpPr/>
            <p:nvPr/>
          </p:nvSpPr>
          <p:spPr>
            <a:xfrm>
              <a:off x="3427579" y="1227231"/>
              <a:ext cx="7938821" cy="1938992"/>
            </a:xfrm>
            <a:prstGeom prst="rect">
              <a:avLst/>
            </a:prstGeom>
          </p:spPr>
          <p:txBody>
            <a:bodyPr wrap="square">
              <a:spAutoFit/>
            </a:bodyPr>
            <a:lstStyle/>
            <a:p>
              <a:pPr algn="justLow">
                <a:lnSpc>
                  <a:spcPct val="125000"/>
                </a:lnSpc>
                <a:spcAft>
                  <a:spcPts val="800"/>
                </a:spcAft>
              </a:pPr>
              <a:r>
                <a:rPr lang="ar-SA"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قد أدى إدخال أساليب الذكاء الاصطناعي في برمجة هذه الأذرع إلى فتح أفاق جديدة لم تكن ممكنة من قبل، فأصبحنا اليوم نتكلم عن أذرع تستعمل الرؤية الإلكترونية</a:t>
              </a:r>
              <a:r>
                <a:rPr lang="en-US"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 (Electronic Vision) </a:t>
              </a:r>
              <a:r>
                <a:rPr lang="ar-SA"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 في فرز المنتجات وفي تحريك الذراع (أو عدة أذرع) في حيز ضيق بأسلوب مرن يتناسب مع متغيرات البيئة التي يعمل بها</a:t>
              </a:r>
              <a:endPar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grpSp>
      <p:pic>
        <p:nvPicPr>
          <p:cNvPr id="15" name="Picture Placeholder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3374" y="3540808"/>
            <a:ext cx="3695099" cy="3028612"/>
          </a:xfrm>
          <a:custGeom>
            <a:avLst/>
            <a:gdLst>
              <a:gd name="connsiteX0" fmla="*/ 2216240 w 5867400"/>
              <a:gd name="connsiteY0" fmla="*/ 5488401 h 6334125"/>
              <a:gd name="connsiteX1" fmla="*/ 2217838 w 5867400"/>
              <a:gd name="connsiteY1" fmla="*/ 5488902 h 6334125"/>
              <a:gd name="connsiteX2" fmla="*/ 2216709 w 5867400"/>
              <a:gd name="connsiteY2" fmla="*/ 5493099 h 6334125"/>
              <a:gd name="connsiteX3" fmla="*/ 2216240 w 5867400"/>
              <a:gd name="connsiteY3" fmla="*/ 5488401 h 6334125"/>
              <a:gd name="connsiteX4" fmla="*/ 608997 w 5867400"/>
              <a:gd name="connsiteY4" fmla="*/ 4291701 h 6334125"/>
              <a:gd name="connsiteX5" fmla="*/ 609527 w 5867400"/>
              <a:gd name="connsiteY5" fmla="*/ 4292163 h 6334125"/>
              <a:gd name="connsiteX6" fmla="*/ 608527 w 5867400"/>
              <a:gd name="connsiteY6" fmla="*/ 4293110 h 6334125"/>
              <a:gd name="connsiteX7" fmla="*/ 608997 w 5867400"/>
              <a:gd name="connsiteY7" fmla="*/ 4291701 h 6334125"/>
              <a:gd name="connsiteX8" fmla="*/ 672385 w 5867400"/>
              <a:gd name="connsiteY8" fmla="*/ 3969855 h 6334125"/>
              <a:gd name="connsiteX9" fmla="*/ 676141 w 5867400"/>
              <a:gd name="connsiteY9" fmla="*/ 3969855 h 6334125"/>
              <a:gd name="connsiteX10" fmla="*/ 675322 w 5867400"/>
              <a:gd name="connsiteY10" fmla="*/ 3972210 h 6334125"/>
              <a:gd name="connsiteX11" fmla="*/ 608997 w 5867400"/>
              <a:gd name="connsiteY11" fmla="*/ 3129651 h 6334125"/>
              <a:gd name="connsiteX12" fmla="*/ 609527 w 5867400"/>
              <a:gd name="connsiteY12" fmla="*/ 3130113 h 6334125"/>
              <a:gd name="connsiteX13" fmla="*/ 608527 w 5867400"/>
              <a:gd name="connsiteY13" fmla="*/ 3131060 h 6334125"/>
              <a:gd name="connsiteX14" fmla="*/ 608997 w 5867400"/>
              <a:gd name="connsiteY14" fmla="*/ 3129651 h 6334125"/>
              <a:gd name="connsiteX15" fmla="*/ 672385 w 5867400"/>
              <a:gd name="connsiteY15" fmla="*/ 2807805 h 6334125"/>
              <a:gd name="connsiteX16" fmla="*/ 676141 w 5867400"/>
              <a:gd name="connsiteY16" fmla="*/ 2807805 h 6334125"/>
              <a:gd name="connsiteX17" fmla="*/ 675322 w 5867400"/>
              <a:gd name="connsiteY17" fmla="*/ 2810160 h 6334125"/>
              <a:gd name="connsiteX18" fmla="*/ 1442434 w 5867400"/>
              <a:gd name="connsiteY18" fmla="*/ 0 h 6334125"/>
              <a:gd name="connsiteX19" fmla="*/ 1720403 w 5867400"/>
              <a:gd name="connsiteY19" fmla="*/ 0 h 6334125"/>
              <a:gd name="connsiteX20" fmla="*/ 1720403 w 5867400"/>
              <a:gd name="connsiteY20" fmla="*/ 56382 h 6334125"/>
              <a:gd name="connsiteX21" fmla="*/ 1874413 w 5867400"/>
              <a:gd name="connsiteY21" fmla="*/ 165386 h 6334125"/>
              <a:gd name="connsiteX22" fmla="*/ 1859388 w 5867400"/>
              <a:gd name="connsiteY22" fmla="*/ 199215 h 6334125"/>
              <a:gd name="connsiteX23" fmla="*/ 1889438 w 5867400"/>
              <a:gd name="connsiteY23" fmla="*/ 187939 h 6334125"/>
              <a:gd name="connsiteX24" fmla="*/ 1945783 w 5867400"/>
              <a:gd name="connsiteY24" fmla="*/ 225527 h 6334125"/>
              <a:gd name="connsiteX25" fmla="*/ 2069742 w 5867400"/>
              <a:gd name="connsiteY25" fmla="*/ 259356 h 6334125"/>
              <a:gd name="connsiteX26" fmla="*/ 2178676 w 5867400"/>
              <a:gd name="connsiteY26" fmla="*/ 353325 h 6334125"/>
              <a:gd name="connsiteX27" fmla="*/ 2253803 w 5867400"/>
              <a:gd name="connsiteY27" fmla="*/ 372119 h 6334125"/>
              <a:gd name="connsiteX28" fmla="*/ 2317661 w 5867400"/>
              <a:gd name="connsiteY28" fmla="*/ 387154 h 6334125"/>
              <a:gd name="connsiteX29" fmla="*/ 2313904 w 5867400"/>
              <a:gd name="connsiteY29" fmla="*/ 413465 h 6334125"/>
              <a:gd name="connsiteX30" fmla="*/ 2238778 w 5867400"/>
              <a:gd name="connsiteY30" fmla="*/ 413465 h 6334125"/>
              <a:gd name="connsiteX31" fmla="*/ 2332686 w 5867400"/>
              <a:gd name="connsiteY31" fmla="*/ 514952 h 6334125"/>
              <a:gd name="connsiteX32" fmla="*/ 2434107 w 5867400"/>
              <a:gd name="connsiteY32" fmla="*/ 518711 h 6334125"/>
              <a:gd name="connsiteX33" fmla="*/ 2396544 w 5867400"/>
              <a:gd name="connsiteY33" fmla="*/ 590128 h 6334125"/>
              <a:gd name="connsiteX34" fmla="*/ 2479183 w 5867400"/>
              <a:gd name="connsiteY34" fmla="*/ 657786 h 6334125"/>
              <a:gd name="connsiteX35" fmla="*/ 2486696 w 5867400"/>
              <a:gd name="connsiteY35" fmla="*/ 601404 h 6334125"/>
              <a:gd name="connsiteX36" fmla="*/ 2584361 w 5867400"/>
              <a:gd name="connsiteY36" fmla="*/ 684097 h 6334125"/>
              <a:gd name="connsiteX37" fmla="*/ 2723345 w 5867400"/>
              <a:gd name="connsiteY37" fmla="*/ 849483 h 6334125"/>
              <a:gd name="connsiteX38" fmla="*/ 2805985 w 5867400"/>
              <a:gd name="connsiteY38" fmla="*/ 898347 h 6334125"/>
              <a:gd name="connsiteX39" fmla="*/ 2839792 w 5867400"/>
              <a:gd name="connsiteY39" fmla="*/ 849483 h 6334125"/>
              <a:gd name="connsiteX40" fmla="*/ 2881112 w 5867400"/>
              <a:gd name="connsiteY40" fmla="*/ 966005 h 6334125"/>
              <a:gd name="connsiteX41" fmla="*/ 2997558 w 5867400"/>
              <a:gd name="connsiteY41" fmla="*/ 1059975 h 6334125"/>
              <a:gd name="connsiteX42" fmla="*/ 3076441 w 5867400"/>
              <a:gd name="connsiteY42" fmla="*/ 1075010 h 6334125"/>
              <a:gd name="connsiteX43" fmla="*/ 3181618 w 5867400"/>
              <a:gd name="connsiteY43" fmla="*/ 1029905 h 6334125"/>
              <a:gd name="connsiteX44" fmla="*/ 3159080 w 5867400"/>
              <a:gd name="connsiteY44" fmla="*/ 950970 h 6334125"/>
              <a:gd name="connsiteX45" fmla="*/ 3192887 w 5867400"/>
              <a:gd name="connsiteY45" fmla="*/ 969764 h 6334125"/>
              <a:gd name="connsiteX46" fmla="*/ 3219182 w 5867400"/>
              <a:gd name="connsiteY46" fmla="*/ 879554 h 6334125"/>
              <a:gd name="connsiteX47" fmla="*/ 3244537 w 5867400"/>
              <a:gd name="connsiteY47" fmla="*/ 857001 h 6334125"/>
              <a:gd name="connsiteX48" fmla="*/ 3286796 w 5867400"/>
              <a:gd name="connsiteY48" fmla="*/ 834448 h 6334125"/>
              <a:gd name="connsiteX49" fmla="*/ 3290552 w 5867400"/>
              <a:gd name="connsiteY49" fmla="*/ 836328 h 6334125"/>
              <a:gd name="connsiteX50" fmla="*/ 3316847 w 5867400"/>
              <a:gd name="connsiteY50" fmla="*/ 849483 h 6334125"/>
              <a:gd name="connsiteX51" fmla="*/ 3301821 w 5867400"/>
              <a:gd name="connsiteY51" fmla="*/ 778067 h 6334125"/>
              <a:gd name="connsiteX52" fmla="*/ 3391973 w 5867400"/>
              <a:gd name="connsiteY52" fmla="*/ 785584 h 6334125"/>
              <a:gd name="connsiteX53" fmla="*/ 3527202 w 5867400"/>
              <a:gd name="connsiteY53" fmla="*/ 860760 h 6334125"/>
              <a:gd name="connsiteX54" fmla="*/ 3553496 w 5867400"/>
              <a:gd name="connsiteY54" fmla="*/ 898347 h 6334125"/>
              <a:gd name="connsiteX55" fmla="*/ 3497151 w 5867400"/>
              <a:gd name="connsiteY55" fmla="*/ 962247 h 6334125"/>
              <a:gd name="connsiteX56" fmla="*/ 3602328 w 5867400"/>
              <a:gd name="connsiteY56" fmla="*/ 1044940 h 6334125"/>
              <a:gd name="connsiteX57" fmla="*/ 3699993 w 5867400"/>
              <a:gd name="connsiteY57" fmla="*/ 1165221 h 6334125"/>
              <a:gd name="connsiteX58" fmla="*/ 3778876 w 5867400"/>
              <a:gd name="connsiteY58" fmla="*/ 1326848 h 6334125"/>
              <a:gd name="connsiteX59" fmla="*/ 3730044 w 5867400"/>
              <a:gd name="connsiteY59" fmla="*/ 1262949 h 6334125"/>
              <a:gd name="connsiteX60" fmla="*/ 3711262 w 5867400"/>
              <a:gd name="connsiteY60" fmla="*/ 1277984 h 6334125"/>
              <a:gd name="connsiteX61" fmla="*/ 3797658 w 5867400"/>
              <a:gd name="connsiteY61" fmla="*/ 1364436 h 6334125"/>
              <a:gd name="connsiteX62" fmla="*/ 3921617 w 5867400"/>
              <a:gd name="connsiteY62" fmla="*/ 1420817 h 6334125"/>
              <a:gd name="connsiteX63" fmla="*/ 3955424 w 5867400"/>
              <a:gd name="connsiteY63" fmla="*/ 1495993 h 6334125"/>
              <a:gd name="connsiteX64" fmla="*/ 3996744 w 5867400"/>
              <a:gd name="connsiteY64" fmla="*/ 1635068 h 6334125"/>
              <a:gd name="connsiteX65" fmla="*/ 4075627 w 5867400"/>
              <a:gd name="connsiteY65" fmla="*/ 1574927 h 6334125"/>
              <a:gd name="connsiteX66" fmla="*/ 4105678 w 5867400"/>
              <a:gd name="connsiteY66" fmla="*/ 1574927 h 6334125"/>
              <a:gd name="connsiteX67" fmla="*/ 4109434 w 5867400"/>
              <a:gd name="connsiteY67" fmla="*/ 1593721 h 6334125"/>
              <a:gd name="connsiteX68" fmla="*/ 4109434 w 5867400"/>
              <a:gd name="connsiteY68" fmla="*/ 1612515 h 6334125"/>
              <a:gd name="connsiteX69" fmla="*/ 4124459 w 5867400"/>
              <a:gd name="connsiteY69" fmla="*/ 1612515 h 6334125"/>
              <a:gd name="connsiteX70" fmla="*/ 4165779 w 5867400"/>
              <a:gd name="connsiteY70" fmla="*/ 1665138 h 6334125"/>
              <a:gd name="connsiteX71" fmla="*/ 4222124 w 5867400"/>
              <a:gd name="connsiteY71" fmla="*/ 1762866 h 6334125"/>
              <a:gd name="connsiteX72" fmla="*/ 4237150 w 5867400"/>
              <a:gd name="connsiteY72" fmla="*/ 1777901 h 6334125"/>
              <a:gd name="connsiteX73" fmla="*/ 4240906 w 5867400"/>
              <a:gd name="connsiteY73" fmla="*/ 1796695 h 6334125"/>
              <a:gd name="connsiteX74" fmla="*/ 4297251 w 5867400"/>
              <a:gd name="connsiteY74" fmla="*/ 1834283 h 6334125"/>
              <a:gd name="connsiteX75" fmla="*/ 4331058 w 5867400"/>
              <a:gd name="connsiteY75" fmla="*/ 1871870 h 6334125"/>
              <a:gd name="connsiteX76" fmla="*/ 4368621 w 5867400"/>
              <a:gd name="connsiteY76" fmla="*/ 1905699 h 6334125"/>
              <a:gd name="connsiteX77" fmla="*/ 4402428 w 5867400"/>
              <a:gd name="connsiteY77" fmla="*/ 1962081 h 6334125"/>
              <a:gd name="connsiteX78" fmla="*/ 4515119 w 5867400"/>
              <a:gd name="connsiteY78" fmla="*/ 2108673 h 6334125"/>
              <a:gd name="connsiteX79" fmla="*/ 4548926 w 5867400"/>
              <a:gd name="connsiteY79" fmla="*/ 2097397 h 6334125"/>
              <a:gd name="connsiteX80" fmla="*/ 4537657 w 5867400"/>
              <a:gd name="connsiteY80" fmla="*/ 2056050 h 6334125"/>
              <a:gd name="connsiteX81" fmla="*/ 4533900 w 5867400"/>
              <a:gd name="connsiteY81" fmla="*/ 1984634 h 6334125"/>
              <a:gd name="connsiteX82" fmla="*/ 4605271 w 5867400"/>
              <a:gd name="connsiteY82" fmla="*/ 2082362 h 6334125"/>
              <a:gd name="connsiteX83" fmla="*/ 4642834 w 5867400"/>
              <a:gd name="connsiteY83" fmla="*/ 2052292 h 6334125"/>
              <a:gd name="connsiteX84" fmla="*/ 4714204 w 5867400"/>
              <a:gd name="connsiteY84" fmla="*/ 2150020 h 6334125"/>
              <a:gd name="connsiteX85" fmla="*/ 4744255 w 5867400"/>
              <a:gd name="connsiteY85" fmla="*/ 2195125 h 6334125"/>
              <a:gd name="connsiteX86" fmla="*/ 4909534 w 5867400"/>
              <a:gd name="connsiteY86" fmla="*/ 2439445 h 6334125"/>
              <a:gd name="connsiteX87" fmla="*/ 4935828 w 5867400"/>
              <a:gd name="connsiteY87" fmla="*/ 2446963 h 6334125"/>
              <a:gd name="connsiteX88" fmla="*/ 5014712 w 5867400"/>
              <a:gd name="connsiteY88" fmla="*/ 2507104 h 6334125"/>
              <a:gd name="connsiteX89" fmla="*/ 5059788 w 5867400"/>
              <a:gd name="connsiteY89" fmla="*/ 2548450 h 6334125"/>
              <a:gd name="connsiteX90" fmla="*/ 5104864 w 5867400"/>
              <a:gd name="connsiteY90" fmla="*/ 2510862 h 6334125"/>
              <a:gd name="connsiteX91" fmla="*/ 5127402 w 5867400"/>
              <a:gd name="connsiteY91" fmla="*/ 2461998 h 6334125"/>
              <a:gd name="connsiteX92" fmla="*/ 5149940 w 5867400"/>
              <a:gd name="connsiteY92" fmla="*/ 2461998 h 6334125"/>
              <a:gd name="connsiteX93" fmla="*/ 5273899 w 5867400"/>
              <a:gd name="connsiteY93" fmla="*/ 2488309 h 6334125"/>
              <a:gd name="connsiteX94" fmla="*/ 5326488 w 5867400"/>
              <a:gd name="connsiteY94" fmla="*/ 2507104 h 6334125"/>
              <a:gd name="connsiteX95" fmla="*/ 5364051 w 5867400"/>
              <a:gd name="connsiteY95" fmla="*/ 2612349 h 6334125"/>
              <a:gd name="connsiteX96" fmla="*/ 5356538 w 5867400"/>
              <a:gd name="connsiteY96" fmla="*/ 2804047 h 6334125"/>
              <a:gd name="connsiteX97" fmla="*/ 5303950 w 5867400"/>
              <a:gd name="connsiteY97" fmla="*/ 2954398 h 6334125"/>
              <a:gd name="connsiteX98" fmla="*/ 5367807 w 5867400"/>
              <a:gd name="connsiteY98" fmla="*/ 2973191 h 6334125"/>
              <a:gd name="connsiteX99" fmla="*/ 5142427 w 5867400"/>
              <a:gd name="connsiteY99" fmla="*/ 3063402 h 6334125"/>
              <a:gd name="connsiteX100" fmla="*/ 5108620 w 5867400"/>
              <a:gd name="connsiteY100" fmla="*/ 3221271 h 6334125"/>
              <a:gd name="connsiteX101" fmla="*/ 5093595 w 5867400"/>
              <a:gd name="connsiteY101" fmla="*/ 3277652 h 6334125"/>
              <a:gd name="connsiteX102" fmla="*/ 5131158 w 5867400"/>
              <a:gd name="connsiteY102" fmla="*/ 3296446 h 6334125"/>
              <a:gd name="connsiteX103" fmla="*/ 5146183 w 5867400"/>
              <a:gd name="connsiteY103" fmla="*/ 3315240 h 6334125"/>
              <a:gd name="connsiteX104" fmla="*/ 5164965 w 5867400"/>
              <a:gd name="connsiteY104" fmla="*/ 3352828 h 6334125"/>
              <a:gd name="connsiteX105" fmla="*/ 5172478 w 5867400"/>
              <a:gd name="connsiteY105" fmla="*/ 3352828 h 6334125"/>
              <a:gd name="connsiteX106" fmla="*/ 5183747 w 5867400"/>
              <a:gd name="connsiteY106" fmla="*/ 3352828 h 6334125"/>
              <a:gd name="connsiteX107" fmla="*/ 5202528 w 5867400"/>
              <a:gd name="connsiteY107" fmla="*/ 3352828 h 6334125"/>
              <a:gd name="connsiteX108" fmla="*/ 5334000 w 5867400"/>
              <a:gd name="connsiteY108" fmla="*/ 3315240 h 6334125"/>
              <a:gd name="connsiteX109" fmla="*/ 5514304 w 5867400"/>
              <a:gd name="connsiteY109" fmla="*/ 3375380 h 6334125"/>
              <a:gd name="connsiteX110" fmla="*/ 5548112 w 5867400"/>
              <a:gd name="connsiteY110" fmla="*/ 3458074 h 6334125"/>
              <a:gd name="connsiteX111" fmla="*/ 5548112 w 5867400"/>
              <a:gd name="connsiteY111" fmla="*/ 3544525 h 6334125"/>
              <a:gd name="connsiteX112" fmla="*/ 5604457 w 5867400"/>
              <a:gd name="connsiteY112" fmla="*/ 3800122 h 6334125"/>
              <a:gd name="connsiteX113" fmla="*/ 5623238 w 5867400"/>
              <a:gd name="connsiteY113" fmla="*/ 4033166 h 6334125"/>
              <a:gd name="connsiteX114" fmla="*/ 5672071 w 5867400"/>
              <a:gd name="connsiteY114" fmla="*/ 4307557 h 6334125"/>
              <a:gd name="connsiteX115" fmla="*/ 5596944 w 5867400"/>
              <a:gd name="connsiteY115" fmla="*/ 4292522 h 6334125"/>
              <a:gd name="connsiteX116" fmla="*/ 5673010 w 5867400"/>
              <a:gd name="connsiteY116" fmla="*/ 4353602 h 6334125"/>
              <a:gd name="connsiteX117" fmla="*/ 5742387 w 5867400"/>
              <a:gd name="connsiteY117" fmla="*/ 4408214 h 6334125"/>
              <a:gd name="connsiteX118" fmla="*/ 5739215 w 5867400"/>
              <a:gd name="connsiteY118" fmla="*/ 4417031 h 6334125"/>
              <a:gd name="connsiteX119" fmla="*/ 5743441 w 5867400"/>
              <a:gd name="connsiteY119" fmla="*/ 4409044 h 6334125"/>
              <a:gd name="connsiteX120" fmla="*/ 5742387 w 5867400"/>
              <a:gd name="connsiteY120" fmla="*/ 4408214 h 6334125"/>
              <a:gd name="connsiteX121" fmla="*/ 5743441 w 5867400"/>
              <a:gd name="connsiteY121" fmla="*/ 4405285 h 6334125"/>
              <a:gd name="connsiteX122" fmla="*/ 5765979 w 5867400"/>
              <a:gd name="connsiteY122" fmla="*/ 4600741 h 6334125"/>
              <a:gd name="connsiteX123" fmla="*/ 5867400 w 5867400"/>
              <a:gd name="connsiteY123" fmla="*/ 4668399 h 6334125"/>
              <a:gd name="connsiteX124" fmla="*/ 5852375 w 5867400"/>
              <a:gd name="connsiteY124" fmla="*/ 4871373 h 6334125"/>
              <a:gd name="connsiteX125" fmla="*/ 5811055 w 5867400"/>
              <a:gd name="connsiteY125" fmla="*/ 4856338 h 6334125"/>
              <a:gd name="connsiteX126" fmla="*/ 5818568 w 5867400"/>
              <a:gd name="connsiteY126" fmla="*/ 4961584 h 6334125"/>
              <a:gd name="connsiteX127" fmla="*/ 5672071 w 5867400"/>
              <a:gd name="connsiteY127" fmla="*/ 5021724 h 6334125"/>
              <a:gd name="connsiteX128" fmla="*/ 5637325 w 5867400"/>
              <a:gd name="connsiteY128" fmla="*/ 5074347 h 6334125"/>
              <a:gd name="connsiteX129" fmla="*/ 5613845 w 5867400"/>
              <a:gd name="connsiteY129" fmla="*/ 5107695 h 6334125"/>
              <a:gd name="connsiteX130" fmla="*/ 5612381 w 5867400"/>
              <a:gd name="connsiteY130" fmla="*/ 5139246 h 6334125"/>
              <a:gd name="connsiteX131" fmla="*/ 5623238 w 5867400"/>
              <a:gd name="connsiteY131" fmla="*/ 5195216 h 6334125"/>
              <a:gd name="connsiteX132" fmla="*/ 5672071 w 5867400"/>
              <a:gd name="connsiteY132" fmla="*/ 5469607 h 6334125"/>
              <a:gd name="connsiteX133" fmla="*/ 5596944 w 5867400"/>
              <a:gd name="connsiteY133" fmla="*/ 5454572 h 6334125"/>
              <a:gd name="connsiteX134" fmla="*/ 5673010 w 5867400"/>
              <a:gd name="connsiteY134" fmla="*/ 5515652 h 6334125"/>
              <a:gd name="connsiteX135" fmla="*/ 5742387 w 5867400"/>
              <a:gd name="connsiteY135" fmla="*/ 5570264 h 6334125"/>
              <a:gd name="connsiteX136" fmla="*/ 5739215 w 5867400"/>
              <a:gd name="connsiteY136" fmla="*/ 5579081 h 6334125"/>
              <a:gd name="connsiteX137" fmla="*/ 5743441 w 5867400"/>
              <a:gd name="connsiteY137" fmla="*/ 5571094 h 6334125"/>
              <a:gd name="connsiteX138" fmla="*/ 5742387 w 5867400"/>
              <a:gd name="connsiteY138" fmla="*/ 5570264 h 6334125"/>
              <a:gd name="connsiteX139" fmla="*/ 5743441 w 5867400"/>
              <a:gd name="connsiteY139" fmla="*/ 5567335 h 6334125"/>
              <a:gd name="connsiteX140" fmla="*/ 5765979 w 5867400"/>
              <a:gd name="connsiteY140" fmla="*/ 5762791 h 6334125"/>
              <a:gd name="connsiteX141" fmla="*/ 5867400 w 5867400"/>
              <a:gd name="connsiteY141" fmla="*/ 5830449 h 6334125"/>
              <a:gd name="connsiteX142" fmla="*/ 5852375 w 5867400"/>
              <a:gd name="connsiteY142" fmla="*/ 6033423 h 6334125"/>
              <a:gd name="connsiteX143" fmla="*/ 5811055 w 5867400"/>
              <a:gd name="connsiteY143" fmla="*/ 6018388 h 6334125"/>
              <a:gd name="connsiteX144" fmla="*/ 5818568 w 5867400"/>
              <a:gd name="connsiteY144" fmla="*/ 6123634 h 6334125"/>
              <a:gd name="connsiteX145" fmla="*/ 5672071 w 5867400"/>
              <a:gd name="connsiteY145" fmla="*/ 6183774 h 6334125"/>
              <a:gd name="connsiteX146" fmla="*/ 5608213 w 5867400"/>
              <a:gd name="connsiteY146" fmla="*/ 6277744 h 6334125"/>
              <a:gd name="connsiteX147" fmla="*/ 5555624 w 5867400"/>
              <a:gd name="connsiteY147" fmla="*/ 6273985 h 6334125"/>
              <a:gd name="connsiteX148" fmla="*/ 5555624 w 5867400"/>
              <a:gd name="connsiteY148" fmla="*/ 6296537 h 6334125"/>
              <a:gd name="connsiteX149" fmla="*/ 5551868 w 5867400"/>
              <a:gd name="connsiteY149" fmla="*/ 6311573 h 6334125"/>
              <a:gd name="connsiteX150" fmla="*/ 5382833 w 5867400"/>
              <a:gd name="connsiteY150" fmla="*/ 6296537 h 6334125"/>
              <a:gd name="connsiteX151" fmla="*/ 5052275 w 5867400"/>
              <a:gd name="connsiteY151" fmla="*/ 6334125 h 6334125"/>
              <a:gd name="connsiteX152" fmla="*/ 5093595 w 5867400"/>
              <a:gd name="connsiteY152" fmla="*/ 6258950 h 6334125"/>
              <a:gd name="connsiteX153" fmla="*/ 5048519 w 5867400"/>
              <a:gd name="connsiteY153" fmla="*/ 6217603 h 6334125"/>
              <a:gd name="connsiteX154" fmla="*/ 4759281 w 5867400"/>
              <a:gd name="connsiteY154" fmla="*/ 6191292 h 6334125"/>
              <a:gd name="connsiteX155" fmla="*/ 4789331 w 5867400"/>
              <a:gd name="connsiteY155" fmla="*/ 6255191 h 6334125"/>
              <a:gd name="connsiteX156" fmla="*/ 4744255 w 5867400"/>
              <a:gd name="connsiteY156" fmla="*/ 6251432 h 6334125"/>
              <a:gd name="connsiteX157" fmla="*/ 4530144 w 5867400"/>
              <a:gd name="connsiteY157" fmla="*/ 6191292 h 6334125"/>
              <a:gd name="connsiteX158" fmla="*/ 4263444 w 5867400"/>
              <a:gd name="connsiteY158" fmla="*/ 6104840 h 6334125"/>
              <a:gd name="connsiteX159" fmla="*/ 4203343 w 5867400"/>
              <a:gd name="connsiteY159" fmla="*/ 6127393 h 6334125"/>
              <a:gd name="connsiteX160" fmla="*/ 4146997 w 5867400"/>
              <a:gd name="connsiteY160" fmla="*/ 6123634 h 6334125"/>
              <a:gd name="connsiteX161" fmla="*/ 3977962 w 5867400"/>
              <a:gd name="connsiteY161" fmla="*/ 6123634 h 6334125"/>
              <a:gd name="connsiteX162" fmla="*/ 3767607 w 5867400"/>
              <a:gd name="connsiteY162" fmla="*/ 6055976 h 6334125"/>
              <a:gd name="connsiteX163" fmla="*/ 3823952 w 5867400"/>
              <a:gd name="connsiteY163" fmla="*/ 6168739 h 6334125"/>
              <a:gd name="connsiteX164" fmla="*/ 3797658 w 5867400"/>
              <a:gd name="connsiteY164" fmla="*/ 6183774 h 6334125"/>
              <a:gd name="connsiteX165" fmla="*/ 3609841 w 5867400"/>
              <a:gd name="connsiteY165" fmla="*/ 6082287 h 6334125"/>
              <a:gd name="connsiteX166" fmla="*/ 3534714 w 5867400"/>
              <a:gd name="connsiteY166" fmla="*/ 6210086 h 6334125"/>
              <a:gd name="connsiteX167" fmla="*/ 3463344 w 5867400"/>
              <a:gd name="connsiteY167" fmla="*/ 6131151 h 6334125"/>
              <a:gd name="connsiteX168" fmla="*/ 3260502 w 5867400"/>
              <a:gd name="connsiteY168" fmla="*/ 6018388 h 6334125"/>
              <a:gd name="connsiteX169" fmla="*/ 3245476 w 5867400"/>
              <a:gd name="connsiteY169" fmla="*/ 6059735 h 6334125"/>
              <a:gd name="connsiteX170" fmla="*/ 3185375 w 5867400"/>
              <a:gd name="connsiteY170" fmla="*/ 5958248 h 6334125"/>
              <a:gd name="connsiteX171" fmla="*/ 3144055 w 5867400"/>
              <a:gd name="connsiteY171" fmla="*/ 6059735 h 6334125"/>
              <a:gd name="connsiteX172" fmla="*/ 3102736 w 5867400"/>
              <a:gd name="connsiteY172" fmla="*/ 5977042 h 6334125"/>
              <a:gd name="connsiteX173" fmla="*/ 3016340 w 5867400"/>
              <a:gd name="connsiteY173" fmla="*/ 6014629 h 6334125"/>
              <a:gd name="connsiteX174" fmla="*/ 2794716 w 5867400"/>
              <a:gd name="connsiteY174" fmla="*/ 5845484 h 6334125"/>
              <a:gd name="connsiteX175" fmla="*/ 2685782 w 5867400"/>
              <a:gd name="connsiteY175" fmla="*/ 5826691 h 6334125"/>
              <a:gd name="connsiteX176" fmla="*/ 2651975 w 5867400"/>
              <a:gd name="connsiteY176" fmla="*/ 5822932 h 6334125"/>
              <a:gd name="connsiteX177" fmla="*/ 2351468 w 5867400"/>
              <a:gd name="connsiteY177" fmla="*/ 5698892 h 6334125"/>
              <a:gd name="connsiteX178" fmla="*/ 2306392 w 5867400"/>
              <a:gd name="connsiteY178" fmla="*/ 5646269 h 6334125"/>
              <a:gd name="connsiteX179" fmla="*/ 2321417 w 5867400"/>
              <a:gd name="connsiteY179" fmla="*/ 5627475 h 6334125"/>
              <a:gd name="connsiteX180" fmla="*/ 2456645 w 5867400"/>
              <a:gd name="connsiteY180" fmla="*/ 5683857 h 6334125"/>
              <a:gd name="connsiteX181" fmla="*/ 2310148 w 5867400"/>
              <a:gd name="connsiteY181" fmla="*/ 5525989 h 6334125"/>
              <a:gd name="connsiteX182" fmla="*/ 2271646 w 5867400"/>
              <a:gd name="connsiteY182" fmla="*/ 5505785 h 6334125"/>
              <a:gd name="connsiteX183" fmla="*/ 2217838 w 5867400"/>
              <a:gd name="connsiteY183" fmla="*/ 5488902 h 6334125"/>
              <a:gd name="connsiteX184" fmla="*/ 2219996 w 5867400"/>
              <a:gd name="connsiteY184" fmla="*/ 5480883 h 6334125"/>
              <a:gd name="connsiteX185" fmla="*/ 2058474 w 5867400"/>
              <a:gd name="connsiteY185" fmla="*/ 5432019 h 6334125"/>
              <a:gd name="connsiteX186" fmla="*/ 1885682 w 5867400"/>
              <a:gd name="connsiteY186" fmla="*/ 5353085 h 6334125"/>
              <a:gd name="connsiteX187" fmla="*/ 1881926 w 5867400"/>
              <a:gd name="connsiteY187" fmla="*/ 5338050 h 6334125"/>
              <a:gd name="connsiteX188" fmla="*/ 1776748 w 5867400"/>
              <a:gd name="connsiteY188" fmla="*/ 5214010 h 6334125"/>
              <a:gd name="connsiteX189" fmla="*/ 1727916 w 5867400"/>
              <a:gd name="connsiteY189" fmla="*/ 5168905 h 6334125"/>
              <a:gd name="connsiteX190" fmla="*/ 1727916 w 5867400"/>
              <a:gd name="connsiteY190" fmla="*/ 5229045 h 6334125"/>
              <a:gd name="connsiteX191" fmla="*/ 1709134 w 5867400"/>
              <a:gd name="connsiteY191" fmla="*/ 5251598 h 6334125"/>
              <a:gd name="connsiteX192" fmla="*/ 1694109 w 5867400"/>
              <a:gd name="connsiteY192" fmla="*/ 5206492 h 6334125"/>
              <a:gd name="connsiteX193" fmla="*/ 1412383 w 5867400"/>
              <a:gd name="connsiteY193" fmla="*/ 5003519 h 6334125"/>
              <a:gd name="connsiteX194" fmla="*/ 1254617 w 5867400"/>
              <a:gd name="connsiteY194" fmla="*/ 4808062 h 6334125"/>
              <a:gd name="connsiteX195" fmla="*/ 1190759 w 5867400"/>
              <a:gd name="connsiteY195" fmla="*/ 4751681 h 6334125"/>
              <a:gd name="connsiteX196" fmla="*/ 1187003 w 5867400"/>
              <a:gd name="connsiteY196" fmla="*/ 4725369 h 6334125"/>
              <a:gd name="connsiteX197" fmla="*/ 1164465 w 5867400"/>
              <a:gd name="connsiteY197" fmla="*/ 4684023 h 6334125"/>
              <a:gd name="connsiteX198" fmla="*/ 1123145 w 5867400"/>
              <a:gd name="connsiteY198" fmla="*/ 4646435 h 6334125"/>
              <a:gd name="connsiteX199" fmla="*/ 1149440 w 5867400"/>
              <a:gd name="connsiteY199" fmla="*/ 4623882 h 6334125"/>
              <a:gd name="connsiteX200" fmla="*/ 1360750 w 5867400"/>
              <a:gd name="connsiteY200" fmla="*/ 4805511 h 6334125"/>
              <a:gd name="connsiteX201" fmla="*/ 1427409 w 5867400"/>
              <a:gd name="connsiteY201" fmla="*/ 4886997 h 6334125"/>
              <a:gd name="connsiteX202" fmla="*/ 1442434 w 5867400"/>
              <a:gd name="connsiteY202" fmla="*/ 4875720 h 6334125"/>
              <a:gd name="connsiteX203" fmla="*/ 1360750 w 5867400"/>
              <a:gd name="connsiteY203" fmla="*/ 4805511 h 6334125"/>
              <a:gd name="connsiteX204" fmla="*/ 1336318 w 5867400"/>
              <a:gd name="connsiteY204" fmla="*/ 4775643 h 6334125"/>
              <a:gd name="connsiteX205" fmla="*/ 1250861 w 5867400"/>
              <a:gd name="connsiteY205" fmla="*/ 4661470 h 6334125"/>
              <a:gd name="connsiteX206" fmla="*/ 1108120 w 5867400"/>
              <a:gd name="connsiteY206" fmla="*/ 4496084 h 6334125"/>
              <a:gd name="connsiteX207" fmla="*/ 1032993 w 5867400"/>
              <a:gd name="connsiteY207" fmla="*/ 4383321 h 6334125"/>
              <a:gd name="connsiteX208" fmla="*/ 991673 w 5867400"/>
              <a:gd name="connsiteY208" fmla="*/ 4353250 h 6334125"/>
              <a:gd name="connsiteX209" fmla="*/ 863958 w 5867400"/>
              <a:gd name="connsiteY209" fmla="*/ 4326939 h 6334125"/>
              <a:gd name="connsiteX210" fmla="*/ 1126902 w 5867400"/>
              <a:gd name="connsiteY210" fmla="*/ 4582536 h 6334125"/>
              <a:gd name="connsiteX211" fmla="*/ 1108120 w 5867400"/>
              <a:gd name="connsiteY211" fmla="*/ 4642676 h 6334125"/>
              <a:gd name="connsiteX212" fmla="*/ 841420 w 5867400"/>
              <a:gd name="connsiteY212" fmla="*/ 4402115 h 6334125"/>
              <a:gd name="connsiteX213" fmla="*/ 503349 w 5867400"/>
              <a:gd name="connsiteY213" fmla="*/ 4375803 h 6334125"/>
              <a:gd name="connsiteX214" fmla="*/ 623552 w 5867400"/>
              <a:gd name="connsiteY214" fmla="*/ 4304386 h 6334125"/>
              <a:gd name="connsiteX215" fmla="*/ 609527 w 5867400"/>
              <a:gd name="connsiteY215" fmla="*/ 4292163 h 6334125"/>
              <a:gd name="connsiteX216" fmla="*/ 652194 w 5867400"/>
              <a:gd name="connsiteY216" fmla="*/ 4251764 h 6334125"/>
              <a:gd name="connsiteX217" fmla="*/ 687410 w 5867400"/>
              <a:gd name="connsiteY217" fmla="*/ 4210417 h 6334125"/>
              <a:gd name="connsiteX218" fmla="*/ 702435 w 5867400"/>
              <a:gd name="connsiteY218" fmla="*/ 4120207 h 6334125"/>
              <a:gd name="connsiteX219" fmla="*/ 770049 w 5867400"/>
              <a:gd name="connsiteY219" fmla="*/ 4093895 h 6334125"/>
              <a:gd name="connsiteX220" fmla="*/ 666618 w 5867400"/>
              <a:gd name="connsiteY220" fmla="*/ 3997231 h 6334125"/>
              <a:gd name="connsiteX221" fmla="*/ 675322 w 5867400"/>
              <a:gd name="connsiteY221" fmla="*/ 3972210 h 6334125"/>
              <a:gd name="connsiteX222" fmla="*/ 716639 w 5867400"/>
              <a:gd name="connsiteY222" fmla="*/ 4005329 h 6334125"/>
              <a:gd name="connsiteX223" fmla="*/ 867714 w 5867400"/>
              <a:gd name="connsiteY223" fmla="*/ 4075101 h 6334125"/>
              <a:gd name="connsiteX224" fmla="*/ 897765 w 5867400"/>
              <a:gd name="connsiteY224" fmla="*/ 4105171 h 6334125"/>
              <a:gd name="connsiteX225" fmla="*/ 1029237 w 5867400"/>
              <a:gd name="connsiteY225" fmla="*/ 4259281 h 6334125"/>
              <a:gd name="connsiteX226" fmla="*/ 972892 w 5867400"/>
              <a:gd name="connsiteY226" fmla="*/ 4184106 h 6334125"/>
              <a:gd name="connsiteX227" fmla="*/ 1055531 w 5867400"/>
              <a:gd name="connsiteY227" fmla="*/ 4199141 h 6334125"/>
              <a:gd name="connsiteX228" fmla="*/ 972892 w 5867400"/>
              <a:gd name="connsiteY228" fmla="*/ 4060066 h 6334125"/>
              <a:gd name="connsiteX229" fmla="*/ 1051775 w 5867400"/>
              <a:gd name="connsiteY229" fmla="*/ 4071342 h 6334125"/>
              <a:gd name="connsiteX230" fmla="*/ 1051775 w 5867400"/>
              <a:gd name="connsiteY230" fmla="*/ 3954820 h 6334125"/>
              <a:gd name="connsiteX231" fmla="*/ 1093095 w 5867400"/>
              <a:gd name="connsiteY231" fmla="*/ 4022478 h 6334125"/>
              <a:gd name="connsiteX232" fmla="*/ 1111876 w 5867400"/>
              <a:gd name="connsiteY232" fmla="*/ 3969855 h 6334125"/>
              <a:gd name="connsiteX233" fmla="*/ 939085 w 5867400"/>
              <a:gd name="connsiteY233" fmla="*/ 3793193 h 6334125"/>
              <a:gd name="connsiteX234" fmla="*/ 954110 w 5867400"/>
              <a:gd name="connsiteY234" fmla="*/ 3770640 h 6334125"/>
              <a:gd name="connsiteX235" fmla="*/ 1168221 w 5867400"/>
              <a:gd name="connsiteY235" fmla="*/ 3868369 h 6334125"/>
              <a:gd name="connsiteX236" fmla="*/ 1175734 w 5867400"/>
              <a:gd name="connsiteY236" fmla="*/ 3793193 h 6334125"/>
              <a:gd name="connsiteX237" fmla="*/ 1126902 w 5867400"/>
              <a:gd name="connsiteY237" fmla="*/ 3785676 h 6334125"/>
              <a:gd name="connsiteX238" fmla="*/ 1044262 w 5867400"/>
              <a:gd name="connsiteY238" fmla="*/ 3537596 h 6334125"/>
              <a:gd name="connsiteX239" fmla="*/ 1017968 w 5867400"/>
              <a:gd name="connsiteY239" fmla="*/ 3545114 h 6334125"/>
              <a:gd name="connsiteX240" fmla="*/ 1029237 w 5867400"/>
              <a:gd name="connsiteY240" fmla="*/ 3620289 h 6334125"/>
              <a:gd name="connsiteX241" fmla="*/ 905278 w 5867400"/>
              <a:gd name="connsiteY241" fmla="*/ 3477456 h 6334125"/>
              <a:gd name="connsiteX242" fmla="*/ 890252 w 5867400"/>
              <a:gd name="connsiteY242" fmla="*/ 3421074 h 6334125"/>
              <a:gd name="connsiteX243" fmla="*/ 999186 w 5867400"/>
              <a:gd name="connsiteY243" fmla="*/ 3383486 h 6334125"/>
              <a:gd name="connsiteX244" fmla="*/ 999186 w 5867400"/>
              <a:gd name="connsiteY244" fmla="*/ 3382369 h 6334125"/>
              <a:gd name="connsiteX245" fmla="*/ 955995 w 5867400"/>
              <a:gd name="connsiteY245" fmla="*/ 3343410 h 6334125"/>
              <a:gd name="connsiteX246" fmla="*/ 926407 w 5867400"/>
              <a:gd name="connsiteY246" fmla="*/ 3323346 h 6334125"/>
              <a:gd name="connsiteX247" fmla="*/ 845176 w 5867400"/>
              <a:gd name="connsiteY247" fmla="*/ 3342140 h 6334125"/>
              <a:gd name="connsiteX248" fmla="*/ 811369 w 5867400"/>
              <a:gd name="connsiteY248" fmla="*/ 3323346 h 6334125"/>
              <a:gd name="connsiteX249" fmla="*/ 743755 w 5867400"/>
              <a:gd name="connsiteY249" fmla="*/ 3263206 h 6334125"/>
              <a:gd name="connsiteX250" fmla="*/ 757239 w 5867400"/>
              <a:gd name="connsiteY250" fmla="*/ 3255534 h 6334125"/>
              <a:gd name="connsiteX251" fmla="*/ 679428 w 5867400"/>
              <a:gd name="connsiteY251" fmla="*/ 3243823 h 6334125"/>
              <a:gd name="connsiteX252" fmla="*/ 503349 w 5867400"/>
              <a:gd name="connsiteY252" fmla="*/ 3213753 h 6334125"/>
              <a:gd name="connsiteX253" fmla="*/ 623552 w 5867400"/>
              <a:gd name="connsiteY253" fmla="*/ 3142336 h 6334125"/>
              <a:gd name="connsiteX254" fmla="*/ 609527 w 5867400"/>
              <a:gd name="connsiteY254" fmla="*/ 3130113 h 6334125"/>
              <a:gd name="connsiteX255" fmla="*/ 652194 w 5867400"/>
              <a:gd name="connsiteY255" fmla="*/ 3089714 h 6334125"/>
              <a:gd name="connsiteX256" fmla="*/ 687410 w 5867400"/>
              <a:gd name="connsiteY256" fmla="*/ 3048367 h 6334125"/>
              <a:gd name="connsiteX257" fmla="*/ 702435 w 5867400"/>
              <a:gd name="connsiteY257" fmla="*/ 2958157 h 6334125"/>
              <a:gd name="connsiteX258" fmla="*/ 770049 w 5867400"/>
              <a:gd name="connsiteY258" fmla="*/ 2931845 h 6334125"/>
              <a:gd name="connsiteX259" fmla="*/ 666618 w 5867400"/>
              <a:gd name="connsiteY259" fmla="*/ 2835181 h 6334125"/>
              <a:gd name="connsiteX260" fmla="*/ 675322 w 5867400"/>
              <a:gd name="connsiteY260" fmla="*/ 2810160 h 6334125"/>
              <a:gd name="connsiteX261" fmla="*/ 716639 w 5867400"/>
              <a:gd name="connsiteY261" fmla="*/ 2843279 h 6334125"/>
              <a:gd name="connsiteX262" fmla="*/ 748020 w 5867400"/>
              <a:gd name="connsiteY262" fmla="*/ 2871426 h 6334125"/>
              <a:gd name="connsiteX263" fmla="*/ 759548 w 5867400"/>
              <a:gd name="connsiteY263" fmla="*/ 2879757 h 6334125"/>
              <a:gd name="connsiteX264" fmla="*/ 717461 w 5867400"/>
              <a:gd name="connsiteY264" fmla="*/ 2812153 h 6334125"/>
              <a:gd name="connsiteX265" fmla="*/ 702435 w 5867400"/>
              <a:gd name="connsiteY265" fmla="*/ 2718183 h 6334125"/>
              <a:gd name="connsiteX266" fmla="*/ 679897 w 5867400"/>
              <a:gd name="connsiteY266" fmla="*/ 2646767 h 6334125"/>
              <a:gd name="connsiteX267" fmla="*/ 649847 w 5867400"/>
              <a:gd name="connsiteY267" fmla="*/ 2654284 h 6334125"/>
              <a:gd name="connsiteX268" fmla="*/ 657359 w 5867400"/>
              <a:gd name="connsiteY268" fmla="*/ 2624214 h 6334125"/>
              <a:gd name="connsiteX269" fmla="*/ 454517 w 5867400"/>
              <a:gd name="connsiteY269" fmla="*/ 2447551 h 6334125"/>
              <a:gd name="connsiteX270" fmla="*/ 262944 w 5867400"/>
              <a:gd name="connsiteY270" fmla="*/ 2413722 h 6334125"/>
              <a:gd name="connsiteX271" fmla="*/ 424466 w 5867400"/>
              <a:gd name="connsiteY271" fmla="*/ 2206990 h 6334125"/>
              <a:gd name="connsiteX272" fmla="*/ 364365 w 5867400"/>
              <a:gd name="connsiteY272" fmla="*/ 2176920 h 6334125"/>
              <a:gd name="connsiteX273" fmla="*/ 300507 w 5867400"/>
              <a:gd name="connsiteY273" fmla="*/ 2191955 h 6334125"/>
              <a:gd name="connsiteX274" fmla="*/ 187817 w 5867400"/>
              <a:gd name="connsiteY274" fmla="*/ 2150608 h 6334125"/>
              <a:gd name="connsiteX275" fmla="*/ 0 w 5867400"/>
              <a:gd name="connsiteY275" fmla="*/ 2097985 h 6334125"/>
              <a:gd name="connsiteX276" fmla="*/ 123959 w 5867400"/>
              <a:gd name="connsiteY276" fmla="*/ 2052880 h 6334125"/>
              <a:gd name="connsiteX277" fmla="*/ 63858 w 5867400"/>
              <a:gd name="connsiteY277" fmla="*/ 1977704 h 6334125"/>
              <a:gd name="connsiteX278" fmla="*/ 176548 w 5867400"/>
              <a:gd name="connsiteY278" fmla="*/ 1988981 h 6334125"/>
              <a:gd name="connsiteX279" fmla="*/ 150254 w 5867400"/>
              <a:gd name="connsiteY279" fmla="*/ 1921323 h 6334125"/>
              <a:gd name="connsiteX280" fmla="*/ 135228 w 5867400"/>
              <a:gd name="connsiteY280" fmla="*/ 1868700 h 6334125"/>
              <a:gd name="connsiteX281" fmla="*/ 187817 w 5867400"/>
              <a:gd name="connsiteY281" fmla="*/ 1834871 h 6334125"/>
              <a:gd name="connsiteX282" fmla="*/ 338071 w 5867400"/>
              <a:gd name="connsiteY282" fmla="*/ 1763454 h 6334125"/>
              <a:gd name="connsiteX283" fmla="*/ 409441 w 5867400"/>
              <a:gd name="connsiteY283" fmla="*/ 1752178 h 6334125"/>
              <a:gd name="connsiteX284" fmla="*/ 142741 w 5867400"/>
              <a:gd name="connsiteY284" fmla="*/ 1677002 h 6334125"/>
              <a:gd name="connsiteX285" fmla="*/ 142741 w 5867400"/>
              <a:gd name="connsiteY285" fmla="*/ 1661967 h 6334125"/>
              <a:gd name="connsiteX286" fmla="*/ 232893 w 5867400"/>
              <a:gd name="connsiteY286" fmla="*/ 1654450 h 6334125"/>
              <a:gd name="connsiteX287" fmla="*/ 210355 w 5867400"/>
              <a:gd name="connsiteY287" fmla="*/ 1590551 h 6334125"/>
              <a:gd name="connsiteX288" fmla="*/ 300507 w 5867400"/>
              <a:gd name="connsiteY288" fmla="*/ 1477787 h 6334125"/>
              <a:gd name="connsiteX289" fmla="*/ 334314 w 5867400"/>
              <a:gd name="connsiteY289" fmla="*/ 1436441 h 6334125"/>
              <a:gd name="connsiteX290" fmla="*/ 424466 w 5867400"/>
              <a:gd name="connsiteY290" fmla="*/ 1387577 h 6334125"/>
              <a:gd name="connsiteX291" fmla="*/ 510862 w 5867400"/>
              <a:gd name="connsiteY291" fmla="*/ 1432682 h 6334125"/>
              <a:gd name="connsiteX292" fmla="*/ 642334 w 5867400"/>
              <a:gd name="connsiteY292" fmla="*/ 1571757 h 6334125"/>
              <a:gd name="connsiteX293" fmla="*/ 687410 w 5867400"/>
              <a:gd name="connsiteY293" fmla="*/ 1601827 h 6334125"/>
              <a:gd name="connsiteX294" fmla="*/ 664872 w 5867400"/>
              <a:gd name="connsiteY294" fmla="*/ 1654450 h 6334125"/>
              <a:gd name="connsiteX295" fmla="*/ 732486 w 5867400"/>
              <a:gd name="connsiteY295" fmla="*/ 1710831 h 6334125"/>
              <a:gd name="connsiteX296" fmla="*/ 713704 w 5867400"/>
              <a:gd name="connsiteY296" fmla="*/ 1729625 h 6334125"/>
              <a:gd name="connsiteX297" fmla="*/ 574720 w 5867400"/>
              <a:gd name="connsiteY297" fmla="*/ 1631897 h 6334125"/>
              <a:gd name="connsiteX298" fmla="*/ 709948 w 5867400"/>
              <a:gd name="connsiteY298" fmla="*/ 1868700 h 6334125"/>
              <a:gd name="connsiteX299" fmla="*/ 758781 w 5867400"/>
              <a:gd name="connsiteY299" fmla="*/ 1733384 h 6334125"/>
              <a:gd name="connsiteX300" fmla="*/ 771001 w 5867400"/>
              <a:gd name="connsiteY300" fmla="*/ 1736102 h 6334125"/>
              <a:gd name="connsiteX301" fmla="*/ 770989 w 5867400"/>
              <a:gd name="connsiteY301" fmla="*/ 1736085 h 6334125"/>
              <a:gd name="connsiteX302" fmla="*/ 717461 w 5867400"/>
              <a:gd name="connsiteY302" fmla="*/ 1650103 h 6334125"/>
              <a:gd name="connsiteX303" fmla="*/ 702435 w 5867400"/>
              <a:gd name="connsiteY303" fmla="*/ 1556133 h 6334125"/>
              <a:gd name="connsiteX304" fmla="*/ 679897 w 5867400"/>
              <a:gd name="connsiteY304" fmla="*/ 1484717 h 6334125"/>
              <a:gd name="connsiteX305" fmla="*/ 649847 w 5867400"/>
              <a:gd name="connsiteY305" fmla="*/ 1492234 h 6334125"/>
              <a:gd name="connsiteX306" fmla="*/ 657359 w 5867400"/>
              <a:gd name="connsiteY306" fmla="*/ 1462164 h 6334125"/>
              <a:gd name="connsiteX307" fmla="*/ 454517 w 5867400"/>
              <a:gd name="connsiteY307" fmla="*/ 1285501 h 6334125"/>
              <a:gd name="connsiteX308" fmla="*/ 262944 w 5867400"/>
              <a:gd name="connsiteY308" fmla="*/ 1251672 h 6334125"/>
              <a:gd name="connsiteX309" fmla="*/ 424466 w 5867400"/>
              <a:gd name="connsiteY309" fmla="*/ 1044940 h 6334125"/>
              <a:gd name="connsiteX310" fmla="*/ 364365 w 5867400"/>
              <a:gd name="connsiteY310" fmla="*/ 1014870 h 6334125"/>
              <a:gd name="connsiteX311" fmla="*/ 300507 w 5867400"/>
              <a:gd name="connsiteY311" fmla="*/ 1029905 h 6334125"/>
              <a:gd name="connsiteX312" fmla="*/ 187817 w 5867400"/>
              <a:gd name="connsiteY312" fmla="*/ 988558 h 6334125"/>
              <a:gd name="connsiteX313" fmla="*/ 0 w 5867400"/>
              <a:gd name="connsiteY313" fmla="*/ 935935 h 6334125"/>
              <a:gd name="connsiteX314" fmla="*/ 123959 w 5867400"/>
              <a:gd name="connsiteY314" fmla="*/ 890830 h 6334125"/>
              <a:gd name="connsiteX315" fmla="*/ 63858 w 5867400"/>
              <a:gd name="connsiteY315" fmla="*/ 815654 h 6334125"/>
              <a:gd name="connsiteX316" fmla="*/ 176548 w 5867400"/>
              <a:gd name="connsiteY316" fmla="*/ 826931 h 6334125"/>
              <a:gd name="connsiteX317" fmla="*/ 150254 w 5867400"/>
              <a:gd name="connsiteY317" fmla="*/ 759273 h 6334125"/>
              <a:gd name="connsiteX318" fmla="*/ 135228 w 5867400"/>
              <a:gd name="connsiteY318" fmla="*/ 706650 h 6334125"/>
              <a:gd name="connsiteX319" fmla="*/ 187817 w 5867400"/>
              <a:gd name="connsiteY319" fmla="*/ 672821 h 6334125"/>
              <a:gd name="connsiteX320" fmla="*/ 338071 w 5867400"/>
              <a:gd name="connsiteY320" fmla="*/ 601404 h 6334125"/>
              <a:gd name="connsiteX321" fmla="*/ 409441 w 5867400"/>
              <a:gd name="connsiteY321" fmla="*/ 590128 h 6334125"/>
              <a:gd name="connsiteX322" fmla="*/ 142741 w 5867400"/>
              <a:gd name="connsiteY322" fmla="*/ 514952 h 6334125"/>
              <a:gd name="connsiteX323" fmla="*/ 142741 w 5867400"/>
              <a:gd name="connsiteY323" fmla="*/ 499917 h 6334125"/>
              <a:gd name="connsiteX324" fmla="*/ 232893 w 5867400"/>
              <a:gd name="connsiteY324" fmla="*/ 492400 h 6334125"/>
              <a:gd name="connsiteX325" fmla="*/ 210355 w 5867400"/>
              <a:gd name="connsiteY325" fmla="*/ 428501 h 6334125"/>
              <a:gd name="connsiteX326" fmla="*/ 300507 w 5867400"/>
              <a:gd name="connsiteY326" fmla="*/ 315737 h 6334125"/>
              <a:gd name="connsiteX327" fmla="*/ 334314 w 5867400"/>
              <a:gd name="connsiteY327" fmla="*/ 274391 h 6334125"/>
              <a:gd name="connsiteX328" fmla="*/ 424466 w 5867400"/>
              <a:gd name="connsiteY328" fmla="*/ 225527 h 6334125"/>
              <a:gd name="connsiteX329" fmla="*/ 510862 w 5867400"/>
              <a:gd name="connsiteY329" fmla="*/ 270632 h 6334125"/>
              <a:gd name="connsiteX330" fmla="*/ 642334 w 5867400"/>
              <a:gd name="connsiteY330" fmla="*/ 409707 h 6334125"/>
              <a:gd name="connsiteX331" fmla="*/ 687410 w 5867400"/>
              <a:gd name="connsiteY331" fmla="*/ 439777 h 6334125"/>
              <a:gd name="connsiteX332" fmla="*/ 664872 w 5867400"/>
              <a:gd name="connsiteY332" fmla="*/ 492400 h 6334125"/>
              <a:gd name="connsiteX333" fmla="*/ 732486 w 5867400"/>
              <a:gd name="connsiteY333" fmla="*/ 548781 h 6334125"/>
              <a:gd name="connsiteX334" fmla="*/ 713704 w 5867400"/>
              <a:gd name="connsiteY334" fmla="*/ 567575 h 6334125"/>
              <a:gd name="connsiteX335" fmla="*/ 574720 w 5867400"/>
              <a:gd name="connsiteY335" fmla="*/ 469847 h 6334125"/>
              <a:gd name="connsiteX336" fmla="*/ 709948 w 5867400"/>
              <a:gd name="connsiteY336" fmla="*/ 706650 h 6334125"/>
              <a:gd name="connsiteX337" fmla="*/ 758781 w 5867400"/>
              <a:gd name="connsiteY337" fmla="*/ 571334 h 6334125"/>
              <a:gd name="connsiteX338" fmla="*/ 837664 w 5867400"/>
              <a:gd name="connsiteY338" fmla="*/ 590128 h 6334125"/>
              <a:gd name="connsiteX339" fmla="*/ 905278 w 5867400"/>
              <a:gd name="connsiteY339" fmla="*/ 563816 h 6334125"/>
              <a:gd name="connsiteX340" fmla="*/ 920303 w 5867400"/>
              <a:gd name="connsiteY340" fmla="*/ 582610 h 6334125"/>
              <a:gd name="connsiteX341" fmla="*/ 935328 w 5867400"/>
              <a:gd name="connsiteY341" fmla="*/ 507435 h 6334125"/>
              <a:gd name="connsiteX342" fmla="*/ 871471 w 5867400"/>
              <a:gd name="connsiteY342" fmla="*/ 507435 h 6334125"/>
              <a:gd name="connsiteX343" fmla="*/ 860202 w 5867400"/>
              <a:gd name="connsiteY343" fmla="*/ 488641 h 6334125"/>
              <a:gd name="connsiteX344" fmla="*/ 901521 w 5867400"/>
              <a:gd name="connsiteY344" fmla="*/ 477365 h 6334125"/>
              <a:gd name="connsiteX345" fmla="*/ 815126 w 5867400"/>
              <a:gd name="connsiteY345" fmla="*/ 409707 h 6334125"/>
              <a:gd name="connsiteX346" fmla="*/ 826395 w 5867400"/>
              <a:gd name="connsiteY346" fmla="*/ 383395 h 6334125"/>
              <a:gd name="connsiteX347" fmla="*/ 1006699 w 5867400"/>
              <a:gd name="connsiteY347" fmla="*/ 462330 h 6334125"/>
              <a:gd name="connsiteX348" fmla="*/ 999186 w 5867400"/>
              <a:gd name="connsiteY348" fmla="*/ 402189 h 6334125"/>
              <a:gd name="connsiteX349" fmla="*/ 1089338 w 5867400"/>
              <a:gd name="connsiteY349" fmla="*/ 251838 h 6334125"/>
              <a:gd name="connsiteX350" fmla="*/ 1258373 w 5867400"/>
              <a:gd name="connsiteY350" fmla="*/ 334531 h 6334125"/>
              <a:gd name="connsiteX351" fmla="*/ 1341013 w 5867400"/>
              <a:gd name="connsiteY351" fmla="*/ 432259 h 6334125"/>
              <a:gd name="connsiteX352" fmla="*/ 1386089 w 5867400"/>
              <a:gd name="connsiteY352" fmla="*/ 420983 h 6334125"/>
              <a:gd name="connsiteX353" fmla="*/ 1386089 w 5867400"/>
              <a:gd name="connsiteY353" fmla="*/ 372119 h 6334125"/>
              <a:gd name="connsiteX354" fmla="*/ 1374820 w 5867400"/>
              <a:gd name="connsiteY354" fmla="*/ 334531 h 6334125"/>
              <a:gd name="connsiteX355" fmla="*/ 1322231 w 5867400"/>
              <a:gd name="connsiteY355" fmla="*/ 330772 h 6334125"/>
              <a:gd name="connsiteX356" fmla="*/ 1322231 w 5867400"/>
              <a:gd name="connsiteY356" fmla="*/ 311979 h 6334125"/>
              <a:gd name="connsiteX357" fmla="*/ 1389845 w 5867400"/>
              <a:gd name="connsiteY357" fmla="*/ 308220 h 6334125"/>
              <a:gd name="connsiteX358" fmla="*/ 1333500 w 5867400"/>
              <a:gd name="connsiteY358" fmla="*/ 255597 h 6334125"/>
              <a:gd name="connsiteX359" fmla="*/ 1367307 w 5867400"/>
              <a:gd name="connsiteY359" fmla="*/ 199215 h 6334125"/>
              <a:gd name="connsiteX360" fmla="*/ 1442434 w 5867400"/>
              <a:gd name="connsiteY360" fmla="*/ 0 h 6334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Lst>
            <a:rect l="l" t="t" r="r" b="b"/>
            <a:pathLst>
              <a:path w="5867400" h="6334125">
                <a:moveTo>
                  <a:pt x="2216240" y="5488401"/>
                </a:moveTo>
                <a:lnTo>
                  <a:pt x="2217838" y="5488902"/>
                </a:lnTo>
                <a:lnTo>
                  <a:pt x="2216709" y="5493099"/>
                </a:lnTo>
                <a:cubicBezTo>
                  <a:pt x="2216240" y="5494979"/>
                  <a:pt x="2216240" y="5494039"/>
                  <a:pt x="2216240" y="5488401"/>
                </a:cubicBezTo>
                <a:close/>
                <a:moveTo>
                  <a:pt x="608997" y="4291701"/>
                </a:moveTo>
                <a:lnTo>
                  <a:pt x="609527" y="4292163"/>
                </a:lnTo>
                <a:lnTo>
                  <a:pt x="608527" y="4293110"/>
                </a:lnTo>
                <a:cubicBezTo>
                  <a:pt x="604771" y="4289351"/>
                  <a:pt x="605710" y="4289351"/>
                  <a:pt x="608997" y="4291701"/>
                </a:cubicBezTo>
                <a:close/>
                <a:moveTo>
                  <a:pt x="672385" y="3969855"/>
                </a:moveTo>
                <a:cubicBezTo>
                  <a:pt x="672385" y="3969855"/>
                  <a:pt x="672385" y="3969855"/>
                  <a:pt x="676141" y="3969855"/>
                </a:cubicBezTo>
                <a:lnTo>
                  <a:pt x="675322" y="3972210"/>
                </a:lnTo>
                <a:close/>
                <a:moveTo>
                  <a:pt x="608997" y="3129651"/>
                </a:moveTo>
                <a:lnTo>
                  <a:pt x="609527" y="3130113"/>
                </a:lnTo>
                <a:lnTo>
                  <a:pt x="608527" y="3131060"/>
                </a:lnTo>
                <a:cubicBezTo>
                  <a:pt x="604771" y="3127301"/>
                  <a:pt x="605710" y="3127301"/>
                  <a:pt x="608997" y="3129651"/>
                </a:cubicBezTo>
                <a:close/>
                <a:moveTo>
                  <a:pt x="672385" y="2807805"/>
                </a:moveTo>
                <a:cubicBezTo>
                  <a:pt x="672385" y="2807805"/>
                  <a:pt x="672385" y="2807805"/>
                  <a:pt x="676141" y="2807805"/>
                </a:cubicBezTo>
                <a:lnTo>
                  <a:pt x="675322" y="2810160"/>
                </a:lnTo>
                <a:close/>
                <a:moveTo>
                  <a:pt x="1442434" y="0"/>
                </a:moveTo>
                <a:cubicBezTo>
                  <a:pt x="1536343" y="0"/>
                  <a:pt x="1630251" y="0"/>
                  <a:pt x="1720403" y="0"/>
                </a:cubicBezTo>
                <a:cubicBezTo>
                  <a:pt x="1720403" y="18794"/>
                  <a:pt x="1720403" y="37588"/>
                  <a:pt x="1720403" y="56382"/>
                </a:cubicBezTo>
                <a:cubicBezTo>
                  <a:pt x="1772992" y="93970"/>
                  <a:pt x="1821824" y="131557"/>
                  <a:pt x="1874413" y="165386"/>
                </a:cubicBezTo>
                <a:cubicBezTo>
                  <a:pt x="1870657" y="176663"/>
                  <a:pt x="1863144" y="187939"/>
                  <a:pt x="1859388" y="199215"/>
                </a:cubicBezTo>
                <a:cubicBezTo>
                  <a:pt x="1870657" y="195456"/>
                  <a:pt x="1878169" y="191698"/>
                  <a:pt x="1889438" y="187939"/>
                </a:cubicBezTo>
                <a:cubicBezTo>
                  <a:pt x="1908220" y="199215"/>
                  <a:pt x="1923245" y="218009"/>
                  <a:pt x="1945783" y="225527"/>
                </a:cubicBezTo>
                <a:cubicBezTo>
                  <a:pt x="1987103" y="240562"/>
                  <a:pt x="2032179" y="266873"/>
                  <a:pt x="2069742" y="259356"/>
                </a:cubicBezTo>
                <a:cubicBezTo>
                  <a:pt x="2193702" y="236803"/>
                  <a:pt x="2201214" y="240562"/>
                  <a:pt x="2178676" y="353325"/>
                </a:cubicBezTo>
                <a:cubicBezTo>
                  <a:pt x="2201214" y="375878"/>
                  <a:pt x="2261316" y="296943"/>
                  <a:pt x="2253803" y="372119"/>
                </a:cubicBezTo>
                <a:cubicBezTo>
                  <a:pt x="2276341" y="379636"/>
                  <a:pt x="2295123" y="383395"/>
                  <a:pt x="2317661" y="387154"/>
                </a:cubicBezTo>
                <a:cubicBezTo>
                  <a:pt x="2313904" y="394672"/>
                  <a:pt x="2313904" y="405948"/>
                  <a:pt x="2313904" y="413465"/>
                </a:cubicBezTo>
                <a:cubicBezTo>
                  <a:pt x="2291366" y="413465"/>
                  <a:pt x="2265072" y="413465"/>
                  <a:pt x="2238778" y="413465"/>
                </a:cubicBezTo>
                <a:cubicBezTo>
                  <a:pt x="2276341" y="454812"/>
                  <a:pt x="2310148" y="488641"/>
                  <a:pt x="2332686" y="514952"/>
                </a:cubicBezTo>
                <a:cubicBezTo>
                  <a:pt x="2370249" y="514952"/>
                  <a:pt x="2400300" y="518711"/>
                  <a:pt x="2434107" y="518711"/>
                </a:cubicBezTo>
                <a:cubicBezTo>
                  <a:pt x="2422838" y="541264"/>
                  <a:pt x="2411569" y="563816"/>
                  <a:pt x="2396544" y="590128"/>
                </a:cubicBezTo>
                <a:cubicBezTo>
                  <a:pt x="2419082" y="608922"/>
                  <a:pt x="2449133" y="631474"/>
                  <a:pt x="2479183" y="657786"/>
                </a:cubicBezTo>
                <a:cubicBezTo>
                  <a:pt x="2482940" y="638992"/>
                  <a:pt x="2486696" y="620198"/>
                  <a:pt x="2486696" y="601404"/>
                </a:cubicBezTo>
                <a:cubicBezTo>
                  <a:pt x="2524259" y="631474"/>
                  <a:pt x="2588117" y="661545"/>
                  <a:pt x="2584361" y="684097"/>
                </a:cubicBezTo>
                <a:cubicBezTo>
                  <a:pt x="2576848" y="793102"/>
                  <a:pt x="2670757" y="800619"/>
                  <a:pt x="2723345" y="849483"/>
                </a:cubicBezTo>
                <a:cubicBezTo>
                  <a:pt x="2745883" y="872036"/>
                  <a:pt x="2775934" y="883312"/>
                  <a:pt x="2805985" y="898347"/>
                </a:cubicBezTo>
                <a:cubicBezTo>
                  <a:pt x="2817254" y="883312"/>
                  <a:pt x="2828523" y="864519"/>
                  <a:pt x="2839792" y="849483"/>
                </a:cubicBezTo>
                <a:cubicBezTo>
                  <a:pt x="2851061" y="887071"/>
                  <a:pt x="2854817" y="939694"/>
                  <a:pt x="2881112" y="966005"/>
                </a:cubicBezTo>
                <a:cubicBezTo>
                  <a:pt x="2914918" y="996076"/>
                  <a:pt x="2986289" y="984799"/>
                  <a:pt x="2997558" y="1059975"/>
                </a:cubicBezTo>
                <a:cubicBezTo>
                  <a:pt x="3001314" y="1067492"/>
                  <a:pt x="3050147" y="1082528"/>
                  <a:pt x="3076441" y="1075010"/>
                </a:cubicBezTo>
                <a:cubicBezTo>
                  <a:pt x="3110248" y="1071251"/>
                  <a:pt x="3144055" y="1048699"/>
                  <a:pt x="3181618" y="1029905"/>
                </a:cubicBezTo>
                <a:cubicBezTo>
                  <a:pt x="3177862" y="1011111"/>
                  <a:pt x="3170349" y="988558"/>
                  <a:pt x="3159080" y="950970"/>
                </a:cubicBezTo>
                <a:cubicBezTo>
                  <a:pt x="3181618" y="962247"/>
                  <a:pt x="3189131" y="969764"/>
                  <a:pt x="3192887" y="969764"/>
                </a:cubicBezTo>
                <a:cubicBezTo>
                  <a:pt x="3200400" y="939694"/>
                  <a:pt x="3204156" y="905865"/>
                  <a:pt x="3219182" y="879554"/>
                </a:cubicBezTo>
                <a:cubicBezTo>
                  <a:pt x="3222938" y="870157"/>
                  <a:pt x="3232329" y="863579"/>
                  <a:pt x="3244537" y="857001"/>
                </a:cubicBezTo>
                <a:lnTo>
                  <a:pt x="3286796" y="834448"/>
                </a:lnTo>
                <a:lnTo>
                  <a:pt x="3290552" y="836328"/>
                </a:lnTo>
                <a:cubicBezTo>
                  <a:pt x="3296187" y="839147"/>
                  <a:pt x="3305578" y="843845"/>
                  <a:pt x="3316847" y="849483"/>
                </a:cubicBezTo>
                <a:cubicBezTo>
                  <a:pt x="3309334" y="815654"/>
                  <a:pt x="3305578" y="793102"/>
                  <a:pt x="3301821" y="778067"/>
                </a:cubicBezTo>
                <a:cubicBezTo>
                  <a:pt x="3339385" y="781825"/>
                  <a:pt x="3376948" y="785584"/>
                  <a:pt x="3391973" y="785584"/>
                </a:cubicBezTo>
                <a:cubicBezTo>
                  <a:pt x="3448318" y="819413"/>
                  <a:pt x="3489638" y="838207"/>
                  <a:pt x="3527202" y="860760"/>
                </a:cubicBezTo>
                <a:cubicBezTo>
                  <a:pt x="3538471" y="868277"/>
                  <a:pt x="3553496" y="894589"/>
                  <a:pt x="3553496" y="898347"/>
                </a:cubicBezTo>
                <a:cubicBezTo>
                  <a:pt x="3538471" y="920900"/>
                  <a:pt x="3515933" y="939694"/>
                  <a:pt x="3497151" y="962247"/>
                </a:cubicBezTo>
                <a:cubicBezTo>
                  <a:pt x="3530958" y="992317"/>
                  <a:pt x="3572278" y="1022387"/>
                  <a:pt x="3602328" y="1044940"/>
                </a:cubicBezTo>
                <a:cubicBezTo>
                  <a:pt x="3684968" y="1063734"/>
                  <a:pt x="3497151" y="1221602"/>
                  <a:pt x="3699993" y="1165221"/>
                </a:cubicBezTo>
                <a:cubicBezTo>
                  <a:pt x="3662430" y="1251672"/>
                  <a:pt x="3838978" y="1225361"/>
                  <a:pt x="3778876" y="1326848"/>
                </a:cubicBezTo>
                <a:cubicBezTo>
                  <a:pt x="3760094" y="1300536"/>
                  <a:pt x="3745069" y="1281743"/>
                  <a:pt x="3730044" y="1262949"/>
                </a:cubicBezTo>
                <a:cubicBezTo>
                  <a:pt x="3726287" y="1266708"/>
                  <a:pt x="3718775" y="1274225"/>
                  <a:pt x="3711262" y="1277984"/>
                </a:cubicBezTo>
                <a:cubicBezTo>
                  <a:pt x="3733800" y="1311813"/>
                  <a:pt x="3718775" y="1368194"/>
                  <a:pt x="3797658" y="1364436"/>
                </a:cubicBezTo>
                <a:cubicBezTo>
                  <a:pt x="3835221" y="1364436"/>
                  <a:pt x="3872785" y="1417059"/>
                  <a:pt x="3921617" y="1420817"/>
                </a:cubicBezTo>
                <a:cubicBezTo>
                  <a:pt x="3936642" y="1420817"/>
                  <a:pt x="3944155" y="1469681"/>
                  <a:pt x="3955424" y="1495993"/>
                </a:cubicBezTo>
                <a:cubicBezTo>
                  <a:pt x="3966693" y="1541098"/>
                  <a:pt x="3981718" y="1582445"/>
                  <a:pt x="3996744" y="1635068"/>
                </a:cubicBezTo>
                <a:cubicBezTo>
                  <a:pt x="4030551" y="1608756"/>
                  <a:pt x="4053089" y="1589962"/>
                  <a:pt x="4075627" y="1574927"/>
                </a:cubicBezTo>
                <a:cubicBezTo>
                  <a:pt x="4086896" y="1574927"/>
                  <a:pt x="4098165" y="1574927"/>
                  <a:pt x="4105678" y="1574927"/>
                </a:cubicBezTo>
                <a:cubicBezTo>
                  <a:pt x="4109434" y="1578686"/>
                  <a:pt x="4109434" y="1586204"/>
                  <a:pt x="4109434" y="1593721"/>
                </a:cubicBezTo>
                <a:cubicBezTo>
                  <a:pt x="4109434" y="1597480"/>
                  <a:pt x="4109434" y="1604997"/>
                  <a:pt x="4109434" y="1612515"/>
                </a:cubicBezTo>
                <a:cubicBezTo>
                  <a:pt x="4113190" y="1612515"/>
                  <a:pt x="4120703" y="1612515"/>
                  <a:pt x="4124459" y="1612515"/>
                </a:cubicBezTo>
                <a:cubicBezTo>
                  <a:pt x="4139485" y="1631309"/>
                  <a:pt x="4154510" y="1650103"/>
                  <a:pt x="4165779" y="1665138"/>
                </a:cubicBezTo>
                <a:cubicBezTo>
                  <a:pt x="4113190" y="1740313"/>
                  <a:pt x="4203343" y="1729037"/>
                  <a:pt x="4222124" y="1762866"/>
                </a:cubicBezTo>
                <a:lnTo>
                  <a:pt x="4237150" y="1777901"/>
                </a:lnTo>
                <a:lnTo>
                  <a:pt x="4240906" y="1796695"/>
                </a:lnTo>
                <a:cubicBezTo>
                  <a:pt x="4259688" y="1807971"/>
                  <a:pt x="4278469" y="1823006"/>
                  <a:pt x="4297251" y="1834283"/>
                </a:cubicBezTo>
                <a:cubicBezTo>
                  <a:pt x="4308520" y="1845559"/>
                  <a:pt x="4319789" y="1856835"/>
                  <a:pt x="4331058" y="1871870"/>
                </a:cubicBezTo>
                <a:cubicBezTo>
                  <a:pt x="4346083" y="1883147"/>
                  <a:pt x="4357352" y="1894423"/>
                  <a:pt x="4368621" y="1905699"/>
                </a:cubicBezTo>
                <a:cubicBezTo>
                  <a:pt x="4379890" y="1924493"/>
                  <a:pt x="4391159" y="1943287"/>
                  <a:pt x="4402428" y="1962081"/>
                </a:cubicBezTo>
                <a:cubicBezTo>
                  <a:pt x="4439992" y="2010945"/>
                  <a:pt x="4477555" y="2063568"/>
                  <a:pt x="4515119" y="2108673"/>
                </a:cubicBezTo>
                <a:cubicBezTo>
                  <a:pt x="4518875" y="2112432"/>
                  <a:pt x="4548926" y="2104914"/>
                  <a:pt x="4548926" y="2097397"/>
                </a:cubicBezTo>
                <a:cubicBezTo>
                  <a:pt x="4552682" y="2086121"/>
                  <a:pt x="4545169" y="2067327"/>
                  <a:pt x="4537657" y="2056050"/>
                </a:cubicBezTo>
                <a:cubicBezTo>
                  <a:pt x="4526388" y="2037257"/>
                  <a:pt x="4518875" y="1999669"/>
                  <a:pt x="4533900" y="1984634"/>
                </a:cubicBezTo>
                <a:cubicBezTo>
                  <a:pt x="4556438" y="2014704"/>
                  <a:pt x="4578976" y="2048533"/>
                  <a:pt x="4605271" y="2082362"/>
                </a:cubicBezTo>
                <a:cubicBezTo>
                  <a:pt x="4612783" y="2074844"/>
                  <a:pt x="4627809" y="2063568"/>
                  <a:pt x="4642834" y="2052292"/>
                </a:cubicBezTo>
                <a:cubicBezTo>
                  <a:pt x="4635321" y="2108673"/>
                  <a:pt x="4778062" y="2056050"/>
                  <a:pt x="4714204" y="2150020"/>
                </a:cubicBezTo>
                <a:cubicBezTo>
                  <a:pt x="4710448" y="2157537"/>
                  <a:pt x="4732986" y="2180090"/>
                  <a:pt x="4744255" y="2195125"/>
                </a:cubicBezTo>
                <a:cubicBezTo>
                  <a:pt x="4811869" y="2266542"/>
                  <a:pt x="4917047" y="2315406"/>
                  <a:pt x="4909534" y="2439445"/>
                </a:cubicBezTo>
                <a:cubicBezTo>
                  <a:pt x="4909534" y="2443204"/>
                  <a:pt x="4928316" y="2443204"/>
                  <a:pt x="4935828" y="2446963"/>
                </a:cubicBezTo>
                <a:cubicBezTo>
                  <a:pt x="4962123" y="2465757"/>
                  <a:pt x="4992173" y="2484551"/>
                  <a:pt x="5014712" y="2507104"/>
                </a:cubicBezTo>
                <a:cubicBezTo>
                  <a:pt x="5033493" y="2522138"/>
                  <a:pt x="5044762" y="2548450"/>
                  <a:pt x="5059788" y="2548450"/>
                </a:cubicBezTo>
                <a:cubicBezTo>
                  <a:pt x="5074813" y="2548450"/>
                  <a:pt x="5093595" y="2525897"/>
                  <a:pt x="5104864" y="2510862"/>
                </a:cubicBezTo>
                <a:cubicBezTo>
                  <a:pt x="5116133" y="2495827"/>
                  <a:pt x="5119889" y="2480792"/>
                  <a:pt x="5127402" y="2461998"/>
                </a:cubicBezTo>
                <a:cubicBezTo>
                  <a:pt x="5134914" y="2461998"/>
                  <a:pt x="5142427" y="2461998"/>
                  <a:pt x="5149940" y="2461998"/>
                </a:cubicBezTo>
                <a:cubicBezTo>
                  <a:pt x="5183747" y="2499586"/>
                  <a:pt x="5217554" y="2555967"/>
                  <a:pt x="5273899" y="2488309"/>
                </a:cubicBezTo>
                <a:cubicBezTo>
                  <a:pt x="5277655" y="2480792"/>
                  <a:pt x="5318975" y="2495827"/>
                  <a:pt x="5326488" y="2507104"/>
                </a:cubicBezTo>
                <a:cubicBezTo>
                  <a:pt x="5345269" y="2540933"/>
                  <a:pt x="5375320" y="2601073"/>
                  <a:pt x="5364051" y="2612349"/>
                </a:cubicBezTo>
                <a:cubicBezTo>
                  <a:pt x="5296437" y="2676248"/>
                  <a:pt x="5341513" y="2755183"/>
                  <a:pt x="5356538" y="2804047"/>
                </a:cubicBezTo>
                <a:cubicBezTo>
                  <a:pt x="5379076" y="2875463"/>
                  <a:pt x="5390345" y="2916810"/>
                  <a:pt x="5303950" y="2954398"/>
                </a:cubicBezTo>
                <a:cubicBezTo>
                  <a:pt x="5330244" y="2961915"/>
                  <a:pt x="5341513" y="2965674"/>
                  <a:pt x="5367807" y="2973191"/>
                </a:cubicBezTo>
                <a:cubicBezTo>
                  <a:pt x="5288924" y="3003262"/>
                  <a:pt x="5217554" y="3033332"/>
                  <a:pt x="5142427" y="3063402"/>
                </a:cubicBezTo>
                <a:cubicBezTo>
                  <a:pt x="5179990" y="3131060"/>
                  <a:pt x="5161209" y="3183683"/>
                  <a:pt x="5108620" y="3221271"/>
                </a:cubicBezTo>
                <a:cubicBezTo>
                  <a:pt x="5101107" y="3240065"/>
                  <a:pt x="5097351" y="3258858"/>
                  <a:pt x="5093595" y="3277652"/>
                </a:cubicBezTo>
                <a:cubicBezTo>
                  <a:pt x="5104864" y="3285170"/>
                  <a:pt x="5116133" y="3288929"/>
                  <a:pt x="5131158" y="3296446"/>
                </a:cubicBezTo>
                <a:cubicBezTo>
                  <a:pt x="5134914" y="3303964"/>
                  <a:pt x="5142427" y="3307723"/>
                  <a:pt x="5146183" y="3315240"/>
                </a:cubicBezTo>
                <a:cubicBezTo>
                  <a:pt x="5153696" y="3326516"/>
                  <a:pt x="5161209" y="3341551"/>
                  <a:pt x="5164965" y="3352828"/>
                </a:cubicBezTo>
                <a:cubicBezTo>
                  <a:pt x="5172478" y="3352828"/>
                  <a:pt x="5172478" y="3352828"/>
                  <a:pt x="5172478" y="3352828"/>
                </a:cubicBezTo>
                <a:cubicBezTo>
                  <a:pt x="5183747" y="3352828"/>
                  <a:pt x="5183747" y="3352828"/>
                  <a:pt x="5183747" y="3352828"/>
                </a:cubicBezTo>
                <a:cubicBezTo>
                  <a:pt x="5187503" y="3352828"/>
                  <a:pt x="5195016" y="3352828"/>
                  <a:pt x="5202528" y="3352828"/>
                </a:cubicBezTo>
                <a:cubicBezTo>
                  <a:pt x="5255117" y="3367863"/>
                  <a:pt x="5303950" y="3382898"/>
                  <a:pt x="5334000" y="3315240"/>
                </a:cubicBezTo>
                <a:cubicBezTo>
                  <a:pt x="5405371" y="3300205"/>
                  <a:pt x="5457959" y="3345310"/>
                  <a:pt x="5514304" y="3375380"/>
                </a:cubicBezTo>
                <a:cubicBezTo>
                  <a:pt x="5533086" y="3386657"/>
                  <a:pt x="5540599" y="3428003"/>
                  <a:pt x="5548112" y="3458074"/>
                </a:cubicBezTo>
                <a:cubicBezTo>
                  <a:pt x="5551868" y="3484385"/>
                  <a:pt x="5555624" y="3518214"/>
                  <a:pt x="5548112" y="3544525"/>
                </a:cubicBezTo>
                <a:cubicBezTo>
                  <a:pt x="5518061" y="3642254"/>
                  <a:pt x="5555624" y="3717429"/>
                  <a:pt x="5604457" y="3800122"/>
                </a:cubicBezTo>
                <a:cubicBezTo>
                  <a:pt x="5638264" y="3864021"/>
                  <a:pt x="5593188" y="3965508"/>
                  <a:pt x="5623238" y="4033166"/>
                </a:cubicBezTo>
                <a:cubicBezTo>
                  <a:pt x="5657045" y="4119618"/>
                  <a:pt x="5548112" y="4232381"/>
                  <a:pt x="5672071" y="4307557"/>
                </a:cubicBezTo>
                <a:cubicBezTo>
                  <a:pt x="5653289" y="4303798"/>
                  <a:pt x="5634507" y="4300039"/>
                  <a:pt x="5596944" y="4292522"/>
                </a:cubicBezTo>
                <a:cubicBezTo>
                  <a:pt x="5625116" y="4315074"/>
                  <a:pt x="5649533" y="4334808"/>
                  <a:pt x="5673010" y="4353602"/>
                </a:cubicBezTo>
                <a:lnTo>
                  <a:pt x="5742387" y="4408214"/>
                </a:lnTo>
                <a:lnTo>
                  <a:pt x="5739215" y="4417031"/>
                </a:lnTo>
                <a:cubicBezTo>
                  <a:pt x="5738746" y="4418441"/>
                  <a:pt x="5739685" y="4416561"/>
                  <a:pt x="5743441" y="4409044"/>
                </a:cubicBezTo>
                <a:lnTo>
                  <a:pt x="5742387" y="4408214"/>
                </a:lnTo>
                <a:lnTo>
                  <a:pt x="5743441" y="4405285"/>
                </a:lnTo>
                <a:cubicBezTo>
                  <a:pt x="5811055" y="4574430"/>
                  <a:pt x="5811055" y="4574430"/>
                  <a:pt x="5765979" y="4600741"/>
                </a:cubicBezTo>
                <a:cubicBezTo>
                  <a:pt x="5803543" y="4623294"/>
                  <a:pt x="5833593" y="4645847"/>
                  <a:pt x="5867400" y="4668399"/>
                </a:cubicBezTo>
                <a:cubicBezTo>
                  <a:pt x="5863644" y="4732299"/>
                  <a:pt x="5859888" y="4799956"/>
                  <a:pt x="5852375" y="4871373"/>
                </a:cubicBezTo>
                <a:cubicBezTo>
                  <a:pt x="5841106" y="4867614"/>
                  <a:pt x="5826081" y="4860097"/>
                  <a:pt x="5811055" y="4856338"/>
                </a:cubicBezTo>
                <a:cubicBezTo>
                  <a:pt x="5811055" y="4890167"/>
                  <a:pt x="5814812" y="4927755"/>
                  <a:pt x="5818568" y="4961584"/>
                </a:cubicBezTo>
                <a:cubicBezTo>
                  <a:pt x="5765979" y="4984136"/>
                  <a:pt x="5709634" y="5006689"/>
                  <a:pt x="5672071" y="5021724"/>
                </a:cubicBezTo>
                <a:cubicBezTo>
                  <a:pt x="5658924" y="5042398"/>
                  <a:pt x="5647655" y="5059312"/>
                  <a:pt x="5637325" y="5074347"/>
                </a:cubicBezTo>
                <a:lnTo>
                  <a:pt x="5613845" y="5107695"/>
                </a:lnTo>
                <a:lnTo>
                  <a:pt x="5612381" y="5139246"/>
                </a:lnTo>
                <a:cubicBezTo>
                  <a:pt x="5612909" y="5159273"/>
                  <a:pt x="5615726" y="5178302"/>
                  <a:pt x="5623238" y="5195216"/>
                </a:cubicBezTo>
                <a:cubicBezTo>
                  <a:pt x="5657045" y="5281668"/>
                  <a:pt x="5548112" y="5394431"/>
                  <a:pt x="5672071" y="5469607"/>
                </a:cubicBezTo>
                <a:cubicBezTo>
                  <a:pt x="5653289" y="5465848"/>
                  <a:pt x="5634507" y="5462089"/>
                  <a:pt x="5596944" y="5454572"/>
                </a:cubicBezTo>
                <a:cubicBezTo>
                  <a:pt x="5625116" y="5477124"/>
                  <a:pt x="5649533" y="5496858"/>
                  <a:pt x="5673010" y="5515652"/>
                </a:cubicBezTo>
                <a:lnTo>
                  <a:pt x="5742387" y="5570264"/>
                </a:lnTo>
                <a:lnTo>
                  <a:pt x="5739215" y="5579081"/>
                </a:lnTo>
                <a:cubicBezTo>
                  <a:pt x="5738746" y="5580491"/>
                  <a:pt x="5739685" y="5578611"/>
                  <a:pt x="5743441" y="5571094"/>
                </a:cubicBezTo>
                <a:lnTo>
                  <a:pt x="5742387" y="5570264"/>
                </a:lnTo>
                <a:lnTo>
                  <a:pt x="5743441" y="5567335"/>
                </a:lnTo>
                <a:cubicBezTo>
                  <a:pt x="5811055" y="5736480"/>
                  <a:pt x="5811055" y="5736480"/>
                  <a:pt x="5765979" y="5762791"/>
                </a:cubicBezTo>
                <a:cubicBezTo>
                  <a:pt x="5803543" y="5785344"/>
                  <a:pt x="5833593" y="5807897"/>
                  <a:pt x="5867400" y="5830449"/>
                </a:cubicBezTo>
                <a:cubicBezTo>
                  <a:pt x="5863644" y="5894349"/>
                  <a:pt x="5859888" y="5962006"/>
                  <a:pt x="5852375" y="6033423"/>
                </a:cubicBezTo>
                <a:cubicBezTo>
                  <a:pt x="5841106" y="6029664"/>
                  <a:pt x="5826081" y="6022147"/>
                  <a:pt x="5811055" y="6018388"/>
                </a:cubicBezTo>
                <a:cubicBezTo>
                  <a:pt x="5811055" y="6052217"/>
                  <a:pt x="5814812" y="6089805"/>
                  <a:pt x="5818568" y="6123634"/>
                </a:cubicBezTo>
                <a:cubicBezTo>
                  <a:pt x="5765979" y="6146186"/>
                  <a:pt x="5709634" y="6168739"/>
                  <a:pt x="5672071" y="6183774"/>
                </a:cubicBezTo>
                <a:cubicBezTo>
                  <a:pt x="5645776" y="6225121"/>
                  <a:pt x="5626995" y="6251432"/>
                  <a:pt x="5608213" y="6277744"/>
                </a:cubicBezTo>
                <a:cubicBezTo>
                  <a:pt x="5589431" y="6277744"/>
                  <a:pt x="5574406" y="6273985"/>
                  <a:pt x="5555624" y="6273985"/>
                </a:cubicBezTo>
                <a:cubicBezTo>
                  <a:pt x="5555624" y="6281502"/>
                  <a:pt x="5555624" y="6289020"/>
                  <a:pt x="5555624" y="6296537"/>
                </a:cubicBezTo>
                <a:cubicBezTo>
                  <a:pt x="5555624" y="6300296"/>
                  <a:pt x="5551868" y="6307814"/>
                  <a:pt x="5551868" y="6311573"/>
                </a:cubicBezTo>
                <a:cubicBezTo>
                  <a:pt x="5495523" y="6307814"/>
                  <a:pt x="5435421" y="6311573"/>
                  <a:pt x="5382833" y="6296537"/>
                </a:cubicBezTo>
                <a:cubicBezTo>
                  <a:pt x="5266386" y="6262709"/>
                  <a:pt x="5161209" y="6262709"/>
                  <a:pt x="5052275" y="6334125"/>
                </a:cubicBezTo>
                <a:cubicBezTo>
                  <a:pt x="5067300" y="6311573"/>
                  <a:pt x="5078569" y="6285261"/>
                  <a:pt x="5093595" y="6258950"/>
                </a:cubicBezTo>
                <a:cubicBezTo>
                  <a:pt x="5086082" y="6247673"/>
                  <a:pt x="5067300" y="6232638"/>
                  <a:pt x="5048519" y="6217603"/>
                </a:cubicBezTo>
                <a:cubicBezTo>
                  <a:pt x="4947097" y="6270226"/>
                  <a:pt x="4853189" y="6262709"/>
                  <a:pt x="4759281" y="6191292"/>
                </a:cubicBezTo>
                <a:cubicBezTo>
                  <a:pt x="4766793" y="6210086"/>
                  <a:pt x="4778062" y="6228880"/>
                  <a:pt x="4789331" y="6255191"/>
                </a:cubicBezTo>
                <a:cubicBezTo>
                  <a:pt x="4770550" y="6255191"/>
                  <a:pt x="4755524" y="6255191"/>
                  <a:pt x="4744255" y="6251432"/>
                </a:cubicBezTo>
                <a:cubicBezTo>
                  <a:pt x="4672885" y="6228880"/>
                  <a:pt x="4601514" y="6210086"/>
                  <a:pt x="4530144" y="6191292"/>
                </a:cubicBezTo>
                <a:cubicBezTo>
                  <a:pt x="4439992" y="6164980"/>
                  <a:pt x="4353596" y="6131151"/>
                  <a:pt x="4263444" y="6104840"/>
                </a:cubicBezTo>
                <a:cubicBezTo>
                  <a:pt x="4248419" y="6101081"/>
                  <a:pt x="4222124" y="6119875"/>
                  <a:pt x="4203343" y="6127393"/>
                </a:cubicBezTo>
                <a:cubicBezTo>
                  <a:pt x="4184561" y="6127393"/>
                  <a:pt x="4165779" y="6127393"/>
                  <a:pt x="4146997" y="6123634"/>
                </a:cubicBezTo>
                <a:cubicBezTo>
                  <a:pt x="4094409" y="6123634"/>
                  <a:pt x="4038064" y="6123634"/>
                  <a:pt x="3977962" y="6123634"/>
                </a:cubicBezTo>
                <a:cubicBezTo>
                  <a:pt x="3914104" y="6104840"/>
                  <a:pt x="3838978" y="6078529"/>
                  <a:pt x="3767607" y="6055976"/>
                </a:cubicBezTo>
                <a:cubicBezTo>
                  <a:pt x="3786389" y="6093564"/>
                  <a:pt x="3805171" y="6131151"/>
                  <a:pt x="3823952" y="6168739"/>
                </a:cubicBezTo>
                <a:cubicBezTo>
                  <a:pt x="3816440" y="6172498"/>
                  <a:pt x="3805171" y="6180015"/>
                  <a:pt x="3797658" y="6183774"/>
                </a:cubicBezTo>
                <a:cubicBezTo>
                  <a:pt x="3733800" y="6149945"/>
                  <a:pt x="3666186" y="6112357"/>
                  <a:pt x="3609841" y="6082287"/>
                </a:cubicBezTo>
                <a:cubicBezTo>
                  <a:pt x="3583547" y="6127393"/>
                  <a:pt x="3561009" y="6168739"/>
                  <a:pt x="3534714" y="6210086"/>
                </a:cubicBezTo>
                <a:cubicBezTo>
                  <a:pt x="3508420" y="6176257"/>
                  <a:pt x="3478369" y="6146186"/>
                  <a:pt x="3463344" y="6131151"/>
                </a:cubicBezTo>
                <a:cubicBezTo>
                  <a:pt x="3388217" y="6089805"/>
                  <a:pt x="3324359" y="6055976"/>
                  <a:pt x="3260502" y="6018388"/>
                </a:cubicBezTo>
                <a:cubicBezTo>
                  <a:pt x="3260502" y="6018388"/>
                  <a:pt x="3252989" y="6033423"/>
                  <a:pt x="3245476" y="6059735"/>
                </a:cubicBezTo>
                <a:cubicBezTo>
                  <a:pt x="3226694" y="6029664"/>
                  <a:pt x="3211669" y="6003353"/>
                  <a:pt x="3185375" y="5958248"/>
                </a:cubicBezTo>
                <a:cubicBezTo>
                  <a:pt x="3170349" y="5999594"/>
                  <a:pt x="3159080" y="6022147"/>
                  <a:pt x="3144055" y="6059735"/>
                </a:cubicBezTo>
                <a:cubicBezTo>
                  <a:pt x="3129030" y="6029664"/>
                  <a:pt x="3117761" y="6007112"/>
                  <a:pt x="3102736" y="5977042"/>
                </a:cubicBezTo>
                <a:cubicBezTo>
                  <a:pt x="3072685" y="5988318"/>
                  <a:pt x="3042634" y="6003353"/>
                  <a:pt x="3016340" y="6014629"/>
                </a:cubicBezTo>
                <a:cubicBezTo>
                  <a:pt x="2941213" y="5954489"/>
                  <a:pt x="2873599" y="5894349"/>
                  <a:pt x="2794716" y="5845484"/>
                </a:cubicBezTo>
                <a:cubicBezTo>
                  <a:pt x="2768421" y="5826691"/>
                  <a:pt x="2730858" y="5774068"/>
                  <a:pt x="2685782" y="5826691"/>
                </a:cubicBezTo>
                <a:cubicBezTo>
                  <a:pt x="2682025" y="5834208"/>
                  <a:pt x="2663244" y="5826691"/>
                  <a:pt x="2651975" y="5822932"/>
                </a:cubicBezTo>
                <a:cubicBezTo>
                  <a:pt x="2546798" y="5792862"/>
                  <a:pt x="2445376" y="5751515"/>
                  <a:pt x="2351468" y="5698892"/>
                </a:cubicBezTo>
                <a:cubicBezTo>
                  <a:pt x="2332686" y="5691375"/>
                  <a:pt x="2321417" y="5665063"/>
                  <a:pt x="2306392" y="5646269"/>
                </a:cubicBezTo>
                <a:cubicBezTo>
                  <a:pt x="2310148" y="5642511"/>
                  <a:pt x="2317661" y="5634993"/>
                  <a:pt x="2321417" y="5627475"/>
                </a:cubicBezTo>
                <a:cubicBezTo>
                  <a:pt x="2366493" y="5646269"/>
                  <a:pt x="2411569" y="5665063"/>
                  <a:pt x="2456645" y="5683857"/>
                </a:cubicBezTo>
                <a:cubicBezTo>
                  <a:pt x="2404057" y="5623717"/>
                  <a:pt x="2362737" y="5571094"/>
                  <a:pt x="2310148" y="5525989"/>
                </a:cubicBezTo>
                <a:cubicBezTo>
                  <a:pt x="2300757" y="5516592"/>
                  <a:pt x="2287610" y="5510954"/>
                  <a:pt x="2271646" y="5505785"/>
                </a:cubicBezTo>
                <a:lnTo>
                  <a:pt x="2217838" y="5488902"/>
                </a:lnTo>
                <a:lnTo>
                  <a:pt x="2219996" y="5480883"/>
                </a:lnTo>
                <a:cubicBezTo>
                  <a:pt x="2163651" y="5473366"/>
                  <a:pt x="2129844" y="5398190"/>
                  <a:pt x="2058474" y="5432019"/>
                </a:cubicBezTo>
                <a:cubicBezTo>
                  <a:pt x="1990859" y="5462089"/>
                  <a:pt x="1911976" y="5424502"/>
                  <a:pt x="1885682" y="5353085"/>
                </a:cubicBezTo>
                <a:cubicBezTo>
                  <a:pt x="1885682" y="5345567"/>
                  <a:pt x="1881926" y="5338050"/>
                  <a:pt x="1881926" y="5338050"/>
                </a:cubicBezTo>
                <a:cubicBezTo>
                  <a:pt x="1814312" y="5319256"/>
                  <a:pt x="1795530" y="5270392"/>
                  <a:pt x="1776748" y="5214010"/>
                </a:cubicBezTo>
                <a:cubicBezTo>
                  <a:pt x="1772992" y="5198975"/>
                  <a:pt x="1754210" y="5191457"/>
                  <a:pt x="1727916" y="5168905"/>
                </a:cubicBezTo>
                <a:cubicBezTo>
                  <a:pt x="1727916" y="5198975"/>
                  <a:pt x="1727916" y="5214010"/>
                  <a:pt x="1727916" y="5229045"/>
                </a:cubicBezTo>
                <a:cubicBezTo>
                  <a:pt x="1720403" y="5236563"/>
                  <a:pt x="1716647" y="5244080"/>
                  <a:pt x="1709134" y="5251598"/>
                </a:cubicBezTo>
                <a:cubicBezTo>
                  <a:pt x="1705378" y="5236563"/>
                  <a:pt x="1701621" y="5206492"/>
                  <a:pt x="1694109" y="5206492"/>
                </a:cubicBezTo>
                <a:cubicBezTo>
                  <a:pt x="1562637" y="5187699"/>
                  <a:pt x="1472485" y="5089970"/>
                  <a:pt x="1412383" y="5003519"/>
                </a:cubicBezTo>
                <a:cubicBezTo>
                  <a:pt x="1363551" y="4935861"/>
                  <a:pt x="1258373" y="4913308"/>
                  <a:pt x="1254617" y="4808062"/>
                </a:cubicBezTo>
                <a:cubicBezTo>
                  <a:pt x="1254617" y="4789268"/>
                  <a:pt x="1213297" y="4774233"/>
                  <a:pt x="1190759" y="4751681"/>
                </a:cubicBezTo>
                <a:cubicBezTo>
                  <a:pt x="1183247" y="4747922"/>
                  <a:pt x="1190759" y="4732887"/>
                  <a:pt x="1187003" y="4725369"/>
                </a:cubicBezTo>
                <a:cubicBezTo>
                  <a:pt x="1179490" y="4710334"/>
                  <a:pt x="1175734" y="4695299"/>
                  <a:pt x="1164465" y="4684023"/>
                </a:cubicBezTo>
                <a:cubicBezTo>
                  <a:pt x="1153196" y="4668988"/>
                  <a:pt x="1138171" y="4657711"/>
                  <a:pt x="1123145" y="4646435"/>
                </a:cubicBezTo>
                <a:cubicBezTo>
                  <a:pt x="1130658" y="4638917"/>
                  <a:pt x="1138171" y="4631400"/>
                  <a:pt x="1149440" y="4623882"/>
                </a:cubicBezTo>
                <a:lnTo>
                  <a:pt x="1360750" y="4805511"/>
                </a:lnTo>
                <a:lnTo>
                  <a:pt x="1427409" y="4886997"/>
                </a:lnTo>
                <a:cubicBezTo>
                  <a:pt x="1431165" y="4883238"/>
                  <a:pt x="1438678" y="4879479"/>
                  <a:pt x="1442434" y="4875720"/>
                </a:cubicBezTo>
                <a:lnTo>
                  <a:pt x="1360750" y="4805511"/>
                </a:lnTo>
                <a:lnTo>
                  <a:pt x="1336318" y="4775643"/>
                </a:lnTo>
                <a:cubicBezTo>
                  <a:pt x="1306267" y="4738525"/>
                  <a:pt x="1277155" y="4700937"/>
                  <a:pt x="1250861" y="4661470"/>
                </a:cubicBezTo>
                <a:cubicBezTo>
                  <a:pt x="1209541" y="4597571"/>
                  <a:pt x="1104364" y="4567501"/>
                  <a:pt x="1108120" y="4496084"/>
                </a:cubicBezTo>
                <a:cubicBezTo>
                  <a:pt x="1074313" y="4447220"/>
                  <a:pt x="1055531" y="4413391"/>
                  <a:pt x="1032993" y="4383321"/>
                </a:cubicBezTo>
                <a:cubicBezTo>
                  <a:pt x="1021724" y="4368286"/>
                  <a:pt x="1006699" y="4357009"/>
                  <a:pt x="991673" y="4353250"/>
                </a:cubicBezTo>
                <a:cubicBezTo>
                  <a:pt x="950354" y="4341974"/>
                  <a:pt x="905278" y="4334457"/>
                  <a:pt x="863958" y="4326939"/>
                </a:cubicBezTo>
                <a:cubicBezTo>
                  <a:pt x="856445" y="4372044"/>
                  <a:pt x="1021724" y="4541189"/>
                  <a:pt x="1126902" y="4582536"/>
                </a:cubicBezTo>
                <a:cubicBezTo>
                  <a:pt x="1119389" y="4605088"/>
                  <a:pt x="1111876" y="4627641"/>
                  <a:pt x="1108120" y="4642676"/>
                </a:cubicBezTo>
                <a:cubicBezTo>
                  <a:pt x="1021724" y="4563742"/>
                  <a:pt x="931572" y="4481049"/>
                  <a:pt x="841420" y="4402115"/>
                </a:cubicBezTo>
                <a:cubicBezTo>
                  <a:pt x="732486" y="4450979"/>
                  <a:pt x="631065" y="4372044"/>
                  <a:pt x="503349" y="4375803"/>
                </a:cubicBezTo>
                <a:cubicBezTo>
                  <a:pt x="552182" y="4345733"/>
                  <a:pt x="585989" y="4323180"/>
                  <a:pt x="623552" y="4304386"/>
                </a:cubicBezTo>
                <a:lnTo>
                  <a:pt x="609527" y="4292163"/>
                </a:lnTo>
                <a:lnTo>
                  <a:pt x="652194" y="4251764"/>
                </a:lnTo>
                <a:cubicBezTo>
                  <a:pt x="665811" y="4238608"/>
                  <a:pt x="678019" y="4225452"/>
                  <a:pt x="687410" y="4210417"/>
                </a:cubicBezTo>
                <a:cubicBezTo>
                  <a:pt x="698679" y="4187864"/>
                  <a:pt x="694923" y="4157794"/>
                  <a:pt x="702435" y="4120207"/>
                </a:cubicBezTo>
                <a:cubicBezTo>
                  <a:pt x="709948" y="4116448"/>
                  <a:pt x="736242" y="4108930"/>
                  <a:pt x="770049" y="4093895"/>
                </a:cubicBezTo>
                <a:cubicBezTo>
                  <a:pt x="733895" y="4057717"/>
                  <a:pt x="657477" y="4053194"/>
                  <a:pt x="666618" y="3997231"/>
                </a:cubicBezTo>
                <a:lnTo>
                  <a:pt x="675322" y="3972210"/>
                </a:lnTo>
                <a:lnTo>
                  <a:pt x="716639" y="4005329"/>
                </a:lnTo>
                <a:cubicBezTo>
                  <a:pt x="758546" y="4043386"/>
                  <a:pt x="797283" y="4083558"/>
                  <a:pt x="867714" y="4075101"/>
                </a:cubicBezTo>
                <a:cubicBezTo>
                  <a:pt x="875227" y="4071342"/>
                  <a:pt x="897765" y="4093895"/>
                  <a:pt x="897765" y="4105171"/>
                </a:cubicBezTo>
                <a:cubicBezTo>
                  <a:pt x="901521" y="4180347"/>
                  <a:pt x="946597" y="4221693"/>
                  <a:pt x="1029237" y="4259281"/>
                </a:cubicBezTo>
                <a:cubicBezTo>
                  <a:pt x="1002942" y="4225452"/>
                  <a:pt x="991673" y="4210417"/>
                  <a:pt x="972892" y="4184106"/>
                </a:cubicBezTo>
                <a:cubicBezTo>
                  <a:pt x="1006699" y="4187864"/>
                  <a:pt x="1025480" y="4191623"/>
                  <a:pt x="1055531" y="4199141"/>
                </a:cubicBezTo>
                <a:cubicBezTo>
                  <a:pt x="1025480" y="4150277"/>
                  <a:pt x="999186" y="4108930"/>
                  <a:pt x="972892" y="4060066"/>
                </a:cubicBezTo>
                <a:cubicBezTo>
                  <a:pt x="1010455" y="4067584"/>
                  <a:pt x="1032993" y="4067584"/>
                  <a:pt x="1051775" y="4071342"/>
                </a:cubicBezTo>
                <a:cubicBezTo>
                  <a:pt x="1051775" y="4037513"/>
                  <a:pt x="1051775" y="4007443"/>
                  <a:pt x="1051775" y="3954820"/>
                </a:cubicBezTo>
                <a:cubicBezTo>
                  <a:pt x="1070557" y="3988649"/>
                  <a:pt x="1081826" y="4003685"/>
                  <a:pt x="1093095" y="4022478"/>
                </a:cubicBezTo>
                <a:cubicBezTo>
                  <a:pt x="1100607" y="3992408"/>
                  <a:pt x="1108120" y="3973614"/>
                  <a:pt x="1111876" y="3969855"/>
                </a:cubicBezTo>
                <a:cubicBezTo>
                  <a:pt x="1051775" y="3909715"/>
                  <a:pt x="995430" y="3853333"/>
                  <a:pt x="939085" y="3793193"/>
                </a:cubicBezTo>
                <a:cubicBezTo>
                  <a:pt x="942841" y="3785676"/>
                  <a:pt x="950354" y="3778158"/>
                  <a:pt x="954110" y="3770640"/>
                </a:cubicBezTo>
                <a:cubicBezTo>
                  <a:pt x="1025480" y="3800710"/>
                  <a:pt x="1096851" y="3834540"/>
                  <a:pt x="1168221" y="3868369"/>
                </a:cubicBezTo>
                <a:cubicBezTo>
                  <a:pt x="1168221" y="3845816"/>
                  <a:pt x="1171978" y="3823263"/>
                  <a:pt x="1175734" y="3793193"/>
                </a:cubicBezTo>
                <a:cubicBezTo>
                  <a:pt x="1164465" y="3793193"/>
                  <a:pt x="1134414" y="3785676"/>
                  <a:pt x="1126902" y="3785676"/>
                </a:cubicBezTo>
                <a:cubicBezTo>
                  <a:pt x="1096851" y="3699224"/>
                  <a:pt x="1070557" y="3620289"/>
                  <a:pt x="1044262" y="3537596"/>
                </a:cubicBezTo>
                <a:cubicBezTo>
                  <a:pt x="1032993" y="3541355"/>
                  <a:pt x="1025480" y="3541355"/>
                  <a:pt x="1017968" y="3545114"/>
                </a:cubicBezTo>
                <a:cubicBezTo>
                  <a:pt x="1021724" y="3571425"/>
                  <a:pt x="1025480" y="3597737"/>
                  <a:pt x="1029237" y="3620289"/>
                </a:cubicBezTo>
                <a:cubicBezTo>
                  <a:pt x="909034" y="3567666"/>
                  <a:pt x="909034" y="3567666"/>
                  <a:pt x="905278" y="3477456"/>
                </a:cubicBezTo>
                <a:cubicBezTo>
                  <a:pt x="897765" y="3451145"/>
                  <a:pt x="890252" y="3424833"/>
                  <a:pt x="890252" y="3421074"/>
                </a:cubicBezTo>
                <a:cubicBezTo>
                  <a:pt x="935328" y="3406039"/>
                  <a:pt x="969135" y="3394763"/>
                  <a:pt x="999186" y="3383486"/>
                </a:cubicBezTo>
                <a:lnTo>
                  <a:pt x="999186" y="3382369"/>
                </a:lnTo>
                <a:lnTo>
                  <a:pt x="955995" y="3343410"/>
                </a:lnTo>
                <a:lnTo>
                  <a:pt x="926407" y="3323346"/>
                </a:lnTo>
                <a:cubicBezTo>
                  <a:pt x="902460" y="3309251"/>
                  <a:pt x="877105" y="3304552"/>
                  <a:pt x="845176" y="3342140"/>
                </a:cubicBezTo>
                <a:cubicBezTo>
                  <a:pt x="841420" y="3342140"/>
                  <a:pt x="822638" y="3330864"/>
                  <a:pt x="811369" y="3323346"/>
                </a:cubicBezTo>
                <a:cubicBezTo>
                  <a:pt x="788831" y="3304552"/>
                  <a:pt x="766293" y="3282000"/>
                  <a:pt x="743755" y="3263206"/>
                </a:cubicBezTo>
                <a:lnTo>
                  <a:pt x="757239" y="3255534"/>
                </a:lnTo>
                <a:lnTo>
                  <a:pt x="679428" y="3243823"/>
                </a:lnTo>
                <a:cubicBezTo>
                  <a:pt x="624491" y="3230668"/>
                  <a:pt x="567207" y="3211874"/>
                  <a:pt x="503349" y="3213753"/>
                </a:cubicBezTo>
                <a:cubicBezTo>
                  <a:pt x="552182" y="3183683"/>
                  <a:pt x="585989" y="3161130"/>
                  <a:pt x="623552" y="3142336"/>
                </a:cubicBezTo>
                <a:lnTo>
                  <a:pt x="609527" y="3130113"/>
                </a:lnTo>
                <a:lnTo>
                  <a:pt x="652194" y="3089714"/>
                </a:lnTo>
                <a:cubicBezTo>
                  <a:pt x="665811" y="3076558"/>
                  <a:pt x="678019" y="3063402"/>
                  <a:pt x="687410" y="3048367"/>
                </a:cubicBezTo>
                <a:cubicBezTo>
                  <a:pt x="698679" y="3025814"/>
                  <a:pt x="694923" y="2995744"/>
                  <a:pt x="702435" y="2958157"/>
                </a:cubicBezTo>
                <a:cubicBezTo>
                  <a:pt x="709948" y="2954398"/>
                  <a:pt x="736242" y="2946880"/>
                  <a:pt x="770049" y="2931845"/>
                </a:cubicBezTo>
                <a:cubicBezTo>
                  <a:pt x="733895" y="2895667"/>
                  <a:pt x="657477" y="2891144"/>
                  <a:pt x="666618" y="2835181"/>
                </a:cubicBezTo>
                <a:lnTo>
                  <a:pt x="675322" y="2810160"/>
                </a:lnTo>
                <a:lnTo>
                  <a:pt x="716639" y="2843279"/>
                </a:lnTo>
                <a:cubicBezTo>
                  <a:pt x="727116" y="2852793"/>
                  <a:pt x="737395" y="2862440"/>
                  <a:pt x="748020" y="2871426"/>
                </a:cubicBezTo>
                <a:lnTo>
                  <a:pt x="759548" y="2879757"/>
                </a:lnTo>
                <a:lnTo>
                  <a:pt x="717461" y="2812153"/>
                </a:lnTo>
                <a:cubicBezTo>
                  <a:pt x="702435" y="2785841"/>
                  <a:pt x="709948" y="2748254"/>
                  <a:pt x="702435" y="2718183"/>
                </a:cubicBezTo>
                <a:cubicBezTo>
                  <a:pt x="698679" y="2691872"/>
                  <a:pt x="687410" y="2669319"/>
                  <a:pt x="679897" y="2646767"/>
                </a:cubicBezTo>
                <a:cubicBezTo>
                  <a:pt x="668628" y="2650525"/>
                  <a:pt x="661116" y="2650525"/>
                  <a:pt x="649847" y="2654284"/>
                </a:cubicBezTo>
                <a:cubicBezTo>
                  <a:pt x="653603" y="2635490"/>
                  <a:pt x="661116" y="2616696"/>
                  <a:pt x="657359" y="2624214"/>
                </a:cubicBezTo>
                <a:cubicBezTo>
                  <a:pt x="574720" y="2549038"/>
                  <a:pt x="503349" y="2488898"/>
                  <a:pt x="454517" y="2447551"/>
                </a:cubicBezTo>
                <a:cubicBezTo>
                  <a:pt x="375634" y="2432516"/>
                  <a:pt x="323045" y="2424999"/>
                  <a:pt x="262944" y="2413722"/>
                </a:cubicBezTo>
                <a:cubicBezTo>
                  <a:pt x="323045" y="2338547"/>
                  <a:pt x="375634" y="2270889"/>
                  <a:pt x="424466" y="2206990"/>
                </a:cubicBezTo>
                <a:cubicBezTo>
                  <a:pt x="405685" y="2195713"/>
                  <a:pt x="375634" y="2184437"/>
                  <a:pt x="364365" y="2176920"/>
                </a:cubicBezTo>
                <a:cubicBezTo>
                  <a:pt x="338071" y="2184437"/>
                  <a:pt x="315533" y="2195713"/>
                  <a:pt x="300507" y="2191955"/>
                </a:cubicBezTo>
                <a:cubicBezTo>
                  <a:pt x="266700" y="2176920"/>
                  <a:pt x="255431" y="2128055"/>
                  <a:pt x="187817" y="2150608"/>
                </a:cubicBezTo>
                <a:cubicBezTo>
                  <a:pt x="138985" y="2165643"/>
                  <a:pt x="63858" y="2116779"/>
                  <a:pt x="0" y="2097985"/>
                </a:cubicBezTo>
                <a:cubicBezTo>
                  <a:pt x="37564" y="2082950"/>
                  <a:pt x="78883" y="2067915"/>
                  <a:pt x="123959" y="2052880"/>
                </a:cubicBezTo>
                <a:cubicBezTo>
                  <a:pt x="101421" y="2026569"/>
                  <a:pt x="86396" y="2007775"/>
                  <a:pt x="63858" y="1977704"/>
                </a:cubicBezTo>
                <a:cubicBezTo>
                  <a:pt x="101421" y="1981463"/>
                  <a:pt x="127716" y="1985222"/>
                  <a:pt x="176548" y="1988981"/>
                </a:cubicBezTo>
                <a:cubicBezTo>
                  <a:pt x="169035" y="1970187"/>
                  <a:pt x="161523" y="1943875"/>
                  <a:pt x="150254" y="1921323"/>
                </a:cubicBezTo>
                <a:cubicBezTo>
                  <a:pt x="146497" y="1902529"/>
                  <a:pt x="127716" y="1879976"/>
                  <a:pt x="135228" y="1868700"/>
                </a:cubicBezTo>
                <a:cubicBezTo>
                  <a:pt x="146497" y="1853665"/>
                  <a:pt x="176548" y="1831112"/>
                  <a:pt x="187817" y="1834871"/>
                </a:cubicBezTo>
                <a:cubicBezTo>
                  <a:pt x="270457" y="1868700"/>
                  <a:pt x="311776" y="1838630"/>
                  <a:pt x="338071" y="1763454"/>
                </a:cubicBezTo>
                <a:cubicBezTo>
                  <a:pt x="341827" y="1755937"/>
                  <a:pt x="368121" y="1759696"/>
                  <a:pt x="409441" y="1752178"/>
                </a:cubicBezTo>
                <a:cubicBezTo>
                  <a:pt x="304264" y="1725866"/>
                  <a:pt x="225380" y="1699555"/>
                  <a:pt x="142741" y="1677002"/>
                </a:cubicBezTo>
                <a:cubicBezTo>
                  <a:pt x="142741" y="1673244"/>
                  <a:pt x="142741" y="1665726"/>
                  <a:pt x="142741" y="1661967"/>
                </a:cubicBezTo>
                <a:cubicBezTo>
                  <a:pt x="172792" y="1658209"/>
                  <a:pt x="202842" y="1654450"/>
                  <a:pt x="232893" y="1654450"/>
                </a:cubicBezTo>
                <a:cubicBezTo>
                  <a:pt x="225380" y="1635656"/>
                  <a:pt x="221624" y="1616862"/>
                  <a:pt x="210355" y="1590551"/>
                </a:cubicBezTo>
                <a:cubicBezTo>
                  <a:pt x="308020" y="1605586"/>
                  <a:pt x="296751" y="1522893"/>
                  <a:pt x="300507" y="1477787"/>
                </a:cubicBezTo>
                <a:cubicBezTo>
                  <a:pt x="304264" y="1443958"/>
                  <a:pt x="308020" y="1443958"/>
                  <a:pt x="334314" y="1436441"/>
                </a:cubicBezTo>
                <a:cubicBezTo>
                  <a:pt x="364365" y="1421406"/>
                  <a:pt x="394416" y="1391335"/>
                  <a:pt x="424466" y="1387577"/>
                </a:cubicBezTo>
                <a:cubicBezTo>
                  <a:pt x="454517" y="1387577"/>
                  <a:pt x="507106" y="1417647"/>
                  <a:pt x="510862" y="1432682"/>
                </a:cubicBezTo>
                <a:cubicBezTo>
                  <a:pt x="510862" y="1526651"/>
                  <a:pt x="567207" y="1556722"/>
                  <a:pt x="642334" y="1571757"/>
                </a:cubicBezTo>
                <a:cubicBezTo>
                  <a:pt x="657359" y="1575515"/>
                  <a:pt x="683654" y="1590551"/>
                  <a:pt x="687410" y="1601827"/>
                </a:cubicBezTo>
                <a:cubicBezTo>
                  <a:pt x="687410" y="1616862"/>
                  <a:pt x="672385" y="1639415"/>
                  <a:pt x="664872" y="1654450"/>
                </a:cubicBezTo>
                <a:cubicBezTo>
                  <a:pt x="683654" y="1669485"/>
                  <a:pt x="706192" y="1688279"/>
                  <a:pt x="732486" y="1710831"/>
                </a:cubicBezTo>
                <a:cubicBezTo>
                  <a:pt x="724974" y="1714590"/>
                  <a:pt x="721217" y="1722108"/>
                  <a:pt x="713704" y="1729625"/>
                </a:cubicBezTo>
                <a:cubicBezTo>
                  <a:pt x="672385" y="1699555"/>
                  <a:pt x="631065" y="1669485"/>
                  <a:pt x="574720" y="1631897"/>
                </a:cubicBezTo>
                <a:cubicBezTo>
                  <a:pt x="608527" y="1729625"/>
                  <a:pt x="597258" y="1831112"/>
                  <a:pt x="709948" y="1868700"/>
                </a:cubicBezTo>
                <a:cubicBezTo>
                  <a:pt x="728730" y="1823595"/>
                  <a:pt x="743755" y="1778489"/>
                  <a:pt x="758781" y="1733384"/>
                </a:cubicBezTo>
                <a:lnTo>
                  <a:pt x="771001" y="1736102"/>
                </a:lnTo>
                <a:lnTo>
                  <a:pt x="770989" y="1736085"/>
                </a:lnTo>
                <a:cubicBezTo>
                  <a:pt x="751268" y="1708364"/>
                  <a:pt x="732487" y="1680173"/>
                  <a:pt x="717461" y="1650103"/>
                </a:cubicBezTo>
                <a:cubicBezTo>
                  <a:pt x="702435" y="1623791"/>
                  <a:pt x="709948" y="1586204"/>
                  <a:pt x="702435" y="1556133"/>
                </a:cubicBezTo>
                <a:cubicBezTo>
                  <a:pt x="698679" y="1529822"/>
                  <a:pt x="687410" y="1507269"/>
                  <a:pt x="679897" y="1484717"/>
                </a:cubicBezTo>
                <a:cubicBezTo>
                  <a:pt x="668628" y="1488475"/>
                  <a:pt x="661116" y="1488475"/>
                  <a:pt x="649847" y="1492234"/>
                </a:cubicBezTo>
                <a:cubicBezTo>
                  <a:pt x="653603" y="1473440"/>
                  <a:pt x="661116" y="1454646"/>
                  <a:pt x="657359" y="1462164"/>
                </a:cubicBezTo>
                <a:cubicBezTo>
                  <a:pt x="574720" y="1386988"/>
                  <a:pt x="503349" y="1326848"/>
                  <a:pt x="454517" y="1285501"/>
                </a:cubicBezTo>
                <a:cubicBezTo>
                  <a:pt x="375634" y="1270466"/>
                  <a:pt x="323045" y="1262949"/>
                  <a:pt x="262944" y="1251672"/>
                </a:cubicBezTo>
                <a:cubicBezTo>
                  <a:pt x="323045" y="1176497"/>
                  <a:pt x="375634" y="1108839"/>
                  <a:pt x="424466" y="1044940"/>
                </a:cubicBezTo>
                <a:cubicBezTo>
                  <a:pt x="405685" y="1033663"/>
                  <a:pt x="375634" y="1022387"/>
                  <a:pt x="364365" y="1014870"/>
                </a:cubicBezTo>
                <a:cubicBezTo>
                  <a:pt x="338071" y="1022387"/>
                  <a:pt x="315533" y="1033663"/>
                  <a:pt x="300507" y="1029905"/>
                </a:cubicBezTo>
                <a:cubicBezTo>
                  <a:pt x="266700" y="1014870"/>
                  <a:pt x="255431" y="966005"/>
                  <a:pt x="187817" y="988558"/>
                </a:cubicBezTo>
                <a:cubicBezTo>
                  <a:pt x="138985" y="1003593"/>
                  <a:pt x="63858" y="954729"/>
                  <a:pt x="0" y="935935"/>
                </a:cubicBezTo>
                <a:cubicBezTo>
                  <a:pt x="37564" y="920900"/>
                  <a:pt x="78883" y="905865"/>
                  <a:pt x="123959" y="890830"/>
                </a:cubicBezTo>
                <a:cubicBezTo>
                  <a:pt x="101421" y="864519"/>
                  <a:pt x="86396" y="845725"/>
                  <a:pt x="63858" y="815654"/>
                </a:cubicBezTo>
                <a:cubicBezTo>
                  <a:pt x="101421" y="819413"/>
                  <a:pt x="127716" y="823172"/>
                  <a:pt x="176548" y="826931"/>
                </a:cubicBezTo>
                <a:cubicBezTo>
                  <a:pt x="169035" y="808137"/>
                  <a:pt x="161523" y="781825"/>
                  <a:pt x="150254" y="759273"/>
                </a:cubicBezTo>
                <a:cubicBezTo>
                  <a:pt x="146497" y="740479"/>
                  <a:pt x="127716" y="717926"/>
                  <a:pt x="135228" y="706650"/>
                </a:cubicBezTo>
                <a:cubicBezTo>
                  <a:pt x="146497" y="691615"/>
                  <a:pt x="176548" y="669062"/>
                  <a:pt x="187817" y="672821"/>
                </a:cubicBezTo>
                <a:cubicBezTo>
                  <a:pt x="270457" y="706650"/>
                  <a:pt x="311776" y="676580"/>
                  <a:pt x="338071" y="601404"/>
                </a:cubicBezTo>
                <a:cubicBezTo>
                  <a:pt x="341827" y="593887"/>
                  <a:pt x="368121" y="597646"/>
                  <a:pt x="409441" y="590128"/>
                </a:cubicBezTo>
                <a:cubicBezTo>
                  <a:pt x="304264" y="563816"/>
                  <a:pt x="225380" y="537505"/>
                  <a:pt x="142741" y="514952"/>
                </a:cubicBezTo>
                <a:cubicBezTo>
                  <a:pt x="142741" y="511194"/>
                  <a:pt x="142741" y="503676"/>
                  <a:pt x="142741" y="499917"/>
                </a:cubicBezTo>
                <a:cubicBezTo>
                  <a:pt x="172792" y="496159"/>
                  <a:pt x="202842" y="492400"/>
                  <a:pt x="232893" y="492400"/>
                </a:cubicBezTo>
                <a:cubicBezTo>
                  <a:pt x="225380" y="473606"/>
                  <a:pt x="221624" y="454812"/>
                  <a:pt x="210355" y="428501"/>
                </a:cubicBezTo>
                <a:cubicBezTo>
                  <a:pt x="308020" y="443536"/>
                  <a:pt x="296751" y="360843"/>
                  <a:pt x="300507" y="315737"/>
                </a:cubicBezTo>
                <a:cubicBezTo>
                  <a:pt x="304264" y="281908"/>
                  <a:pt x="308020" y="281908"/>
                  <a:pt x="334314" y="274391"/>
                </a:cubicBezTo>
                <a:cubicBezTo>
                  <a:pt x="364365" y="259356"/>
                  <a:pt x="394416" y="229285"/>
                  <a:pt x="424466" y="225527"/>
                </a:cubicBezTo>
                <a:cubicBezTo>
                  <a:pt x="454517" y="225527"/>
                  <a:pt x="507106" y="255597"/>
                  <a:pt x="510862" y="270632"/>
                </a:cubicBezTo>
                <a:cubicBezTo>
                  <a:pt x="510862" y="364601"/>
                  <a:pt x="567207" y="394672"/>
                  <a:pt x="642334" y="409707"/>
                </a:cubicBezTo>
                <a:cubicBezTo>
                  <a:pt x="657359" y="413465"/>
                  <a:pt x="683654" y="428501"/>
                  <a:pt x="687410" y="439777"/>
                </a:cubicBezTo>
                <a:cubicBezTo>
                  <a:pt x="687410" y="454812"/>
                  <a:pt x="672385" y="477365"/>
                  <a:pt x="664872" y="492400"/>
                </a:cubicBezTo>
                <a:cubicBezTo>
                  <a:pt x="683654" y="507435"/>
                  <a:pt x="706192" y="526229"/>
                  <a:pt x="732486" y="548781"/>
                </a:cubicBezTo>
                <a:cubicBezTo>
                  <a:pt x="724974" y="552540"/>
                  <a:pt x="721217" y="560058"/>
                  <a:pt x="713704" y="567575"/>
                </a:cubicBezTo>
                <a:cubicBezTo>
                  <a:pt x="672385" y="537505"/>
                  <a:pt x="631065" y="507435"/>
                  <a:pt x="574720" y="469847"/>
                </a:cubicBezTo>
                <a:cubicBezTo>
                  <a:pt x="608527" y="567575"/>
                  <a:pt x="597258" y="669062"/>
                  <a:pt x="709948" y="706650"/>
                </a:cubicBezTo>
                <a:cubicBezTo>
                  <a:pt x="728730" y="661545"/>
                  <a:pt x="743755" y="616439"/>
                  <a:pt x="758781" y="571334"/>
                </a:cubicBezTo>
                <a:cubicBezTo>
                  <a:pt x="773806" y="575093"/>
                  <a:pt x="796344" y="578852"/>
                  <a:pt x="837664" y="590128"/>
                </a:cubicBezTo>
                <a:cubicBezTo>
                  <a:pt x="848933" y="586369"/>
                  <a:pt x="875227" y="575093"/>
                  <a:pt x="905278" y="563816"/>
                </a:cubicBezTo>
                <a:cubicBezTo>
                  <a:pt x="909034" y="571334"/>
                  <a:pt x="912790" y="578852"/>
                  <a:pt x="920303" y="582610"/>
                </a:cubicBezTo>
                <a:cubicBezTo>
                  <a:pt x="924059" y="560058"/>
                  <a:pt x="931572" y="533746"/>
                  <a:pt x="935328" y="507435"/>
                </a:cubicBezTo>
                <a:cubicBezTo>
                  <a:pt x="916547" y="507435"/>
                  <a:pt x="894009" y="507435"/>
                  <a:pt x="871471" y="507435"/>
                </a:cubicBezTo>
                <a:cubicBezTo>
                  <a:pt x="867714" y="499917"/>
                  <a:pt x="863958" y="496159"/>
                  <a:pt x="860202" y="488641"/>
                </a:cubicBezTo>
                <a:cubicBezTo>
                  <a:pt x="875227" y="484882"/>
                  <a:pt x="890252" y="481123"/>
                  <a:pt x="901521" y="477365"/>
                </a:cubicBezTo>
                <a:cubicBezTo>
                  <a:pt x="867714" y="451053"/>
                  <a:pt x="841420" y="428501"/>
                  <a:pt x="815126" y="409707"/>
                </a:cubicBezTo>
                <a:cubicBezTo>
                  <a:pt x="818882" y="398430"/>
                  <a:pt x="822638" y="390913"/>
                  <a:pt x="826395" y="383395"/>
                </a:cubicBezTo>
                <a:cubicBezTo>
                  <a:pt x="886496" y="409707"/>
                  <a:pt x="942841" y="436018"/>
                  <a:pt x="1006699" y="462330"/>
                </a:cubicBezTo>
                <a:cubicBezTo>
                  <a:pt x="1006699" y="443536"/>
                  <a:pt x="1002942" y="424742"/>
                  <a:pt x="999186" y="402189"/>
                </a:cubicBezTo>
                <a:cubicBezTo>
                  <a:pt x="1104364" y="409707"/>
                  <a:pt x="1108120" y="345807"/>
                  <a:pt x="1089338" y="251838"/>
                </a:cubicBezTo>
                <a:cubicBezTo>
                  <a:pt x="1145683" y="304461"/>
                  <a:pt x="1175734" y="390913"/>
                  <a:pt x="1258373" y="334531"/>
                </a:cubicBezTo>
                <a:cubicBezTo>
                  <a:pt x="1284668" y="368360"/>
                  <a:pt x="1310962" y="402189"/>
                  <a:pt x="1341013" y="432259"/>
                </a:cubicBezTo>
                <a:cubicBezTo>
                  <a:pt x="1344769" y="439777"/>
                  <a:pt x="1378576" y="432259"/>
                  <a:pt x="1386089" y="420983"/>
                </a:cubicBezTo>
                <a:cubicBezTo>
                  <a:pt x="1393602" y="413465"/>
                  <a:pt x="1389845" y="390913"/>
                  <a:pt x="1386089" y="372119"/>
                </a:cubicBezTo>
                <a:cubicBezTo>
                  <a:pt x="1386089" y="364601"/>
                  <a:pt x="1382333" y="353325"/>
                  <a:pt x="1374820" y="334531"/>
                </a:cubicBezTo>
                <a:cubicBezTo>
                  <a:pt x="1371064" y="334531"/>
                  <a:pt x="1348526" y="330772"/>
                  <a:pt x="1322231" y="330772"/>
                </a:cubicBezTo>
                <a:cubicBezTo>
                  <a:pt x="1322231" y="323255"/>
                  <a:pt x="1322231" y="319496"/>
                  <a:pt x="1322231" y="311979"/>
                </a:cubicBezTo>
                <a:cubicBezTo>
                  <a:pt x="1341013" y="311979"/>
                  <a:pt x="1359795" y="308220"/>
                  <a:pt x="1389845" y="308220"/>
                </a:cubicBezTo>
                <a:cubicBezTo>
                  <a:pt x="1367307" y="289426"/>
                  <a:pt x="1352282" y="274391"/>
                  <a:pt x="1333500" y="255597"/>
                </a:cubicBezTo>
                <a:cubicBezTo>
                  <a:pt x="1344769" y="236803"/>
                  <a:pt x="1352282" y="210492"/>
                  <a:pt x="1367307" y="199215"/>
                </a:cubicBezTo>
                <a:cubicBezTo>
                  <a:pt x="1427409" y="142834"/>
                  <a:pt x="1453703" y="78934"/>
                  <a:pt x="1442434" y="0"/>
                </a:cubicBezTo>
                <a:close/>
              </a:path>
            </a:pathLst>
          </a:custGeom>
        </p:spPr>
      </p:pic>
    </p:spTree>
    <p:extLst>
      <p:ext uri="{BB962C8B-B14F-4D97-AF65-F5344CB8AC3E}">
        <p14:creationId xmlns:p14="http://schemas.microsoft.com/office/powerpoint/2010/main" val="364622578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par>
                                <p:cTn id="21" presetID="6" presetClass="entr" presetSubtype="16" fill="hold"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circle(in)">
                                      <p:cBhvr>
                                        <p:cTn id="23"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49</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مجالات الذكاء الاصطناعي</a:t>
            </a:r>
          </a:p>
        </p:txBody>
      </p:sp>
      <p:grpSp>
        <p:nvGrpSpPr>
          <p:cNvPr id="5" name="Group 4"/>
          <p:cNvGrpSpPr/>
          <p:nvPr/>
        </p:nvGrpSpPr>
        <p:grpSpPr>
          <a:xfrm>
            <a:off x="2749232" y="195624"/>
            <a:ext cx="2813368" cy="596900"/>
            <a:chOff x="36095" y="0"/>
            <a:chExt cx="1946130" cy="498061"/>
          </a:xfrm>
        </p:grpSpPr>
        <p:pic>
          <p:nvPicPr>
            <p:cNvPr id="6" name="Picture 5" descr="C:\هبه\صور\صور\صور\جد__0009_Vector-Smart-Object.pn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36095" y="0"/>
              <a:ext cx="1910715" cy="433070"/>
            </a:xfrm>
            <a:prstGeom prst="rect">
              <a:avLst/>
            </a:prstGeom>
            <a:noFill/>
            <a:ln>
              <a:noFill/>
            </a:ln>
          </p:spPr>
        </p:pic>
        <p:sp>
          <p:nvSpPr>
            <p:cNvPr id="7" name="Rectangle 6"/>
            <p:cNvSpPr/>
            <p:nvPr/>
          </p:nvSpPr>
          <p:spPr>
            <a:xfrm>
              <a:off x="54978" y="0"/>
              <a:ext cx="1491997" cy="396827"/>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0">
                <a:lnSpc>
                  <a:spcPct val="107000"/>
                </a:lnSpc>
                <a:spcAft>
                  <a:spcPts val="800"/>
                </a:spcAft>
              </a:pPr>
              <a:r>
                <a:rPr lang="ar-EG" sz="2400" b="1" dirty="0">
                  <a:solidFill>
                    <a:srgbClr val="FFFFFF"/>
                  </a:solidFill>
                  <a:latin typeface="Calibri" panose="020F0502020204030204" pitchFamily="34" charset="0"/>
                  <a:ea typeface="Calibri" panose="020F0502020204030204" pitchFamily="34" charset="0"/>
                  <a:cs typeface="Sakkal Majalla" panose="02000000000000000000" pitchFamily="2" charset="-78"/>
                </a:rPr>
                <a:t>أنظمة الخبراء</a:t>
              </a:r>
              <a:endParaRPr lang="en-US" sz="24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8" name="Rectangle 7"/>
            <p:cNvSpPr/>
            <p:nvPr/>
          </p:nvSpPr>
          <p:spPr>
            <a:xfrm>
              <a:off x="1577971" y="24"/>
              <a:ext cx="404254" cy="498037"/>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EG" sz="2400" b="1" dirty="0">
                  <a:solidFill>
                    <a:srgbClr val="FFFFFF"/>
                  </a:solidFill>
                  <a:effectLst/>
                  <a:latin typeface="Calibri" panose="020F0502020204030204" pitchFamily="34" charset="0"/>
                  <a:ea typeface="Calibri" panose="020F0502020204030204" pitchFamily="34" charset="0"/>
                  <a:cs typeface="Sakkal Majalla" panose="02000000000000000000" pitchFamily="2" charset="-78"/>
                </a:rPr>
                <a:t>2</a:t>
              </a:r>
              <a:endParaRPr lang="en-US" sz="24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9" name="Group 8"/>
          <p:cNvGrpSpPr/>
          <p:nvPr/>
        </p:nvGrpSpPr>
        <p:grpSpPr>
          <a:xfrm>
            <a:off x="163581" y="1280366"/>
            <a:ext cx="11891442" cy="5175575"/>
            <a:chOff x="163581" y="1280366"/>
            <a:chExt cx="11891442" cy="5175575"/>
          </a:xfrm>
        </p:grpSpPr>
        <p:pic>
          <p:nvPicPr>
            <p:cNvPr id="10" name="Picture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flipV="1">
              <a:off x="8965869" y="1567543"/>
              <a:ext cx="3089154" cy="4888398"/>
            </a:xfrm>
            <a:prstGeom prst="rect">
              <a:avLst/>
            </a:prstGeom>
          </p:spPr>
        </p:pic>
        <p:sp>
          <p:nvSpPr>
            <p:cNvPr id="11" name="Rectangle 10"/>
            <p:cNvSpPr/>
            <p:nvPr/>
          </p:nvSpPr>
          <p:spPr>
            <a:xfrm>
              <a:off x="163581" y="1280366"/>
              <a:ext cx="8983089" cy="1015663"/>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هي برامج تحتوي على كمية هائلة من المعلومات التي يملكها خبير إنساني في حقل معين من حقول المعرفة وبعض هذه البرامج أثبتت فعاليتها لتوكد إمكانية في هذا المجال</a:t>
              </a:r>
            </a:p>
          </p:txBody>
        </p:sp>
      </p:grpSp>
      <p:sp>
        <p:nvSpPr>
          <p:cNvPr id="12" name="Rectangle 11"/>
          <p:cNvSpPr/>
          <p:nvPr/>
        </p:nvSpPr>
        <p:spPr>
          <a:xfrm>
            <a:off x="163582" y="3226122"/>
            <a:ext cx="8802288" cy="1015663"/>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النظام الخبير هو برنامج مصمم لينفد مهاماً متعلقة بالخبرة البشرية، يحاول النظام الخبير القيام بعمليات تعتبر عادة من اختصاص البشر ويتضمن الحكم واتخاد القرارات</a:t>
            </a:r>
          </a:p>
        </p:txBody>
      </p:sp>
      <p:sp>
        <p:nvSpPr>
          <p:cNvPr id="13" name="Rectangle 12"/>
          <p:cNvSpPr/>
          <p:nvPr/>
        </p:nvSpPr>
        <p:spPr>
          <a:xfrm>
            <a:off x="163581" y="4814003"/>
            <a:ext cx="9695906" cy="1477328"/>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يملك الخبراء البشريون كمية هائلة من المعرفة المتخصصة في مجالات عملهم لذا فإن النظم الخبيرة تستند عادة إلى قواعد معرفة وتتضمن عدد هائلاً من قواعد المعطيات التي تحوي معلومات المعرفة، والنظم الخبيرة فرع من الذكاء الاصطناعي</a:t>
            </a:r>
          </a:p>
        </p:txBody>
      </p:sp>
    </p:spTree>
    <p:extLst>
      <p:ext uri="{BB962C8B-B14F-4D97-AF65-F5344CB8AC3E}">
        <p14:creationId xmlns:p14="http://schemas.microsoft.com/office/powerpoint/2010/main" val="37826923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ppt_x"/>
                                          </p:val>
                                        </p:tav>
                                        <p:tav tm="100000">
                                          <p:val>
                                            <p:strVal val="#ppt_x"/>
                                          </p:val>
                                        </p:tav>
                                      </p:tavLst>
                                    </p:anim>
                                    <p:anim calcmode="lin" valueType="num">
                                      <p:cBhvr additive="base">
                                        <p:cTn id="1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fill="hold"/>
                                        <p:tgtEl>
                                          <p:spTgt spid="12"/>
                                        </p:tgtEl>
                                        <p:attrNameLst>
                                          <p:attrName>ppt_x</p:attrName>
                                        </p:attrNameLst>
                                      </p:cBhvr>
                                      <p:tavLst>
                                        <p:tav tm="0">
                                          <p:val>
                                            <p:strVal val="#ppt_x"/>
                                          </p:val>
                                        </p:tav>
                                        <p:tav tm="100000">
                                          <p:val>
                                            <p:strVal val="#ppt_x"/>
                                          </p:val>
                                        </p:tav>
                                      </p:tavLst>
                                    </p:anim>
                                    <p:anim calcmode="lin" valueType="num">
                                      <p:cBhvr additive="base">
                                        <p:cTn id="21"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fill="hold"/>
                                        <p:tgtEl>
                                          <p:spTgt spid="13"/>
                                        </p:tgtEl>
                                        <p:attrNameLst>
                                          <p:attrName>ppt_x</p:attrName>
                                        </p:attrNameLst>
                                      </p:cBhvr>
                                      <p:tavLst>
                                        <p:tav tm="0">
                                          <p:val>
                                            <p:strVal val="#ppt_x"/>
                                          </p:val>
                                        </p:tav>
                                        <p:tav tm="100000">
                                          <p:val>
                                            <p:strVal val="#ppt_x"/>
                                          </p:val>
                                        </p:tav>
                                      </p:tavLst>
                                    </p:anim>
                                    <p:anim calcmode="lin" valueType="num">
                                      <p:cBhvr additive="base">
                                        <p:cTn id="27"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3" name="Group 2"/>
          <p:cNvGrpSpPr/>
          <p:nvPr/>
        </p:nvGrpSpPr>
        <p:grpSpPr>
          <a:xfrm>
            <a:off x="359243" y="539645"/>
            <a:ext cx="11481527" cy="6001067"/>
            <a:chOff x="342778" y="1113807"/>
            <a:chExt cx="11481527" cy="5646391"/>
          </a:xfrm>
        </p:grpSpPr>
        <p:sp>
          <p:nvSpPr>
            <p:cNvPr id="5" name="Rectangle 4">
              <a:extLst>
                <a:ext uri="{FF2B5EF4-FFF2-40B4-BE49-F238E27FC236}">
                  <a16:creationId xmlns:a16="http://schemas.microsoft.com/office/drawing/2014/main" id="{C03955BB-E41C-4E77-BB48-325360470229}"/>
                </a:ext>
              </a:extLst>
            </p:cNvPr>
            <p:cNvSpPr/>
            <p:nvPr/>
          </p:nvSpPr>
          <p:spPr>
            <a:xfrm>
              <a:off x="342778" y="1113807"/>
              <a:ext cx="5681417" cy="5640605"/>
            </a:xfrm>
            <a:prstGeom prst="rect">
              <a:avLst/>
            </a:prstGeom>
            <a:blipFill>
              <a:blip r:embed="rId4"/>
              <a:stretch>
                <a:fillRect/>
              </a:stretch>
            </a:blipFill>
            <a:ln w="12700" cap="flat" cmpd="sng" algn="ctr">
              <a:noFill/>
              <a:prstDash val="solid"/>
              <a:miter lim="800000"/>
            </a:ln>
            <a:effectLst>
              <a:outerShdw blurRad="50800" dist="88900" dir="10800000" algn="r"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grpSp>
          <p:nvGrpSpPr>
            <p:cNvPr id="6" name="Group 5"/>
            <p:cNvGrpSpPr/>
            <p:nvPr/>
          </p:nvGrpSpPr>
          <p:grpSpPr>
            <a:xfrm>
              <a:off x="5672345" y="1119593"/>
              <a:ext cx="6151960" cy="5640605"/>
              <a:chOff x="5672345" y="1119593"/>
              <a:chExt cx="6151960" cy="5640605"/>
            </a:xfrm>
          </p:grpSpPr>
          <p:sp>
            <p:nvSpPr>
              <p:cNvPr id="7" name="Rectangle 6">
                <a:extLst>
                  <a:ext uri="{FF2B5EF4-FFF2-40B4-BE49-F238E27FC236}">
                    <a16:creationId xmlns:a16="http://schemas.microsoft.com/office/drawing/2014/main" id="{33F222A8-AF2A-4292-8A95-0C3AD37A109D}"/>
                  </a:ext>
                </a:extLst>
              </p:cNvPr>
              <p:cNvSpPr/>
              <p:nvPr/>
            </p:nvSpPr>
            <p:spPr>
              <a:xfrm>
                <a:off x="6163734" y="1119593"/>
                <a:ext cx="5660571" cy="5640605"/>
              </a:xfrm>
              <a:prstGeom prst="rect">
                <a:avLst/>
              </a:prstGeom>
              <a:blipFill>
                <a:blip r:embed="rId4"/>
                <a:stretch>
                  <a:fillRect/>
                </a:stretch>
              </a:blipFill>
              <a:ln w="12700" cap="flat" cmpd="sng" algn="ctr">
                <a:noFill/>
                <a:prstDash val="solid"/>
                <a:miter lim="800000"/>
              </a:ln>
              <a:effectLst>
                <a:outerShdw blurRad="50800" dist="76200" algn="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grpSp>
            <p:nvGrpSpPr>
              <p:cNvPr id="8" name="Group 7"/>
              <p:cNvGrpSpPr/>
              <p:nvPr/>
            </p:nvGrpSpPr>
            <p:grpSpPr>
              <a:xfrm>
                <a:off x="5672345" y="1210272"/>
                <a:ext cx="6065924" cy="5434722"/>
                <a:chOff x="5672345" y="1210272"/>
                <a:chExt cx="6065924" cy="5434722"/>
              </a:xfrm>
            </p:grpSpPr>
            <p:grpSp>
              <p:nvGrpSpPr>
                <p:cNvPr id="9" name="Group 8"/>
                <p:cNvGrpSpPr/>
                <p:nvPr/>
              </p:nvGrpSpPr>
              <p:grpSpPr>
                <a:xfrm>
                  <a:off x="6196606" y="1210309"/>
                  <a:ext cx="5541663" cy="5434685"/>
                  <a:chOff x="6128872" y="119550"/>
                  <a:chExt cx="5541663" cy="6607638"/>
                </a:xfrm>
              </p:grpSpPr>
              <p:sp>
                <p:nvSpPr>
                  <p:cNvPr id="98" name="Rectangle 97">
                    <a:extLst>
                      <a:ext uri="{FF2B5EF4-FFF2-40B4-BE49-F238E27FC236}">
                        <a16:creationId xmlns:a16="http://schemas.microsoft.com/office/drawing/2014/main" id="{479DEB60-7570-45B4-8336-36827F8A3ED2}"/>
                      </a:ext>
                    </a:extLst>
                  </p:cNvPr>
                  <p:cNvSpPr/>
                  <p:nvPr/>
                </p:nvSpPr>
                <p:spPr>
                  <a:xfrm>
                    <a:off x="11148331" y="4069452"/>
                    <a:ext cx="522204" cy="2657736"/>
                  </a:xfrm>
                  <a:prstGeom prst="rect">
                    <a:avLst/>
                  </a:prstGeom>
                  <a:solidFill>
                    <a:srgbClr val="00B0F0"/>
                  </a:solidFill>
                  <a:ln w="12700" cap="flat" cmpd="sng" algn="ctr">
                    <a:noFill/>
                    <a:prstDash val="solid"/>
                    <a:miter lim="800000"/>
                  </a:ln>
                  <a:effectLst>
                    <a:outerShdw blurRad="50800" dist="1270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99" name="Freeform: Shape 191">
                    <a:extLst>
                      <a:ext uri="{FF2B5EF4-FFF2-40B4-BE49-F238E27FC236}">
                        <a16:creationId xmlns:a16="http://schemas.microsoft.com/office/drawing/2014/main" id="{1F0B4A1C-B94A-47CE-AED1-2D2A4BE4CFF9}"/>
                      </a:ext>
                    </a:extLst>
                  </p:cNvPr>
                  <p:cNvSpPr/>
                  <p:nvPr/>
                </p:nvSpPr>
                <p:spPr>
                  <a:xfrm>
                    <a:off x="6128872" y="119550"/>
                    <a:ext cx="5395162" cy="6607322"/>
                  </a:xfrm>
                  <a:custGeom>
                    <a:avLst/>
                    <a:gdLst>
                      <a:gd name="connsiteX0" fmla="*/ 0 w 5395162"/>
                      <a:gd name="connsiteY0" fmla="*/ 0 h 6607323"/>
                      <a:gd name="connsiteX1" fmla="*/ 5395162 w 5395162"/>
                      <a:gd name="connsiteY1" fmla="*/ 0 h 6607323"/>
                      <a:gd name="connsiteX2" fmla="*/ 5395162 w 5395162"/>
                      <a:gd name="connsiteY2" fmla="*/ 3949902 h 6607323"/>
                      <a:gd name="connsiteX3" fmla="*/ 5230980 w 5395162"/>
                      <a:gd name="connsiteY3" fmla="*/ 3949902 h 6607323"/>
                      <a:gd name="connsiteX4" fmla="*/ 5032614 w 5395162"/>
                      <a:gd name="connsiteY4" fmla="*/ 4148268 h 6607323"/>
                      <a:gd name="connsiteX5" fmla="*/ 5032614 w 5395162"/>
                      <a:gd name="connsiteY5" fmla="*/ 6607209 h 6607323"/>
                      <a:gd name="connsiteX6" fmla="*/ 5032625 w 5395162"/>
                      <a:gd name="connsiteY6" fmla="*/ 6607323 h 6607323"/>
                      <a:gd name="connsiteX7" fmla="*/ 0 w 5395162"/>
                      <a:gd name="connsiteY7" fmla="*/ 6607323 h 6607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95162" h="6607323">
                        <a:moveTo>
                          <a:pt x="0" y="0"/>
                        </a:moveTo>
                        <a:lnTo>
                          <a:pt x="5395162" y="0"/>
                        </a:lnTo>
                        <a:lnTo>
                          <a:pt x="5395162" y="3949902"/>
                        </a:lnTo>
                        <a:lnTo>
                          <a:pt x="5230980" y="3949902"/>
                        </a:lnTo>
                        <a:cubicBezTo>
                          <a:pt x="5121425" y="3949902"/>
                          <a:pt x="5032614" y="4038713"/>
                          <a:pt x="5032614" y="4148268"/>
                        </a:cubicBezTo>
                        <a:lnTo>
                          <a:pt x="5032614" y="6607209"/>
                        </a:lnTo>
                        <a:lnTo>
                          <a:pt x="5032625" y="6607323"/>
                        </a:lnTo>
                        <a:lnTo>
                          <a:pt x="0" y="6607323"/>
                        </a:lnTo>
                        <a:close/>
                      </a:path>
                    </a:pathLst>
                  </a:custGeom>
                  <a:solidFill>
                    <a:srgbClr val="FDFDFD"/>
                  </a:solidFill>
                  <a:ln w="12700" cap="flat" cmpd="sng" algn="ctr">
                    <a:noFill/>
                    <a:prstDash val="solid"/>
                    <a:miter lim="800000"/>
                  </a:ln>
                  <a:effectLst>
                    <a:outerShdw blurRad="50800" dist="1270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grpSp>
            <p:grpSp>
              <p:nvGrpSpPr>
                <p:cNvPr id="11" name="Group 10">
                  <a:extLst>
                    <a:ext uri="{FF2B5EF4-FFF2-40B4-BE49-F238E27FC236}">
                      <a16:creationId xmlns:a16="http://schemas.microsoft.com/office/drawing/2014/main" id="{0F1A4B53-3DA8-4B08-87F6-99E2B5780CCB}"/>
                    </a:ext>
                  </a:extLst>
                </p:cNvPr>
                <p:cNvGrpSpPr/>
                <p:nvPr/>
              </p:nvGrpSpPr>
              <p:grpSpPr>
                <a:xfrm>
                  <a:off x="5672345" y="1210272"/>
                  <a:ext cx="781676" cy="5434427"/>
                  <a:chOff x="5604611" y="119550"/>
                  <a:chExt cx="781676" cy="6607323"/>
                </a:xfrm>
              </p:grpSpPr>
              <p:sp>
                <p:nvSpPr>
                  <p:cNvPr id="12" name="Rectangle 11">
                    <a:extLst>
                      <a:ext uri="{FF2B5EF4-FFF2-40B4-BE49-F238E27FC236}">
                        <a16:creationId xmlns:a16="http://schemas.microsoft.com/office/drawing/2014/main" id="{D119F2DB-0E38-4A31-831F-2BAF295D2A25}"/>
                      </a:ext>
                    </a:extLst>
                  </p:cNvPr>
                  <p:cNvSpPr/>
                  <p:nvPr/>
                </p:nvSpPr>
                <p:spPr>
                  <a:xfrm>
                    <a:off x="5635694" y="20253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grpSp>
                <p:nvGrpSpPr>
                  <p:cNvPr id="13" name="Group 12">
                    <a:extLst>
                      <a:ext uri="{FF2B5EF4-FFF2-40B4-BE49-F238E27FC236}">
                        <a16:creationId xmlns:a16="http://schemas.microsoft.com/office/drawing/2014/main" id="{AEE5042A-E067-4FB7-BCFF-00BB33BFEDEC}"/>
                      </a:ext>
                    </a:extLst>
                  </p:cNvPr>
                  <p:cNvGrpSpPr/>
                  <p:nvPr/>
                </p:nvGrpSpPr>
                <p:grpSpPr>
                  <a:xfrm>
                    <a:off x="5805714" y="119550"/>
                    <a:ext cx="580573" cy="386869"/>
                    <a:chOff x="5805714" y="609691"/>
                    <a:chExt cx="580573" cy="386869"/>
                  </a:xfrm>
                </p:grpSpPr>
                <p:sp>
                  <p:nvSpPr>
                    <p:cNvPr id="94" name="Rectangle 93">
                      <a:extLst>
                        <a:ext uri="{FF2B5EF4-FFF2-40B4-BE49-F238E27FC236}">
                          <a16:creationId xmlns:a16="http://schemas.microsoft.com/office/drawing/2014/main" id="{9ECC8D50-758B-45D1-9832-058DA749338C}"/>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95" name="Arc 94">
                      <a:extLst>
                        <a:ext uri="{FF2B5EF4-FFF2-40B4-BE49-F238E27FC236}">
                          <a16:creationId xmlns:a16="http://schemas.microsoft.com/office/drawing/2014/main" id="{FC783E55-1922-4926-8D97-EC60526709F7}"/>
                        </a:ext>
                      </a:extLst>
                    </p:cNvPr>
                    <p:cNvSpPr/>
                    <p:nvPr/>
                  </p:nvSpPr>
                  <p:spPr>
                    <a:xfrm>
                      <a:off x="5805714" y="609691"/>
                      <a:ext cx="410553" cy="386869"/>
                    </a:xfrm>
                    <a:prstGeom prst="arc">
                      <a:avLst>
                        <a:gd name="adj1" fmla="val 10333954"/>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grpSp>
              <p:sp>
                <p:nvSpPr>
                  <p:cNvPr id="14" name="Rectangle 13">
                    <a:extLst>
                      <a:ext uri="{FF2B5EF4-FFF2-40B4-BE49-F238E27FC236}">
                        <a16:creationId xmlns:a16="http://schemas.microsoft.com/office/drawing/2014/main" id="{FCB92E0C-F05E-4602-8A6C-A561815032EC}"/>
                      </a:ext>
                    </a:extLst>
                  </p:cNvPr>
                  <p:cNvSpPr/>
                  <p:nvPr/>
                </p:nvSpPr>
                <p:spPr>
                  <a:xfrm>
                    <a:off x="5632035" y="503041"/>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grpSp>
                <p:nvGrpSpPr>
                  <p:cNvPr id="15" name="Group 14">
                    <a:extLst>
                      <a:ext uri="{FF2B5EF4-FFF2-40B4-BE49-F238E27FC236}">
                        <a16:creationId xmlns:a16="http://schemas.microsoft.com/office/drawing/2014/main" id="{E48E30C9-A74F-4C52-AD04-FC9A5CBD8258}"/>
                      </a:ext>
                    </a:extLst>
                  </p:cNvPr>
                  <p:cNvGrpSpPr/>
                  <p:nvPr/>
                </p:nvGrpSpPr>
                <p:grpSpPr>
                  <a:xfrm>
                    <a:off x="5805714" y="430573"/>
                    <a:ext cx="580573" cy="386869"/>
                    <a:chOff x="5805714" y="609691"/>
                    <a:chExt cx="580573" cy="386869"/>
                  </a:xfrm>
                </p:grpSpPr>
                <p:sp>
                  <p:nvSpPr>
                    <p:cNvPr id="92" name="Rectangle 91">
                      <a:extLst>
                        <a:ext uri="{FF2B5EF4-FFF2-40B4-BE49-F238E27FC236}">
                          <a16:creationId xmlns:a16="http://schemas.microsoft.com/office/drawing/2014/main" id="{9D80A7DB-810E-4588-BE25-E9F7C34D3DB1}"/>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93" name="Arc 92">
                      <a:extLst>
                        <a:ext uri="{FF2B5EF4-FFF2-40B4-BE49-F238E27FC236}">
                          <a16:creationId xmlns:a16="http://schemas.microsoft.com/office/drawing/2014/main" id="{0CEE252C-3F6B-425D-A974-8C322FD62AA8}"/>
                        </a:ext>
                      </a:extLst>
                    </p:cNvPr>
                    <p:cNvSpPr/>
                    <p:nvPr/>
                  </p:nvSpPr>
                  <p:spPr>
                    <a:xfrm>
                      <a:off x="5805714" y="609691"/>
                      <a:ext cx="410553" cy="386869"/>
                    </a:xfrm>
                    <a:prstGeom prst="arc">
                      <a:avLst>
                        <a:gd name="adj1" fmla="val 10604954"/>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grpSp>
              <p:sp>
                <p:nvSpPr>
                  <p:cNvPr id="16" name="Rectangle 15">
                    <a:extLst>
                      <a:ext uri="{FF2B5EF4-FFF2-40B4-BE49-F238E27FC236}">
                        <a16:creationId xmlns:a16="http://schemas.microsoft.com/office/drawing/2014/main" id="{A4620A41-830E-412F-B7F4-82B17531460F}"/>
                      </a:ext>
                    </a:extLst>
                  </p:cNvPr>
                  <p:cNvSpPr/>
                  <p:nvPr/>
                </p:nvSpPr>
                <p:spPr>
                  <a:xfrm>
                    <a:off x="5635694" y="81748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17" name="Rectangle 16">
                    <a:extLst>
                      <a:ext uri="{FF2B5EF4-FFF2-40B4-BE49-F238E27FC236}">
                        <a16:creationId xmlns:a16="http://schemas.microsoft.com/office/drawing/2014/main" id="{B8C591D4-C50C-4B67-805A-961945693BE6}"/>
                      </a:ext>
                    </a:extLst>
                  </p:cNvPr>
                  <p:cNvSpPr/>
                  <p:nvPr/>
                </p:nvSpPr>
                <p:spPr>
                  <a:xfrm>
                    <a:off x="5636493" y="1123923"/>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18" name="Rectangle 17">
                    <a:extLst>
                      <a:ext uri="{FF2B5EF4-FFF2-40B4-BE49-F238E27FC236}">
                        <a16:creationId xmlns:a16="http://schemas.microsoft.com/office/drawing/2014/main" id="{461F08B5-15BF-4C63-B54C-7D2001EDCAD3}"/>
                      </a:ext>
                    </a:extLst>
                  </p:cNvPr>
                  <p:cNvSpPr/>
                  <p:nvPr/>
                </p:nvSpPr>
                <p:spPr>
                  <a:xfrm>
                    <a:off x="5633303" y="144082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19" name="Rectangle 18">
                    <a:extLst>
                      <a:ext uri="{FF2B5EF4-FFF2-40B4-BE49-F238E27FC236}">
                        <a16:creationId xmlns:a16="http://schemas.microsoft.com/office/drawing/2014/main" id="{D12C5631-8C0A-4256-BD3E-88D081A7321B}"/>
                      </a:ext>
                    </a:extLst>
                  </p:cNvPr>
                  <p:cNvSpPr/>
                  <p:nvPr/>
                </p:nvSpPr>
                <p:spPr>
                  <a:xfrm>
                    <a:off x="5641689" y="174238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20" name="Rectangle 19">
                    <a:extLst>
                      <a:ext uri="{FF2B5EF4-FFF2-40B4-BE49-F238E27FC236}">
                        <a16:creationId xmlns:a16="http://schemas.microsoft.com/office/drawing/2014/main" id="{D3030D9B-44CF-4F4E-A86E-18A79322376D}"/>
                      </a:ext>
                    </a:extLst>
                  </p:cNvPr>
                  <p:cNvSpPr/>
                  <p:nvPr/>
                </p:nvSpPr>
                <p:spPr>
                  <a:xfrm>
                    <a:off x="5626130" y="2064953"/>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21" name="Rectangle 20">
                    <a:extLst>
                      <a:ext uri="{FF2B5EF4-FFF2-40B4-BE49-F238E27FC236}">
                        <a16:creationId xmlns:a16="http://schemas.microsoft.com/office/drawing/2014/main" id="{0E9F8D11-58D9-4493-A410-DACB43B5E48F}"/>
                      </a:ext>
                    </a:extLst>
                  </p:cNvPr>
                  <p:cNvSpPr/>
                  <p:nvPr/>
                </p:nvSpPr>
                <p:spPr>
                  <a:xfrm>
                    <a:off x="5626130" y="2372116"/>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22" name="Rectangle 21">
                    <a:extLst>
                      <a:ext uri="{FF2B5EF4-FFF2-40B4-BE49-F238E27FC236}">
                        <a16:creationId xmlns:a16="http://schemas.microsoft.com/office/drawing/2014/main" id="{880FA994-AF36-4890-A98D-4750B71B3C59}"/>
                      </a:ext>
                    </a:extLst>
                  </p:cNvPr>
                  <p:cNvSpPr/>
                  <p:nvPr/>
                </p:nvSpPr>
                <p:spPr>
                  <a:xfrm>
                    <a:off x="5633303" y="268452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23" name="Rectangle 22">
                    <a:extLst>
                      <a:ext uri="{FF2B5EF4-FFF2-40B4-BE49-F238E27FC236}">
                        <a16:creationId xmlns:a16="http://schemas.microsoft.com/office/drawing/2014/main" id="{9E5C2FB6-992A-4537-B467-2FCB0FDBDB9F}"/>
                      </a:ext>
                    </a:extLst>
                  </p:cNvPr>
                  <p:cNvSpPr/>
                  <p:nvPr/>
                </p:nvSpPr>
                <p:spPr>
                  <a:xfrm>
                    <a:off x="5633303" y="2985986"/>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24" name="Rectangle 23">
                    <a:extLst>
                      <a:ext uri="{FF2B5EF4-FFF2-40B4-BE49-F238E27FC236}">
                        <a16:creationId xmlns:a16="http://schemas.microsoft.com/office/drawing/2014/main" id="{73193785-12A4-408F-9E7C-27DDBEAFA7BD}"/>
                      </a:ext>
                    </a:extLst>
                  </p:cNvPr>
                  <p:cNvSpPr/>
                  <p:nvPr/>
                </p:nvSpPr>
                <p:spPr>
                  <a:xfrm>
                    <a:off x="5626130" y="330818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25" name="Rectangle 24">
                    <a:extLst>
                      <a:ext uri="{FF2B5EF4-FFF2-40B4-BE49-F238E27FC236}">
                        <a16:creationId xmlns:a16="http://schemas.microsoft.com/office/drawing/2014/main" id="{FF68EA0C-3323-4279-9322-583E0496C340}"/>
                      </a:ext>
                    </a:extLst>
                  </p:cNvPr>
                  <p:cNvSpPr/>
                  <p:nvPr/>
                </p:nvSpPr>
                <p:spPr>
                  <a:xfrm>
                    <a:off x="5618957" y="361510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26" name="Rectangle 25">
                    <a:extLst>
                      <a:ext uri="{FF2B5EF4-FFF2-40B4-BE49-F238E27FC236}">
                        <a16:creationId xmlns:a16="http://schemas.microsoft.com/office/drawing/2014/main" id="{DA8F7F98-A2C1-4622-86E7-4F2038831BBE}"/>
                      </a:ext>
                    </a:extLst>
                  </p:cNvPr>
                  <p:cNvSpPr/>
                  <p:nvPr/>
                </p:nvSpPr>
                <p:spPr>
                  <a:xfrm>
                    <a:off x="5604611" y="392724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27" name="Rectangle 26">
                    <a:extLst>
                      <a:ext uri="{FF2B5EF4-FFF2-40B4-BE49-F238E27FC236}">
                        <a16:creationId xmlns:a16="http://schemas.microsoft.com/office/drawing/2014/main" id="{0A05E640-BFCE-401E-8E58-B95F9FAC8DFA}"/>
                      </a:ext>
                    </a:extLst>
                  </p:cNvPr>
                  <p:cNvSpPr/>
                  <p:nvPr/>
                </p:nvSpPr>
                <p:spPr>
                  <a:xfrm>
                    <a:off x="5611784" y="4239143"/>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28" name="Rectangle 27">
                    <a:extLst>
                      <a:ext uri="{FF2B5EF4-FFF2-40B4-BE49-F238E27FC236}">
                        <a16:creationId xmlns:a16="http://schemas.microsoft.com/office/drawing/2014/main" id="{E054FE0A-3727-4A81-B405-7B2AD3CF46C1}"/>
                      </a:ext>
                    </a:extLst>
                  </p:cNvPr>
                  <p:cNvSpPr/>
                  <p:nvPr/>
                </p:nvSpPr>
                <p:spPr>
                  <a:xfrm>
                    <a:off x="5604611" y="4546182"/>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29" name="Rectangle 28">
                    <a:extLst>
                      <a:ext uri="{FF2B5EF4-FFF2-40B4-BE49-F238E27FC236}">
                        <a16:creationId xmlns:a16="http://schemas.microsoft.com/office/drawing/2014/main" id="{181F776C-2AF8-48ED-A45F-6043E45954BF}"/>
                      </a:ext>
                    </a:extLst>
                  </p:cNvPr>
                  <p:cNvSpPr/>
                  <p:nvPr/>
                </p:nvSpPr>
                <p:spPr>
                  <a:xfrm>
                    <a:off x="5609779" y="485746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30" name="Rectangle 29">
                    <a:extLst>
                      <a:ext uri="{FF2B5EF4-FFF2-40B4-BE49-F238E27FC236}">
                        <a16:creationId xmlns:a16="http://schemas.microsoft.com/office/drawing/2014/main" id="{F411B93B-64DC-40ED-8351-A38502F83EC2}"/>
                      </a:ext>
                    </a:extLst>
                  </p:cNvPr>
                  <p:cNvSpPr/>
                  <p:nvPr/>
                </p:nvSpPr>
                <p:spPr>
                  <a:xfrm>
                    <a:off x="5618957" y="517189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31" name="Rectangle 30">
                    <a:extLst>
                      <a:ext uri="{FF2B5EF4-FFF2-40B4-BE49-F238E27FC236}">
                        <a16:creationId xmlns:a16="http://schemas.microsoft.com/office/drawing/2014/main" id="{6D4EF766-AAA1-4FD1-9EB8-BC7CCAF80F4C}"/>
                      </a:ext>
                    </a:extLst>
                  </p:cNvPr>
                  <p:cNvSpPr/>
                  <p:nvPr/>
                </p:nvSpPr>
                <p:spPr>
                  <a:xfrm>
                    <a:off x="5611784" y="550314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32" name="Rectangle 31">
                    <a:extLst>
                      <a:ext uri="{FF2B5EF4-FFF2-40B4-BE49-F238E27FC236}">
                        <a16:creationId xmlns:a16="http://schemas.microsoft.com/office/drawing/2014/main" id="{CA3BC80A-A5C7-4031-AE04-E1DBB065F990}"/>
                      </a:ext>
                    </a:extLst>
                  </p:cNvPr>
                  <p:cNvSpPr/>
                  <p:nvPr/>
                </p:nvSpPr>
                <p:spPr>
                  <a:xfrm>
                    <a:off x="5604611" y="5797854"/>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33" name="Rectangle 32">
                    <a:extLst>
                      <a:ext uri="{FF2B5EF4-FFF2-40B4-BE49-F238E27FC236}">
                        <a16:creationId xmlns:a16="http://schemas.microsoft.com/office/drawing/2014/main" id="{B2C4E260-0390-4C3C-B29D-AB4732D5F312}"/>
                      </a:ext>
                    </a:extLst>
                  </p:cNvPr>
                  <p:cNvSpPr/>
                  <p:nvPr/>
                </p:nvSpPr>
                <p:spPr>
                  <a:xfrm>
                    <a:off x="5604611" y="609721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34" name="Rectangle 33">
                    <a:extLst>
                      <a:ext uri="{FF2B5EF4-FFF2-40B4-BE49-F238E27FC236}">
                        <a16:creationId xmlns:a16="http://schemas.microsoft.com/office/drawing/2014/main" id="{9CF30D03-0768-4F4A-876B-4064ADC4B962}"/>
                      </a:ext>
                    </a:extLst>
                  </p:cNvPr>
                  <p:cNvSpPr/>
                  <p:nvPr/>
                </p:nvSpPr>
                <p:spPr>
                  <a:xfrm>
                    <a:off x="5611784" y="6412576"/>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grpSp>
                <p:nvGrpSpPr>
                  <p:cNvPr id="35" name="Group 34">
                    <a:extLst>
                      <a:ext uri="{FF2B5EF4-FFF2-40B4-BE49-F238E27FC236}">
                        <a16:creationId xmlns:a16="http://schemas.microsoft.com/office/drawing/2014/main" id="{BDE4CAF1-67FB-4A00-A957-F84932EF37EA}"/>
                      </a:ext>
                    </a:extLst>
                  </p:cNvPr>
                  <p:cNvGrpSpPr/>
                  <p:nvPr/>
                </p:nvGrpSpPr>
                <p:grpSpPr>
                  <a:xfrm>
                    <a:off x="5805714" y="741596"/>
                    <a:ext cx="580573" cy="386869"/>
                    <a:chOff x="5805714" y="609691"/>
                    <a:chExt cx="580573" cy="386869"/>
                  </a:xfrm>
                </p:grpSpPr>
                <p:sp>
                  <p:nvSpPr>
                    <p:cNvPr id="90" name="Rectangle 89">
                      <a:extLst>
                        <a:ext uri="{FF2B5EF4-FFF2-40B4-BE49-F238E27FC236}">
                          <a16:creationId xmlns:a16="http://schemas.microsoft.com/office/drawing/2014/main" id="{74C944AF-D50A-425E-A441-BD46E8CB9783}"/>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91" name="Arc 90">
                      <a:extLst>
                        <a:ext uri="{FF2B5EF4-FFF2-40B4-BE49-F238E27FC236}">
                          <a16:creationId xmlns:a16="http://schemas.microsoft.com/office/drawing/2014/main" id="{AE95EC9D-DB78-417E-AF31-C543DE84C1EE}"/>
                        </a:ext>
                      </a:extLst>
                    </p:cNvPr>
                    <p:cNvSpPr/>
                    <p:nvPr/>
                  </p:nvSpPr>
                  <p:spPr>
                    <a:xfrm>
                      <a:off x="5805714" y="609691"/>
                      <a:ext cx="410553" cy="386869"/>
                    </a:xfrm>
                    <a:prstGeom prst="arc">
                      <a:avLst>
                        <a:gd name="adj1" fmla="val 10757576"/>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36" name="Group 35">
                    <a:extLst>
                      <a:ext uri="{FF2B5EF4-FFF2-40B4-BE49-F238E27FC236}">
                        <a16:creationId xmlns:a16="http://schemas.microsoft.com/office/drawing/2014/main" id="{EC3E0684-8AE8-4214-BF7B-4AAB6B86F600}"/>
                      </a:ext>
                    </a:extLst>
                  </p:cNvPr>
                  <p:cNvGrpSpPr/>
                  <p:nvPr/>
                </p:nvGrpSpPr>
                <p:grpSpPr>
                  <a:xfrm>
                    <a:off x="5805714" y="1052619"/>
                    <a:ext cx="580573" cy="386869"/>
                    <a:chOff x="5805714" y="609691"/>
                    <a:chExt cx="580573" cy="386869"/>
                  </a:xfrm>
                </p:grpSpPr>
                <p:sp>
                  <p:nvSpPr>
                    <p:cNvPr id="88" name="Rectangle 87">
                      <a:extLst>
                        <a:ext uri="{FF2B5EF4-FFF2-40B4-BE49-F238E27FC236}">
                          <a16:creationId xmlns:a16="http://schemas.microsoft.com/office/drawing/2014/main" id="{CF8E04A3-B6B4-4F3C-BB6B-AF9929DDA237}"/>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89" name="Arc 88">
                      <a:extLst>
                        <a:ext uri="{FF2B5EF4-FFF2-40B4-BE49-F238E27FC236}">
                          <a16:creationId xmlns:a16="http://schemas.microsoft.com/office/drawing/2014/main" id="{18A95974-DAB2-4BF8-9192-96278D1744CD}"/>
                        </a:ext>
                      </a:extLst>
                    </p:cNvPr>
                    <p:cNvSpPr/>
                    <p:nvPr/>
                  </p:nvSpPr>
                  <p:spPr>
                    <a:xfrm>
                      <a:off x="5805714" y="609691"/>
                      <a:ext cx="410553" cy="386869"/>
                    </a:xfrm>
                    <a:prstGeom prst="arc">
                      <a:avLst>
                        <a:gd name="adj1" fmla="val 10830485"/>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37" name="Group 36">
                    <a:extLst>
                      <a:ext uri="{FF2B5EF4-FFF2-40B4-BE49-F238E27FC236}">
                        <a16:creationId xmlns:a16="http://schemas.microsoft.com/office/drawing/2014/main" id="{C97BDBFC-6DCF-4D05-9235-AF24FD08B7BA}"/>
                      </a:ext>
                    </a:extLst>
                  </p:cNvPr>
                  <p:cNvGrpSpPr/>
                  <p:nvPr/>
                </p:nvGrpSpPr>
                <p:grpSpPr>
                  <a:xfrm>
                    <a:off x="5805714" y="1363642"/>
                    <a:ext cx="580573" cy="386869"/>
                    <a:chOff x="5805714" y="609691"/>
                    <a:chExt cx="580573" cy="386869"/>
                  </a:xfrm>
                </p:grpSpPr>
                <p:sp>
                  <p:nvSpPr>
                    <p:cNvPr id="86" name="Rectangle 85">
                      <a:extLst>
                        <a:ext uri="{FF2B5EF4-FFF2-40B4-BE49-F238E27FC236}">
                          <a16:creationId xmlns:a16="http://schemas.microsoft.com/office/drawing/2014/main" id="{4AB8CE96-3DF3-4063-9F27-D4DB07BB75EF}"/>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87" name="Arc 86">
                      <a:extLst>
                        <a:ext uri="{FF2B5EF4-FFF2-40B4-BE49-F238E27FC236}">
                          <a16:creationId xmlns:a16="http://schemas.microsoft.com/office/drawing/2014/main" id="{309BD817-14B6-4AA7-A1F6-6EAEFBC3A86F}"/>
                        </a:ext>
                      </a:extLst>
                    </p:cNvPr>
                    <p:cNvSpPr/>
                    <p:nvPr/>
                  </p:nvSpPr>
                  <p:spPr>
                    <a:xfrm>
                      <a:off x="5805714" y="609691"/>
                      <a:ext cx="410553" cy="386869"/>
                    </a:xfrm>
                    <a:prstGeom prst="arc">
                      <a:avLst>
                        <a:gd name="adj1" fmla="val 10809658"/>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38" name="Group 37">
                    <a:extLst>
                      <a:ext uri="{FF2B5EF4-FFF2-40B4-BE49-F238E27FC236}">
                        <a16:creationId xmlns:a16="http://schemas.microsoft.com/office/drawing/2014/main" id="{C6951FED-2BD7-4859-B333-5B1CAEF8AB8D}"/>
                      </a:ext>
                    </a:extLst>
                  </p:cNvPr>
                  <p:cNvGrpSpPr/>
                  <p:nvPr/>
                </p:nvGrpSpPr>
                <p:grpSpPr>
                  <a:xfrm>
                    <a:off x="5805714" y="1674665"/>
                    <a:ext cx="580573" cy="386869"/>
                    <a:chOff x="5805714" y="609691"/>
                    <a:chExt cx="580573" cy="386869"/>
                  </a:xfrm>
                </p:grpSpPr>
                <p:sp>
                  <p:nvSpPr>
                    <p:cNvPr id="84" name="Rectangle 83">
                      <a:extLst>
                        <a:ext uri="{FF2B5EF4-FFF2-40B4-BE49-F238E27FC236}">
                          <a16:creationId xmlns:a16="http://schemas.microsoft.com/office/drawing/2014/main" id="{FE30C63D-F045-40E9-8C54-26DA5BDA0F44}"/>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85" name="Arc 84">
                      <a:extLst>
                        <a:ext uri="{FF2B5EF4-FFF2-40B4-BE49-F238E27FC236}">
                          <a16:creationId xmlns:a16="http://schemas.microsoft.com/office/drawing/2014/main" id="{434A2720-2A66-40B1-AC7E-5C244C6E6EB9}"/>
                        </a:ext>
                      </a:extLst>
                    </p:cNvPr>
                    <p:cNvSpPr/>
                    <p:nvPr/>
                  </p:nvSpPr>
                  <p:spPr>
                    <a:xfrm>
                      <a:off x="5805714" y="609691"/>
                      <a:ext cx="410553" cy="386869"/>
                    </a:xfrm>
                    <a:prstGeom prst="arc">
                      <a:avLst>
                        <a:gd name="adj1" fmla="val 10875716"/>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39" name="Group 38">
                    <a:extLst>
                      <a:ext uri="{FF2B5EF4-FFF2-40B4-BE49-F238E27FC236}">
                        <a16:creationId xmlns:a16="http://schemas.microsoft.com/office/drawing/2014/main" id="{3253887B-E245-4C89-84BB-C89576187B4D}"/>
                      </a:ext>
                    </a:extLst>
                  </p:cNvPr>
                  <p:cNvGrpSpPr/>
                  <p:nvPr/>
                </p:nvGrpSpPr>
                <p:grpSpPr>
                  <a:xfrm>
                    <a:off x="5805714" y="1985688"/>
                    <a:ext cx="580573" cy="386869"/>
                    <a:chOff x="5805714" y="609691"/>
                    <a:chExt cx="580573" cy="386869"/>
                  </a:xfrm>
                </p:grpSpPr>
                <p:sp>
                  <p:nvSpPr>
                    <p:cNvPr id="82" name="Rectangle 81">
                      <a:extLst>
                        <a:ext uri="{FF2B5EF4-FFF2-40B4-BE49-F238E27FC236}">
                          <a16:creationId xmlns:a16="http://schemas.microsoft.com/office/drawing/2014/main" id="{C2935527-C9EF-4950-89BB-EB1207B25EAD}"/>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83" name="Arc 82">
                      <a:extLst>
                        <a:ext uri="{FF2B5EF4-FFF2-40B4-BE49-F238E27FC236}">
                          <a16:creationId xmlns:a16="http://schemas.microsoft.com/office/drawing/2014/main" id="{B885AD0D-2A97-4761-A7E2-81AE7730FF98}"/>
                        </a:ext>
                      </a:extLst>
                    </p:cNvPr>
                    <p:cNvSpPr/>
                    <p:nvPr/>
                  </p:nvSpPr>
                  <p:spPr>
                    <a:xfrm>
                      <a:off x="5805714" y="609691"/>
                      <a:ext cx="410553" cy="386869"/>
                    </a:xfrm>
                    <a:prstGeom prst="arc">
                      <a:avLst>
                        <a:gd name="adj1" fmla="val 10782495"/>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40" name="Group 39">
                    <a:extLst>
                      <a:ext uri="{FF2B5EF4-FFF2-40B4-BE49-F238E27FC236}">
                        <a16:creationId xmlns:a16="http://schemas.microsoft.com/office/drawing/2014/main" id="{B20895E6-FBAD-4249-90F9-43369FD2080F}"/>
                      </a:ext>
                    </a:extLst>
                  </p:cNvPr>
                  <p:cNvGrpSpPr/>
                  <p:nvPr/>
                </p:nvGrpSpPr>
                <p:grpSpPr>
                  <a:xfrm>
                    <a:off x="5805714" y="2296711"/>
                    <a:ext cx="580573" cy="386869"/>
                    <a:chOff x="5805714" y="609691"/>
                    <a:chExt cx="580573" cy="386869"/>
                  </a:xfrm>
                </p:grpSpPr>
                <p:sp>
                  <p:nvSpPr>
                    <p:cNvPr id="80" name="Rectangle 79">
                      <a:extLst>
                        <a:ext uri="{FF2B5EF4-FFF2-40B4-BE49-F238E27FC236}">
                          <a16:creationId xmlns:a16="http://schemas.microsoft.com/office/drawing/2014/main" id="{416F99E9-E132-4AB6-9501-719E390B2951}"/>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81" name="Arc 80">
                      <a:extLst>
                        <a:ext uri="{FF2B5EF4-FFF2-40B4-BE49-F238E27FC236}">
                          <a16:creationId xmlns:a16="http://schemas.microsoft.com/office/drawing/2014/main" id="{7BF41422-E1EF-4A49-906D-7C9E43200378}"/>
                        </a:ext>
                      </a:extLst>
                    </p:cNvPr>
                    <p:cNvSpPr/>
                    <p:nvPr/>
                  </p:nvSpPr>
                  <p:spPr>
                    <a:xfrm>
                      <a:off x="5805714" y="609691"/>
                      <a:ext cx="410553" cy="386869"/>
                    </a:xfrm>
                    <a:prstGeom prst="arc">
                      <a:avLst>
                        <a:gd name="adj1" fmla="val 10837911"/>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41" name="Group 40">
                    <a:extLst>
                      <a:ext uri="{FF2B5EF4-FFF2-40B4-BE49-F238E27FC236}">
                        <a16:creationId xmlns:a16="http://schemas.microsoft.com/office/drawing/2014/main" id="{3A6C8FCE-3906-4A51-8C51-53A21458A79D}"/>
                      </a:ext>
                    </a:extLst>
                  </p:cNvPr>
                  <p:cNvGrpSpPr/>
                  <p:nvPr/>
                </p:nvGrpSpPr>
                <p:grpSpPr>
                  <a:xfrm>
                    <a:off x="5805714" y="2607734"/>
                    <a:ext cx="580573" cy="386869"/>
                    <a:chOff x="5805714" y="609691"/>
                    <a:chExt cx="580573" cy="386869"/>
                  </a:xfrm>
                </p:grpSpPr>
                <p:sp>
                  <p:nvSpPr>
                    <p:cNvPr id="78" name="Rectangle 77">
                      <a:extLst>
                        <a:ext uri="{FF2B5EF4-FFF2-40B4-BE49-F238E27FC236}">
                          <a16:creationId xmlns:a16="http://schemas.microsoft.com/office/drawing/2014/main" id="{01B7306C-C82A-4CBC-8810-B196E2B85FD9}"/>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79" name="Arc 78">
                      <a:extLst>
                        <a:ext uri="{FF2B5EF4-FFF2-40B4-BE49-F238E27FC236}">
                          <a16:creationId xmlns:a16="http://schemas.microsoft.com/office/drawing/2014/main" id="{4309EB4B-A1C1-41B8-9E71-43E4632DE81A}"/>
                        </a:ext>
                      </a:extLst>
                    </p:cNvPr>
                    <p:cNvSpPr/>
                    <p:nvPr/>
                  </p:nvSpPr>
                  <p:spPr>
                    <a:xfrm>
                      <a:off x="5805714" y="609691"/>
                      <a:ext cx="410553" cy="386869"/>
                    </a:xfrm>
                    <a:prstGeom prst="arc">
                      <a:avLst>
                        <a:gd name="adj1" fmla="val 10817170"/>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42" name="Group 41">
                    <a:extLst>
                      <a:ext uri="{FF2B5EF4-FFF2-40B4-BE49-F238E27FC236}">
                        <a16:creationId xmlns:a16="http://schemas.microsoft.com/office/drawing/2014/main" id="{C74B4894-B5D2-4362-964C-D4DC0546060A}"/>
                      </a:ext>
                    </a:extLst>
                  </p:cNvPr>
                  <p:cNvGrpSpPr/>
                  <p:nvPr/>
                </p:nvGrpSpPr>
                <p:grpSpPr>
                  <a:xfrm>
                    <a:off x="5805714" y="2918757"/>
                    <a:ext cx="580573" cy="386869"/>
                    <a:chOff x="5805714" y="609691"/>
                    <a:chExt cx="580573" cy="386869"/>
                  </a:xfrm>
                </p:grpSpPr>
                <p:sp>
                  <p:nvSpPr>
                    <p:cNvPr id="76" name="Rectangle 75">
                      <a:extLst>
                        <a:ext uri="{FF2B5EF4-FFF2-40B4-BE49-F238E27FC236}">
                          <a16:creationId xmlns:a16="http://schemas.microsoft.com/office/drawing/2014/main" id="{DA95D981-4D5B-4F4F-8A82-69838938508F}"/>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77" name="Arc 76">
                      <a:extLst>
                        <a:ext uri="{FF2B5EF4-FFF2-40B4-BE49-F238E27FC236}">
                          <a16:creationId xmlns:a16="http://schemas.microsoft.com/office/drawing/2014/main" id="{E4822634-A39A-4B0D-8399-883328FCA1EE}"/>
                        </a:ext>
                      </a:extLst>
                    </p:cNvPr>
                    <p:cNvSpPr/>
                    <p:nvPr/>
                  </p:nvSpPr>
                  <p:spPr>
                    <a:xfrm>
                      <a:off x="5805714" y="609691"/>
                      <a:ext cx="410553" cy="386869"/>
                    </a:xfrm>
                    <a:prstGeom prst="arc">
                      <a:avLst>
                        <a:gd name="adj1" fmla="val 11220475"/>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43" name="Group 42">
                    <a:extLst>
                      <a:ext uri="{FF2B5EF4-FFF2-40B4-BE49-F238E27FC236}">
                        <a16:creationId xmlns:a16="http://schemas.microsoft.com/office/drawing/2014/main" id="{AC0C8900-7AAE-4DAD-9853-250BA8E46217}"/>
                      </a:ext>
                    </a:extLst>
                  </p:cNvPr>
                  <p:cNvGrpSpPr/>
                  <p:nvPr/>
                </p:nvGrpSpPr>
                <p:grpSpPr>
                  <a:xfrm>
                    <a:off x="5805714" y="3229780"/>
                    <a:ext cx="580573" cy="386869"/>
                    <a:chOff x="5805714" y="609691"/>
                    <a:chExt cx="580573" cy="386869"/>
                  </a:xfrm>
                </p:grpSpPr>
                <p:sp>
                  <p:nvSpPr>
                    <p:cNvPr id="74" name="Rectangle 73">
                      <a:extLst>
                        <a:ext uri="{FF2B5EF4-FFF2-40B4-BE49-F238E27FC236}">
                          <a16:creationId xmlns:a16="http://schemas.microsoft.com/office/drawing/2014/main" id="{8F16C3F5-5111-4385-95DB-684995C5DA9E}"/>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75" name="Arc 74">
                      <a:extLst>
                        <a:ext uri="{FF2B5EF4-FFF2-40B4-BE49-F238E27FC236}">
                          <a16:creationId xmlns:a16="http://schemas.microsoft.com/office/drawing/2014/main" id="{C8E4EC42-A513-472E-AE69-66EF8F71937C}"/>
                        </a:ext>
                      </a:extLst>
                    </p:cNvPr>
                    <p:cNvSpPr/>
                    <p:nvPr/>
                  </p:nvSpPr>
                  <p:spPr>
                    <a:xfrm>
                      <a:off x="5805714" y="609691"/>
                      <a:ext cx="410553" cy="386869"/>
                    </a:xfrm>
                    <a:prstGeom prst="arc">
                      <a:avLst>
                        <a:gd name="adj1" fmla="val 1064800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44" name="Group 43">
                    <a:extLst>
                      <a:ext uri="{FF2B5EF4-FFF2-40B4-BE49-F238E27FC236}">
                        <a16:creationId xmlns:a16="http://schemas.microsoft.com/office/drawing/2014/main" id="{B9DF2A69-06AC-4DC9-B6C7-9A1B9D012585}"/>
                      </a:ext>
                    </a:extLst>
                  </p:cNvPr>
                  <p:cNvGrpSpPr/>
                  <p:nvPr/>
                </p:nvGrpSpPr>
                <p:grpSpPr>
                  <a:xfrm>
                    <a:off x="5805714" y="3540803"/>
                    <a:ext cx="580573" cy="386869"/>
                    <a:chOff x="5805714" y="609691"/>
                    <a:chExt cx="580573" cy="386869"/>
                  </a:xfrm>
                </p:grpSpPr>
                <p:sp>
                  <p:nvSpPr>
                    <p:cNvPr id="72" name="Rectangle 71">
                      <a:extLst>
                        <a:ext uri="{FF2B5EF4-FFF2-40B4-BE49-F238E27FC236}">
                          <a16:creationId xmlns:a16="http://schemas.microsoft.com/office/drawing/2014/main" id="{66D59475-186E-4F7A-A501-ABEDCC08DC98}"/>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73" name="Arc 72">
                      <a:extLst>
                        <a:ext uri="{FF2B5EF4-FFF2-40B4-BE49-F238E27FC236}">
                          <a16:creationId xmlns:a16="http://schemas.microsoft.com/office/drawing/2014/main" id="{55C929AA-C5D4-4A29-94FC-BF99C03F9430}"/>
                        </a:ext>
                      </a:extLst>
                    </p:cNvPr>
                    <p:cNvSpPr/>
                    <p:nvPr/>
                  </p:nvSpPr>
                  <p:spPr>
                    <a:xfrm>
                      <a:off x="5805714" y="609691"/>
                      <a:ext cx="410553" cy="386869"/>
                    </a:xfrm>
                    <a:prstGeom prst="arc">
                      <a:avLst>
                        <a:gd name="adj1" fmla="val 1090146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45" name="Group 44">
                    <a:extLst>
                      <a:ext uri="{FF2B5EF4-FFF2-40B4-BE49-F238E27FC236}">
                        <a16:creationId xmlns:a16="http://schemas.microsoft.com/office/drawing/2014/main" id="{26F5DDE8-77F1-4A19-9A73-FA16AD387091}"/>
                      </a:ext>
                    </a:extLst>
                  </p:cNvPr>
                  <p:cNvGrpSpPr/>
                  <p:nvPr/>
                </p:nvGrpSpPr>
                <p:grpSpPr>
                  <a:xfrm>
                    <a:off x="5805714" y="3851826"/>
                    <a:ext cx="580573" cy="386869"/>
                    <a:chOff x="5805714" y="609691"/>
                    <a:chExt cx="580573" cy="386869"/>
                  </a:xfrm>
                </p:grpSpPr>
                <p:sp>
                  <p:nvSpPr>
                    <p:cNvPr id="70" name="Rectangle 69">
                      <a:extLst>
                        <a:ext uri="{FF2B5EF4-FFF2-40B4-BE49-F238E27FC236}">
                          <a16:creationId xmlns:a16="http://schemas.microsoft.com/office/drawing/2014/main" id="{3975D25C-1E30-46E2-BA99-3037ADE31704}"/>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71" name="Arc 70">
                      <a:extLst>
                        <a:ext uri="{FF2B5EF4-FFF2-40B4-BE49-F238E27FC236}">
                          <a16:creationId xmlns:a16="http://schemas.microsoft.com/office/drawing/2014/main" id="{5489E9B8-DC06-4350-B467-61A9DA0B02A7}"/>
                        </a:ext>
                      </a:extLst>
                    </p:cNvPr>
                    <p:cNvSpPr/>
                    <p:nvPr/>
                  </p:nvSpPr>
                  <p:spPr>
                    <a:xfrm>
                      <a:off x="5805714" y="609691"/>
                      <a:ext cx="410553" cy="386869"/>
                    </a:xfrm>
                    <a:prstGeom prst="arc">
                      <a:avLst>
                        <a:gd name="adj1" fmla="val 11023282"/>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46" name="Group 45">
                    <a:extLst>
                      <a:ext uri="{FF2B5EF4-FFF2-40B4-BE49-F238E27FC236}">
                        <a16:creationId xmlns:a16="http://schemas.microsoft.com/office/drawing/2014/main" id="{0375CE18-5EC1-4881-8142-DC1BC91AD094}"/>
                      </a:ext>
                    </a:extLst>
                  </p:cNvPr>
                  <p:cNvGrpSpPr/>
                  <p:nvPr/>
                </p:nvGrpSpPr>
                <p:grpSpPr>
                  <a:xfrm>
                    <a:off x="5805714" y="4162849"/>
                    <a:ext cx="580573" cy="386869"/>
                    <a:chOff x="5805714" y="609691"/>
                    <a:chExt cx="580573" cy="386869"/>
                  </a:xfrm>
                </p:grpSpPr>
                <p:sp>
                  <p:nvSpPr>
                    <p:cNvPr id="68" name="Rectangle 67">
                      <a:extLst>
                        <a:ext uri="{FF2B5EF4-FFF2-40B4-BE49-F238E27FC236}">
                          <a16:creationId xmlns:a16="http://schemas.microsoft.com/office/drawing/2014/main" id="{10A76D25-919A-40D9-9554-EFE2D3956BE4}"/>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69" name="Arc 68">
                      <a:extLst>
                        <a:ext uri="{FF2B5EF4-FFF2-40B4-BE49-F238E27FC236}">
                          <a16:creationId xmlns:a16="http://schemas.microsoft.com/office/drawing/2014/main" id="{F541D253-66CC-4C59-909C-302800ABEEFC}"/>
                        </a:ext>
                      </a:extLst>
                    </p:cNvPr>
                    <p:cNvSpPr/>
                    <p:nvPr/>
                  </p:nvSpPr>
                  <p:spPr>
                    <a:xfrm>
                      <a:off x="5805714" y="609691"/>
                      <a:ext cx="410553" cy="386869"/>
                    </a:xfrm>
                    <a:prstGeom prst="arc">
                      <a:avLst>
                        <a:gd name="adj1" fmla="val 11168103"/>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47" name="Group 46">
                    <a:extLst>
                      <a:ext uri="{FF2B5EF4-FFF2-40B4-BE49-F238E27FC236}">
                        <a16:creationId xmlns:a16="http://schemas.microsoft.com/office/drawing/2014/main" id="{D86A99F9-8CBA-4BBB-88F7-14582E27C64C}"/>
                      </a:ext>
                    </a:extLst>
                  </p:cNvPr>
                  <p:cNvGrpSpPr/>
                  <p:nvPr/>
                </p:nvGrpSpPr>
                <p:grpSpPr>
                  <a:xfrm>
                    <a:off x="5805714" y="4473872"/>
                    <a:ext cx="580573" cy="386869"/>
                    <a:chOff x="5805714" y="609691"/>
                    <a:chExt cx="580573" cy="386869"/>
                  </a:xfrm>
                </p:grpSpPr>
                <p:sp>
                  <p:nvSpPr>
                    <p:cNvPr id="66" name="Rectangle 65">
                      <a:extLst>
                        <a:ext uri="{FF2B5EF4-FFF2-40B4-BE49-F238E27FC236}">
                          <a16:creationId xmlns:a16="http://schemas.microsoft.com/office/drawing/2014/main" id="{16259704-CA38-4525-8489-D1FECD12BDBC}"/>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67" name="Arc 66">
                      <a:extLst>
                        <a:ext uri="{FF2B5EF4-FFF2-40B4-BE49-F238E27FC236}">
                          <a16:creationId xmlns:a16="http://schemas.microsoft.com/office/drawing/2014/main" id="{40F4FCA1-5992-49D0-8CE6-8488CF6BAF04}"/>
                        </a:ext>
                      </a:extLst>
                    </p:cNvPr>
                    <p:cNvSpPr/>
                    <p:nvPr/>
                  </p:nvSpPr>
                  <p:spPr>
                    <a:xfrm>
                      <a:off x="5805714" y="609691"/>
                      <a:ext cx="410553" cy="386869"/>
                    </a:xfrm>
                    <a:prstGeom prst="arc">
                      <a:avLst>
                        <a:gd name="adj1" fmla="val 11188676"/>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48" name="Group 47">
                    <a:extLst>
                      <a:ext uri="{FF2B5EF4-FFF2-40B4-BE49-F238E27FC236}">
                        <a16:creationId xmlns:a16="http://schemas.microsoft.com/office/drawing/2014/main" id="{F5C59377-7214-4209-BA16-86D5D1DAE2B0}"/>
                      </a:ext>
                    </a:extLst>
                  </p:cNvPr>
                  <p:cNvGrpSpPr/>
                  <p:nvPr/>
                </p:nvGrpSpPr>
                <p:grpSpPr>
                  <a:xfrm>
                    <a:off x="5805714" y="4784895"/>
                    <a:ext cx="580573" cy="386869"/>
                    <a:chOff x="5805714" y="609691"/>
                    <a:chExt cx="580573" cy="386869"/>
                  </a:xfrm>
                </p:grpSpPr>
                <p:sp>
                  <p:nvSpPr>
                    <p:cNvPr id="64" name="Rectangle 63">
                      <a:extLst>
                        <a:ext uri="{FF2B5EF4-FFF2-40B4-BE49-F238E27FC236}">
                          <a16:creationId xmlns:a16="http://schemas.microsoft.com/office/drawing/2014/main" id="{959A5D35-C7AE-458F-BBB5-71CD3A3F97F8}"/>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65" name="Arc 64">
                      <a:extLst>
                        <a:ext uri="{FF2B5EF4-FFF2-40B4-BE49-F238E27FC236}">
                          <a16:creationId xmlns:a16="http://schemas.microsoft.com/office/drawing/2014/main" id="{F490A229-65A6-4DFF-870F-4B92A114A66A}"/>
                        </a:ext>
                      </a:extLst>
                    </p:cNvPr>
                    <p:cNvSpPr/>
                    <p:nvPr/>
                  </p:nvSpPr>
                  <p:spPr>
                    <a:xfrm>
                      <a:off x="5805714" y="609691"/>
                      <a:ext cx="410553" cy="386869"/>
                    </a:xfrm>
                    <a:prstGeom prst="arc">
                      <a:avLst>
                        <a:gd name="adj1" fmla="val 11146438"/>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49" name="Group 48">
                    <a:extLst>
                      <a:ext uri="{FF2B5EF4-FFF2-40B4-BE49-F238E27FC236}">
                        <a16:creationId xmlns:a16="http://schemas.microsoft.com/office/drawing/2014/main" id="{9EC6FFFF-2006-4366-8566-0113AD9F036A}"/>
                      </a:ext>
                    </a:extLst>
                  </p:cNvPr>
                  <p:cNvGrpSpPr/>
                  <p:nvPr/>
                </p:nvGrpSpPr>
                <p:grpSpPr>
                  <a:xfrm>
                    <a:off x="5805714" y="5095918"/>
                    <a:ext cx="580573" cy="386869"/>
                    <a:chOff x="5805714" y="609691"/>
                    <a:chExt cx="580573" cy="386869"/>
                  </a:xfrm>
                </p:grpSpPr>
                <p:sp>
                  <p:nvSpPr>
                    <p:cNvPr id="62" name="Rectangle 61">
                      <a:extLst>
                        <a:ext uri="{FF2B5EF4-FFF2-40B4-BE49-F238E27FC236}">
                          <a16:creationId xmlns:a16="http://schemas.microsoft.com/office/drawing/2014/main" id="{595E399E-0521-4D5B-914F-29C3ADDF2B72}"/>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63" name="Arc 62">
                      <a:extLst>
                        <a:ext uri="{FF2B5EF4-FFF2-40B4-BE49-F238E27FC236}">
                          <a16:creationId xmlns:a16="http://schemas.microsoft.com/office/drawing/2014/main" id="{14739334-2472-4756-B880-7780C40DA407}"/>
                        </a:ext>
                      </a:extLst>
                    </p:cNvPr>
                    <p:cNvSpPr/>
                    <p:nvPr/>
                  </p:nvSpPr>
                  <p:spPr>
                    <a:xfrm>
                      <a:off x="5805714" y="609691"/>
                      <a:ext cx="410553" cy="386869"/>
                    </a:xfrm>
                    <a:prstGeom prst="arc">
                      <a:avLst>
                        <a:gd name="adj1" fmla="val 11122511"/>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50" name="Group 49">
                    <a:extLst>
                      <a:ext uri="{FF2B5EF4-FFF2-40B4-BE49-F238E27FC236}">
                        <a16:creationId xmlns:a16="http://schemas.microsoft.com/office/drawing/2014/main" id="{6D7FEFCF-F5E2-48A4-8DA2-466E3FA530E8}"/>
                      </a:ext>
                    </a:extLst>
                  </p:cNvPr>
                  <p:cNvGrpSpPr/>
                  <p:nvPr/>
                </p:nvGrpSpPr>
                <p:grpSpPr>
                  <a:xfrm>
                    <a:off x="5805714" y="5406941"/>
                    <a:ext cx="580573" cy="386869"/>
                    <a:chOff x="5805714" y="609691"/>
                    <a:chExt cx="580573" cy="386869"/>
                  </a:xfrm>
                </p:grpSpPr>
                <p:sp>
                  <p:nvSpPr>
                    <p:cNvPr id="60" name="Rectangle 59">
                      <a:extLst>
                        <a:ext uri="{FF2B5EF4-FFF2-40B4-BE49-F238E27FC236}">
                          <a16:creationId xmlns:a16="http://schemas.microsoft.com/office/drawing/2014/main" id="{5B8C7798-2FB8-447C-BA5C-ECB75C74E5AD}"/>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61" name="Arc 60">
                      <a:extLst>
                        <a:ext uri="{FF2B5EF4-FFF2-40B4-BE49-F238E27FC236}">
                          <a16:creationId xmlns:a16="http://schemas.microsoft.com/office/drawing/2014/main" id="{DDFE7CA2-AC7D-4CF0-A779-1F7EC6161969}"/>
                        </a:ext>
                      </a:extLst>
                    </p:cNvPr>
                    <p:cNvSpPr/>
                    <p:nvPr/>
                  </p:nvSpPr>
                  <p:spPr>
                    <a:xfrm>
                      <a:off x="5805714" y="609691"/>
                      <a:ext cx="410553" cy="386869"/>
                    </a:xfrm>
                    <a:prstGeom prst="arc">
                      <a:avLst>
                        <a:gd name="adj1" fmla="val 1087916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51" name="Group 50">
                    <a:extLst>
                      <a:ext uri="{FF2B5EF4-FFF2-40B4-BE49-F238E27FC236}">
                        <a16:creationId xmlns:a16="http://schemas.microsoft.com/office/drawing/2014/main" id="{EF6B5FAD-EB1F-43DC-8B99-11CAD21D64C9}"/>
                      </a:ext>
                    </a:extLst>
                  </p:cNvPr>
                  <p:cNvGrpSpPr/>
                  <p:nvPr/>
                </p:nvGrpSpPr>
                <p:grpSpPr>
                  <a:xfrm>
                    <a:off x="5805714" y="5717964"/>
                    <a:ext cx="580573" cy="386869"/>
                    <a:chOff x="5805714" y="609691"/>
                    <a:chExt cx="580573" cy="386869"/>
                  </a:xfrm>
                </p:grpSpPr>
                <p:sp>
                  <p:nvSpPr>
                    <p:cNvPr id="58" name="Rectangle 57">
                      <a:extLst>
                        <a:ext uri="{FF2B5EF4-FFF2-40B4-BE49-F238E27FC236}">
                          <a16:creationId xmlns:a16="http://schemas.microsoft.com/office/drawing/2014/main" id="{B817890A-729D-4FBB-8EF7-DAFD6F73427B}"/>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59" name="Arc 58">
                      <a:extLst>
                        <a:ext uri="{FF2B5EF4-FFF2-40B4-BE49-F238E27FC236}">
                          <a16:creationId xmlns:a16="http://schemas.microsoft.com/office/drawing/2014/main" id="{EAD6132E-2435-4771-A3CC-CCE94E7A9600}"/>
                        </a:ext>
                      </a:extLst>
                    </p:cNvPr>
                    <p:cNvSpPr/>
                    <p:nvPr/>
                  </p:nvSpPr>
                  <p:spPr>
                    <a:xfrm>
                      <a:off x="5805714" y="609691"/>
                      <a:ext cx="410553" cy="386869"/>
                    </a:xfrm>
                    <a:prstGeom prst="arc">
                      <a:avLst>
                        <a:gd name="adj1" fmla="val 1099240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52" name="Group 51">
                    <a:extLst>
                      <a:ext uri="{FF2B5EF4-FFF2-40B4-BE49-F238E27FC236}">
                        <a16:creationId xmlns:a16="http://schemas.microsoft.com/office/drawing/2014/main" id="{2B7006E1-B188-46BA-BAA5-15A960905F4C}"/>
                      </a:ext>
                    </a:extLst>
                  </p:cNvPr>
                  <p:cNvGrpSpPr/>
                  <p:nvPr/>
                </p:nvGrpSpPr>
                <p:grpSpPr>
                  <a:xfrm>
                    <a:off x="5805714" y="6028987"/>
                    <a:ext cx="580573" cy="386869"/>
                    <a:chOff x="5805714" y="609691"/>
                    <a:chExt cx="580573" cy="386869"/>
                  </a:xfrm>
                </p:grpSpPr>
                <p:sp>
                  <p:nvSpPr>
                    <p:cNvPr id="56" name="Rectangle 55">
                      <a:extLst>
                        <a:ext uri="{FF2B5EF4-FFF2-40B4-BE49-F238E27FC236}">
                          <a16:creationId xmlns:a16="http://schemas.microsoft.com/office/drawing/2014/main" id="{D01250CF-AFA1-4A19-B3C7-7F163609380B}"/>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57" name="Arc 56">
                      <a:extLst>
                        <a:ext uri="{FF2B5EF4-FFF2-40B4-BE49-F238E27FC236}">
                          <a16:creationId xmlns:a16="http://schemas.microsoft.com/office/drawing/2014/main" id="{1014BA5C-C370-44EB-84DA-2D69E36CE6C3}"/>
                        </a:ext>
                      </a:extLst>
                    </p:cNvPr>
                    <p:cNvSpPr/>
                    <p:nvPr/>
                  </p:nvSpPr>
                  <p:spPr>
                    <a:xfrm>
                      <a:off x="5805714" y="609691"/>
                      <a:ext cx="410553" cy="386869"/>
                    </a:xfrm>
                    <a:prstGeom prst="arc">
                      <a:avLst>
                        <a:gd name="adj1" fmla="val 11197210"/>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53" name="Group 52">
                    <a:extLst>
                      <a:ext uri="{FF2B5EF4-FFF2-40B4-BE49-F238E27FC236}">
                        <a16:creationId xmlns:a16="http://schemas.microsoft.com/office/drawing/2014/main" id="{AD8CB7E5-EBC4-4791-B93B-D0B41B862B83}"/>
                      </a:ext>
                    </a:extLst>
                  </p:cNvPr>
                  <p:cNvGrpSpPr/>
                  <p:nvPr/>
                </p:nvGrpSpPr>
                <p:grpSpPr>
                  <a:xfrm>
                    <a:off x="5805714" y="6340004"/>
                    <a:ext cx="580573" cy="386869"/>
                    <a:chOff x="5805714" y="609691"/>
                    <a:chExt cx="580573" cy="386869"/>
                  </a:xfrm>
                </p:grpSpPr>
                <p:sp>
                  <p:nvSpPr>
                    <p:cNvPr id="54" name="Rectangle 53">
                      <a:extLst>
                        <a:ext uri="{FF2B5EF4-FFF2-40B4-BE49-F238E27FC236}">
                          <a16:creationId xmlns:a16="http://schemas.microsoft.com/office/drawing/2014/main" id="{CF456FF3-391C-4C8E-A128-A413BDBBB225}"/>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55" name="Arc 54">
                      <a:extLst>
                        <a:ext uri="{FF2B5EF4-FFF2-40B4-BE49-F238E27FC236}">
                          <a16:creationId xmlns:a16="http://schemas.microsoft.com/office/drawing/2014/main" id="{8838FE2A-04D7-44E3-97C3-54338832CB9A}"/>
                        </a:ext>
                      </a:extLst>
                    </p:cNvPr>
                    <p:cNvSpPr/>
                    <p:nvPr/>
                  </p:nvSpPr>
                  <p:spPr>
                    <a:xfrm>
                      <a:off x="5805714" y="609691"/>
                      <a:ext cx="410553" cy="386869"/>
                    </a:xfrm>
                    <a:prstGeom prst="arc">
                      <a:avLst>
                        <a:gd name="adj1" fmla="val 11129801"/>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grpSp>
            </p:grpSp>
          </p:grpSp>
        </p:grpSp>
      </p:grpSp>
      <p:sp>
        <p:nvSpPr>
          <p:cNvPr id="103" name="TextBox 102">
            <a:extLst>
              <a:ext uri="{FF2B5EF4-FFF2-40B4-BE49-F238E27FC236}">
                <a16:creationId xmlns:a16="http://schemas.microsoft.com/office/drawing/2014/main" id="{F2C903F3-C80B-4C65-BBE4-42679B3787E3}"/>
              </a:ext>
            </a:extLst>
          </p:cNvPr>
          <p:cNvSpPr txBox="1"/>
          <p:nvPr/>
        </p:nvSpPr>
        <p:spPr>
          <a:xfrm>
            <a:off x="6549363" y="1033614"/>
            <a:ext cx="5058870" cy="523220"/>
          </a:xfrm>
          <a:prstGeom prst="rect">
            <a:avLst/>
          </a:prstGeom>
          <a:noFill/>
        </p:spPr>
        <p:txBody>
          <a:bodyPr wrap="square" rtlCol="0">
            <a:spAutoFit/>
          </a:bodyPr>
          <a:lstStyle/>
          <a:p>
            <a:pPr algn="ctr"/>
            <a:r>
              <a:rPr lang="ar-EG" sz="2800" b="1" dirty="0">
                <a:ln>
                  <a:solidFill>
                    <a:srgbClr val="00B0F0"/>
                  </a:solidFill>
                </a:ln>
                <a:solidFill>
                  <a:srgbClr val="00B0F0"/>
                </a:solidFill>
                <a:effectLst/>
                <a:latin typeface="Sakkal Majalla" pitchFamily="2" charset="-78"/>
                <a:cs typeface="Sakkal Majalla" pitchFamily="2" charset="-78"/>
              </a:rPr>
              <a:t>الذكاء الاصطناعي ومحركات البحث</a:t>
            </a:r>
          </a:p>
        </p:txBody>
      </p:sp>
      <p:sp>
        <p:nvSpPr>
          <p:cNvPr id="104" name="TextBox 103">
            <a:extLst>
              <a:ext uri="{FF2B5EF4-FFF2-40B4-BE49-F238E27FC236}">
                <a16:creationId xmlns:a16="http://schemas.microsoft.com/office/drawing/2014/main" id="{BC486640-E351-43E9-B9E2-9FE71880CCBD}"/>
              </a:ext>
            </a:extLst>
          </p:cNvPr>
          <p:cNvSpPr txBox="1"/>
          <p:nvPr/>
        </p:nvSpPr>
        <p:spPr>
          <a:xfrm>
            <a:off x="6472877" y="1694770"/>
            <a:ext cx="4715038" cy="3416320"/>
          </a:xfrm>
          <a:prstGeom prst="rect">
            <a:avLst/>
          </a:prstGeom>
          <a:noFill/>
        </p:spPr>
        <p:txBody>
          <a:bodyPr wrap="square" rtlCol="0">
            <a:spAutoFit/>
          </a:bodyPr>
          <a:lstStyle/>
          <a:p>
            <a:pPr marL="357188" lvl="0"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الذكاء الاصطناعي في تحسين محركات البحث.</a:t>
            </a:r>
          </a:p>
          <a:p>
            <a:pPr marL="357188" lvl="0"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أشهر خوارزميات الذكاء الاصطناعي.</a:t>
            </a:r>
          </a:p>
          <a:p>
            <a:pPr marL="357188" lvl="0"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كيف تعمل خوارزميات الذكاء الاصطناعي؟</a:t>
            </a:r>
          </a:p>
          <a:p>
            <a:pPr marL="357188" lvl="0"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ما هي المشاكل التي تحلها خوارزميات الذكاء الاصطناعي في مختلف المجالات؟</a:t>
            </a:r>
          </a:p>
          <a:p>
            <a:pPr marL="357188" lvl="0"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الفرق بين خوارزمية </a:t>
            </a:r>
            <a:r>
              <a:rPr lang="en-US" sz="2400" dirty="0">
                <a:ln>
                  <a:solidFill>
                    <a:srgbClr val="002060"/>
                  </a:solidFill>
                </a:ln>
                <a:solidFill>
                  <a:prstClr val="black">
                    <a:lumMod val="95000"/>
                    <a:lumOff val="5000"/>
                  </a:prstClr>
                </a:solidFill>
                <a:latin typeface="Sakkal Majalla" pitchFamily="2" charset="-78"/>
                <a:cs typeface="Sakkal Majalla" pitchFamily="2" charset="-78"/>
              </a:rPr>
              <a:t>Q-Learning </a:t>
            </a:r>
            <a:r>
              <a:rPr lang="ar-EG" sz="2400" dirty="0">
                <a:ln>
                  <a:solidFill>
                    <a:srgbClr val="002060"/>
                  </a:solidFill>
                </a:ln>
                <a:solidFill>
                  <a:prstClr val="black">
                    <a:lumMod val="95000"/>
                    <a:lumOff val="5000"/>
                  </a:prstClr>
                </a:solidFill>
                <a:latin typeface="Sakkal Majalla" pitchFamily="2" charset="-78"/>
                <a:cs typeface="Sakkal Majalla" pitchFamily="2" charset="-78"/>
              </a:rPr>
              <a:t>و</a:t>
            </a:r>
            <a:r>
              <a:rPr lang="en-US" sz="2400" dirty="0" err="1">
                <a:ln>
                  <a:solidFill>
                    <a:srgbClr val="002060"/>
                  </a:solidFill>
                </a:ln>
                <a:solidFill>
                  <a:prstClr val="black">
                    <a:lumMod val="95000"/>
                    <a:lumOff val="5000"/>
                  </a:prstClr>
                </a:solidFill>
                <a:latin typeface="Sakkal Majalla" pitchFamily="2" charset="-78"/>
                <a:cs typeface="Sakkal Majalla" pitchFamily="2" charset="-78"/>
              </a:rPr>
              <a:t>Sarsa</a:t>
            </a:r>
            <a:endParaRPr lang="en-US" sz="2400" dirty="0">
              <a:ln>
                <a:solidFill>
                  <a:srgbClr val="002060"/>
                </a:solidFill>
              </a:ln>
              <a:solidFill>
                <a:prstClr val="black">
                  <a:lumMod val="95000"/>
                  <a:lumOff val="5000"/>
                </a:prstClr>
              </a:solidFill>
              <a:latin typeface="Sakkal Majalla" pitchFamily="2" charset="-78"/>
              <a:cs typeface="Sakkal Majalla" pitchFamily="2" charset="-78"/>
            </a:endParaRPr>
          </a:p>
        </p:txBody>
      </p:sp>
      <p:sp>
        <p:nvSpPr>
          <p:cNvPr id="107" name="TextBox 106">
            <a:extLst>
              <a:ext uri="{FF2B5EF4-FFF2-40B4-BE49-F238E27FC236}">
                <a16:creationId xmlns:a16="http://schemas.microsoft.com/office/drawing/2014/main" id="{B1FBF4D5-CE44-480D-BC29-B88EB2D96005}"/>
              </a:ext>
            </a:extLst>
          </p:cNvPr>
          <p:cNvSpPr txBox="1"/>
          <p:nvPr/>
        </p:nvSpPr>
        <p:spPr>
          <a:xfrm>
            <a:off x="11277138" y="4077156"/>
            <a:ext cx="553998" cy="2542151"/>
          </a:xfrm>
          <a:prstGeom prst="rect">
            <a:avLst/>
          </a:prstGeom>
          <a:noFill/>
        </p:spPr>
        <p:txBody>
          <a:bodyPr vert="vert270"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JO" sz="2400" b="1" i="0" u="none" strike="noStrike" kern="0" cap="none" spc="-15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اليوم التدريبي الخامس</a:t>
            </a:r>
            <a:endParaRPr kumimoji="0" lang="en-US" sz="2400" b="1" i="0" u="none" strike="noStrike" kern="0" cap="none" spc="-15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
        <p:nvSpPr>
          <p:cNvPr id="109" name="Slide Number Placeholder 108"/>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73079031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07"/>
                                        </p:tgtEl>
                                        <p:attrNameLst>
                                          <p:attrName>style.visibility</p:attrName>
                                        </p:attrNameLst>
                                      </p:cBhvr>
                                      <p:to>
                                        <p:strVal val="visible"/>
                                      </p:to>
                                    </p:set>
                                    <p:animEffect transition="in" filter="randombar(horizontal)">
                                      <p:cBhvr>
                                        <p:cTn id="10" dur="500"/>
                                        <p:tgtEl>
                                          <p:spTgt spid="107"/>
                                        </p:tgtEl>
                                      </p:cBhvr>
                                    </p:animEffect>
                                  </p:childTnLst>
                                </p:cTn>
                              </p:par>
                              <p:par>
                                <p:cTn id="11" presetID="2" presetClass="entr" presetSubtype="4" fill="hold" grpId="0" nodeType="withEffect">
                                  <p:stCondLst>
                                    <p:cond delay="0"/>
                                  </p:stCondLst>
                                  <p:childTnLst>
                                    <p:set>
                                      <p:cBhvr>
                                        <p:cTn id="12" dur="1" fill="hold">
                                          <p:stCondLst>
                                            <p:cond delay="0"/>
                                          </p:stCondLst>
                                        </p:cTn>
                                        <p:tgtEl>
                                          <p:spTgt spid="103"/>
                                        </p:tgtEl>
                                        <p:attrNameLst>
                                          <p:attrName>style.visibility</p:attrName>
                                        </p:attrNameLst>
                                      </p:cBhvr>
                                      <p:to>
                                        <p:strVal val="visible"/>
                                      </p:to>
                                    </p:set>
                                    <p:anim calcmode="lin" valueType="num">
                                      <p:cBhvr additive="base">
                                        <p:cTn id="13" dur="500" fill="hold"/>
                                        <p:tgtEl>
                                          <p:spTgt spid="103"/>
                                        </p:tgtEl>
                                        <p:attrNameLst>
                                          <p:attrName>ppt_x</p:attrName>
                                        </p:attrNameLst>
                                      </p:cBhvr>
                                      <p:tavLst>
                                        <p:tav tm="0">
                                          <p:val>
                                            <p:strVal val="#ppt_x"/>
                                          </p:val>
                                        </p:tav>
                                        <p:tav tm="100000">
                                          <p:val>
                                            <p:strVal val="#ppt_x"/>
                                          </p:val>
                                        </p:tav>
                                      </p:tavLst>
                                    </p:anim>
                                    <p:anim calcmode="lin" valueType="num">
                                      <p:cBhvr additive="base">
                                        <p:cTn id="14" dur="500" fill="hold"/>
                                        <p:tgtEl>
                                          <p:spTgt spid="10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104">
                                            <p:txEl>
                                              <p:pRg st="0" end="0"/>
                                            </p:txEl>
                                          </p:spTgt>
                                        </p:tgtEl>
                                        <p:attrNameLst>
                                          <p:attrName>style.visibility</p:attrName>
                                        </p:attrNameLst>
                                      </p:cBhvr>
                                      <p:to>
                                        <p:strVal val="visible"/>
                                      </p:to>
                                    </p:set>
                                    <p:animEffect transition="in" filter="barn(inVertical)">
                                      <p:cBhvr>
                                        <p:cTn id="19" dur="500"/>
                                        <p:tgtEl>
                                          <p:spTgt spid="104">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104">
                                            <p:txEl>
                                              <p:pRg st="1" end="1"/>
                                            </p:txEl>
                                          </p:spTgt>
                                        </p:tgtEl>
                                        <p:attrNameLst>
                                          <p:attrName>style.visibility</p:attrName>
                                        </p:attrNameLst>
                                      </p:cBhvr>
                                      <p:to>
                                        <p:strVal val="visible"/>
                                      </p:to>
                                    </p:set>
                                    <p:animEffect transition="in" filter="barn(inVertical)">
                                      <p:cBhvr>
                                        <p:cTn id="24" dur="500"/>
                                        <p:tgtEl>
                                          <p:spTgt spid="104">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104">
                                            <p:txEl>
                                              <p:pRg st="2" end="2"/>
                                            </p:txEl>
                                          </p:spTgt>
                                        </p:tgtEl>
                                        <p:attrNameLst>
                                          <p:attrName>style.visibility</p:attrName>
                                        </p:attrNameLst>
                                      </p:cBhvr>
                                      <p:to>
                                        <p:strVal val="visible"/>
                                      </p:to>
                                    </p:set>
                                    <p:animEffect transition="in" filter="barn(inVertical)">
                                      <p:cBhvr>
                                        <p:cTn id="29" dur="500"/>
                                        <p:tgtEl>
                                          <p:spTgt spid="104">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nodeType="clickEffect">
                                  <p:stCondLst>
                                    <p:cond delay="0"/>
                                  </p:stCondLst>
                                  <p:childTnLst>
                                    <p:set>
                                      <p:cBhvr>
                                        <p:cTn id="33" dur="1" fill="hold">
                                          <p:stCondLst>
                                            <p:cond delay="0"/>
                                          </p:stCondLst>
                                        </p:cTn>
                                        <p:tgtEl>
                                          <p:spTgt spid="104">
                                            <p:txEl>
                                              <p:pRg st="3" end="3"/>
                                            </p:txEl>
                                          </p:spTgt>
                                        </p:tgtEl>
                                        <p:attrNameLst>
                                          <p:attrName>style.visibility</p:attrName>
                                        </p:attrNameLst>
                                      </p:cBhvr>
                                      <p:to>
                                        <p:strVal val="visible"/>
                                      </p:to>
                                    </p:set>
                                    <p:animEffect transition="in" filter="barn(inVertical)">
                                      <p:cBhvr>
                                        <p:cTn id="34" dur="500"/>
                                        <p:tgtEl>
                                          <p:spTgt spid="104">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nodeType="clickEffect">
                                  <p:stCondLst>
                                    <p:cond delay="0"/>
                                  </p:stCondLst>
                                  <p:childTnLst>
                                    <p:set>
                                      <p:cBhvr>
                                        <p:cTn id="38" dur="1" fill="hold">
                                          <p:stCondLst>
                                            <p:cond delay="0"/>
                                          </p:stCondLst>
                                        </p:cTn>
                                        <p:tgtEl>
                                          <p:spTgt spid="104">
                                            <p:txEl>
                                              <p:pRg st="4" end="4"/>
                                            </p:txEl>
                                          </p:spTgt>
                                        </p:tgtEl>
                                        <p:attrNameLst>
                                          <p:attrName>style.visibility</p:attrName>
                                        </p:attrNameLst>
                                      </p:cBhvr>
                                      <p:to>
                                        <p:strVal val="visible"/>
                                      </p:to>
                                    </p:set>
                                    <p:animEffect transition="in" filter="barn(inVertical)">
                                      <p:cBhvr>
                                        <p:cTn id="39" dur="500"/>
                                        <p:tgtEl>
                                          <p:spTgt spid="10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p:bldP spid="107" grpId="0"/>
    </p:bldLst>
  </p:timing>
</p:sld>
</file>

<file path=ppt/slides/slide50.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50</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مجالات الذكاء الاصطناعي</a:t>
            </a:r>
          </a:p>
        </p:txBody>
      </p:sp>
      <p:grpSp>
        <p:nvGrpSpPr>
          <p:cNvPr id="5" name="Group 4"/>
          <p:cNvGrpSpPr/>
          <p:nvPr/>
        </p:nvGrpSpPr>
        <p:grpSpPr>
          <a:xfrm>
            <a:off x="3489960" y="1522578"/>
            <a:ext cx="4807316" cy="876042"/>
            <a:chOff x="-904622" y="-77618"/>
            <a:chExt cx="2422907" cy="495288"/>
          </a:xfrm>
        </p:grpSpPr>
        <p:pic>
          <p:nvPicPr>
            <p:cNvPr id="6" name="Picture 5" descr="C:\Users\Google\Desktop\New folder\rrrrrrrrrrrrr1_0007_Vector-Smart-Object.png"/>
            <p:cNvPicPr>
              <a:picLocks noChangeAspect="1"/>
            </p:cNvPicPr>
            <p:nvPr/>
          </p:nvPicPr>
          <p:blipFill rotWithShape="1">
            <a:blip r:embed="rId5" cstate="print">
              <a:extLst>
                <a:ext uri="{28A0092B-C50C-407E-A947-70E740481C1C}">
                  <a14:useLocalDpi xmlns:a14="http://schemas.microsoft.com/office/drawing/2010/main" val="0"/>
                </a:ext>
              </a:extLst>
            </a:blip>
            <a:srcRect t="40052"/>
            <a:stretch/>
          </p:blipFill>
          <p:spPr bwMode="auto">
            <a:xfrm>
              <a:off x="0" y="55085"/>
              <a:ext cx="1518285" cy="362585"/>
            </a:xfrm>
            <a:prstGeom prst="rect">
              <a:avLst/>
            </a:prstGeom>
            <a:noFill/>
            <a:ln>
              <a:noFill/>
            </a:ln>
            <a:extLst>
              <a:ext uri="{53640926-AAD7-44D8-BBD7-CCE9431645EC}">
                <a14:shadowObscured xmlns:a14="http://schemas.microsoft.com/office/drawing/2010/main"/>
              </a:ext>
            </a:extLst>
          </p:spPr>
        </p:pic>
        <p:sp>
          <p:nvSpPr>
            <p:cNvPr id="7" name="Rectangle 6"/>
            <p:cNvSpPr/>
            <p:nvPr/>
          </p:nvSpPr>
          <p:spPr>
            <a:xfrm>
              <a:off x="-904622" y="-77618"/>
              <a:ext cx="2358851" cy="36205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a:lnSpc>
                  <a:spcPct val="107000"/>
                </a:lnSpc>
                <a:spcAft>
                  <a:spcPts val="800"/>
                </a:spcAft>
              </a:pPr>
              <a:r>
                <a:rPr lang="ar-SA"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يتكون النظام الخبير من 3 أجزاء رئيسية</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8" name="Group 7"/>
          <p:cNvGrpSpPr/>
          <p:nvPr/>
        </p:nvGrpSpPr>
        <p:grpSpPr>
          <a:xfrm>
            <a:off x="1482411" y="2774929"/>
            <a:ext cx="3046719" cy="2800009"/>
            <a:chOff x="1228020" y="2833545"/>
            <a:chExt cx="3046719" cy="2800009"/>
          </a:xfrm>
        </p:grpSpPr>
        <p:pic>
          <p:nvPicPr>
            <p:cNvPr id="9" name="Picture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228020" y="2833545"/>
              <a:ext cx="3046719" cy="2800009"/>
            </a:xfrm>
            <a:prstGeom prst="rect">
              <a:avLst/>
            </a:prstGeom>
          </p:spPr>
        </p:pic>
        <p:sp>
          <p:nvSpPr>
            <p:cNvPr id="10" name="Rectangle 9"/>
            <p:cNvSpPr/>
            <p:nvPr/>
          </p:nvSpPr>
          <p:spPr>
            <a:xfrm>
              <a:off x="2163367" y="3742006"/>
              <a:ext cx="1481206" cy="1077218"/>
            </a:xfrm>
            <a:prstGeom prst="rect">
              <a:avLst/>
            </a:prstGeom>
          </p:spPr>
          <p:txBody>
            <a:bodyPr wrap="square">
              <a:spAutoFit/>
            </a:bodyPr>
            <a:lstStyle/>
            <a:p>
              <a:pPr algn="ctr"/>
              <a:r>
                <a:rPr lang="ar-EG" sz="3200" b="1" dirty="0">
                  <a:solidFill>
                    <a:srgbClr val="002060"/>
                  </a:solidFill>
                  <a:latin typeface="Sakkal Majalla" panose="02000000000000000000" pitchFamily="2" charset="-78"/>
                  <a:cs typeface="Sakkal Majalla" panose="02000000000000000000" pitchFamily="2" charset="-78"/>
                </a:rPr>
                <a:t>قاعدة معرفة </a:t>
              </a:r>
            </a:p>
          </p:txBody>
        </p:sp>
      </p:grpSp>
      <p:grpSp>
        <p:nvGrpSpPr>
          <p:cNvPr id="11" name="Group 10"/>
          <p:cNvGrpSpPr/>
          <p:nvPr/>
        </p:nvGrpSpPr>
        <p:grpSpPr>
          <a:xfrm>
            <a:off x="5041101" y="2774929"/>
            <a:ext cx="3115084" cy="2800009"/>
            <a:chOff x="4786710" y="2833545"/>
            <a:chExt cx="3115084" cy="2800009"/>
          </a:xfrm>
        </p:grpSpPr>
        <p:pic>
          <p:nvPicPr>
            <p:cNvPr id="12" name="Picture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786710" y="2833545"/>
              <a:ext cx="3115084" cy="2800009"/>
            </a:xfrm>
            <a:prstGeom prst="rect">
              <a:avLst/>
            </a:prstGeom>
          </p:spPr>
        </p:pic>
        <p:sp>
          <p:nvSpPr>
            <p:cNvPr id="13" name="Rectangle 12"/>
            <p:cNvSpPr/>
            <p:nvPr/>
          </p:nvSpPr>
          <p:spPr>
            <a:xfrm>
              <a:off x="5866649" y="3742006"/>
              <a:ext cx="1378211" cy="1077218"/>
            </a:xfrm>
            <a:prstGeom prst="rect">
              <a:avLst/>
            </a:prstGeom>
          </p:spPr>
          <p:txBody>
            <a:bodyPr wrap="square">
              <a:spAutoFit/>
            </a:bodyPr>
            <a:lstStyle/>
            <a:p>
              <a:pPr algn="ctr"/>
              <a:r>
                <a:rPr lang="ar-EG" sz="3200" b="1" dirty="0">
                  <a:solidFill>
                    <a:srgbClr val="002060"/>
                  </a:solidFill>
                  <a:latin typeface="Sakkal Majalla" panose="02000000000000000000" pitchFamily="2" charset="-78"/>
                  <a:cs typeface="Sakkal Majalla" panose="02000000000000000000" pitchFamily="2" charset="-78"/>
                </a:rPr>
                <a:t>محرك الاستدلال </a:t>
              </a:r>
            </a:p>
          </p:txBody>
        </p:sp>
      </p:grpSp>
      <p:grpSp>
        <p:nvGrpSpPr>
          <p:cNvPr id="14" name="Group 13"/>
          <p:cNvGrpSpPr/>
          <p:nvPr/>
        </p:nvGrpSpPr>
        <p:grpSpPr>
          <a:xfrm>
            <a:off x="8532803" y="2774928"/>
            <a:ext cx="3070498" cy="2800009"/>
            <a:chOff x="8278412" y="2833544"/>
            <a:chExt cx="3070498" cy="2800009"/>
          </a:xfrm>
        </p:grpSpPr>
        <p:pic>
          <p:nvPicPr>
            <p:cNvPr id="15" name="Picture 1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278412" y="2833544"/>
              <a:ext cx="3070498" cy="2800009"/>
            </a:xfrm>
            <a:prstGeom prst="rect">
              <a:avLst/>
            </a:prstGeom>
          </p:spPr>
        </p:pic>
        <p:sp>
          <p:nvSpPr>
            <p:cNvPr id="16" name="Rectangle 15"/>
            <p:cNvSpPr/>
            <p:nvPr/>
          </p:nvSpPr>
          <p:spPr>
            <a:xfrm>
              <a:off x="9081481" y="3742006"/>
              <a:ext cx="1722507" cy="1077218"/>
            </a:xfrm>
            <a:prstGeom prst="rect">
              <a:avLst/>
            </a:prstGeom>
          </p:spPr>
          <p:txBody>
            <a:bodyPr wrap="square">
              <a:spAutoFit/>
            </a:bodyPr>
            <a:lstStyle/>
            <a:p>
              <a:pPr algn="ctr"/>
              <a:r>
                <a:rPr lang="ar-EG" sz="3200" b="1" dirty="0">
                  <a:solidFill>
                    <a:srgbClr val="002060"/>
                  </a:solidFill>
                  <a:latin typeface="Sakkal Majalla" panose="02000000000000000000" pitchFamily="2" charset="-78"/>
                  <a:cs typeface="Sakkal Majalla" panose="02000000000000000000" pitchFamily="2" charset="-78"/>
                </a:rPr>
                <a:t>واجهة المستخدم </a:t>
              </a:r>
            </a:p>
          </p:txBody>
        </p:sp>
      </p:grpSp>
    </p:spTree>
    <p:extLst>
      <p:ext uri="{BB962C8B-B14F-4D97-AF65-F5344CB8AC3E}">
        <p14:creationId xmlns:p14="http://schemas.microsoft.com/office/powerpoint/2010/main" val="426309020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5" presetClass="entr" presetSubtype="0"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1000" fill="hold"/>
                                        <p:tgtEl>
                                          <p:spTgt spid="8"/>
                                        </p:tgtEl>
                                        <p:attrNameLst>
                                          <p:attrName>ppt_w</p:attrName>
                                        </p:attrNameLst>
                                      </p:cBhvr>
                                      <p:tavLst>
                                        <p:tav tm="0">
                                          <p:val>
                                            <p:fltVal val="0"/>
                                          </p:val>
                                        </p:tav>
                                        <p:tav tm="100000">
                                          <p:val>
                                            <p:strVal val="#ppt_w"/>
                                          </p:val>
                                        </p:tav>
                                      </p:tavLst>
                                    </p:anim>
                                    <p:anim calcmode="lin" valueType="num">
                                      <p:cBhvr>
                                        <p:cTn id="14" dur="1000" fill="hold"/>
                                        <p:tgtEl>
                                          <p:spTgt spid="8"/>
                                        </p:tgtEl>
                                        <p:attrNameLst>
                                          <p:attrName>ppt_h</p:attrName>
                                        </p:attrNameLst>
                                      </p:cBhvr>
                                      <p:tavLst>
                                        <p:tav tm="0">
                                          <p:val>
                                            <p:fltVal val="0"/>
                                          </p:val>
                                        </p:tav>
                                        <p:tav tm="100000">
                                          <p:val>
                                            <p:strVal val="#ppt_h"/>
                                          </p:val>
                                        </p:tav>
                                      </p:tavLst>
                                    </p:anim>
                                    <p:anim calcmode="lin" valueType="num">
                                      <p:cBhvr>
                                        <p:cTn id="15"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7" fill="hold">
                      <p:stCondLst>
                        <p:cond delay="indefinite"/>
                      </p:stCondLst>
                      <p:childTnLst>
                        <p:par>
                          <p:cTn id="18" fill="hold">
                            <p:stCondLst>
                              <p:cond delay="0"/>
                            </p:stCondLst>
                            <p:childTnLst>
                              <p:par>
                                <p:cTn id="19" presetID="15" presetClass="entr" presetSubtype="0"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1000" fill="hold"/>
                                        <p:tgtEl>
                                          <p:spTgt spid="11"/>
                                        </p:tgtEl>
                                        <p:attrNameLst>
                                          <p:attrName>ppt_w</p:attrName>
                                        </p:attrNameLst>
                                      </p:cBhvr>
                                      <p:tavLst>
                                        <p:tav tm="0">
                                          <p:val>
                                            <p:fltVal val="0"/>
                                          </p:val>
                                        </p:tav>
                                        <p:tav tm="100000">
                                          <p:val>
                                            <p:strVal val="#ppt_w"/>
                                          </p:val>
                                        </p:tav>
                                      </p:tavLst>
                                    </p:anim>
                                    <p:anim calcmode="lin" valueType="num">
                                      <p:cBhvr>
                                        <p:cTn id="22" dur="1000" fill="hold"/>
                                        <p:tgtEl>
                                          <p:spTgt spid="11"/>
                                        </p:tgtEl>
                                        <p:attrNameLst>
                                          <p:attrName>ppt_h</p:attrName>
                                        </p:attrNameLst>
                                      </p:cBhvr>
                                      <p:tavLst>
                                        <p:tav tm="0">
                                          <p:val>
                                            <p:fltVal val="0"/>
                                          </p:val>
                                        </p:tav>
                                        <p:tav tm="100000">
                                          <p:val>
                                            <p:strVal val="#ppt_h"/>
                                          </p:val>
                                        </p:tav>
                                      </p:tavLst>
                                    </p:anim>
                                    <p:anim calcmode="lin" valueType="num">
                                      <p:cBhvr>
                                        <p:cTn id="23" dur="1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11"/>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5" fill="hold">
                      <p:stCondLst>
                        <p:cond delay="indefinite"/>
                      </p:stCondLst>
                      <p:childTnLst>
                        <p:par>
                          <p:cTn id="26" fill="hold">
                            <p:stCondLst>
                              <p:cond delay="0"/>
                            </p:stCondLst>
                            <p:childTnLst>
                              <p:par>
                                <p:cTn id="27" presetID="15" presetClass="entr" presetSubtype="0" fill="hold" nodeType="click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p:cTn id="29" dur="1000" fill="hold"/>
                                        <p:tgtEl>
                                          <p:spTgt spid="14"/>
                                        </p:tgtEl>
                                        <p:attrNameLst>
                                          <p:attrName>ppt_w</p:attrName>
                                        </p:attrNameLst>
                                      </p:cBhvr>
                                      <p:tavLst>
                                        <p:tav tm="0">
                                          <p:val>
                                            <p:fltVal val="0"/>
                                          </p:val>
                                        </p:tav>
                                        <p:tav tm="100000">
                                          <p:val>
                                            <p:strVal val="#ppt_w"/>
                                          </p:val>
                                        </p:tav>
                                      </p:tavLst>
                                    </p:anim>
                                    <p:anim calcmode="lin" valueType="num">
                                      <p:cBhvr>
                                        <p:cTn id="30" dur="1000" fill="hold"/>
                                        <p:tgtEl>
                                          <p:spTgt spid="14"/>
                                        </p:tgtEl>
                                        <p:attrNameLst>
                                          <p:attrName>ppt_h</p:attrName>
                                        </p:attrNameLst>
                                      </p:cBhvr>
                                      <p:tavLst>
                                        <p:tav tm="0">
                                          <p:val>
                                            <p:fltVal val="0"/>
                                          </p:val>
                                        </p:tav>
                                        <p:tav tm="100000">
                                          <p:val>
                                            <p:strVal val="#ppt_h"/>
                                          </p:val>
                                        </p:tav>
                                      </p:tavLst>
                                    </p:anim>
                                    <p:anim calcmode="lin" valueType="num">
                                      <p:cBhvr>
                                        <p:cTn id="31" dur="1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14"/>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51</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مجالات الذكاء الاصطناعي</a:t>
            </a:r>
          </a:p>
        </p:txBody>
      </p:sp>
      <p:grpSp>
        <p:nvGrpSpPr>
          <p:cNvPr id="8" name="Group 7"/>
          <p:cNvGrpSpPr/>
          <p:nvPr/>
        </p:nvGrpSpPr>
        <p:grpSpPr>
          <a:xfrm>
            <a:off x="457200" y="1217363"/>
            <a:ext cx="11499434" cy="1015663"/>
            <a:chOff x="457200" y="1217363"/>
            <a:chExt cx="11499434" cy="1015663"/>
          </a:xfrm>
        </p:grpSpPr>
        <p:pic>
          <p:nvPicPr>
            <p:cNvPr id="6" name="Picture 5"/>
            <p:cNvPicPr>
              <a:picLocks noChangeAspect="1"/>
            </p:cNvPicPr>
            <p:nvPr/>
          </p:nvPicPr>
          <p:blipFill rotWithShape="1">
            <a:blip r:embed="rId5">
              <a:clrChange>
                <a:clrFrom>
                  <a:srgbClr val="FFFFFF"/>
                </a:clrFrom>
                <a:clrTo>
                  <a:srgbClr val="FFFFFF">
                    <a:alpha val="0"/>
                  </a:srgbClr>
                </a:clrTo>
              </a:clrChange>
            </a:blip>
            <a:srcRect r="12679"/>
            <a:stretch/>
          </p:blipFill>
          <p:spPr>
            <a:xfrm flipH="1">
              <a:off x="11276114" y="1414023"/>
              <a:ext cx="680520" cy="758043"/>
            </a:xfrm>
            <a:prstGeom prst="rect">
              <a:avLst/>
            </a:prstGeom>
          </p:spPr>
        </p:pic>
        <p:sp>
          <p:nvSpPr>
            <p:cNvPr id="7" name="Rectangle 6"/>
            <p:cNvSpPr/>
            <p:nvPr/>
          </p:nvSpPr>
          <p:spPr>
            <a:xfrm>
              <a:off x="457200" y="1217363"/>
              <a:ext cx="10818914" cy="1015663"/>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لفظ الخبير مشتق من الخبرة، وهو الشخص المتمرس الذي مر بتجارب عديدة صقلت فهمه لمجال من المجالات وأغنت فكرة بمعلومات اختص بها دون غيره، وميزته عن أنداده من المختصين في المجال وبذلك استحق لفظ خبير</a:t>
              </a:r>
            </a:p>
          </p:txBody>
        </p:sp>
      </p:grpSp>
      <p:grpSp>
        <p:nvGrpSpPr>
          <p:cNvPr id="9" name="Group 8"/>
          <p:cNvGrpSpPr/>
          <p:nvPr/>
        </p:nvGrpSpPr>
        <p:grpSpPr>
          <a:xfrm>
            <a:off x="457200" y="2301514"/>
            <a:ext cx="11499434" cy="1015663"/>
            <a:chOff x="457200" y="1217363"/>
            <a:chExt cx="11499434" cy="1015663"/>
          </a:xfrm>
        </p:grpSpPr>
        <p:pic>
          <p:nvPicPr>
            <p:cNvPr id="10" name="Picture 9"/>
            <p:cNvPicPr>
              <a:picLocks noChangeAspect="1"/>
            </p:cNvPicPr>
            <p:nvPr/>
          </p:nvPicPr>
          <p:blipFill rotWithShape="1">
            <a:blip r:embed="rId5">
              <a:clrChange>
                <a:clrFrom>
                  <a:srgbClr val="FFFFFF"/>
                </a:clrFrom>
                <a:clrTo>
                  <a:srgbClr val="FFFFFF">
                    <a:alpha val="0"/>
                  </a:srgbClr>
                </a:clrTo>
              </a:clrChange>
            </a:blip>
            <a:srcRect r="12679"/>
            <a:stretch/>
          </p:blipFill>
          <p:spPr>
            <a:xfrm flipH="1">
              <a:off x="11276114" y="1414023"/>
              <a:ext cx="680520" cy="758043"/>
            </a:xfrm>
            <a:prstGeom prst="rect">
              <a:avLst/>
            </a:prstGeom>
          </p:spPr>
        </p:pic>
        <p:sp>
          <p:nvSpPr>
            <p:cNvPr id="11" name="Rectangle 10"/>
            <p:cNvSpPr/>
            <p:nvPr/>
          </p:nvSpPr>
          <p:spPr>
            <a:xfrm>
              <a:off x="457200" y="1217363"/>
              <a:ext cx="10818914" cy="1015663"/>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ويتم ذلك عن طريق استحداث نموذج محاسبي يوازي النموذج الذهني الذي لدى الخبير وخزن المعلومات به، وقد دلت الأبحاث على أن المعلومات التي يستخدمها الخبير في عمله تنقسم إلى جزء خاص بالمعلومات الشائعة في هذا المجال </a:t>
              </a:r>
            </a:p>
          </p:txBody>
        </p:sp>
      </p:grpSp>
      <p:grpSp>
        <p:nvGrpSpPr>
          <p:cNvPr id="12" name="Group 11"/>
          <p:cNvGrpSpPr/>
          <p:nvPr/>
        </p:nvGrpSpPr>
        <p:grpSpPr>
          <a:xfrm>
            <a:off x="457200" y="3328930"/>
            <a:ext cx="11499434" cy="1015663"/>
            <a:chOff x="457200" y="1217363"/>
            <a:chExt cx="11499434" cy="1015663"/>
          </a:xfrm>
        </p:grpSpPr>
        <p:pic>
          <p:nvPicPr>
            <p:cNvPr id="13" name="Picture 12"/>
            <p:cNvPicPr>
              <a:picLocks noChangeAspect="1"/>
            </p:cNvPicPr>
            <p:nvPr/>
          </p:nvPicPr>
          <p:blipFill rotWithShape="1">
            <a:blip r:embed="rId5">
              <a:clrChange>
                <a:clrFrom>
                  <a:srgbClr val="FFFFFF"/>
                </a:clrFrom>
                <a:clrTo>
                  <a:srgbClr val="FFFFFF">
                    <a:alpha val="0"/>
                  </a:srgbClr>
                </a:clrTo>
              </a:clrChange>
            </a:blip>
            <a:srcRect r="12679"/>
            <a:stretch/>
          </p:blipFill>
          <p:spPr>
            <a:xfrm flipH="1">
              <a:off x="11276114" y="1414023"/>
              <a:ext cx="680520" cy="758043"/>
            </a:xfrm>
            <a:prstGeom prst="rect">
              <a:avLst/>
            </a:prstGeom>
          </p:spPr>
        </p:pic>
        <p:sp>
          <p:nvSpPr>
            <p:cNvPr id="14" name="Rectangle 13"/>
            <p:cNvSpPr/>
            <p:nvPr/>
          </p:nvSpPr>
          <p:spPr>
            <a:xfrm>
              <a:off x="457200" y="1217363"/>
              <a:ext cx="10818914" cy="1015663"/>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وهذه القوانين يستخلصها الخبير من التجارب التي مر بها وتقوم بتوجيه بحثه ودراسته للحالة المعروضة عليه ومساعدته في الوصول إلى النتائج المطلوبة، وقد تختلفه هذه القوانين التخصصية من خبير إلى آخر</a:t>
              </a:r>
            </a:p>
          </p:txBody>
        </p:sp>
      </p:grpSp>
      <p:grpSp>
        <p:nvGrpSpPr>
          <p:cNvPr id="15" name="Group 14"/>
          <p:cNvGrpSpPr/>
          <p:nvPr/>
        </p:nvGrpSpPr>
        <p:grpSpPr>
          <a:xfrm>
            <a:off x="457200" y="4318336"/>
            <a:ext cx="11499434" cy="1015663"/>
            <a:chOff x="457200" y="1217363"/>
            <a:chExt cx="11499434" cy="1015663"/>
          </a:xfrm>
        </p:grpSpPr>
        <p:pic>
          <p:nvPicPr>
            <p:cNvPr id="16" name="Picture 15"/>
            <p:cNvPicPr>
              <a:picLocks noChangeAspect="1"/>
            </p:cNvPicPr>
            <p:nvPr/>
          </p:nvPicPr>
          <p:blipFill rotWithShape="1">
            <a:blip r:embed="rId5">
              <a:clrChange>
                <a:clrFrom>
                  <a:srgbClr val="FFFFFF"/>
                </a:clrFrom>
                <a:clrTo>
                  <a:srgbClr val="FFFFFF">
                    <a:alpha val="0"/>
                  </a:srgbClr>
                </a:clrTo>
              </a:clrChange>
            </a:blip>
            <a:srcRect r="12679"/>
            <a:stretch/>
          </p:blipFill>
          <p:spPr>
            <a:xfrm flipH="1">
              <a:off x="11276114" y="1414023"/>
              <a:ext cx="680520" cy="758043"/>
            </a:xfrm>
            <a:prstGeom prst="rect">
              <a:avLst/>
            </a:prstGeom>
          </p:spPr>
        </p:pic>
        <p:sp>
          <p:nvSpPr>
            <p:cNvPr id="17" name="Rectangle 16"/>
            <p:cNvSpPr/>
            <p:nvPr/>
          </p:nvSpPr>
          <p:spPr>
            <a:xfrm>
              <a:off x="457200" y="1217363"/>
              <a:ext cx="10818914" cy="1015663"/>
            </a:xfrm>
            <a:prstGeom prst="rect">
              <a:avLst/>
            </a:prstGeom>
          </p:spPr>
          <p:txBody>
            <a:bodyPr wrap="square">
              <a:spAutoFit/>
            </a:bodyPr>
            <a:lstStyle/>
            <a:p>
              <a:pPr algn="justLow">
                <a:lnSpc>
                  <a:spcPct val="125000"/>
                </a:lnSpc>
                <a:spcAft>
                  <a:spcPts val="1000"/>
                </a:spcAft>
              </a:pPr>
              <a:r>
                <a:rPr lang="ar-SA"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كانت الورقة العلمية التي تقدم بها البروفيسور فايجنباوم </a:t>
              </a:r>
              <a:r>
                <a:rPr lang="en-US"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a:t>
              </a:r>
              <a:r>
                <a:rPr lang="en-US" sz="2400" b="1" dirty="0" err="1">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faygenbaum</a:t>
              </a:r>
              <a:r>
                <a:rPr lang="en-US"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 </a:t>
              </a:r>
              <a:r>
                <a:rPr lang="ar-SA"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خبير الذكاء الاصطناعي في جامعة ستانفورد لمؤتمر الذكاء الاصطناعي العالمي لعام 1977 م أكبر الأثر في توجيه هذا العلم الجديد</a:t>
              </a:r>
              <a:endPar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8" name="Group 17"/>
          <p:cNvGrpSpPr/>
          <p:nvPr/>
        </p:nvGrpSpPr>
        <p:grpSpPr>
          <a:xfrm>
            <a:off x="457200" y="5321789"/>
            <a:ext cx="11499434" cy="1477328"/>
            <a:chOff x="457200" y="1205153"/>
            <a:chExt cx="11499434" cy="1477328"/>
          </a:xfrm>
        </p:grpSpPr>
        <p:pic>
          <p:nvPicPr>
            <p:cNvPr id="19" name="Picture 18"/>
            <p:cNvPicPr>
              <a:picLocks noChangeAspect="1"/>
            </p:cNvPicPr>
            <p:nvPr/>
          </p:nvPicPr>
          <p:blipFill rotWithShape="1">
            <a:blip r:embed="rId5">
              <a:clrChange>
                <a:clrFrom>
                  <a:srgbClr val="FFFFFF"/>
                </a:clrFrom>
                <a:clrTo>
                  <a:srgbClr val="FFFFFF">
                    <a:alpha val="0"/>
                  </a:srgbClr>
                </a:clrTo>
              </a:clrChange>
            </a:blip>
            <a:srcRect r="12679"/>
            <a:stretch/>
          </p:blipFill>
          <p:spPr>
            <a:xfrm flipH="1">
              <a:off x="11276114" y="1414023"/>
              <a:ext cx="680520" cy="758043"/>
            </a:xfrm>
            <a:prstGeom prst="rect">
              <a:avLst/>
            </a:prstGeom>
          </p:spPr>
        </p:pic>
        <p:sp>
          <p:nvSpPr>
            <p:cNvPr id="20" name="Rectangle 19"/>
            <p:cNvSpPr/>
            <p:nvPr/>
          </p:nvSpPr>
          <p:spPr>
            <a:xfrm>
              <a:off x="457200" y="1205153"/>
              <a:ext cx="10818914" cy="1477328"/>
            </a:xfrm>
            <a:prstGeom prst="rect">
              <a:avLst/>
            </a:prstGeom>
          </p:spPr>
          <p:txBody>
            <a:bodyPr wrap="square">
              <a:spAutoFit/>
            </a:bodyPr>
            <a:lstStyle/>
            <a:p>
              <a:pPr algn="justLow">
                <a:lnSpc>
                  <a:spcPct val="125000"/>
                </a:lnSpc>
                <a:spcAft>
                  <a:spcPts val="1000"/>
                </a:spcAft>
              </a:pPr>
              <a:r>
                <a:rPr lang="ar-SA"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 من هذه النظرية ركزت الأبحاث الجديدة على استخلاص المعرفة من الخبراء عوضاً عن التركيز على الطرق المختلفة للتمثيل والعمليات الاستنتاجية المعقدة، وهما موضوعان لم يتم تكوين نظريات متكاملة عنهما بعد وبالتالي فهما يعانيان من قصور في تطبيقاتهما العملية </a:t>
              </a:r>
              <a:endPar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342149129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arn(inVertical)">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arn(inVertical)">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barn(inVertical)">
                                      <p:cBhvr>
                                        <p:cTn id="2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52</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مجالات الذكاء الاصطناعي</a:t>
            </a:r>
          </a:p>
        </p:txBody>
      </p:sp>
      <p:grpSp>
        <p:nvGrpSpPr>
          <p:cNvPr id="8" name="Group 7"/>
          <p:cNvGrpSpPr/>
          <p:nvPr/>
        </p:nvGrpSpPr>
        <p:grpSpPr>
          <a:xfrm>
            <a:off x="167640" y="1263363"/>
            <a:ext cx="11788994" cy="977191"/>
            <a:chOff x="167640" y="1263363"/>
            <a:chExt cx="11788994" cy="977191"/>
          </a:xfrm>
        </p:grpSpPr>
        <p:pic>
          <p:nvPicPr>
            <p:cNvPr id="6" name="Picture 5"/>
            <p:cNvPicPr>
              <a:picLocks noChangeAspect="1"/>
            </p:cNvPicPr>
            <p:nvPr/>
          </p:nvPicPr>
          <p:blipFill rotWithShape="1">
            <a:blip r:embed="rId5">
              <a:clrChange>
                <a:clrFrom>
                  <a:srgbClr val="FFFFFF"/>
                </a:clrFrom>
                <a:clrTo>
                  <a:srgbClr val="FFFFFF">
                    <a:alpha val="0"/>
                  </a:srgbClr>
                </a:clrTo>
              </a:clrChange>
            </a:blip>
            <a:srcRect r="12679"/>
            <a:stretch/>
          </p:blipFill>
          <p:spPr>
            <a:xfrm flipH="1">
              <a:off x="11276114" y="1414023"/>
              <a:ext cx="680520" cy="758043"/>
            </a:xfrm>
            <a:prstGeom prst="rect">
              <a:avLst/>
            </a:prstGeom>
          </p:spPr>
        </p:pic>
        <p:sp>
          <p:nvSpPr>
            <p:cNvPr id="7" name="Rectangle 6"/>
            <p:cNvSpPr/>
            <p:nvPr/>
          </p:nvSpPr>
          <p:spPr>
            <a:xfrm>
              <a:off x="167640" y="1263363"/>
              <a:ext cx="11108474" cy="977191"/>
            </a:xfrm>
            <a:prstGeom prst="rect">
              <a:avLst/>
            </a:prstGeom>
          </p:spPr>
          <p:txBody>
            <a:bodyPr wrap="square">
              <a:spAutoFit/>
            </a:bodyPr>
            <a:lstStyle/>
            <a:p>
              <a:pPr algn="justLow">
                <a:lnSpc>
                  <a:spcPct val="125000"/>
                </a:lnSpc>
                <a:spcAft>
                  <a:spcPts val="1000"/>
                </a:spcAft>
              </a:pPr>
              <a:r>
                <a:rPr lang="ar-SA" sz="23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من أوائل أنظمة الخبراء التي تطورت حتى الآن نظام مايسن </a:t>
              </a:r>
              <a:r>
                <a:rPr lang="en-US" sz="2300" b="1" dirty="0" err="1">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Mycin</a:t>
              </a:r>
              <a:r>
                <a:rPr lang="en-US" sz="23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 </a:t>
              </a:r>
              <a:r>
                <a:rPr lang="ar-SA" sz="23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لتحليل وعلاج وأمراض الدم المعدية، وقد طور هذا النظام </a:t>
              </a:r>
              <a:br>
                <a:rPr lang="ar-EG" sz="23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br>
              <a:r>
                <a:rPr lang="ar-SA" sz="23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في جامعة ستانفورد حيث أحتوت قاعدة معلوماته على نحو (400) قانون تربط العوارض المحتملة للمرض بالاستنتاجات الممكنة</a:t>
              </a:r>
              <a:endParaRPr lang="ar-EG" sz="23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9" name="Group 8"/>
          <p:cNvGrpSpPr/>
          <p:nvPr/>
        </p:nvGrpSpPr>
        <p:grpSpPr>
          <a:xfrm>
            <a:off x="457200" y="2301514"/>
            <a:ext cx="11499434" cy="1015663"/>
            <a:chOff x="457200" y="1217363"/>
            <a:chExt cx="11499434" cy="1015663"/>
          </a:xfrm>
        </p:grpSpPr>
        <p:pic>
          <p:nvPicPr>
            <p:cNvPr id="10" name="Picture 9"/>
            <p:cNvPicPr>
              <a:picLocks noChangeAspect="1"/>
            </p:cNvPicPr>
            <p:nvPr/>
          </p:nvPicPr>
          <p:blipFill rotWithShape="1">
            <a:blip r:embed="rId5">
              <a:clrChange>
                <a:clrFrom>
                  <a:srgbClr val="FFFFFF"/>
                </a:clrFrom>
                <a:clrTo>
                  <a:srgbClr val="FFFFFF">
                    <a:alpha val="0"/>
                  </a:srgbClr>
                </a:clrTo>
              </a:clrChange>
            </a:blip>
            <a:srcRect r="12679"/>
            <a:stretch/>
          </p:blipFill>
          <p:spPr>
            <a:xfrm flipH="1">
              <a:off x="11276114" y="1414023"/>
              <a:ext cx="680520" cy="758043"/>
            </a:xfrm>
            <a:prstGeom prst="rect">
              <a:avLst/>
            </a:prstGeom>
          </p:spPr>
        </p:pic>
        <p:sp>
          <p:nvSpPr>
            <p:cNvPr id="11" name="Rectangle 10"/>
            <p:cNvSpPr/>
            <p:nvPr/>
          </p:nvSpPr>
          <p:spPr>
            <a:xfrm>
              <a:off x="457200" y="1217363"/>
              <a:ext cx="10818914" cy="1015663"/>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يعتبر نظام بروسبكتر </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Prospector </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أيضاً من أنجح الأنظمة التي طورت حتى الآن حيث قام باكتشاف ترسبات معدن الموليبدنم -</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Molybdenum </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في ولاية واشنطن بالولايات المتحدة الأماكن التي قرر الخبراء عدم جدوى البحث فيها</a:t>
              </a:r>
            </a:p>
          </p:txBody>
        </p:sp>
      </p:grpSp>
      <p:grpSp>
        <p:nvGrpSpPr>
          <p:cNvPr id="12" name="Group 11"/>
          <p:cNvGrpSpPr/>
          <p:nvPr/>
        </p:nvGrpSpPr>
        <p:grpSpPr>
          <a:xfrm>
            <a:off x="457200" y="3328930"/>
            <a:ext cx="11499434" cy="1015663"/>
            <a:chOff x="457200" y="1217363"/>
            <a:chExt cx="11499434" cy="1015663"/>
          </a:xfrm>
        </p:grpSpPr>
        <p:pic>
          <p:nvPicPr>
            <p:cNvPr id="13" name="Picture 12"/>
            <p:cNvPicPr>
              <a:picLocks noChangeAspect="1"/>
            </p:cNvPicPr>
            <p:nvPr/>
          </p:nvPicPr>
          <p:blipFill rotWithShape="1">
            <a:blip r:embed="rId5">
              <a:clrChange>
                <a:clrFrom>
                  <a:srgbClr val="FFFFFF"/>
                </a:clrFrom>
                <a:clrTo>
                  <a:srgbClr val="FFFFFF">
                    <a:alpha val="0"/>
                  </a:srgbClr>
                </a:clrTo>
              </a:clrChange>
            </a:blip>
            <a:srcRect r="12679"/>
            <a:stretch/>
          </p:blipFill>
          <p:spPr>
            <a:xfrm flipH="1">
              <a:off x="11276114" y="1414023"/>
              <a:ext cx="680520" cy="758043"/>
            </a:xfrm>
            <a:prstGeom prst="rect">
              <a:avLst/>
            </a:prstGeom>
          </p:spPr>
        </p:pic>
        <p:sp>
          <p:nvSpPr>
            <p:cNvPr id="14" name="Rectangle 13"/>
            <p:cNvSpPr/>
            <p:nvPr/>
          </p:nvSpPr>
          <p:spPr>
            <a:xfrm>
              <a:off x="457200" y="1217363"/>
              <a:ext cx="10818914" cy="1015663"/>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ومجال أنظمة الخبراء هو حديث الساعة في مجال الذكاء الاصطناعي، وذلك نظراً لكونها أنجح التطبيقات العملية لهذا العلم الجديد، وتوجد اليوم شركات عديدة تسوق مايسمى بقشرة أو هيكل النظام </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Expert Shells </a:t>
              </a:r>
              <a:endPar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5" name="Group 14"/>
          <p:cNvGrpSpPr/>
          <p:nvPr/>
        </p:nvGrpSpPr>
        <p:grpSpPr>
          <a:xfrm>
            <a:off x="167640" y="4318336"/>
            <a:ext cx="11788994" cy="1015663"/>
            <a:chOff x="167640" y="1217363"/>
            <a:chExt cx="11788994" cy="1015663"/>
          </a:xfrm>
        </p:grpSpPr>
        <p:pic>
          <p:nvPicPr>
            <p:cNvPr id="16" name="Picture 15"/>
            <p:cNvPicPr>
              <a:picLocks noChangeAspect="1"/>
            </p:cNvPicPr>
            <p:nvPr/>
          </p:nvPicPr>
          <p:blipFill rotWithShape="1">
            <a:blip r:embed="rId5">
              <a:clrChange>
                <a:clrFrom>
                  <a:srgbClr val="FFFFFF"/>
                </a:clrFrom>
                <a:clrTo>
                  <a:srgbClr val="FFFFFF">
                    <a:alpha val="0"/>
                  </a:srgbClr>
                </a:clrTo>
              </a:clrChange>
            </a:blip>
            <a:srcRect r="12679"/>
            <a:stretch/>
          </p:blipFill>
          <p:spPr>
            <a:xfrm flipH="1">
              <a:off x="11276114" y="1414023"/>
              <a:ext cx="680520" cy="758043"/>
            </a:xfrm>
            <a:prstGeom prst="rect">
              <a:avLst/>
            </a:prstGeom>
          </p:spPr>
        </p:pic>
        <p:sp>
          <p:nvSpPr>
            <p:cNvPr id="17" name="Rectangle 16"/>
            <p:cNvSpPr/>
            <p:nvPr/>
          </p:nvSpPr>
          <p:spPr>
            <a:xfrm>
              <a:off x="167640" y="1217363"/>
              <a:ext cx="11108474" cy="1015663"/>
            </a:xfrm>
            <a:prstGeom prst="rect">
              <a:avLst/>
            </a:prstGeom>
          </p:spPr>
          <p:txBody>
            <a:bodyPr wrap="square">
              <a:spAutoFit/>
            </a:bodyPr>
            <a:lstStyle/>
            <a:p>
              <a:pPr algn="justLow">
                <a:lnSpc>
                  <a:spcPct val="125000"/>
                </a:lnSpc>
                <a:spcAft>
                  <a:spcPts val="1000"/>
                </a:spcAft>
              </a:pPr>
              <a:r>
                <a:rPr lang="ar-SA"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هي أنظمة تسهل عملية تمثيل النماذج المحاسبية وتخزن قوانينها ومن ثم إجراء الاستنتاجات عنها بصورة آلية، وبذلك يتم التركيز على استخلاص المعرفة من الخبير أو الخبراء ووضعها في قوانين (</a:t>
              </a:r>
              <a:r>
                <a:rPr lang="en-US"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Rules</a:t>
              </a:r>
              <a:r>
                <a:rPr lang="ar-SA"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 تناسب وأسلوب عمل هيكل النظام المختار</a:t>
              </a:r>
              <a:endPar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8" name="Group 17"/>
          <p:cNvGrpSpPr/>
          <p:nvPr/>
        </p:nvGrpSpPr>
        <p:grpSpPr>
          <a:xfrm>
            <a:off x="457200" y="5321789"/>
            <a:ext cx="11499434" cy="1015663"/>
            <a:chOff x="457200" y="1205153"/>
            <a:chExt cx="11499434" cy="1015663"/>
          </a:xfrm>
        </p:grpSpPr>
        <p:pic>
          <p:nvPicPr>
            <p:cNvPr id="19" name="Picture 18"/>
            <p:cNvPicPr>
              <a:picLocks noChangeAspect="1"/>
            </p:cNvPicPr>
            <p:nvPr/>
          </p:nvPicPr>
          <p:blipFill rotWithShape="1">
            <a:blip r:embed="rId5">
              <a:clrChange>
                <a:clrFrom>
                  <a:srgbClr val="FFFFFF"/>
                </a:clrFrom>
                <a:clrTo>
                  <a:srgbClr val="FFFFFF">
                    <a:alpha val="0"/>
                  </a:srgbClr>
                </a:clrTo>
              </a:clrChange>
            </a:blip>
            <a:srcRect r="12679"/>
            <a:stretch/>
          </p:blipFill>
          <p:spPr>
            <a:xfrm flipH="1">
              <a:off x="11276114" y="1414023"/>
              <a:ext cx="680520" cy="758043"/>
            </a:xfrm>
            <a:prstGeom prst="rect">
              <a:avLst/>
            </a:prstGeom>
          </p:spPr>
        </p:pic>
        <p:sp>
          <p:nvSpPr>
            <p:cNvPr id="20" name="Rectangle 19"/>
            <p:cNvSpPr/>
            <p:nvPr/>
          </p:nvSpPr>
          <p:spPr>
            <a:xfrm>
              <a:off x="457200" y="1205153"/>
              <a:ext cx="10818914" cy="1015663"/>
            </a:xfrm>
            <a:prstGeom prst="rect">
              <a:avLst/>
            </a:prstGeom>
          </p:spPr>
          <p:txBody>
            <a:bodyPr wrap="square">
              <a:spAutoFit/>
            </a:bodyPr>
            <a:lstStyle/>
            <a:p>
              <a:pPr algn="justLow">
                <a:lnSpc>
                  <a:spcPct val="125000"/>
                </a:lnSpc>
                <a:spcAft>
                  <a:spcPts val="1000"/>
                </a:spcAft>
              </a:pPr>
              <a:r>
                <a:rPr lang="ar-SA"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كما يسمى الذين يقومون بها مهندسي المعرفة (</a:t>
              </a:r>
              <a:r>
                <a:rPr lang="en-US"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Knowledge Engineers</a:t>
              </a:r>
              <a:r>
                <a:rPr lang="ar-SA"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 ويوجد حالياً في الأسواق هياكل أنظمة خبراء عديدة تختلف في نقاط تفوقها وضعفها وفي أسعارها ومجالات تطبيقها</a:t>
              </a:r>
              <a:endPar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259596721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arn(inVertical)">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arn(inVertical)">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barn(inVertical)">
                                      <p:cBhvr>
                                        <p:cTn id="2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53</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مجالات الذكاء الاصطناعي</a:t>
            </a:r>
          </a:p>
        </p:txBody>
      </p:sp>
      <p:grpSp>
        <p:nvGrpSpPr>
          <p:cNvPr id="5" name="Group 4"/>
          <p:cNvGrpSpPr/>
          <p:nvPr/>
        </p:nvGrpSpPr>
        <p:grpSpPr>
          <a:xfrm>
            <a:off x="2627312" y="161582"/>
            <a:ext cx="3301048" cy="947376"/>
            <a:chOff x="36095" y="0"/>
            <a:chExt cx="1946130" cy="498061"/>
          </a:xfrm>
        </p:grpSpPr>
        <p:pic>
          <p:nvPicPr>
            <p:cNvPr id="6" name="Picture 5" descr="C:\هبه\صور\صور\صور\جد__0009_Vector-Smart-Object.pn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36095" y="0"/>
              <a:ext cx="1910715" cy="433070"/>
            </a:xfrm>
            <a:prstGeom prst="rect">
              <a:avLst/>
            </a:prstGeom>
            <a:noFill/>
            <a:ln>
              <a:noFill/>
            </a:ln>
          </p:spPr>
        </p:pic>
        <p:sp>
          <p:nvSpPr>
            <p:cNvPr id="7" name="Rectangle 6"/>
            <p:cNvSpPr/>
            <p:nvPr/>
          </p:nvSpPr>
          <p:spPr>
            <a:xfrm>
              <a:off x="54978" y="0"/>
              <a:ext cx="1491997" cy="396827"/>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0">
                <a:lnSpc>
                  <a:spcPct val="107000"/>
                </a:lnSpc>
                <a:spcAft>
                  <a:spcPts val="800"/>
                </a:spcAft>
              </a:pPr>
              <a:r>
                <a:rPr lang="ar-EG" sz="2400" b="1" dirty="0">
                  <a:solidFill>
                    <a:srgbClr val="FFFFFF"/>
                  </a:solidFill>
                  <a:latin typeface="Calibri" panose="020F0502020204030204" pitchFamily="34" charset="0"/>
                  <a:ea typeface="Calibri" panose="020F0502020204030204" pitchFamily="34" charset="0"/>
                  <a:cs typeface="Sakkal Majalla" panose="02000000000000000000" pitchFamily="2" charset="-78"/>
                </a:rPr>
                <a:t>تفوق النظام الخبير على برامج الحاسبة التقليدية</a:t>
              </a:r>
              <a:endParaRPr lang="en-US" sz="24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8" name="Rectangle 7"/>
            <p:cNvSpPr/>
            <p:nvPr/>
          </p:nvSpPr>
          <p:spPr>
            <a:xfrm>
              <a:off x="1577971" y="24"/>
              <a:ext cx="404254" cy="498037"/>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EG" sz="2400" b="1" dirty="0">
                  <a:solidFill>
                    <a:srgbClr val="FFFFFF"/>
                  </a:solidFill>
                  <a:effectLst/>
                  <a:latin typeface="Calibri" panose="020F0502020204030204" pitchFamily="34" charset="0"/>
                  <a:ea typeface="Calibri" panose="020F0502020204030204" pitchFamily="34" charset="0"/>
                  <a:cs typeface="Sakkal Majalla" panose="02000000000000000000" pitchFamily="2" charset="-78"/>
                </a:rPr>
                <a:t>4</a:t>
              </a:r>
              <a:endParaRPr lang="en-US" sz="24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11" name="Group 10"/>
          <p:cNvGrpSpPr/>
          <p:nvPr/>
        </p:nvGrpSpPr>
        <p:grpSpPr>
          <a:xfrm>
            <a:off x="183978" y="1496228"/>
            <a:ext cx="11772656" cy="1015663"/>
            <a:chOff x="183978" y="1374308"/>
            <a:chExt cx="11772656" cy="1015663"/>
          </a:xfrm>
        </p:grpSpPr>
        <p:pic>
          <p:nvPicPr>
            <p:cNvPr id="2" name="Picture 1"/>
            <p:cNvPicPr>
              <a:picLocks noChangeAspect="1"/>
            </p:cNvPicPr>
            <p:nvPr/>
          </p:nvPicPr>
          <p:blipFill rotWithShape="1">
            <a:blip r:embed="rId6"/>
            <a:srcRect l="6160" t="41360" r="18640" b="-240"/>
            <a:stretch/>
          </p:blipFill>
          <p:spPr>
            <a:xfrm flipH="1">
              <a:off x="11002892" y="1508760"/>
              <a:ext cx="953742" cy="746760"/>
            </a:xfrm>
            <a:prstGeom prst="rect">
              <a:avLst/>
            </a:prstGeom>
          </p:spPr>
        </p:pic>
        <p:sp>
          <p:nvSpPr>
            <p:cNvPr id="10" name="Rectangle 9"/>
            <p:cNvSpPr/>
            <p:nvPr/>
          </p:nvSpPr>
          <p:spPr>
            <a:xfrm>
              <a:off x="183978" y="1374308"/>
              <a:ext cx="10818914" cy="1015663"/>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يختلف النظام الخبير عن البرامج الاعتيادية في الحاسب في أن المعرفة وثيقة الصلة بموضوع معين وأساليب الاستفادة من هذه المعرفة مندمجة مع بعض</a:t>
              </a:r>
            </a:p>
          </p:txBody>
        </p:sp>
      </p:grpSp>
      <p:grpSp>
        <p:nvGrpSpPr>
          <p:cNvPr id="12" name="Group 11"/>
          <p:cNvGrpSpPr/>
          <p:nvPr/>
        </p:nvGrpSpPr>
        <p:grpSpPr>
          <a:xfrm>
            <a:off x="264220" y="2585843"/>
            <a:ext cx="11772657" cy="1477328"/>
            <a:chOff x="183977" y="1374308"/>
            <a:chExt cx="11772657" cy="1477328"/>
          </a:xfrm>
        </p:grpSpPr>
        <p:pic>
          <p:nvPicPr>
            <p:cNvPr id="13" name="Picture 12"/>
            <p:cNvPicPr>
              <a:picLocks noChangeAspect="1"/>
            </p:cNvPicPr>
            <p:nvPr/>
          </p:nvPicPr>
          <p:blipFill rotWithShape="1">
            <a:blip r:embed="rId6"/>
            <a:srcRect l="6160" t="41360" r="18640" b="-240"/>
            <a:stretch/>
          </p:blipFill>
          <p:spPr>
            <a:xfrm flipH="1">
              <a:off x="11002892" y="1508760"/>
              <a:ext cx="953742" cy="746760"/>
            </a:xfrm>
            <a:prstGeom prst="rect">
              <a:avLst/>
            </a:prstGeom>
          </p:spPr>
        </p:pic>
        <p:sp>
          <p:nvSpPr>
            <p:cNvPr id="14" name="Rectangle 13"/>
            <p:cNvSpPr/>
            <p:nvPr/>
          </p:nvSpPr>
          <p:spPr>
            <a:xfrm>
              <a:off x="183977" y="1374308"/>
              <a:ext cx="10937179" cy="1477328"/>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في النظام الخبير يبدو نموذج حل المشكلة كقاعدة معرفة قائمة بذاتها بدلا من أن يكون جزءا من البرنامج العام وبهذا يكون بإمكان النظام الخبير إدخال بيانات إلى القائمة الايعازات بطريقة إلى المعرفة المتوفرة من دون الحاجة إلى إعادة البرمجة</a:t>
              </a:r>
            </a:p>
          </p:txBody>
        </p:sp>
      </p:grpSp>
      <p:grpSp>
        <p:nvGrpSpPr>
          <p:cNvPr id="15" name="Group 14"/>
          <p:cNvGrpSpPr/>
          <p:nvPr/>
        </p:nvGrpSpPr>
        <p:grpSpPr>
          <a:xfrm>
            <a:off x="183978" y="4098647"/>
            <a:ext cx="11852899" cy="746760"/>
            <a:chOff x="103735" y="1508760"/>
            <a:chExt cx="11852899" cy="746760"/>
          </a:xfrm>
        </p:grpSpPr>
        <p:pic>
          <p:nvPicPr>
            <p:cNvPr id="16" name="Picture 15"/>
            <p:cNvPicPr>
              <a:picLocks noChangeAspect="1"/>
            </p:cNvPicPr>
            <p:nvPr/>
          </p:nvPicPr>
          <p:blipFill rotWithShape="1">
            <a:blip r:embed="rId6"/>
            <a:srcRect l="6160" t="41360" r="18640" b="-240"/>
            <a:stretch/>
          </p:blipFill>
          <p:spPr>
            <a:xfrm flipH="1">
              <a:off x="11002892" y="1508760"/>
              <a:ext cx="953742" cy="746760"/>
            </a:xfrm>
            <a:prstGeom prst="rect">
              <a:avLst/>
            </a:prstGeom>
          </p:spPr>
        </p:pic>
        <p:sp>
          <p:nvSpPr>
            <p:cNvPr id="17" name="Rectangle 16"/>
            <p:cNvSpPr/>
            <p:nvPr/>
          </p:nvSpPr>
          <p:spPr>
            <a:xfrm>
              <a:off x="103735" y="1539140"/>
              <a:ext cx="10937179" cy="553998"/>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بهذا يمكننا القول أن برنامج الحاسب التقليدي ينظم المعرفة بمستويين هما البيانات، قاعدة المعرفة والسيطرة</a:t>
              </a:r>
            </a:p>
          </p:txBody>
        </p:sp>
      </p:grpSp>
      <p:grpSp>
        <p:nvGrpSpPr>
          <p:cNvPr id="18" name="Group 17"/>
          <p:cNvGrpSpPr/>
          <p:nvPr/>
        </p:nvGrpSpPr>
        <p:grpSpPr>
          <a:xfrm>
            <a:off x="128147" y="5004003"/>
            <a:ext cx="11905618" cy="1015663"/>
            <a:chOff x="51016" y="1239857"/>
            <a:chExt cx="11905618" cy="1015663"/>
          </a:xfrm>
        </p:grpSpPr>
        <p:pic>
          <p:nvPicPr>
            <p:cNvPr id="19" name="Picture 18"/>
            <p:cNvPicPr>
              <a:picLocks noChangeAspect="1"/>
            </p:cNvPicPr>
            <p:nvPr/>
          </p:nvPicPr>
          <p:blipFill rotWithShape="1">
            <a:blip r:embed="rId6"/>
            <a:srcRect l="6160" t="41360" r="18640" b="-240"/>
            <a:stretch/>
          </p:blipFill>
          <p:spPr>
            <a:xfrm flipH="1">
              <a:off x="11002892" y="1508760"/>
              <a:ext cx="953742" cy="746760"/>
            </a:xfrm>
            <a:prstGeom prst="rect">
              <a:avLst/>
            </a:prstGeom>
          </p:spPr>
        </p:pic>
        <p:sp>
          <p:nvSpPr>
            <p:cNvPr id="20" name="Rectangle 19"/>
            <p:cNvSpPr/>
            <p:nvPr/>
          </p:nvSpPr>
          <p:spPr>
            <a:xfrm>
              <a:off x="51016" y="1239857"/>
              <a:ext cx="10937179" cy="1015663"/>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من هنا نجد الاختلاف بين النظام الخبير والذكاء الاصطناعي عن برامج الحاسبة التقليدية في حل المسائل التي ليست لها طريقة حل مسبقة:</a:t>
              </a:r>
            </a:p>
          </p:txBody>
        </p:sp>
      </p:grpSp>
    </p:spTree>
    <p:extLst>
      <p:ext uri="{BB962C8B-B14F-4D97-AF65-F5344CB8AC3E}">
        <p14:creationId xmlns:p14="http://schemas.microsoft.com/office/powerpoint/2010/main" val="414975081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nodeType="click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1000" fill="hold"/>
                                        <p:tgtEl>
                                          <p:spTgt spid="11"/>
                                        </p:tgtEl>
                                        <p:attrNameLst>
                                          <p:attrName>ppt_w</p:attrName>
                                        </p:attrNameLst>
                                      </p:cBhvr>
                                      <p:tavLst>
                                        <p:tav tm="0">
                                          <p:val>
                                            <p:strVal val="#ppt_w+.3"/>
                                          </p:val>
                                        </p:tav>
                                        <p:tav tm="100000">
                                          <p:val>
                                            <p:strVal val="#ppt_w"/>
                                          </p:val>
                                        </p:tav>
                                      </p:tavLst>
                                    </p:anim>
                                    <p:anim calcmode="lin" valueType="num">
                                      <p:cBhvr>
                                        <p:cTn id="15" dur="1000" fill="hold"/>
                                        <p:tgtEl>
                                          <p:spTgt spid="11"/>
                                        </p:tgtEl>
                                        <p:attrNameLst>
                                          <p:attrName>ppt_h</p:attrName>
                                        </p:attrNameLst>
                                      </p:cBhvr>
                                      <p:tavLst>
                                        <p:tav tm="0">
                                          <p:val>
                                            <p:strVal val="#ppt_h"/>
                                          </p:val>
                                        </p:tav>
                                        <p:tav tm="100000">
                                          <p:val>
                                            <p:strVal val="#ppt_h"/>
                                          </p:val>
                                        </p:tav>
                                      </p:tavLst>
                                    </p:anim>
                                    <p:animEffect transition="in" filter="fade">
                                      <p:cBhvr>
                                        <p:cTn id="16" dur="10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50" presetClass="entr" presetSubtype="0" decel="100000" fill="hold" nodeType="click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p:cTn id="21" dur="1000" fill="hold"/>
                                        <p:tgtEl>
                                          <p:spTgt spid="12"/>
                                        </p:tgtEl>
                                        <p:attrNameLst>
                                          <p:attrName>ppt_w</p:attrName>
                                        </p:attrNameLst>
                                      </p:cBhvr>
                                      <p:tavLst>
                                        <p:tav tm="0">
                                          <p:val>
                                            <p:strVal val="#ppt_w+.3"/>
                                          </p:val>
                                        </p:tav>
                                        <p:tav tm="100000">
                                          <p:val>
                                            <p:strVal val="#ppt_w"/>
                                          </p:val>
                                        </p:tav>
                                      </p:tavLst>
                                    </p:anim>
                                    <p:anim calcmode="lin" valueType="num">
                                      <p:cBhvr>
                                        <p:cTn id="22" dur="1000" fill="hold"/>
                                        <p:tgtEl>
                                          <p:spTgt spid="12"/>
                                        </p:tgtEl>
                                        <p:attrNameLst>
                                          <p:attrName>ppt_h</p:attrName>
                                        </p:attrNameLst>
                                      </p:cBhvr>
                                      <p:tavLst>
                                        <p:tav tm="0">
                                          <p:val>
                                            <p:strVal val="#ppt_h"/>
                                          </p:val>
                                        </p:tav>
                                        <p:tav tm="100000">
                                          <p:val>
                                            <p:strVal val="#ppt_h"/>
                                          </p:val>
                                        </p:tav>
                                      </p:tavLst>
                                    </p:anim>
                                    <p:animEffect transition="in" filter="fade">
                                      <p:cBhvr>
                                        <p:cTn id="23" dur="1000"/>
                                        <p:tgtEl>
                                          <p:spTgt spid="12"/>
                                        </p:tgtEl>
                                      </p:cBhvr>
                                    </p:animEffect>
                                  </p:childTnLst>
                                </p:cTn>
                              </p:par>
                            </p:childTnLst>
                          </p:cTn>
                        </p:par>
                      </p:childTnLst>
                    </p:cTn>
                  </p:par>
                  <p:par>
                    <p:cTn id="24" fill="hold">
                      <p:stCondLst>
                        <p:cond delay="indefinite"/>
                      </p:stCondLst>
                      <p:childTnLst>
                        <p:par>
                          <p:cTn id="25" fill="hold">
                            <p:stCondLst>
                              <p:cond delay="0"/>
                            </p:stCondLst>
                            <p:childTnLst>
                              <p:par>
                                <p:cTn id="26" presetID="50" presetClass="entr" presetSubtype="0" decel="100000" fill="hold" nodeType="click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p:cTn id="28" dur="1000" fill="hold"/>
                                        <p:tgtEl>
                                          <p:spTgt spid="15"/>
                                        </p:tgtEl>
                                        <p:attrNameLst>
                                          <p:attrName>ppt_w</p:attrName>
                                        </p:attrNameLst>
                                      </p:cBhvr>
                                      <p:tavLst>
                                        <p:tav tm="0">
                                          <p:val>
                                            <p:strVal val="#ppt_w+.3"/>
                                          </p:val>
                                        </p:tav>
                                        <p:tav tm="100000">
                                          <p:val>
                                            <p:strVal val="#ppt_w"/>
                                          </p:val>
                                        </p:tav>
                                      </p:tavLst>
                                    </p:anim>
                                    <p:anim calcmode="lin" valueType="num">
                                      <p:cBhvr>
                                        <p:cTn id="29" dur="1000" fill="hold"/>
                                        <p:tgtEl>
                                          <p:spTgt spid="15"/>
                                        </p:tgtEl>
                                        <p:attrNameLst>
                                          <p:attrName>ppt_h</p:attrName>
                                        </p:attrNameLst>
                                      </p:cBhvr>
                                      <p:tavLst>
                                        <p:tav tm="0">
                                          <p:val>
                                            <p:strVal val="#ppt_h"/>
                                          </p:val>
                                        </p:tav>
                                        <p:tav tm="100000">
                                          <p:val>
                                            <p:strVal val="#ppt_h"/>
                                          </p:val>
                                        </p:tav>
                                      </p:tavLst>
                                    </p:anim>
                                    <p:animEffect transition="in" filter="fade">
                                      <p:cBhvr>
                                        <p:cTn id="30" dur="1000"/>
                                        <p:tgtEl>
                                          <p:spTgt spid="15"/>
                                        </p:tgtEl>
                                      </p:cBhvr>
                                    </p:animEffect>
                                  </p:childTnLst>
                                </p:cTn>
                              </p:par>
                            </p:childTnLst>
                          </p:cTn>
                        </p:par>
                      </p:childTnLst>
                    </p:cTn>
                  </p:par>
                  <p:par>
                    <p:cTn id="31" fill="hold">
                      <p:stCondLst>
                        <p:cond delay="indefinite"/>
                      </p:stCondLst>
                      <p:childTnLst>
                        <p:par>
                          <p:cTn id="32" fill="hold">
                            <p:stCondLst>
                              <p:cond delay="0"/>
                            </p:stCondLst>
                            <p:childTnLst>
                              <p:par>
                                <p:cTn id="33" presetID="50" presetClass="entr" presetSubtype="0" decel="100000" fill="hold" nodeType="click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p:cTn id="35" dur="1000" fill="hold"/>
                                        <p:tgtEl>
                                          <p:spTgt spid="18"/>
                                        </p:tgtEl>
                                        <p:attrNameLst>
                                          <p:attrName>ppt_w</p:attrName>
                                        </p:attrNameLst>
                                      </p:cBhvr>
                                      <p:tavLst>
                                        <p:tav tm="0">
                                          <p:val>
                                            <p:strVal val="#ppt_w+.3"/>
                                          </p:val>
                                        </p:tav>
                                        <p:tav tm="100000">
                                          <p:val>
                                            <p:strVal val="#ppt_w"/>
                                          </p:val>
                                        </p:tav>
                                      </p:tavLst>
                                    </p:anim>
                                    <p:anim calcmode="lin" valueType="num">
                                      <p:cBhvr>
                                        <p:cTn id="36" dur="1000" fill="hold"/>
                                        <p:tgtEl>
                                          <p:spTgt spid="18"/>
                                        </p:tgtEl>
                                        <p:attrNameLst>
                                          <p:attrName>ppt_h</p:attrName>
                                        </p:attrNameLst>
                                      </p:cBhvr>
                                      <p:tavLst>
                                        <p:tav tm="0">
                                          <p:val>
                                            <p:strVal val="#ppt_h"/>
                                          </p:val>
                                        </p:tav>
                                        <p:tav tm="100000">
                                          <p:val>
                                            <p:strVal val="#ppt_h"/>
                                          </p:val>
                                        </p:tav>
                                      </p:tavLst>
                                    </p:anim>
                                    <p:animEffect transition="in" filter="fade">
                                      <p:cBhvr>
                                        <p:cTn id="37"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54</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مجالات الذكاء الاصطناعي</a:t>
            </a:r>
          </a:p>
        </p:txBody>
      </p:sp>
      <p:grpSp>
        <p:nvGrpSpPr>
          <p:cNvPr id="5" name="Group 4"/>
          <p:cNvGrpSpPr/>
          <p:nvPr/>
        </p:nvGrpSpPr>
        <p:grpSpPr>
          <a:xfrm>
            <a:off x="2353295" y="1503306"/>
            <a:ext cx="8010961" cy="906583"/>
            <a:chOff x="2801565" y="1358762"/>
            <a:chExt cx="8010961" cy="1073153"/>
          </a:xfrm>
        </p:grpSpPr>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2801565" y="1358762"/>
              <a:ext cx="8010961" cy="1073153"/>
            </a:xfrm>
            <a:prstGeom prst="rect">
              <a:avLst/>
            </a:prstGeom>
          </p:spPr>
        </p:pic>
        <p:sp>
          <p:nvSpPr>
            <p:cNvPr id="7" name="Rectangle 6"/>
            <p:cNvSpPr/>
            <p:nvPr/>
          </p:nvSpPr>
          <p:spPr>
            <a:xfrm>
              <a:off x="4083041" y="1358762"/>
              <a:ext cx="6591269" cy="1027398"/>
            </a:xfrm>
            <a:prstGeom prst="rect">
              <a:avLst/>
            </a:prstGeom>
          </p:spPr>
          <p:txBody>
            <a:bodyPr wrap="square">
              <a:spAutoFit/>
            </a:bodyPr>
            <a:lstStyle/>
            <a:p>
              <a:pPr algn="ctr">
                <a:lnSpc>
                  <a:spcPct val="90000"/>
                </a:lnSpc>
              </a:pPr>
              <a:r>
                <a:rPr lang="ar-SA" sz="2800" b="1" dirty="0">
                  <a:solidFill>
                    <a:srgbClr val="002060"/>
                  </a:solidFill>
                  <a:ea typeface="Times New Roman" panose="02020603050405020304" pitchFamily="18" charset="0"/>
                  <a:cs typeface="Sakkal Majalla" panose="02000000000000000000" pitchFamily="2" charset="-78"/>
                </a:rPr>
                <a:t>كونها تعمل بالرموز بدلا من الأرقام وبهذا تفتح المجالات الجديدة لمعالجتها بواسطة الحاسبة</a:t>
              </a:r>
              <a:endParaRPr lang="en-ZA" sz="2800" b="1" dirty="0">
                <a:latin typeface="Avenir LT Std 35 Light" panose="020B0402020203020204" pitchFamily="34" charset="0"/>
              </a:endParaRPr>
            </a:p>
          </p:txBody>
        </p:sp>
      </p:grpSp>
      <p:grpSp>
        <p:nvGrpSpPr>
          <p:cNvPr id="8" name="Group 7"/>
          <p:cNvGrpSpPr/>
          <p:nvPr/>
        </p:nvGrpSpPr>
        <p:grpSpPr>
          <a:xfrm flipH="1">
            <a:off x="1952894" y="2636976"/>
            <a:ext cx="8010961" cy="906583"/>
            <a:chOff x="2801565" y="1358762"/>
            <a:chExt cx="8010961" cy="1073153"/>
          </a:xfrm>
        </p:grpSpPr>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2801565" y="1358762"/>
              <a:ext cx="8010961" cy="1073153"/>
            </a:xfrm>
            <a:prstGeom prst="rect">
              <a:avLst/>
            </a:prstGeom>
          </p:spPr>
        </p:pic>
        <p:sp>
          <p:nvSpPr>
            <p:cNvPr id="10" name="Rectangle 9"/>
            <p:cNvSpPr/>
            <p:nvPr/>
          </p:nvSpPr>
          <p:spPr>
            <a:xfrm>
              <a:off x="4114494" y="1581819"/>
              <a:ext cx="6530392" cy="577077"/>
            </a:xfrm>
            <a:prstGeom prst="rect">
              <a:avLst/>
            </a:prstGeom>
          </p:spPr>
          <p:txBody>
            <a:bodyPr wrap="square">
              <a:spAutoFit/>
            </a:bodyPr>
            <a:lstStyle/>
            <a:p>
              <a:pPr marL="228600" algn="ctr">
                <a:lnSpc>
                  <a:spcPct val="107000"/>
                </a:lnSpc>
                <a:spcAft>
                  <a:spcPts val="800"/>
                </a:spcAft>
              </a:pPr>
              <a:r>
                <a:rPr lang="ar-SA" sz="2400" b="1" dirty="0">
                  <a:solidFill>
                    <a:srgbClr val="002060"/>
                  </a:solidFill>
                  <a:latin typeface="Calibri" panose="020F0502020204030204" pitchFamily="34" charset="0"/>
                  <a:ea typeface="Times New Roman" panose="02020603050405020304" pitchFamily="18" charset="0"/>
                  <a:cs typeface="Sakkal Majalla" panose="02000000000000000000" pitchFamily="2" charset="-78"/>
                </a:rPr>
                <a:t>الاستدلال </a:t>
              </a:r>
              <a:r>
                <a:rPr lang="en-US" sz="2400" b="1" dirty="0">
                  <a:solidFill>
                    <a:srgbClr val="002060"/>
                  </a:solidFill>
                  <a:latin typeface="Sakkal Majalla" panose="02000000000000000000" pitchFamily="2" charset="-78"/>
                  <a:ea typeface="Times New Roman" panose="02020603050405020304" pitchFamily="18" charset="0"/>
                  <a:cs typeface="Arial" panose="020B0604020202020204" pitchFamily="34" charset="0"/>
                </a:rPr>
                <a:t>(reasoning) </a:t>
              </a:r>
              <a:r>
                <a:rPr lang="ar-EG" sz="2400" b="1" dirty="0">
                  <a:solidFill>
                    <a:srgbClr val="002060"/>
                  </a:solidFill>
                  <a:latin typeface="Sakkal Majalla" panose="02000000000000000000" pitchFamily="2" charset="-78"/>
                  <a:ea typeface="Times New Roman" panose="02020603050405020304" pitchFamily="18" charset="0"/>
                  <a:cs typeface="Arial" panose="020B0604020202020204" pitchFamily="34" charset="0"/>
                </a:rPr>
                <a:t> </a:t>
              </a:r>
              <a:r>
                <a:rPr lang="ar-SA" sz="2400" b="1" dirty="0">
                  <a:solidFill>
                    <a:srgbClr val="002060"/>
                  </a:solidFill>
                  <a:latin typeface="Calibri" panose="020F0502020204030204" pitchFamily="34" charset="0"/>
                  <a:ea typeface="Times New Roman" panose="02020603050405020304" pitchFamily="18" charset="0"/>
                  <a:cs typeface="Sakkal Majalla" panose="02000000000000000000" pitchFamily="2" charset="-78"/>
                </a:rPr>
                <a:t>وطريقة البحث التقنية  </a:t>
              </a:r>
              <a:r>
                <a:rPr lang="en-US" sz="2400" b="1" dirty="0">
                  <a:solidFill>
                    <a:srgbClr val="002060"/>
                  </a:solidFill>
                  <a:latin typeface="Sakkal Majalla" panose="02000000000000000000" pitchFamily="2" charset="-78"/>
                  <a:ea typeface="Times New Roman" panose="02020603050405020304" pitchFamily="18" charset="0"/>
                  <a:cs typeface="Arial" panose="020B0604020202020204" pitchFamily="34" charset="0"/>
                </a:rPr>
                <a:t>heuristics</a:t>
              </a:r>
              <a:endParaRPr lang="en-US" sz="24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11" name="Group 10"/>
          <p:cNvGrpSpPr/>
          <p:nvPr/>
        </p:nvGrpSpPr>
        <p:grpSpPr>
          <a:xfrm>
            <a:off x="1870948" y="3822935"/>
            <a:ext cx="8092907" cy="906583"/>
            <a:chOff x="2801565" y="1358762"/>
            <a:chExt cx="8092907" cy="1073153"/>
          </a:xfrm>
        </p:grpSpPr>
        <p:pic>
          <p:nvPicPr>
            <p:cNvPr id="12" name="Picture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2801565" y="1358762"/>
              <a:ext cx="8010961" cy="1073153"/>
            </a:xfrm>
            <a:prstGeom prst="rect">
              <a:avLst/>
            </a:prstGeom>
          </p:spPr>
        </p:pic>
        <p:sp>
          <p:nvSpPr>
            <p:cNvPr id="13" name="Rectangle 12"/>
            <p:cNvSpPr/>
            <p:nvPr/>
          </p:nvSpPr>
          <p:spPr>
            <a:xfrm>
              <a:off x="4129548" y="1372910"/>
              <a:ext cx="6764924" cy="1044856"/>
            </a:xfrm>
            <a:prstGeom prst="rect">
              <a:avLst/>
            </a:prstGeom>
          </p:spPr>
          <p:txBody>
            <a:bodyPr wrap="square">
              <a:spAutoFit/>
            </a:bodyPr>
            <a:lstStyle/>
            <a:p>
              <a:pPr marL="228600" algn="ctr">
                <a:lnSpc>
                  <a:spcPct val="107000"/>
                </a:lnSpc>
                <a:spcAft>
                  <a:spcPts val="800"/>
                </a:spcAft>
              </a:pPr>
              <a:r>
                <a:rPr lang="ar-SA" sz="2400" b="1" spc="-150" dirty="0">
                  <a:solidFill>
                    <a:srgbClr val="002060"/>
                  </a:solidFill>
                  <a:latin typeface="Calibri" panose="020F0502020204030204" pitchFamily="34" charset="0"/>
                  <a:ea typeface="Times New Roman" panose="02020603050405020304" pitchFamily="18" charset="0"/>
                  <a:cs typeface="Sakkal Majalla" panose="02000000000000000000" pitchFamily="2" charset="-78"/>
                </a:rPr>
                <a:t>كونها تتعامل مع اللغات المبنية على المفسر </a:t>
              </a:r>
              <a:r>
                <a:rPr lang="en-US" sz="2400" b="1" spc="-150" dirty="0">
                  <a:solidFill>
                    <a:srgbClr val="002060"/>
                  </a:solidFill>
                  <a:latin typeface="Sakkal Majalla" panose="02000000000000000000" pitchFamily="2" charset="-78"/>
                  <a:ea typeface="Times New Roman" panose="02020603050405020304" pitchFamily="18" charset="0"/>
                  <a:cs typeface="Arial" panose="020B0604020202020204" pitchFamily="34" charset="0"/>
                </a:rPr>
                <a:t>(</a:t>
              </a:r>
              <a:r>
                <a:rPr lang="en-US" sz="2400" b="1" spc="-150" dirty="0" err="1">
                  <a:solidFill>
                    <a:srgbClr val="002060"/>
                  </a:solidFill>
                  <a:latin typeface="Sakkal Majalla" panose="02000000000000000000" pitchFamily="2" charset="-78"/>
                  <a:ea typeface="Times New Roman" panose="02020603050405020304" pitchFamily="18" charset="0"/>
                  <a:cs typeface="Arial" panose="020B0604020202020204" pitchFamily="34" charset="0"/>
                </a:rPr>
                <a:t>interpretere</a:t>
              </a:r>
              <a:r>
                <a:rPr lang="en-US" sz="2400" b="1" spc="-150" dirty="0">
                  <a:solidFill>
                    <a:srgbClr val="002060"/>
                  </a:solidFill>
                  <a:latin typeface="Sakkal Majalla" panose="02000000000000000000" pitchFamily="2" charset="-78"/>
                  <a:ea typeface="Times New Roman" panose="02020603050405020304" pitchFamily="18" charset="0"/>
                  <a:cs typeface="Arial" panose="020B0604020202020204" pitchFamily="34" charset="0"/>
                </a:rPr>
                <a:t>) </a:t>
              </a:r>
              <a:r>
                <a:rPr lang="ar-SA" sz="2400" b="1" spc="-150" dirty="0">
                  <a:solidFill>
                    <a:srgbClr val="002060"/>
                  </a:solidFill>
                  <a:latin typeface="Calibri" panose="020F0502020204030204" pitchFamily="34" charset="0"/>
                  <a:ea typeface="Times New Roman" panose="02020603050405020304" pitchFamily="18" charset="0"/>
                  <a:cs typeface="Sakkal Majalla" panose="02000000000000000000" pitchFamily="2" charset="-78"/>
                </a:rPr>
                <a:t>وليس المترجم </a:t>
              </a:r>
              <a:r>
                <a:rPr lang="en-US" sz="2400" b="1" spc="-150" dirty="0">
                  <a:solidFill>
                    <a:srgbClr val="002060"/>
                  </a:solidFill>
                  <a:latin typeface="Sakkal Majalla" panose="02000000000000000000" pitchFamily="2" charset="-78"/>
                  <a:ea typeface="Times New Roman" panose="02020603050405020304" pitchFamily="18" charset="0"/>
                  <a:cs typeface="Arial" panose="020B0604020202020204" pitchFamily="34" charset="0"/>
                </a:rPr>
                <a:t>(</a:t>
              </a:r>
              <a:r>
                <a:rPr lang="en-US" sz="2400" b="1" spc="-150" dirty="0" err="1">
                  <a:solidFill>
                    <a:srgbClr val="002060"/>
                  </a:solidFill>
                  <a:latin typeface="Sakkal Majalla" panose="02000000000000000000" pitchFamily="2" charset="-78"/>
                  <a:ea typeface="Times New Roman" panose="02020603050405020304" pitchFamily="18" charset="0"/>
                  <a:cs typeface="Arial" panose="020B0604020202020204" pitchFamily="34" charset="0"/>
                </a:rPr>
                <a:t>compler</a:t>
              </a:r>
              <a:r>
                <a:rPr lang="en-US" sz="2400" b="1" spc="-150" dirty="0">
                  <a:solidFill>
                    <a:srgbClr val="002060"/>
                  </a:solidFill>
                  <a:latin typeface="Sakkal Majalla" panose="02000000000000000000" pitchFamily="2" charset="-78"/>
                  <a:ea typeface="Times New Roman" panose="02020603050405020304" pitchFamily="18" charset="0"/>
                  <a:cs typeface="Arial" panose="020B0604020202020204" pitchFamily="34" charset="0"/>
                </a:rPr>
                <a:t>) </a:t>
              </a:r>
              <a:r>
                <a:rPr lang="ar-SA" sz="2400" b="1" spc="-150" dirty="0">
                  <a:solidFill>
                    <a:srgbClr val="002060"/>
                  </a:solidFill>
                  <a:latin typeface="Calibri" panose="020F0502020204030204" pitchFamily="34" charset="0"/>
                  <a:ea typeface="Times New Roman" panose="02020603050405020304" pitchFamily="18" charset="0"/>
                  <a:cs typeface="Sakkal Majalla" panose="02000000000000000000" pitchFamily="2" charset="-78"/>
                </a:rPr>
                <a:t>، حيث تسمح للتعابير المبنية على المفاهيم الصعبة في اللغات التقليدية</a:t>
              </a:r>
              <a:endParaRPr lang="en-US" sz="2400" spc="-15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14" name="Group 13"/>
          <p:cNvGrpSpPr/>
          <p:nvPr/>
        </p:nvGrpSpPr>
        <p:grpSpPr>
          <a:xfrm flipH="1">
            <a:off x="1485024" y="5183693"/>
            <a:ext cx="8478831" cy="906583"/>
            <a:chOff x="2801565" y="1358762"/>
            <a:chExt cx="8084254" cy="1073153"/>
          </a:xfrm>
        </p:grpSpPr>
        <p:pic>
          <p:nvPicPr>
            <p:cNvPr id="15" name="Picture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2801565" y="1358762"/>
              <a:ext cx="8010961" cy="1073153"/>
            </a:xfrm>
            <a:prstGeom prst="rect">
              <a:avLst/>
            </a:prstGeom>
          </p:spPr>
        </p:pic>
        <p:sp>
          <p:nvSpPr>
            <p:cNvPr id="16" name="Rectangle 15"/>
            <p:cNvSpPr/>
            <p:nvPr/>
          </p:nvSpPr>
          <p:spPr>
            <a:xfrm>
              <a:off x="3739432" y="1477582"/>
              <a:ext cx="7146387" cy="907171"/>
            </a:xfrm>
            <a:prstGeom prst="rect">
              <a:avLst/>
            </a:prstGeom>
          </p:spPr>
          <p:txBody>
            <a:bodyPr wrap="square">
              <a:spAutoFit/>
            </a:bodyPr>
            <a:lstStyle/>
            <a:p>
              <a:pPr algn="ctr">
                <a:lnSpc>
                  <a:spcPct val="90000"/>
                </a:lnSpc>
              </a:pPr>
              <a:r>
                <a:rPr lang="ar-EG"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التعبير عن المشكلة بلغة الذكاء الاصطناعي وهي </a:t>
              </a:r>
              <a:r>
                <a:rPr lang="en-ZA" sz="2400" b="1" dirty="0" err="1">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lis</a:t>
              </a:r>
              <a:r>
                <a:rPr lang="en-ZA"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 </a:t>
              </a:r>
              <a:r>
                <a:rPr lang="en-ZA" sz="2400" b="1" dirty="0" err="1">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prolog</a:t>
              </a:r>
              <a:r>
                <a:rPr lang="en-ZA"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 </a:t>
              </a:r>
              <a:r>
                <a:rPr lang="ar-EG"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والتي تتحول إلى إجراءات خلال التنفيذ وبهذا لا يكون على المبرمج أن يعرف مسبقا الحل أو النتيجة</a:t>
              </a:r>
              <a:endParaRPr lang="en-ZA"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endParaRPr>
            </a:p>
          </p:txBody>
        </p:sp>
      </p:grpSp>
    </p:spTree>
    <p:extLst>
      <p:ext uri="{BB962C8B-B14F-4D97-AF65-F5344CB8AC3E}">
        <p14:creationId xmlns:p14="http://schemas.microsoft.com/office/powerpoint/2010/main" val="276194129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7" presetClass="entr" presetSubtype="0" fill="hold"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1000"/>
                                        <p:tgtEl>
                                          <p:spTgt spid="14"/>
                                        </p:tgtEl>
                                      </p:cBhvr>
                                    </p:animEffect>
                                    <p:anim calcmode="lin" valueType="num">
                                      <p:cBhvr>
                                        <p:cTn id="29" dur="1000" fill="hold"/>
                                        <p:tgtEl>
                                          <p:spTgt spid="14"/>
                                        </p:tgtEl>
                                        <p:attrNameLst>
                                          <p:attrName>ppt_x</p:attrName>
                                        </p:attrNameLst>
                                      </p:cBhvr>
                                      <p:tavLst>
                                        <p:tav tm="0">
                                          <p:val>
                                            <p:strVal val="#ppt_x"/>
                                          </p:val>
                                        </p:tav>
                                        <p:tav tm="100000">
                                          <p:val>
                                            <p:strVal val="#ppt_x"/>
                                          </p:val>
                                        </p:tav>
                                      </p:tavLst>
                                    </p:anim>
                                    <p:anim calcmode="lin" valueType="num">
                                      <p:cBhvr>
                                        <p:cTn id="30"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7E5A0D50-BD01-48CF-9E1E-6EBE3CFE0757}"/>
              </a:ext>
            </a:extLst>
          </p:cNvPr>
          <p:cNvSpPr txBox="1"/>
          <p:nvPr/>
        </p:nvSpPr>
        <p:spPr>
          <a:xfrm>
            <a:off x="396240" y="2293488"/>
            <a:ext cx="6156960"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lnSpc>
                <a:spcPct val="150000"/>
              </a:lnSpc>
              <a:defRPr/>
            </a:pPr>
            <a:r>
              <a:rPr lang="ar-EG" sz="4800" kern="0" dirty="0">
                <a:solidFill>
                  <a:srgbClr val="009FEB"/>
                </a:solidFill>
                <a:latin typeface="Sakkal Majalla" pitchFamily="2" charset="-78"/>
                <a:cs typeface="Sakkal Majalla" pitchFamily="2" charset="-78"/>
              </a:rPr>
              <a:t>أهمية استخدام الذكاء الاصطناعي</a:t>
            </a:r>
          </a:p>
        </p:txBody>
      </p:sp>
      <p:pic>
        <p:nvPicPr>
          <p:cNvPr id="4" name="Picture 3"/>
          <p:cNvPicPr>
            <a:picLocks noChangeAspect="1"/>
          </p:cNvPicPr>
          <p:nvPr/>
        </p:nvPicPr>
        <p:blipFill rotWithShape="1">
          <a:blip r:embed="rId3">
            <a:clrChange>
              <a:clrFrom>
                <a:srgbClr val="FFFFFF"/>
              </a:clrFrom>
              <a:clrTo>
                <a:srgbClr val="FFFFFF">
                  <a:alpha val="0"/>
                </a:srgbClr>
              </a:clrTo>
            </a:clrChange>
          </a:blip>
          <a:srcRect l="41821" t="17324" r="9360" b="15070"/>
          <a:stretch/>
        </p:blipFill>
        <p:spPr>
          <a:xfrm>
            <a:off x="7787639" y="2120994"/>
            <a:ext cx="2590801" cy="2441592"/>
          </a:xfrm>
          <a:prstGeom prst="rect">
            <a:avLst/>
          </a:prstGeom>
        </p:spPr>
      </p:pic>
    </p:spTree>
    <p:extLst>
      <p:ext uri="{BB962C8B-B14F-4D97-AF65-F5344CB8AC3E}">
        <p14:creationId xmlns:p14="http://schemas.microsoft.com/office/powerpoint/2010/main" val="84242885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56</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أهمية استخدام الذكاء الاصطناعي</a:t>
            </a:r>
          </a:p>
        </p:txBody>
      </p:sp>
      <p:grpSp>
        <p:nvGrpSpPr>
          <p:cNvPr id="12" name="Group 11"/>
          <p:cNvGrpSpPr/>
          <p:nvPr/>
        </p:nvGrpSpPr>
        <p:grpSpPr>
          <a:xfrm>
            <a:off x="8168640" y="1768820"/>
            <a:ext cx="3910918" cy="4052860"/>
            <a:chOff x="7282799" y="1507011"/>
            <a:chExt cx="4872959" cy="4831080"/>
          </a:xfrm>
        </p:grpSpPr>
        <p:pic>
          <p:nvPicPr>
            <p:cNvPr id="9" name="Picture 8"/>
            <p:cNvPicPr>
              <a:picLocks noChangeAspect="1"/>
            </p:cNvPicPr>
            <p:nvPr/>
          </p:nvPicPr>
          <p:blipFill rotWithShape="1">
            <a:blip r:embed="rId5">
              <a:clrChange>
                <a:clrFrom>
                  <a:srgbClr val="FFFFFF"/>
                </a:clrFrom>
                <a:clrTo>
                  <a:srgbClr val="FFFFFF">
                    <a:alpha val="0"/>
                  </a:srgbClr>
                </a:clrTo>
              </a:clrChange>
            </a:blip>
            <a:srcRect l="10128" t="8850" r="7572" b="10128"/>
            <a:stretch/>
          </p:blipFill>
          <p:spPr>
            <a:xfrm>
              <a:off x="7282799" y="1507011"/>
              <a:ext cx="4872959" cy="4831080"/>
            </a:xfrm>
            <a:prstGeom prst="rect">
              <a:avLst/>
            </a:prstGeom>
          </p:spPr>
        </p:pic>
        <p:pic>
          <p:nvPicPr>
            <p:cNvPr id="5" name="Picture 4"/>
            <p:cNvPicPr>
              <a:picLocks noChangeAspect="1"/>
            </p:cNvPicPr>
            <p:nvPr/>
          </p:nvPicPr>
          <p:blipFill rotWithShape="1">
            <a:blip r:embed="rId6"/>
            <a:srcRect r="57133" b="-2105"/>
            <a:stretch/>
          </p:blipFill>
          <p:spPr>
            <a:xfrm>
              <a:off x="7821101" y="2940368"/>
              <a:ext cx="850459" cy="921223"/>
            </a:xfrm>
            <a:prstGeom prst="rect">
              <a:avLst/>
            </a:prstGeom>
          </p:spPr>
        </p:pic>
        <p:pic>
          <p:nvPicPr>
            <p:cNvPr id="10" name="Picture 9"/>
            <p:cNvPicPr>
              <a:picLocks noChangeAspect="1"/>
            </p:cNvPicPr>
            <p:nvPr/>
          </p:nvPicPr>
          <p:blipFill rotWithShape="1">
            <a:blip r:embed="rId6"/>
            <a:srcRect r="57133" b="-2105"/>
            <a:stretch/>
          </p:blipFill>
          <p:spPr>
            <a:xfrm>
              <a:off x="7573364" y="4115466"/>
              <a:ext cx="850459" cy="921223"/>
            </a:xfrm>
            <a:prstGeom prst="rect">
              <a:avLst/>
            </a:prstGeom>
          </p:spPr>
        </p:pic>
        <p:pic>
          <p:nvPicPr>
            <p:cNvPr id="11" name="Picture 10"/>
            <p:cNvPicPr>
              <a:picLocks noChangeAspect="1"/>
            </p:cNvPicPr>
            <p:nvPr/>
          </p:nvPicPr>
          <p:blipFill rotWithShape="1">
            <a:blip r:embed="rId6"/>
            <a:srcRect r="57133" b="-2105"/>
            <a:stretch/>
          </p:blipFill>
          <p:spPr>
            <a:xfrm>
              <a:off x="8108254" y="5128914"/>
              <a:ext cx="850459" cy="921223"/>
            </a:xfrm>
            <a:prstGeom prst="rect">
              <a:avLst/>
            </a:prstGeom>
          </p:spPr>
        </p:pic>
      </p:grpSp>
      <p:grpSp>
        <p:nvGrpSpPr>
          <p:cNvPr id="22" name="Group 21"/>
          <p:cNvGrpSpPr/>
          <p:nvPr/>
        </p:nvGrpSpPr>
        <p:grpSpPr>
          <a:xfrm>
            <a:off x="289352" y="2865325"/>
            <a:ext cx="8944017" cy="830997"/>
            <a:chOff x="289352" y="2865325"/>
            <a:chExt cx="8944017" cy="830997"/>
          </a:xfrm>
        </p:grpSpPr>
        <p:sp>
          <p:nvSpPr>
            <p:cNvPr id="13" name="Rectangle 12"/>
            <p:cNvSpPr/>
            <p:nvPr/>
          </p:nvSpPr>
          <p:spPr>
            <a:xfrm>
              <a:off x="289352" y="2865325"/>
              <a:ext cx="8279920" cy="830997"/>
            </a:xfrm>
            <a:prstGeom prst="rect">
              <a:avLst/>
            </a:prstGeom>
          </p:spPr>
          <p:txBody>
            <a:bodyPr wrap="square">
              <a:spAutoFit/>
            </a:bodyPr>
            <a:lstStyle/>
            <a:p>
              <a:pPr algn="justLow">
                <a:spcAft>
                  <a:spcPts val="1000"/>
                </a:spcAft>
              </a:pPr>
              <a:r>
                <a:rPr lang="ar-SA"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الذكاء الصناعي ظهر في الآونة الأخيرة من القرن الماضي ومطلع هذا القرن، واصبح يستخدم في التحكم الصناعي والتطوير الطبي وإيجاد الحلول المثلى والتطور الجنائي والأمني</a:t>
              </a:r>
              <a:endPar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endParaRPr>
            </a:p>
          </p:txBody>
        </p:sp>
        <p:pic>
          <p:nvPicPr>
            <p:cNvPr id="17" name="Picture 16"/>
            <p:cNvPicPr>
              <a:picLocks noChangeAspect="1"/>
            </p:cNvPicPr>
            <p:nvPr/>
          </p:nvPicPr>
          <p:blipFill rotWithShape="1">
            <a:blip r:embed="rId7">
              <a:clrChange>
                <a:clrFrom>
                  <a:srgbClr val="FEFEFE"/>
                </a:clrFrom>
                <a:clrTo>
                  <a:srgbClr val="FEFEFE">
                    <a:alpha val="0"/>
                  </a:srgbClr>
                </a:clrTo>
              </a:clrChange>
              <a:biLevel thresh="50000"/>
            </a:blip>
            <a:srcRect l="37193" t="25615" r="27307" b="38135"/>
            <a:stretch/>
          </p:blipFill>
          <p:spPr>
            <a:xfrm>
              <a:off x="8741088" y="3110873"/>
              <a:ext cx="492281" cy="502681"/>
            </a:xfrm>
            <a:prstGeom prst="rect">
              <a:avLst/>
            </a:prstGeom>
          </p:spPr>
        </p:pic>
      </p:grpSp>
      <p:grpSp>
        <p:nvGrpSpPr>
          <p:cNvPr id="21" name="Group 20"/>
          <p:cNvGrpSpPr/>
          <p:nvPr/>
        </p:nvGrpSpPr>
        <p:grpSpPr>
          <a:xfrm>
            <a:off x="121920" y="3880988"/>
            <a:ext cx="8814962" cy="1200329"/>
            <a:chOff x="121920" y="3880988"/>
            <a:chExt cx="8814962" cy="1200329"/>
          </a:xfrm>
        </p:grpSpPr>
        <p:sp>
          <p:nvSpPr>
            <p:cNvPr id="14" name="Rectangle 13"/>
            <p:cNvSpPr/>
            <p:nvPr/>
          </p:nvSpPr>
          <p:spPr>
            <a:xfrm>
              <a:off x="121920" y="3880988"/>
              <a:ext cx="8279920" cy="1200329"/>
            </a:xfrm>
            <a:prstGeom prst="rect">
              <a:avLst/>
            </a:prstGeom>
          </p:spPr>
          <p:txBody>
            <a:bodyPr wrap="square">
              <a:spAutoFit/>
            </a:bodyPr>
            <a:lstStyle/>
            <a:p>
              <a:pPr marL="26035" algn="justLow">
                <a:spcAft>
                  <a:spcPts val="800"/>
                </a:spcAft>
              </a:pPr>
              <a:r>
                <a:rPr lang="ar-SA" sz="2400" b="1" dirty="0">
                  <a:solidFill>
                    <a:srgbClr val="002060"/>
                  </a:solidFill>
                  <a:latin typeface="Calibri" panose="020F0502020204030204" pitchFamily="34" charset="0"/>
                  <a:ea typeface="Times New Roman" panose="02020603050405020304" pitchFamily="18" charset="0"/>
                  <a:cs typeface="Sakkal Majalla" panose="02000000000000000000" pitchFamily="2" charset="-78"/>
                </a:rPr>
                <a:t>لعل ازدياد الصعوبات وتعقيدها وعدم فائدة الحلول البرمجية المتواضعة قاد العلماء والمهتمين في فهم آلية التفكير البشري وكيفية معالجة المعلومات وتخزينها واسترجاعها عن الحاجة إليها وذلك بالاعتماد على أسلوب المحاكاة</a:t>
              </a:r>
              <a:r>
                <a:rPr lang="en-US" sz="2400" b="1" dirty="0">
                  <a:solidFill>
                    <a:srgbClr val="002060"/>
                  </a:solidFill>
                  <a:latin typeface="Sakkal Majalla" panose="02000000000000000000" pitchFamily="2" charset="-78"/>
                  <a:ea typeface="Times New Roman" panose="02020603050405020304" pitchFamily="18" charset="0"/>
                  <a:cs typeface="Arial" panose="020B0604020202020204" pitchFamily="34" charset="0"/>
                </a:rPr>
                <a:t> (Simulation) </a:t>
              </a:r>
              <a:r>
                <a:rPr lang="ar-SA" sz="2400" b="1" dirty="0">
                  <a:solidFill>
                    <a:srgbClr val="002060"/>
                  </a:solidFill>
                  <a:latin typeface="Calibri" panose="020F0502020204030204" pitchFamily="34" charset="0"/>
                  <a:ea typeface="Times New Roman" panose="02020603050405020304" pitchFamily="18" charset="0"/>
                  <a:cs typeface="Sakkal Majalla" panose="02000000000000000000" pitchFamily="2" charset="-78"/>
                </a:rPr>
                <a:t>في حل هذه المعضلات</a:t>
              </a:r>
              <a:endParaRPr lang="en-US" sz="1400"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18" name="Picture 17"/>
            <p:cNvPicPr>
              <a:picLocks noChangeAspect="1"/>
            </p:cNvPicPr>
            <p:nvPr/>
          </p:nvPicPr>
          <p:blipFill rotWithShape="1">
            <a:blip r:embed="rId8">
              <a:clrChange>
                <a:clrFrom>
                  <a:srgbClr val="FFFFFF"/>
                </a:clrFrom>
                <a:clrTo>
                  <a:srgbClr val="FFFFFF">
                    <a:alpha val="0"/>
                  </a:srgbClr>
                </a:clrTo>
              </a:clrChange>
            </a:blip>
            <a:srcRect l="56593" t="27705" r="28327" b="56192"/>
            <a:stretch/>
          </p:blipFill>
          <p:spPr>
            <a:xfrm>
              <a:off x="8492823" y="4120996"/>
              <a:ext cx="444059" cy="474164"/>
            </a:xfrm>
            <a:prstGeom prst="rect">
              <a:avLst/>
            </a:prstGeom>
          </p:spPr>
        </p:pic>
      </p:grpSp>
      <p:grpSp>
        <p:nvGrpSpPr>
          <p:cNvPr id="20" name="Group 19"/>
          <p:cNvGrpSpPr/>
          <p:nvPr/>
        </p:nvGrpSpPr>
        <p:grpSpPr>
          <a:xfrm>
            <a:off x="426720" y="4990683"/>
            <a:ext cx="9015140" cy="1363812"/>
            <a:chOff x="426720" y="4990683"/>
            <a:chExt cx="9015140" cy="1363812"/>
          </a:xfrm>
        </p:grpSpPr>
        <p:sp>
          <p:nvSpPr>
            <p:cNvPr id="15" name="Rectangle 14"/>
            <p:cNvSpPr/>
            <p:nvPr/>
          </p:nvSpPr>
          <p:spPr>
            <a:xfrm>
              <a:off x="426720" y="5154166"/>
              <a:ext cx="8510162" cy="1200329"/>
            </a:xfrm>
            <a:prstGeom prst="rect">
              <a:avLst/>
            </a:prstGeom>
          </p:spPr>
          <p:txBody>
            <a:bodyPr wrap="square">
              <a:spAutoFit/>
            </a:bodyPr>
            <a:lstStyle/>
            <a:p>
              <a:pPr marL="26035" algn="justLow">
                <a:spcAft>
                  <a:spcPts val="800"/>
                </a:spcAft>
              </a:pPr>
              <a:r>
                <a:rPr lang="ar-SA" sz="2400" b="1" dirty="0">
                  <a:solidFill>
                    <a:srgbClr val="002060"/>
                  </a:solidFill>
                  <a:latin typeface="Calibri" panose="020F0502020204030204" pitchFamily="34" charset="0"/>
                  <a:ea typeface="Times New Roman" panose="02020603050405020304" pitchFamily="18" charset="0"/>
                  <a:cs typeface="Sakkal Majalla" panose="02000000000000000000" pitchFamily="2" charset="-78"/>
                </a:rPr>
                <a:t> تم التوصل إلى هيكلة برمجية مترابطة مكونة من أوامر برمجية ومصفوفات رياضية وجبر بوليني تسمى الشبكات العصبية الاصطناعية وهو جعل الآلة تتصرف بذكاء نيابة عن الإنسان بكل فاعلية ومرونة</a:t>
              </a:r>
              <a:endParaRPr lang="en-US" sz="1400"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19" name="Picture 18"/>
            <p:cNvPicPr>
              <a:picLocks noChangeAspect="1"/>
            </p:cNvPicPr>
            <p:nvPr/>
          </p:nvPicPr>
          <p:blipFill rotWithShape="1">
            <a:blip r:embed="rId8">
              <a:clrChange>
                <a:clrFrom>
                  <a:srgbClr val="FFFFFF"/>
                </a:clrFrom>
                <a:clrTo>
                  <a:srgbClr val="FFFFFF">
                    <a:alpha val="0"/>
                  </a:srgbClr>
                </a:clrTo>
              </a:clrChange>
            </a:blip>
            <a:srcRect l="78847" t="27788" r="4654" b="57227"/>
            <a:stretch/>
          </p:blipFill>
          <p:spPr>
            <a:xfrm>
              <a:off x="8956030" y="4990683"/>
              <a:ext cx="485830" cy="441242"/>
            </a:xfrm>
            <a:prstGeom prst="rect">
              <a:avLst/>
            </a:prstGeom>
          </p:spPr>
        </p:pic>
      </p:grpSp>
    </p:spTree>
    <p:extLst>
      <p:ext uri="{BB962C8B-B14F-4D97-AF65-F5344CB8AC3E}">
        <p14:creationId xmlns:p14="http://schemas.microsoft.com/office/powerpoint/2010/main" val="273628733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par>
                                <p:cTn id="8" presetID="16" presetClass="entr" presetSubtype="21" fill="hold"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barn(inVertical)">
                                      <p:cBhvr>
                                        <p:cTn id="10" dur="500"/>
                                        <p:tgtEl>
                                          <p:spTgt spid="22"/>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barn(inVertical)">
                                      <p:cBhvr>
                                        <p:cTn id="15" dur="500"/>
                                        <p:tgtEl>
                                          <p:spTgt spid="21"/>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barn(inVertical)">
                                      <p:cBhvr>
                                        <p:cTn id="2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57</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أهمية استخدام الذكاء الاصطناعي</a:t>
            </a:r>
          </a:p>
        </p:txBody>
      </p:sp>
      <p:sp>
        <p:nvSpPr>
          <p:cNvPr id="2" name="Rectangle 1"/>
          <p:cNvSpPr/>
          <p:nvPr/>
        </p:nvSpPr>
        <p:spPr>
          <a:xfrm>
            <a:off x="716280" y="1304565"/>
            <a:ext cx="11240354" cy="487506"/>
          </a:xfrm>
          <a:prstGeom prst="rect">
            <a:avLst/>
          </a:prstGeom>
        </p:spPr>
        <p:txBody>
          <a:bodyPr wrap="square">
            <a:spAutoFit/>
          </a:bodyPr>
          <a:lstStyle/>
          <a:p>
            <a:pPr algn="justLow">
              <a:lnSpc>
                <a:spcPct val="107000"/>
              </a:lnSpc>
              <a:spcAft>
                <a:spcPts val="800"/>
              </a:spcAft>
            </a:pPr>
            <a:r>
              <a:rPr lang="ar-SA" sz="2400" b="1" dirty="0">
                <a:solidFill>
                  <a:srgbClr val="C00000"/>
                </a:solidFill>
                <a:latin typeface="Calibri" panose="020F0502020204030204" pitchFamily="34" charset="0"/>
                <a:ea typeface="Times New Roman" panose="02020603050405020304" pitchFamily="18" charset="0"/>
                <a:cs typeface="Sakkal Majalla" panose="02000000000000000000" pitchFamily="2" charset="-78"/>
              </a:rPr>
              <a:t>قد أثبتت البحوث والتجارب نجاحها بنسب عالية، ولكي تقوم هذه الشبكة بعملها تحتاج إلى فكرتين هما:</a:t>
            </a:r>
            <a:endParaRPr lang="en-US" sz="1600" dirty="0">
              <a:solidFill>
                <a:srgbClr val="C00000"/>
              </a:solidFill>
              <a:effectLst/>
              <a:latin typeface="Calibri" panose="020F0502020204030204" pitchFamily="34" charset="0"/>
              <a:ea typeface="Calibri" panose="020F0502020204030204" pitchFamily="34" charset="0"/>
              <a:cs typeface="Arial" panose="020B0604020202020204" pitchFamily="34" charset="0"/>
            </a:endParaRPr>
          </a:p>
        </p:txBody>
      </p:sp>
      <p:grpSp>
        <p:nvGrpSpPr>
          <p:cNvPr id="15" name="Group 14"/>
          <p:cNvGrpSpPr/>
          <p:nvPr/>
        </p:nvGrpSpPr>
        <p:grpSpPr>
          <a:xfrm>
            <a:off x="3425125" y="2372060"/>
            <a:ext cx="7818893" cy="1827980"/>
            <a:chOff x="2836189" y="2371804"/>
            <a:chExt cx="8702297" cy="1920675"/>
          </a:xfrm>
        </p:grpSpPr>
        <p:pic>
          <p:nvPicPr>
            <p:cNvPr id="16" name="Picture 1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2836189" y="2377115"/>
              <a:ext cx="8702297" cy="1915364"/>
            </a:xfrm>
            <a:prstGeom prst="rect">
              <a:avLst/>
            </a:prstGeom>
          </p:spPr>
        </p:pic>
        <p:sp>
          <p:nvSpPr>
            <p:cNvPr id="17" name="Rectangle 16"/>
            <p:cNvSpPr/>
            <p:nvPr/>
          </p:nvSpPr>
          <p:spPr>
            <a:xfrm rot="5400000">
              <a:off x="10107718" y="2935582"/>
              <a:ext cx="1709891" cy="582335"/>
            </a:xfrm>
            <a:prstGeom prst="rect">
              <a:avLst/>
            </a:prstGeom>
          </p:spPr>
          <p:txBody>
            <a:bodyPr wrap="none">
              <a:spAutoFit/>
            </a:bodyPr>
            <a:lstStyle/>
            <a:p>
              <a:pPr algn="ctr"/>
              <a:r>
                <a:rPr lang="ar-EG" sz="2800" b="1" dirty="0">
                  <a:solidFill>
                    <a:schemeClr val="bg1"/>
                  </a:solidFill>
                  <a:ea typeface="Calibri" panose="020F0502020204030204" pitchFamily="34" charset="0"/>
                  <a:cs typeface="Sakkal Majalla" panose="02000000000000000000" pitchFamily="2" charset="-78"/>
                </a:rPr>
                <a:t>فكرة الإشراف</a:t>
              </a:r>
              <a:endParaRPr lang="ar-EG" sz="3200" dirty="0">
                <a:solidFill>
                  <a:schemeClr val="bg1"/>
                </a:solidFill>
              </a:endParaRPr>
            </a:p>
          </p:txBody>
        </p:sp>
      </p:grpSp>
      <p:sp>
        <p:nvSpPr>
          <p:cNvPr id="18" name="Rectangle 17"/>
          <p:cNvSpPr/>
          <p:nvPr/>
        </p:nvSpPr>
        <p:spPr>
          <a:xfrm>
            <a:off x="3921069" y="2608944"/>
            <a:ext cx="6076371" cy="1169551"/>
          </a:xfrm>
          <a:prstGeom prst="rect">
            <a:avLst/>
          </a:prstGeom>
        </p:spPr>
        <p:txBody>
          <a:bodyPr wrap="square">
            <a:spAutoFit/>
          </a:bodyPr>
          <a:lstStyle/>
          <a:p>
            <a:pPr algn="ctr">
              <a:lnSpc>
                <a:spcPct val="125000"/>
              </a:lnSpc>
            </a:pPr>
            <a:r>
              <a:rPr lang="ar-EG" sz="2800" b="1" dirty="0">
                <a:solidFill>
                  <a:srgbClr val="002060"/>
                </a:solidFill>
                <a:ea typeface="Calibri" panose="020F0502020204030204" pitchFamily="34" charset="0"/>
                <a:cs typeface="Sakkal Majalla" panose="02000000000000000000" pitchFamily="2" charset="-78"/>
              </a:rPr>
              <a:t>تعني وجود شخص يقدم للآلة أمثلة لمرة واحدة فقط تقوم بعد ذلك بحفظها واسترجاعها عند الحاجة إليها</a:t>
            </a:r>
          </a:p>
        </p:txBody>
      </p:sp>
      <p:grpSp>
        <p:nvGrpSpPr>
          <p:cNvPr id="19" name="Group 18"/>
          <p:cNvGrpSpPr/>
          <p:nvPr/>
        </p:nvGrpSpPr>
        <p:grpSpPr>
          <a:xfrm>
            <a:off x="1206285" y="4304938"/>
            <a:ext cx="7818893" cy="1936552"/>
            <a:chOff x="2836189" y="2243746"/>
            <a:chExt cx="8702297" cy="2034752"/>
          </a:xfrm>
        </p:grpSpPr>
        <p:pic>
          <p:nvPicPr>
            <p:cNvPr id="20" name="Picture 1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2836189" y="2475849"/>
              <a:ext cx="8702297" cy="1717895"/>
            </a:xfrm>
            <a:prstGeom prst="rect">
              <a:avLst/>
            </a:prstGeom>
          </p:spPr>
        </p:pic>
        <p:sp>
          <p:nvSpPr>
            <p:cNvPr id="21" name="Rectangle 20"/>
            <p:cNvSpPr/>
            <p:nvPr/>
          </p:nvSpPr>
          <p:spPr>
            <a:xfrm rot="5400000">
              <a:off x="9748875" y="2730169"/>
              <a:ext cx="2034752" cy="1061905"/>
            </a:xfrm>
            <a:prstGeom prst="rect">
              <a:avLst/>
            </a:prstGeom>
          </p:spPr>
          <p:txBody>
            <a:bodyPr wrap="square">
              <a:spAutoFit/>
            </a:bodyPr>
            <a:lstStyle/>
            <a:p>
              <a:pPr algn="ctr"/>
              <a:r>
                <a:rPr lang="ar-EG" sz="2800" b="1" dirty="0">
                  <a:solidFill>
                    <a:schemeClr val="bg1"/>
                  </a:solidFill>
                  <a:ea typeface="Calibri" panose="020F0502020204030204" pitchFamily="34" charset="0"/>
                  <a:cs typeface="Sakkal Majalla" panose="02000000000000000000" pitchFamily="2" charset="-78"/>
                </a:rPr>
                <a:t>التعلم بدون مشرف</a:t>
              </a:r>
              <a:endParaRPr lang="ar-EG" sz="3200" dirty="0">
                <a:solidFill>
                  <a:schemeClr val="bg1"/>
                </a:solidFill>
              </a:endParaRPr>
            </a:p>
          </p:txBody>
        </p:sp>
      </p:grpSp>
      <p:sp>
        <p:nvSpPr>
          <p:cNvPr id="22" name="Rectangle 21"/>
          <p:cNvSpPr/>
          <p:nvPr/>
        </p:nvSpPr>
        <p:spPr>
          <a:xfrm>
            <a:off x="1478280" y="4648250"/>
            <a:ext cx="6477000" cy="1169551"/>
          </a:xfrm>
          <a:prstGeom prst="rect">
            <a:avLst/>
          </a:prstGeom>
        </p:spPr>
        <p:txBody>
          <a:bodyPr wrap="square">
            <a:spAutoFit/>
          </a:bodyPr>
          <a:lstStyle/>
          <a:p>
            <a:pPr algn="ctr">
              <a:lnSpc>
                <a:spcPct val="125000"/>
              </a:lnSpc>
            </a:pPr>
            <a:r>
              <a:rPr lang="ar-EG" sz="2800" b="1" dirty="0">
                <a:solidFill>
                  <a:srgbClr val="002060"/>
                </a:solidFill>
                <a:ea typeface="Calibri" panose="020F0502020204030204" pitchFamily="34" charset="0"/>
                <a:cs typeface="Sakkal Majalla" panose="02000000000000000000" pitchFamily="2" charset="-78"/>
              </a:rPr>
              <a:t>حيث تقوم هذه الفكرة على تقديم عدد من النماذج المتشابهة والتي على أساسها تميز أي نموذج جديد يقدم إليها</a:t>
            </a:r>
            <a:endParaRPr lang="ar-EG" sz="3200" dirty="0"/>
          </a:p>
        </p:txBody>
      </p:sp>
      <p:pic>
        <p:nvPicPr>
          <p:cNvPr id="23" name="Picture 22" descr="H:\الابداع الاداري\,o,lkm.jpg"/>
          <p:cNvPicPr/>
          <p:nvPr/>
        </p:nvPicPr>
        <p:blipFill rotWithShape="1">
          <a:blip r:embed="rId7" cstate="print">
            <a:clrChange>
              <a:clrFrom>
                <a:srgbClr val="EEEAE7"/>
              </a:clrFrom>
              <a:clrTo>
                <a:srgbClr val="EEEAE7">
                  <a:alpha val="0"/>
                </a:srgbClr>
              </a:clrTo>
            </a:clrChange>
            <a:extLst>
              <a:ext uri="{28A0092B-C50C-407E-A947-70E740481C1C}">
                <a14:useLocalDpi xmlns:a14="http://schemas.microsoft.com/office/drawing/2010/main" val="0"/>
              </a:ext>
            </a:extLst>
          </a:blip>
          <a:srcRect l="18149" r="18584"/>
          <a:stretch/>
        </p:blipFill>
        <p:spPr bwMode="auto">
          <a:xfrm>
            <a:off x="9360454" y="4440728"/>
            <a:ext cx="1469390" cy="1664970"/>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82358010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arn(inVertical)">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down)">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barn(inVertical)">
                                      <p:cBhvr>
                                        <p:cTn id="22" dur="500"/>
                                        <p:tgtEl>
                                          <p:spTgt spid="19"/>
                                        </p:tgtEl>
                                      </p:cBhvr>
                                    </p:animEffect>
                                  </p:childTnLst>
                                </p:cTn>
                              </p:par>
                              <p:par>
                                <p:cTn id="23" presetID="53" presetClass="entr" presetSubtype="16" fill="hold" nodeType="with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p:cTn id="25" dur="500" fill="hold"/>
                                        <p:tgtEl>
                                          <p:spTgt spid="23"/>
                                        </p:tgtEl>
                                        <p:attrNameLst>
                                          <p:attrName>ppt_w</p:attrName>
                                        </p:attrNameLst>
                                      </p:cBhvr>
                                      <p:tavLst>
                                        <p:tav tm="0">
                                          <p:val>
                                            <p:fltVal val="0"/>
                                          </p:val>
                                        </p:tav>
                                        <p:tav tm="100000">
                                          <p:val>
                                            <p:strVal val="#ppt_w"/>
                                          </p:val>
                                        </p:tav>
                                      </p:tavLst>
                                    </p:anim>
                                    <p:anim calcmode="lin" valueType="num">
                                      <p:cBhvr>
                                        <p:cTn id="26" dur="500" fill="hold"/>
                                        <p:tgtEl>
                                          <p:spTgt spid="23"/>
                                        </p:tgtEl>
                                        <p:attrNameLst>
                                          <p:attrName>ppt_h</p:attrName>
                                        </p:attrNameLst>
                                      </p:cBhvr>
                                      <p:tavLst>
                                        <p:tav tm="0">
                                          <p:val>
                                            <p:fltVal val="0"/>
                                          </p:val>
                                        </p:tav>
                                        <p:tav tm="100000">
                                          <p:val>
                                            <p:strVal val="#ppt_h"/>
                                          </p:val>
                                        </p:tav>
                                      </p:tavLst>
                                    </p:anim>
                                    <p:animEffect transition="in" filter="fade">
                                      <p:cBhvr>
                                        <p:cTn id="27" dur="500"/>
                                        <p:tgtEl>
                                          <p:spTgt spid="2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wipe(down)">
                                      <p:cBhvr>
                                        <p:cTn id="3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P spid="22" grpId="0"/>
    </p:bldLst>
  </p:timing>
</p:sld>
</file>

<file path=ppt/slides/slide58.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58</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أهمية استخدام الذكاء الاصطناعي</a:t>
            </a:r>
          </a:p>
        </p:txBody>
      </p:sp>
      <p:sp>
        <p:nvSpPr>
          <p:cNvPr id="5" name="Rectangle 5"/>
          <p:cNvSpPr>
            <a:spLocks noChangeArrowheads="1"/>
          </p:cNvSpPr>
          <p:nvPr/>
        </p:nvSpPr>
        <p:spPr bwMode="auto">
          <a:xfrm>
            <a:off x="6246813" y="3985833"/>
            <a:ext cx="1273" cy="127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Sakkal Majalla" panose="02000000000000000000" pitchFamily="2" charset="-78"/>
              <a:cs typeface="Sakkal Majalla" panose="02000000000000000000" pitchFamily="2" charset="-78"/>
            </a:endParaRPr>
          </a:p>
        </p:txBody>
      </p:sp>
      <p:sp>
        <p:nvSpPr>
          <p:cNvPr id="6" name="Rectangle 7"/>
          <p:cNvSpPr>
            <a:spLocks noChangeArrowheads="1"/>
          </p:cNvSpPr>
          <p:nvPr/>
        </p:nvSpPr>
        <p:spPr bwMode="auto">
          <a:xfrm>
            <a:off x="6246813" y="3985833"/>
            <a:ext cx="1273" cy="127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Sakkal Majalla" panose="02000000000000000000" pitchFamily="2" charset="-78"/>
              <a:cs typeface="Sakkal Majalla" panose="02000000000000000000" pitchFamily="2" charset="-78"/>
            </a:endParaRPr>
          </a:p>
        </p:txBody>
      </p:sp>
      <p:sp>
        <p:nvSpPr>
          <p:cNvPr id="7" name="Rectangle 8"/>
          <p:cNvSpPr>
            <a:spLocks noChangeArrowheads="1"/>
          </p:cNvSpPr>
          <p:nvPr/>
        </p:nvSpPr>
        <p:spPr bwMode="auto">
          <a:xfrm>
            <a:off x="6246813" y="3985833"/>
            <a:ext cx="1273" cy="127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Sakkal Majalla" panose="02000000000000000000" pitchFamily="2" charset="-78"/>
              <a:cs typeface="Sakkal Majalla" panose="02000000000000000000" pitchFamily="2" charset="-78"/>
            </a:endParaRPr>
          </a:p>
        </p:txBody>
      </p:sp>
      <p:sp>
        <p:nvSpPr>
          <p:cNvPr id="8" name="Rectangle 9"/>
          <p:cNvSpPr>
            <a:spLocks noChangeArrowheads="1"/>
          </p:cNvSpPr>
          <p:nvPr/>
        </p:nvSpPr>
        <p:spPr bwMode="auto">
          <a:xfrm>
            <a:off x="6246813" y="3985833"/>
            <a:ext cx="1273" cy="127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Sakkal Majalla" panose="02000000000000000000" pitchFamily="2" charset="-78"/>
              <a:cs typeface="Sakkal Majalla" panose="02000000000000000000" pitchFamily="2" charset="-78"/>
            </a:endParaRPr>
          </a:p>
        </p:txBody>
      </p:sp>
      <p:sp>
        <p:nvSpPr>
          <p:cNvPr id="9" name="Rectangle 11"/>
          <p:cNvSpPr>
            <a:spLocks noChangeArrowheads="1"/>
          </p:cNvSpPr>
          <p:nvPr/>
        </p:nvSpPr>
        <p:spPr bwMode="auto">
          <a:xfrm>
            <a:off x="6246813" y="3985833"/>
            <a:ext cx="1273" cy="127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Sakkal Majalla" panose="02000000000000000000" pitchFamily="2" charset="-78"/>
              <a:cs typeface="Sakkal Majalla" panose="02000000000000000000" pitchFamily="2" charset="-78"/>
            </a:endParaRPr>
          </a:p>
        </p:txBody>
      </p:sp>
      <p:sp>
        <p:nvSpPr>
          <p:cNvPr id="10" name="Rectangle 12"/>
          <p:cNvSpPr>
            <a:spLocks noChangeArrowheads="1"/>
          </p:cNvSpPr>
          <p:nvPr/>
        </p:nvSpPr>
        <p:spPr bwMode="auto">
          <a:xfrm>
            <a:off x="6246813" y="3985833"/>
            <a:ext cx="1273" cy="127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Sakkal Majalla" panose="02000000000000000000" pitchFamily="2" charset="-78"/>
              <a:cs typeface="Sakkal Majalla" panose="02000000000000000000" pitchFamily="2" charset="-78"/>
            </a:endParaRPr>
          </a:p>
        </p:txBody>
      </p:sp>
      <p:sp>
        <p:nvSpPr>
          <p:cNvPr id="11" name="Rectangle 13"/>
          <p:cNvSpPr>
            <a:spLocks noChangeArrowheads="1"/>
          </p:cNvSpPr>
          <p:nvPr/>
        </p:nvSpPr>
        <p:spPr bwMode="auto">
          <a:xfrm>
            <a:off x="6246813" y="3985833"/>
            <a:ext cx="1273" cy="127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Sakkal Majalla" panose="02000000000000000000" pitchFamily="2" charset="-78"/>
              <a:cs typeface="Sakkal Majalla" panose="02000000000000000000" pitchFamily="2" charset="-78"/>
            </a:endParaRPr>
          </a:p>
        </p:txBody>
      </p:sp>
      <p:sp>
        <p:nvSpPr>
          <p:cNvPr id="12" name="Rectangle 14"/>
          <p:cNvSpPr>
            <a:spLocks noChangeArrowheads="1"/>
          </p:cNvSpPr>
          <p:nvPr/>
        </p:nvSpPr>
        <p:spPr bwMode="auto">
          <a:xfrm>
            <a:off x="6246813" y="3985833"/>
            <a:ext cx="1273" cy="127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Sakkal Majalla" panose="02000000000000000000" pitchFamily="2" charset="-78"/>
              <a:cs typeface="Sakkal Majalla" panose="02000000000000000000" pitchFamily="2" charset="-78"/>
            </a:endParaRPr>
          </a:p>
        </p:txBody>
      </p:sp>
      <p:sp>
        <p:nvSpPr>
          <p:cNvPr id="13" name="Rectangle 15"/>
          <p:cNvSpPr>
            <a:spLocks noChangeArrowheads="1"/>
          </p:cNvSpPr>
          <p:nvPr/>
        </p:nvSpPr>
        <p:spPr bwMode="auto">
          <a:xfrm>
            <a:off x="6246813" y="3985833"/>
            <a:ext cx="1273" cy="127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Sakkal Majalla" panose="02000000000000000000" pitchFamily="2" charset="-78"/>
              <a:cs typeface="Sakkal Majalla" panose="02000000000000000000" pitchFamily="2" charset="-78"/>
            </a:endParaRPr>
          </a:p>
        </p:txBody>
      </p:sp>
      <p:grpSp>
        <p:nvGrpSpPr>
          <p:cNvPr id="14" name="Group 13"/>
          <p:cNvGrpSpPr/>
          <p:nvPr/>
        </p:nvGrpSpPr>
        <p:grpSpPr>
          <a:xfrm>
            <a:off x="6293899" y="1486820"/>
            <a:ext cx="4505862" cy="1764725"/>
            <a:chOff x="6141499" y="1604517"/>
            <a:chExt cx="4505862" cy="1764725"/>
          </a:xfrm>
        </p:grpSpPr>
        <p:sp>
          <p:nvSpPr>
            <p:cNvPr id="15" name="Freeform 22"/>
            <p:cNvSpPr>
              <a:spLocks/>
            </p:cNvSpPr>
            <p:nvPr/>
          </p:nvSpPr>
          <p:spPr bwMode="auto">
            <a:xfrm>
              <a:off x="6141499" y="2159000"/>
              <a:ext cx="860277" cy="1210242"/>
            </a:xfrm>
            <a:custGeom>
              <a:avLst/>
              <a:gdLst>
                <a:gd name="T0" fmla="*/ 486 w 504"/>
                <a:gd name="T1" fmla="*/ 193 h 709"/>
                <a:gd name="T2" fmla="*/ 432 w 504"/>
                <a:gd name="T3" fmla="*/ 287 h 709"/>
                <a:gd name="T4" fmla="*/ 425 w 504"/>
                <a:gd name="T5" fmla="*/ 300 h 709"/>
                <a:gd name="T6" fmla="*/ 318 w 504"/>
                <a:gd name="T7" fmla="*/ 484 h 709"/>
                <a:gd name="T8" fmla="*/ 312 w 504"/>
                <a:gd name="T9" fmla="*/ 495 h 709"/>
                <a:gd name="T10" fmla="*/ 306 w 504"/>
                <a:gd name="T11" fmla="*/ 505 h 709"/>
                <a:gd name="T12" fmla="*/ 228 w 504"/>
                <a:gd name="T13" fmla="*/ 640 h 709"/>
                <a:gd name="T14" fmla="*/ 92 w 504"/>
                <a:gd name="T15" fmla="*/ 695 h 709"/>
                <a:gd name="T16" fmla="*/ 90 w 504"/>
                <a:gd name="T17" fmla="*/ 694 h 709"/>
                <a:gd name="T18" fmla="*/ 0 w 504"/>
                <a:gd name="T19" fmla="*/ 579 h 709"/>
                <a:gd name="T20" fmla="*/ 0 w 504"/>
                <a:gd name="T21" fmla="*/ 63 h 709"/>
                <a:gd name="T22" fmla="*/ 65 w 504"/>
                <a:gd name="T23" fmla="*/ 3 h 709"/>
                <a:gd name="T24" fmla="*/ 460 w 504"/>
                <a:gd name="T25" fmla="*/ 109 h 709"/>
                <a:gd name="T26" fmla="*/ 486 w 504"/>
                <a:gd name="T27" fmla="*/ 193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4" h="709">
                  <a:moveTo>
                    <a:pt x="486" y="193"/>
                  </a:moveTo>
                  <a:cubicBezTo>
                    <a:pt x="432" y="287"/>
                    <a:pt x="432" y="287"/>
                    <a:pt x="432" y="287"/>
                  </a:cubicBezTo>
                  <a:cubicBezTo>
                    <a:pt x="425" y="300"/>
                    <a:pt x="425" y="300"/>
                    <a:pt x="425" y="300"/>
                  </a:cubicBezTo>
                  <a:cubicBezTo>
                    <a:pt x="318" y="484"/>
                    <a:pt x="318" y="484"/>
                    <a:pt x="318" y="484"/>
                  </a:cubicBezTo>
                  <a:cubicBezTo>
                    <a:pt x="312" y="495"/>
                    <a:pt x="312" y="495"/>
                    <a:pt x="312" y="495"/>
                  </a:cubicBezTo>
                  <a:cubicBezTo>
                    <a:pt x="306" y="505"/>
                    <a:pt x="306" y="505"/>
                    <a:pt x="306" y="505"/>
                  </a:cubicBezTo>
                  <a:cubicBezTo>
                    <a:pt x="228" y="640"/>
                    <a:pt x="228" y="640"/>
                    <a:pt x="228" y="640"/>
                  </a:cubicBezTo>
                  <a:cubicBezTo>
                    <a:pt x="201" y="687"/>
                    <a:pt x="145" y="709"/>
                    <a:pt x="92" y="695"/>
                  </a:cubicBezTo>
                  <a:cubicBezTo>
                    <a:pt x="91" y="695"/>
                    <a:pt x="90" y="695"/>
                    <a:pt x="90" y="694"/>
                  </a:cubicBezTo>
                  <a:cubicBezTo>
                    <a:pt x="37" y="680"/>
                    <a:pt x="0" y="633"/>
                    <a:pt x="0" y="579"/>
                  </a:cubicBezTo>
                  <a:cubicBezTo>
                    <a:pt x="0" y="63"/>
                    <a:pt x="0" y="63"/>
                    <a:pt x="0" y="63"/>
                  </a:cubicBezTo>
                  <a:cubicBezTo>
                    <a:pt x="0" y="28"/>
                    <a:pt x="30" y="0"/>
                    <a:pt x="65" y="3"/>
                  </a:cubicBezTo>
                  <a:cubicBezTo>
                    <a:pt x="202" y="14"/>
                    <a:pt x="336" y="50"/>
                    <a:pt x="460" y="109"/>
                  </a:cubicBezTo>
                  <a:cubicBezTo>
                    <a:pt x="492" y="124"/>
                    <a:pt x="504" y="163"/>
                    <a:pt x="486" y="193"/>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latin typeface="Sakkal Majalla" panose="02000000000000000000" pitchFamily="2" charset="-78"/>
                <a:cs typeface="Sakkal Majalla" panose="02000000000000000000" pitchFamily="2" charset="-78"/>
              </a:endParaRPr>
            </a:p>
          </p:txBody>
        </p:sp>
        <p:sp>
          <p:nvSpPr>
            <p:cNvPr id="16" name="Inhaltsplatzhalter 4"/>
            <p:cNvSpPr txBox="1">
              <a:spLocks/>
            </p:cNvSpPr>
            <p:nvPr/>
          </p:nvSpPr>
          <p:spPr>
            <a:xfrm>
              <a:off x="7567946" y="1604517"/>
              <a:ext cx="3079415" cy="738664"/>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ar-EG" sz="2400" b="1" dirty="0">
                  <a:solidFill>
                    <a:schemeClr val="accent2"/>
                  </a:solidFill>
                  <a:latin typeface="Sakkal Majalla" panose="02000000000000000000" pitchFamily="2" charset="-78"/>
                  <a:cs typeface="Sakkal Majalla" panose="02000000000000000000" pitchFamily="2" charset="-78"/>
                </a:rPr>
                <a:t>تستخدم أسلوب مقارن للأسلوب البشري في حل المشكلات المعقدة</a:t>
              </a:r>
              <a:endParaRPr lang="en-US" sz="2400" dirty="0">
                <a:solidFill>
                  <a:schemeClr val="bg1">
                    <a:lumMod val="65000"/>
                  </a:schemeClr>
                </a:solidFill>
                <a:latin typeface="Sakkal Majalla" panose="02000000000000000000" pitchFamily="2" charset="-78"/>
                <a:cs typeface="Sakkal Majalla" panose="02000000000000000000" pitchFamily="2" charset="-78"/>
              </a:endParaRPr>
            </a:p>
          </p:txBody>
        </p:sp>
        <p:cxnSp>
          <p:nvCxnSpPr>
            <p:cNvPr id="17" name="Elbow Connector 16"/>
            <p:cNvCxnSpPr/>
            <p:nvPr/>
          </p:nvCxnSpPr>
          <p:spPr>
            <a:xfrm rot="10800000" flipH="1">
              <a:off x="6674171" y="1939849"/>
              <a:ext cx="893775" cy="276999"/>
            </a:xfrm>
            <a:prstGeom prst="bentConnector3">
              <a:avLst>
                <a:gd name="adj1" fmla="val -1154"/>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8" name="Oval 17"/>
            <p:cNvSpPr/>
            <p:nvPr/>
          </p:nvSpPr>
          <p:spPr>
            <a:xfrm>
              <a:off x="6244856" y="2508226"/>
              <a:ext cx="408215" cy="4241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EG" sz="2400" b="1" dirty="0">
                  <a:solidFill>
                    <a:srgbClr val="E03A33"/>
                  </a:solidFill>
                  <a:latin typeface="Sakkal Majalla" panose="02000000000000000000" pitchFamily="2" charset="-78"/>
                  <a:cs typeface="Sakkal Majalla" panose="02000000000000000000" pitchFamily="2" charset="-78"/>
                </a:rPr>
                <a:t>1</a:t>
              </a:r>
            </a:p>
          </p:txBody>
        </p:sp>
      </p:grpSp>
      <p:grpSp>
        <p:nvGrpSpPr>
          <p:cNvPr id="19" name="Group 18"/>
          <p:cNvGrpSpPr/>
          <p:nvPr/>
        </p:nvGrpSpPr>
        <p:grpSpPr>
          <a:xfrm>
            <a:off x="6720220" y="2342009"/>
            <a:ext cx="3886821" cy="1170418"/>
            <a:chOff x="6567820" y="2459706"/>
            <a:chExt cx="3886821" cy="1170418"/>
          </a:xfrm>
        </p:grpSpPr>
        <p:sp>
          <p:nvSpPr>
            <p:cNvPr id="20" name="Freeform 6"/>
            <p:cNvSpPr>
              <a:spLocks/>
            </p:cNvSpPr>
            <p:nvPr/>
          </p:nvSpPr>
          <p:spPr bwMode="auto">
            <a:xfrm>
              <a:off x="6567820" y="2469514"/>
              <a:ext cx="1160610" cy="1160610"/>
            </a:xfrm>
            <a:custGeom>
              <a:avLst/>
              <a:gdLst>
                <a:gd name="T0" fmla="*/ 641 w 680"/>
                <a:gd name="T1" fmla="*/ 395 h 680"/>
                <a:gd name="T2" fmla="*/ 641 w 680"/>
                <a:gd name="T3" fmla="*/ 395 h 680"/>
                <a:gd name="T4" fmla="*/ 631 w 680"/>
                <a:gd name="T5" fmla="*/ 400 h 680"/>
                <a:gd name="T6" fmla="*/ 392 w 680"/>
                <a:gd name="T7" fmla="*/ 539 h 680"/>
                <a:gd name="T8" fmla="*/ 382 w 680"/>
                <a:gd name="T9" fmla="*/ 544 h 680"/>
                <a:gd name="T10" fmla="*/ 194 w 680"/>
                <a:gd name="T11" fmla="*/ 653 h 680"/>
                <a:gd name="T12" fmla="*/ 48 w 680"/>
                <a:gd name="T13" fmla="*/ 633 h 680"/>
                <a:gd name="T14" fmla="*/ 47 w 680"/>
                <a:gd name="T15" fmla="*/ 631 h 680"/>
                <a:gd name="T16" fmla="*/ 27 w 680"/>
                <a:gd name="T17" fmla="*/ 486 h 680"/>
                <a:gd name="T18" fmla="*/ 285 w 680"/>
                <a:gd name="T19" fmla="*/ 39 h 680"/>
                <a:gd name="T20" fmla="*/ 371 w 680"/>
                <a:gd name="T21" fmla="*/ 20 h 680"/>
                <a:gd name="T22" fmla="*/ 660 w 680"/>
                <a:gd name="T23" fmla="*/ 309 h 680"/>
                <a:gd name="T24" fmla="*/ 641 w 680"/>
                <a:gd name="T25" fmla="*/ 395 h 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0" h="680">
                  <a:moveTo>
                    <a:pt x="641" y="395"/>
                  </a:moveTo>
                  <a:cubicBezTo>
                    <a:pt x="641" y="395"/>
                    <a:pt x="641" y="395"/>
                    <a:pt x="641" y="395"/>
                  </a:cubicBezTo>
                  <a:cubicBezTo>
                    <a:pt x="631" y="400"/>
                    <a:pt x="631" y="400"/>
                    <a:pt x="631" y="400"/>
                  </a:cubicBezTo>
                  <a:cubicBezTo>
                    <a:pt x="392" y="539"/>
                    <a:pt x="392" y="539"/>
                    <a:pt x="392" y="539"/>
                  </a:cubicBezTo>
                  <a:cubicBezTo>
                    <a:pt x="382" y="544"/>
                    <a:pt x="382" y="544"/>
                    <a:pt x="382" y="544"/>
                  </a:cubicBezTo>
                  <a:cubicBezTo>
                    <a:pt x="194" y="653"/>
                    <a:pt x="194" y="653"/>
                    <a:pt x="194" y="653"/>
                  </a:cubicBezTo>
                  <a:cubicBezTo>
                    <a:pt x="147" y="680"/>
                    <a:pt x="87" y="672"/>
                    <a:pt x="48" y="633"/>
                  </a:cubicBezTo>
                  <a:cubicBezTo>
                    <a:pt x="48" y="632"/>
                    <a:pt x="48" y="632"/>
                    <a:pt x="47" y="631"/>
                  </a:cubicBezTo>
                  <a:cubicBezTo>
                    <a:pt x="8" y="593"/>
                    <a:pt x="0" y="533"/>
                    <a:pt x="27" y="486"/>
                  </a:cubicBezTo>
                  <a:cubicBezTo>
                    <a:pt x="285" y="39"/>
                    <a:pt x="285" y="39"/>
                    <a:pt x="285" y="39"/>
                  </a:cubicBezTo>
                  <a:cubicBezTo>
                    <a:pt x="302" y="9"/>
                    <a:pt x="342" y="0"/>
                    <a:pt x="371" y="20"/>
                  </a:cubicBezTo>
                  <a:cubicBezTo>
                    <a:pt x="484" y="98"/>
                    <a:pt x="582" y="196"/>
                    <a:pt x="660" y="309"/>
                  </a:cubicBezTo>
                  <a:cubicBezTo>
                    <a:pt x="680" y="338"/>
                    <a:pt x="671" y="377"/>
                    <a:pt x="641" y="395"/>
                  </a:cubicBezTo>
                  <a:close/>
                </a:path>
              </a:pathLst>
            </a:custGeom>
            <a:solidFill>
              <a:srgbClr val="800080"/>
            </a:solidFill>
            <a:ln>
              <a:noFill/>
            </a:ln>
          </p:spPr>
          <p:txBody>
            <a:bodyPr vert="horz" wrap="square" lIns="91440" tIns="45720" rIns="91440" bIns="45720" numCol="1" anchor="t" anchorCtr="0" compatLnSpc="1">
              <a:prstTxWarp prst="textNoShape">
                <a:avLst/>
              </a:prstTxWarp>
            </a:bodyPr>
            <a:lstStyle/>
            <a:p>
              <a:endParaRPr lang="en-US">
                <a:latin typeface="Sakkal Majalla" panose="02000000000000000000" pitchFamily="2" charset="-78"/>
                <a:cs typeface="Sakkal Majalla" panose="02000000000000000000" pitchFamily="2" charset="-78"/>
              </a:endParaRPr>
            </a:p>
          </p:txBody>
        </p:sp>
        <p:sp>
          <p:nvSpPr>
            <p:cNvPr id="21" name="Inhaltsplatzhalter 4"/>
            <p:cNvSpPr txBox="1">
              <a:spLocks/>
            </p:cNvSpPr>
            <p:nvPr/>
          </p:nvSpPr>
          <p:spPr>
            <a:xfrm>
              <a:off x="7728431" y="2459706"/>
              <a:ext cx="2726210" cy="738664"/>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ar-EG" sz="2400" b="1" dirty="0">
                  <a:solidFill>
                    <a:srgbClr val="800080"/>
                  </a:solidFill>
                  <a:latin typeface="Sakkal Majalla" panose="02000000000000000000" pitchFamily="2" charset="-78"/>
                  <a:cs typeface="Sakkal Majalla" panose="02000000000000000000" pitchFamily="2" charset="-78"/>
                </a:rPr>
                <a:t>تتعامل مع الفرضيات بشكل متزامن وبدقة وسرعة عالية</a:t>
              </a:r>
              <a:endParaRPr lang="en-US" sz="2400" dirty="0">
                <a:solidFill>
                  <a:srgbClr val="800080"/>
                </a:solidFill>
                <a:latin typeface="Sakkal Majalla" panose="02000000000000000000" pitchFamily="2" charset="-78"/>
                <a:cs typeface="Sakkal Majalla" panose="02000000000000000000" pitchFamily="2" charset="-78"/>
              </a:endParaRPr>
            </a:p>
          </p:txBody>
        </p:sp>
        <p:sp>
          <p:nvSpPr>
            <p:cNvPr id="22" name="Oval 21"/>
            <p:cNvSpPr/>
            <p:nvPr/>
          </p:nvSpPr>
          <p:spPr>
            <a:xfrm>
              <a:off x="6916525" y="2849425"/>
              <a:ext cx="408215" cy="4241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EG" sz="2400" b="1" dirty="0">
                  <a:solidFill>
                    <a:srgbClr val="9B0D76"/>
                  </a:solidFill>
                  <a:latin typeface="Sakkal Majalla" panose="02000000000000000000" pitchFamily="2" charset="-78"/>
                  <a:cs typeface="Sakkal Majalla" panose="02000000000000000000" pitchFamily="2" charset="-78"/>
                </a:rPr>
                <a:t>2</a:t>
              </a:r>
            </a:p>
          </p:txBody>
        </p:sp>
      </p:grpSp>
      <p:grpSp>
        <p:nvGrpSpPr>
          <p:cNvPr id="23" name="Group 22"/>
          <p:cNvGrpSpPr/>
          <p:nvPr/>
        </p:nvGrpSpPr>
        <p:grpSpPr>
          <a:xfrm>
            <a:off x="6981102" y="3078470"/>
            <a:ext cx="4482966" cy="860277"/>
            <a:chOff x="6828702" y="3196167"/>
            <a:chExt cx="4482966" cy="860277"/>
          </a:xfrm>
        </p:grpSpPr>
        <p:sp>
          <p:nvSpPr>
            <p:cNvPr id="24" name="Freeform 10"/>
            <p:cNvSpPr>
              <a:spLocks/>
            </p:cNvSpPr>
            <p:nvPr/>
          </p:nvSpPr>
          <p:spPr bwMode="auto">
            <a:xfrm>
              <a:off x="6828702" y="3196167"/>
              <a:ext cx="1210242" cy="860277"/>
            </a:xfrm>
            <a:custGeom>
              <a:avLst/>
              <a:gdLst>
                <a:gd name="T0" fmla="*/ 646 w 709"/>
                <a:gd name="T1" fmla="*/ 504 h 504"/>
                <a:gd name="T2" fmla="*/ 130 w 709"/>
                <a:gd name="T3" fmla="*/ 504 h 504"/>
                <a:gd name="T4" fmla="*/ 15 w 709"/>
                <a:gd name="T5" fmla="*/ 414 h 504"/>
                <a:gd name="T6" fmla="*/ 14 w 709"/>
                <a:gd name="T7" fmla="*/ 411 h 504"/>
                <a:gd name="T8" fmla="*/ 69 w 709"/>
                <a:gd name="T9" fmla="*/ 276 h 504"/>
                <a:gd name="T10" fmla="*/ 516 w 709"/>
                <a:gd name="T11" fmla="*/ 17 h 504"/>
                <a:gd name="T12" fmla="*/ 600 w 709"/>
                <a:gd name="T13" fmla="*/ 43 h 504"/>
                <a:gd name="T14" fmla="*/ 697 w 709"/>
                <a:gd name="T15" fmla="*/ 360 h 504"/>
                <a:gd name="T16" fmla="*/ 698 w 709"/>
                <a:gd name="T17" fmla="*/ 372 h 504"/>
                <a:gd name="T18" fmla="*/ 706 w 709"/>
                <a:gd name="T19" fmla="*/ 439 h 504"/>
                <a:gd name="T20" fmla="*/ 646 w 709"/>
                <a:gd name="T21" fmla="*/ 504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9" h="504">
                  <a:moveTo>
                    <a:pt x="646" y="504"/>
                  </a:moveTo>
                  <a:cubicBezTo>
                    <a:pt x="130" y="504"/>
                    <a:pt x="130" y="504"/>
                    <a:pt x="130" y="504"/>
                  </a:cubicBezTo>
                  <a:cubicBezTo>
                    <a:pt x="76" y="504"/>
                    <a:pt x="28" y="467"/>
                    <a:pt x="15" y="414"/>
                  </a:cubicBezTo>
                  <a:cubicBezTo>
                    <a:pt x="14" y="413"/>
                    <a:pt x="14" y="412"/>
                    <a:pt x="14" y="411"/>
                  </a:cubicBezTo>
                  <a:cubicBezTo>
                    <a:pt x="0" y="359"/>
                    <a:pt x="22" y="303"/>
                    <a:pt x="69" y="276"/>
                  </a:cubicBezTo>
                  <a:cubicBezTo>
                    <a:pt x="516" y="17"/>
                    <a:pt x="516" y="17"/>
                    <a:pt x="516" y="17"/>
                  </a:cubicBezTo>
                  <a:cubicBezTo>
                    <a:pt x="546" y="0"/>
                    <a:pt x="585" y="12"/>
                    <a:pt x="600" y="43"/>
                  </a:cubicBezTo>
                  <a:cubicBezTo>
                    <a:pt x="647" y="144"/>
                    <a:pt x="680" y="251"/>
                    <a:pt x="697" y="360"/>
                  </a:cubicBezTo>
                  <a:cubicBezTo>
                    <a:pt x="697" y="364"/>
                    <a:pt x="698" y="368"/>
                    <a:pt x="698" y="372"/>
                  </a:cubicBezTo>
                  <a:cubicBezTo>
                    <a:pt x="701" y="394"/>
                    <a:pt x="704" y="417"/>
                    <a:pt x="706" y="439"/>
                  </a:cubicBezTo>
                  <a:cubicBezTo>
                    <a:pt x="709" y="474"/>
                    <a:pt x="681" y="504"/>
                    <a:pt x="646" y="504"/>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latin typeface="Sakkal Majalla" panose="02000000000000000000" pitchFamily="2" charset="-78"/>
                <a:cs typeface="Sakkal Majalla" panose="02000000000000000000" pitchFamily="2" charset="-78"/>
              </a:endParaRPr>
            </a:p>
          </p:txBody>
        </p:sp>
        <p:sp>
          <p:nvSpPr>
            <p:cNvPr id="25" name="Inhaltsplatzhalter 4"/>
            <p:cNvSpPr txBox="1">
              <a:spLocks/>
            </p:cNvSpPr>
            <p:nvPr/>
          </p:nvSpPr>
          <p:spPr>
            <a:xfrm>
              <a:off x="8085927" y="3418751"/>
              <a:ext cx="3225741" cy="369332"/>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ar-EG" sz="2400" b="1" dirty="0">
                  <a:solidFill>
                    <a:schemeClr val="accent4"/>
                  </a:solidFill>
                  <a:latin typeface="Sakkal Majalla" panose="02000000000000000000" pitchFamily="2" charset="-78"/>
                  <a:cs typeface="Sakkal Majalla" panose="02000000000000000000" pitchFamily="2" charset="-78"/>
                </a:rPr>
                <a:t>وجود حل متخصص لكل مشكلة </a:t>
              </a:r>
              <a:endParaRPr lang="en-US" sz="2400" dirty="0">
                <a:solidFill>
                  <a:schemeClr val="bg1">
                    <a:lumMod val="65000"/>
                  </a:schemeClr>
                </a:solidFill>
                <a:latin typeface="Sakkal Majalla" panose="02000000000000000000" pitchFamily="2" charset="-78"/>
                <a:cs typeface="Sakkal Majalla" panose="02000000000000000000" pitchFamily="2" charset="-78"/>
              </a:endParaRPr>
            </a:p>
          </p:txBody>
        </p:sp>
        <p:sp>
          <p:nvSpPr>
            <p:cNvPr id="26" name="Oval 25"/>
            <p:cNvSpPr/>
            <p:nvPr/>
          </p:nvSpPr>
          <p:spPr>
            <a:xfrm>
              <a:off x="7256584" y="3526237"/>
              <a:ext cx="408215" cy="4241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EG" sz="2400" b="1" dirty="0">
                  <a:solidFill>
                    <a:srgbClr val="335E95"/>
                  </a:solidFill>
                  <a:latin typeface="Sakkal Majalla" panose="02000000000000000000" pitchFamily="2" charset="-78"/>
                  <a:cs typeface="Sakkal Majalla" panose="02000000000000000000" pitchFamily="2" charset="-78"/>
                </a:rPr>
                <a:t>3</a:t>
              </a:r>
            </a:p>
          </p:txBody>
        </p:sp>
      </p:grpSp>
      <p:grpSp>
        <p:nvGrpSpPr>
          <p:cNvPr id="27" name="Group 26"/>
          <p:cNvGrpSpPr/>
          <p:nvPr/>
        </p:nvGrpSpPr>
        <p:grpSpPr>
          <a:xfrm>
            <a:off x="6981102" y="4034192"/>
            <a:ext cx="3747424" cy="899862"/>
            <a:chOff x="6828702" y="4151889"/>
            <a:chExt cx="3747424" cy="899862"/>
          </a:xfrm>
        </p:grpSpPr>
        <p:sp>
          <p:nvSpPr>
            <p:cNvPr id="28" name="Freeform 20"/>
            <p:cNvSpPr>
              <a:spLocks/>
            </p:cNvSpPr>
            <p:nvPr/>
          </p:nvSpPr>
          <p:spPr bwMode="auto">
            <a:xfrm>
              <a:off x="6828702" y="4151889"/>
              <a:ext cx="1206424" cy="859004"/>
            </a:xfrm>
            <a:custGeom>
              <a:avLst/>
              <a:gdLst>
                <a:gd name="T0" fmla="*/ 706 w 707"/>
                <a:gd name="T1" fmla="*/ 64 h 504"/>
                <a:gd name="T2" fmla="*/ 671 w 707"/>
                <a:gd name="T3" fmla="*/ 268 h 504"/>
                <a:gd name="T4" fmla="*/ 667 w 707"/>
                <a:gd name="T5" fmla="*/ 280 h 504"/>
                <a:gd name="T6" fmla="*/ 600 w 707"/>
                <a:gd name="T7" fmla="*/ 460 h 504"/>
                <a:gd name="T8" fmla="*/ 516 w 707"/>
                <a:gd name="T9" fmla="*/ 486 h 504"/>
                <a:gd name="T10" fmla="*/ 495 w 707"/>
                <a:gd name="T11" fmla="*/ 474 h 504"/>
                <a:gd name="T12" fmla="*/ 458 w 707"/>
                <a:gd name="T13" fmla="*/ 452 h 504"/>
                <a:gd name="T14" fmla="*/ 69 w 707"/>
                <a:gd name="T15" fmla="*/ 228 h 504"/>
                <a:gd name="T16" fmla="*/ 14 w 707"/>
                <a:gd name="T17" fmla="*/ 92 h 504"/>
                <a:gd name="T18" fmla="*/ 15 w 707"/>
                <a:gd name="T19" fmla="*/ 89 h 504"/>
                <a:gd name="T20" fmla="*/ 130 w 707"/>
                <a:gd name="T21" fmla="*/ 0 h 504"/>
                <a:gd name="T22" fmla="*/ 646 w 707"/>
                <a:gd name="T23" fmla="*/ 0 h 504"/>
                <a:gd name="T24" fmla="*/ 698 w 707"/>
                <a:gd name="T25" fmla="*/ 30 h 504"/>
                <a:gd name="T26" fmla="*/ 706 w 707"/>
                <a:gd name="T27" fmla="*/ 64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7" h="504">
                  <a:moveTo>
                    <a:pt x="706" y="64"/>
                  </a:moveTo>
                  <a:cubicBezTo>
                    <a:pt x="700" y="133"/>
                    <a:pt x="688" y="201"/>
                    <a:pt x="671" y="268"/>
                  </a:cubicBezTo>
                  <a:cubicBezTo>
                    <a:pt x="669" y="272"/>
                    <a:pt x="668" y="276"/>
                    <a:pt x="667" y="280"/>
                  </a:cubicBezTo>
                  <a:cubicBezTo>
                    <a:pt x="650" y="342"/>
                    <a:pt x="627" y="402"/>
                    <a:pt x="600" y="460"/>
                  </a:cubicBezTo>
                  <a:cubicBezTo>
                    <a:pt x="585" y="492"/>
                    <a:pt x="546" y="504"/>
                    <a:pt x="516" y="486"/>
                  </a:cubicBezTo>
                  <a:cubicBezTo>
                    <a:pt x="495" y="474"/>
                    <a:pt x="495" y="474"/>
                    <a:pt x="495" y="474"/>
                  </a:cubicBezTo>
                  <a:cubicBezTo>
                    <a:pt x="458" y="452"/>
                    <a:pt x="458" y="452"/>
                    <a:pt x="458" y="452"/>
                  </a:cubicBezTo>
                  <a:cubicBezTo>
                    <a:pt x="69" y="228"/>
                    <a:pt x="69" y="228"/>
                    <a:pt x="69" y="228"/>
                  </a:cubicBezTo>
                  <a:cubicBezTo>
                    <a:pt x="22" y="201"/>
                    <a:pt x="0" y="145"/>
                    <a:pt x="14" y="92"/>
                  </a:cubicBezTo>
                  <a:cubicBezTo>
                    <a:pt x="14" y="91"/>
                    <a:pt x="14" y="90"/>
                    <a:pt x="15" y="89"/>
                  </a:cubicBezTo>
                  <a:cubicBezTo>
                    <a:pt x="28" y="37"/>
                    <a:pt x="76" y="0"/>
                    <a:pt x="130" y="0"/>
                  </a:cubicBezTo>
                  <a:cubicBezTo>
                    <a:pt x="646" y="0"/>
                    <a:pt x="646" y="0"/>
                    <a:pt x="646" y="0"/>
                  </a:cubicBezTo>
                  <a:cubicBezTo>
                    <a:pt x="668" y="0"/>
                    <a:pt x="688" y="12"/>
                    <a:pt x="698" y="30"/>
                  </a:cubicBezTo>
                  <a:cubicBezTo>
                    <a:pt x="704" y="40"/>
                    <a:pt x="707" y="52"/>
                    <a:pt x="706" y="64"/>
                  </a:cubicBezTo>
                  <a:close/>
                </a:path>
              </a:pathLst>
            </a:custGeom>
            <a:solidFill>
              <a:srgbClr val="008080"/>
            </a:solidFill>
            <a:ln>
              <a:noFill/>
            </a:ln>
          </p:spPr>
          <p:txBody>
            <a:bodyPr vert="horz" wrap="square" lIns="91440" tIns="45720" rIns="91440" bIns="45720" numCol="1" anchor="t" anchorCtr="0" compatLnSpc="1">
              <a:prstTxWarp prst="textNoShape">
                <a:avLst/>
              </a:prstTxWarp>
            </a:bodyPr>
            <a:lstStyle/>
            <a:p>
              <a:endParaRPr lang="en-US">
                <a:latin typeface="Sakkal Majalla" panose="02000000000000000000" pitchFamily="2" charset="-78"/>
                <a:cs typeface="Sakkal Majalla" panose="02000000000000000000" pitchFamily="2" charset="-78"/>
              </a:endParaRPr>
            </a:p>
          </p:txBody>
        </p:sp>
        <p:sp>
          <p:nvSpPr>
            <p:cNvPr id="29" name="Inhaltsplatzhalter 4"/>
            <p:cNvSpPr txBox="1">
              <a:spLocks/>
            </p:cNvSpPr>
            <p:nvPr/>
          </p:nvSpPr>
          <p:spPr>
            <a:xfrm>
              <a:off x="8031830" y="4313087"/>
              <a:ext cx="2544296" cy="738664"/>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ar-EG" sz="2400" b="1" dirty="0">
                  <a:solidFill>
                    <a:srgbClr val="008080"/>
                  </a:solidFill>
                  <a:latin typeface="Sakkal Majalla" panose="02000000000000000000" pitchFamily="2" charset="-78"/>
                  <a:cs typeface="Sakkal Majalla" panose="02000000000000000000" pitchFamily="2" charset="-78"/>
                </a:rPr>
                <a:t>تعمل بمستوى علمي واستشاري ثابت لا تتذبذب</a:t>
              </a:r>
              <a:endParaRPr lang="en-US" sz="2400" dirty="0">
                <a:solidFill>
                  <a:srgbClr val="008080"/>
                </a:solidFill>
                <a:latin typeface="Sakkal Majalla" panose="02000000000000000000" pitchFamily="2" charset="-78"/>
                <a:cs typeface="Sakkal Majalla" panose="02000000000000000000" pitchFamily="2" charset="-78"/>
              </a:endParaRPr>
            </a:p>
          </p:txBody>
        </p:sp>
        <p:sp>
          <p:nvSpPr>
            <p:cNvPr id="30" name="Oval 29"/>
            <p:cNvSpPr/>
            <p:nvPr/>
          </p:nvSpPr>
          <p:spPr>
            <a:xfrm>
              <a:off x="7320215" y="4280484"/>
              <a:ext cx="408215" cy="4241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EG" sz="2400" b="1" dirty="0">
                  <a:solidFill>
                    <a:srgbClr val="0A8485"/>
                  </a:solidFill>
                  <a:latin typeface="Sakkal Majalla" panose="02000000000000000000" pitchFamily="2" charset="-78"/>
                  <a:cs typeface="Sakkal Majalla" panose="02000000000000000000" pitchFamily="2" charset="-78"/>
                </a:rPr>
                <a:t>4</a:t>
              </a:r>
            </a:p>
          </p:txBody>
        </p:sp>
      </p:grpSp>
      <p:grpSp>
        <p:nvGrpSpPr>
          <p:cNvPr id="31" name="Group 30"/>
          <p:cNvGrpSpPr/>
          <p:nvPr/>
        </p:nvGrpSpPr>
        <p:grpSpPr>
          <a:xfrm>
            <a:off x="6720220" y="4459240"/>
            <a:ext cx="4234995" cy="1386881"/>
            <a:chOff x="6567820" y="4576937"/>
            <a:chExt cx="4234995" cy="1386881"/>
          </a:xfrm>
        </p:grpSpPr>
        <p:sp>
          <p:nvSpPr>
            <p:cNvPr id="32" name="Freeform 19"/>
            <p:cNvSpPr>
              <a:spLocks/>
            </p:cNvSpPr>
            <p:nvPr/>
          </p:nvSpPr>
          <p:spPr bwMode="auto">
            <a:xfrm>
              <a:off x="6567820" y="4576937"/>
              <a:ext cx="1160610" cy="1160610"/>
            </a:xfrm>
            <a:custGeom>
              <a:avLst/>
              <a:gdLst>
                <a:gd name="T0" fmla="*/ 660 w 680"/>
                <a:gd name="T1" fmla="*/ 371 h 681"/>
                <a:gd name="T2" fmla="*/ 631 w 680"/>
                <a:gd name="T3" fmla="*/ 412 h 681"/>
                <a:gd name="T4" fmla="*/ 630 w 680"/>
                <a:gd name="T5" fmla="*/ 412 h 681"/>
                <a:gd name="T6" fmla="*/ 441 w 680"/>
                <a:gd name="T7" fmla="*/ 608 h 681"/>
                <a:gd name="T8" fmla="*/ 429 w 680"/>
                <a:gd name="T9" fmla="*/ 618 h 681"/>
                <a:gd name="T10" fmla="*/ 371 w 680"/>
                <a:gd name="T11" fmla="*/ 661 h 681"/>
                <a:gd name="T12" fmla="*/ 285 w 680"/>
                <a:gd name="T13" fmla="*/ 641 h 681"/>
                <a:gd name="T14" fmla="*/ 27 w 680"/>
                <a:gd name="T15" fmla="*/ 195 h 681"/>
                <a:gd name="T16" fmla="*/ 47 w 680"/>
                <a:gd name="T17" fmla="*/ 49 h 681"/>
                <a:gd name="T18" fmla="*/ 48 w 680"/>
                <a:gd name="T19" fmla="*/ 48 h 681"/>
                <a:gd name="T20" fmla="*/ 194 w 680"/>
                <a:gd name="T21" fmla="*/ 28 h 681"/>
                <a:gd name="T22" fmla="*/ 641 w 680"/>
                <a:gd name="T23" fmla="*/ 286 h 681"/>
                <a:gd name="T24" fmla="*/ 660 w 680"/>
                <a:gd name="T25" fmla="*/ 371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0" h="681">
                  <a:moveTo>
                    <a:pt x="660" y="371"/>
                  </a:moveTo>
                  <a:cubicBezTo>
                    <a:pt x="651" y="385"/>
                    <a:pt x="641" y="399"/>
                    <a:pt x="631" y="412"/>
                  </a:cubicBezTo>
                  <a:cubicBezTo>
                    <a:pt x="631" y="412"/>
                    <a:pt x="631" y="412"/>
                    <a:pt x="630" y="412"/>
                  </a:cubicBezTo>
                  <a:cubicBezTo>
                    <a:pt x="575" y="485"/>
                    <a:pt x="512" y="551"/>
                    <a:pt x="441" y="608"/>
                  </a:cubicBezTo>
                  <a:cubicBezTo>
                    <a:pt x="437" y="611"/>
                    <a:pt x="433" y="615"/>
                    <a:pt x="429" y="618"/>
                  </a:cubicBezTo>
                  <a:cubicBezTo>
                    <a:pt x="410" y="633"/>
                    <a:pt x="391" y="647"/>
                    <a:pt x="371" y="661"/>
                  </a:cubicBezTo>
                  <a:cubicBezTo>
                    <a:pt x="342" y="681"/>
                    <a:pt x="302" y="672"/>
                    <a:pt x="285" y="641"/>
                  </a:cubicBezTo>
                  <a:cubicBezTo>
                    <a:pt x="27" y="195"/>
                    <a:pt x="27" y="195"/>
                    <a:pt x="27" y="195"/>
                  </a:cubicBezTo>
                  <a:cubicBezTo>
                    <a:pt x="0" y="147"/>
                    <a:pt x="8" y="88"/>
                    <a:pt x="47" y="49"/>
                  </a:cubicBezTo>
                  <a:cubicBezTo>
                    <a:pt x="48" y="48"/>
                    <a:pt x="48" y="48"/>
                    <a:pt x="48" y="48"/>
                  </a:cubicBezTo>
                  <a:cubicBezTo>
                    <a:pt x="87" y="9"/>
                    <a:pt x="147" y="0"/>
                    <a:pt x="194" y="28"/>
                  </a:cubicBezTo>
                  <a:cubicBezTo>
                    <a:pt x="641" y="286"/>
                    <a:pt x="641" y="286"/>
                    <a:pt x="641" y="286"/>
                  </a:cubicBezTo>
                  <a:cubicBezTo>
                    <a:pt x="671" y="303"/>
                    <a:pt x="680" y="343"/>
                    <a:pt x="660" y="371"/>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a:latin typeface="Sakkal Majalla" panose="02000000000000000000" pitchFamily="2" charset="-78"/>
                <a:cs typeface="Sakkal Majalla" panose="02000000000000000000" pitchFamily="2" charset="-78"/>
              </a:endParaRPr>
            </a:p>
          </p:txBody>
        </p:sp>
        <p:sp>
          <p:nvSpPr>
            <p:cNvPr id="33" name="Inhaltsplatzhalter 4"/>
            <p:cNvSpPr txBox="1">
              <a:spLocks/>
            </p:cNvSpPr>
            <p:nvPr/>
          </p:nvSpPr>
          <p:spPr>
            <a:xfrm>
              <a:off x="7664799" y="5225154"/>
              <a:ext cx="3138016" cy="738664"/>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ar-EG" sz="2400" b="1" dirty="0">
                  <a:solidFill>
                    <a:schemeClr val="accent6"/>
                  </a:solidFill>
                  <a:latin typeface="Sakkal Majalla" panose="02000000000000000000" pitchFamily="2" charset="-78"/>
                  <a:cs typeface="Sakkal Majalla" panose="02000000000000000000" pitchFamily="2" charset="-78"/>
                </a:rPr>
                <a:t>يتطلب بناؤها تمثيل كميات هائلة من المعارف الخاصة بمجال معين</a:t>
              </a:r>
              <a:endParaRPr lang="en-US" sz="2400" dirty="0">
                <a:solidFill>
                  <a:schemeClr val="bg1">
                    <a:lumMod val="65000"/>
                  </a:schemeClr>
                </a:solidFill>
                <a:latin typeface="Sakkal Majalla" panose="02000000000000000000" pitchFamily="2" charset="-78"/>
                <a:cs typeface="Sakkal Majalla" panose="02000000000000000000" pitchFamily="2" charset="-78"/>
              </a:endParaRPr>
            </a:p>
          </p:txBody>
        </p:sp>
        <p:sp>
          <p:nvSpPr>
            <p:cNvPr id="34" name="Oval 33"/>
            <p:cNvSpPr/>
            <p:nvPr/>
          </p:nvSpPr>
          <p:spPr>
            <a:xfrm>
              <a:off x="6938575" y="4936424"/>
              <a:ext cx="408215" cy="4241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EG" sz="2400" b="1" dirty="0">
                  <a:solidFill>
                    <a:srgbClr val="77A123"/>
                  </a:solidFill>
                  <a:latin typeface="Sakkal Majalla" panose="02000000000000000000" pitchFamily="2" charset="-78"/>
                  <a:cs typeface="Sakkal Majalla" panose="02000000000000000000" pitchFamily="2" charset="-78"/>
                </a:rPr>
                <a:t>5</a:t>
              </a:r>
            </a:p>
          </p:txBody>
        </p:sp>
      </p:grpSp>
      <p:grpSp>
        <p:nvGrpSpPr>
          <p:cNvPr id="35" name="Group 34"/>
          <p:cNvGrpSpPr/>
          <p:nvPr/>
        </p:nvGrpSpPr>
        <p:grpSpPr>
          <a:xfrm>
            <a:off x="6293899" y="4720122"/>
            <a:ext cx="5506161" cy="1577028"/>
            <a:chOff x="6141499" y="4837819"/>
            <a:chExt cx="5506161" cy="1577028"/>
          </a:xfrm>
        </p:grpSpPr>
        <p:sp>
          <p:nvSpPr>
            <p:cNvPr id="36" name="Freeform 18"/>
            <p:cNvSpPr>
              <a:spLocks/>
            </p:cNvSpPr>
            <p:nvPr/>
          </p:nvSpPr>
          <p:spPr bwMode="auto">
            <a:xfrm>
              <a:off x="6141499" y="4837819"/>
              <a:ext cx="860277" cy="1208969"/>
            </a:xfrm>
            <a:custGeom>
              <a:avLst/>
              <a:gdLst>
                <a:gd name="T0" fmla="*/ 460 w 504"/>
                <a:gd name="T1" fmla="*/ 601 h 709"/>
                <a:gd name="T2" fmla="*/ 207 w 504"/>
                <a:gd name="T3" fmla="*/ 686 h 709"/>
                <a:gd name="T4" fmla="*/ 194 w 504"/>
                <a:gd name="T5" fmla="*/ 689 h 709"/>
                <a:gd name="T6" fmla="*/ 65 w 504"/>
                <a:gd name="T7" fmla="*/ 707 h 709"/>
                <a:gd name="T8" fmla="*/ 0 w 504"/>
                <a:gd name="T9" fmla="*/ 647 h 709"/>
                <a:gd name="T10" fmla="*/ 0 w 504"/>
                <a:gd name="T11" fmla="*/ 131 h 709"/>
                <a:gd name="T12" fmla="*/ 90 w 504"/>
                <a:gd name="T13" fmla="*/ 15 h 709"/>
                <a:gd name="T14" fmla="*/ 92 w 504"/>
                <a:gd name="T15" fmla="*/ 15 h 709"/>
                <a:gd name="T16" fmla="*/ 228 w 504"/>
                <a:gd name="T17" fmla="*/ 70 h 709"/>
                <a:gd name="T18" fmla="*/ 450 w 504"/>
                <a:gd name="T19" fmla="*/ 454 h 709"/>
                <a:gd name="T20" fmla="*/ 472 w 504"/>
                <a:gd name="T21" fmla="*/ 492 h 709"/>
                <a:gd name="T22" fmla="*/ 486 w 504"/>
                <a:gd name="T23" fmla="*/ 517 h 709"/>
                <a:gd name="T24" fmla="*/ 460 w 504"/>
                <a:gd name="T25" fmla="*/ 601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04" h="709">
                  <a:moveTo>
                    <a:pt x="460" y="601"/>
                  </a:moveTo>
                  <a:cubicBezTo>
                    <a:pt x="380" y="639"/>
                    <a:pt x="294" y="668"/>
                    <a:pt x="207" y="686"/>
                  </a:cubicBezTo>
                  <a:cubicBezTo>
                    <a:pt x="203" y="687"/>
                    <a:pt x="198" y="688"/>
                    <a:pt x="194" y="689"/>
                  </a:cubicBezTo>
                  <a:cubicBezTo>
                    <a:pt x="151" y="697"/>
                    <a:pt x="108" y="703"/>
                    <a:pt x="65" y="707"/>
                  </a:cubicBezTo>
                  <a:cubicBezTo>
                    <a:pt x="30" y="709"/>
                    <a:pt x="0" y="682"/>
                    <a:pt x="0" y="647"/>
                  </a:cubicBezTo>
                  <a:cubicBezTo>
                    <a:pt x="0" y="131"/>
                    <a:pt x="0" y="131"/>
                    <a:pt x="0" y="131"/>
                  </a:cubicBezTo>
                  <a:cubicBezTo>
                    <a:pt x="0" y="76"/>
                    <a:pt x="37" y="29"/>
                    <a:pt x="90" y="15"/>
                  </a:cubicBezTo>
                  <a:cubicBezTo>
                    <a:pt x="90" y="15"/>
                    <a:pt x="91" y="15"/>
                    <a:pt x="92" y="15"/>
                  </a:cubicBezTo>
                  <a:cubicBezTo>
                    <a:pt x="145" y="0"/>
                    <a:pt x="201" y="22"/>
                    <a:pt x="228" y="70"/>
                  </a:cubicBezTo>
                  <a:cubicBezTo>
                    <a:pt x="450" y="454"/>
                    <a:pt x="450" y="454"/>
                    <a:pt x="450" y="454"/>
                  </a:cubicBezTo>
                  <a:cubicBezTo>
                    <a:pt x="472" y="492"/>
                    <a:pt x="472" y="492"/>
                    <a:pt x="472" y="492"/>
                  </a:cubicBezTo>
                  <a:cubicBezTo>
                    <a:pt x="486" y="517"/>
                    <a:pt x="486" y="517"/>
                    <a:pt x="486" y="517"/>
                  </a:cubicBezTo>
                  <a:cubicBezTo>
                    <a:pt x="504" y="547"/>
                    <a:pt x="492" y="586"/>
                    <a:pt x="460" y="601"/>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endParaRPr lang="en-US">
                <a:latin typeface="Sakkal Majalla" panose="02000000000000000000" pitchFamily="2" charset="-78"/>
                <a:cs typeface="Sakkal Majalla" panose="02000000000000000000" pitchFamily="2" charset="-78"/>
              </a:endParaRPr>
            </a:p>
          </p:txBody>
        </p:sp>
        <p:sp>
          <p:nvSpPr>
            <p:cNvPr id="37" name="Inhaltsplatzhalter 4"/>
            <p:cNvSpPr txBox="1">
              <a:spLocks/>
            </p:cNvSpPr>
            <p:nvPr/>
          </p:nvSpPr>
          <p:spPr>
            <a:xfrm>
              <a:off x="7695265" y="6045515"/>
              <a:ext cx="3952395" cy="369332"/>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ar-EG" sz="2400" b="1" dirty="0">
                  <a:solidFill>
                    <a:srgbClr val="FFC000"/>
                  </a:solidFill>
                  <a:latin typeface="Sakkal Majalla" panose="02000000000000000000" pitchFamily="2" charset="-78"/>
                  <a:cs typeface="Sakkal Majalla" panose="02000000000000000000" pitchFamily="2" charset="-78"/>
                </a:rPr>
                <a:t>تعالج البيانات الرمزية غير الرقمية </a:t>
              </a:r>
              <a:endParaRPr lang="en-US" sz="2400" dirty="0">
                <a:solidFill>
                  <a:srgbClr val="FFC000"/>
                </a:solidFill>
                <a:latin typeface="Sakkal Majalla" panose="02000000000000000000" pitchFamily="2" charset="-78"/>
                <a:cs typeface="Sakkal Majalla" panose="02000000000000000000" pitchFamily="2" charset="-78"/>
              </a:endParaRPr>
            </a:p>
          </p:txBody>
        </p:sp>
        <p:cxnSp>
          <p:nvCxnSpPr>
            <p:cNvPr id="38" name="Elbow Connector 37"/>
            <p:cNvCxnSpPr/>
            <p:nvPr/>
          </p:nvCxnSpPr>
          <p:spPr>
            <a:xfrm rot="10800000" flipH="1" flipV="1">
              <a:off x="6674171" y="6032815"/>
              <a:ext cx="893775" cy="276999"/>
            </a:xfrm>
            <a:prstGeom prst="bentConnector3">
              <a:avLst>
                <a:gd name="adj1" fmla="val -1154"/>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9" name="Oval 38"/>
            <p:cNvSpPr/>
            <p:nvPr/>
          </p:nvSpPr>
          <p:spPr>
            <a:xfrm>
              <a:off x="6264420" y="5331183"/>
              <a:ext cx="408215" cy="4241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EG" sz="2400" b="1" dirty="0">
                  <a:solidFill>
                    <a:srgbClr val="FFC000"/>
                  </a:solidFill>
                  <a:latin typeface="Sakkal Majalla" panose="02000000000000000000" pitchFamily="2" charset="-78"/>
                  <a:cs typeface="Sakkal Majalla" panose="02000000000000000000" pitchFamily="2" charset="-78"/>
                </a:rPr>
                <a:t>6</a:t>
              </a:r>
            </a:p>
          </p:txBody>
        </p:sp>
      </p:grpSp>
      <p:grpSp>
        <p:nvGrpSpPr>
          <p:cNvPr id="40" name="Group 39"/>
          <p:cNvGrpSpPr/>
          <p:nvPr/>
        </p:nvGrpSpPr>
        <p:grpSpPr>
          <a:xfrm>
            <a:off x="660401" y="4720122"/>
            <a:ext cx="5538054" cy="1577028"/>
            <a:chOff x="508001" y="4837819"/>
            <a:chExt cx="5538054" cy="1577028"/>
          </a:xfrm>
        </p:grpSpPr>
        <p:sp>
          <p:nvSpPr>
            <p:cNvPr id="41" name="Freeform 17"/>
            <p:cNvSpPr>
              <a:spLocks/>
            </p:cNvSpPr>
            <p:nvPr/>
          </p:nvSpPr>
          <p:spPr bwMode="auto">
            <a:xfrm>
              <a:off x="5187050" y="4837819"/>
              <a:ext cx="859005" cy="1207696"/>
            </a:xfrm>
            <a:custGeom>
              <a:avLst/>
              <a:gdLst>
                <a:gd name="T0" fmla="*/ 504 w 504"/>
                <a:gd name="T1" fmla="*/ 131 h 708"/>
                <a:gd name="T2" fmla="*/ 504 w 504"/>
                <a:gd name="T3" fmla="*/ 647 h 708"/>
                <a:gd name="T4" fmla="*/ 490 w 504"/>
                <a:gd name="T5" fmla="*/ 685 h 708"/>
                <a:gd name="T6" fmla="*/ 480 w 504"/>
                <a:gd name="T7" fmla="*/ 695 h 708"/>
                <a:gd name="T8" fmla="*/ 440 w 504"/>
                <a:gd name="T9" fmla="*/ 707 h 708"/>
                <a:gd name="T10" fmla="*/ 439 w 504"/>
                <a:gd name="T11" fmla="*/ 707 h 708"/>
                <a:gd name="T12" fmla="*/ 417 w 504"/>
                <a:gd name="T13" fmla="*/ 705 h 708"/>
                <a:gd name="T14" fmla="*/ 387 w 504"/>
                <a:gd name="T15" fmla="*/ 701 h 708"/>
                <a:gd name="T16" fmla="*/ 300 w 504"/>
                <a:gd name="T17" fmla="*/ 687 h 708"/>
                <a:gd name="T18" fmla="*/ 44 w 504"/>
                <a:gd name="T19" fmla="*/ 601 h 708"/>
                <a:gd name="T20" fmla="*/ 18 w 504"/>
                <a:gd name="T21" fmla="*/ 517 h 708"/>
                <a:gd name="T22" fmla="*/ 276 w 504"/>
                <a:gd name="T23" fmla="*/ 70 h 708"/>
                <a:gd name="T24" fmla="*/ 412 w 504"/>
                <a:gd name="T25" fmla="*/ 15 h 708"/>
                <a:gd name="T26" fmla="*/ 415 w 504"/>
                <a:gd name="T27" fmla="*/ 15 h 708"/>
                <a:gd name="T28" fmla="*/ 504 w 504"/>
                <a:gd name="T29" fmla="*/ 131 h 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4" h="708">
                  <a:moveTo>
                    <a:pt x="504" y="131"/>
                  </a:moveTo>
                  <a:cubicBezTo>
                    <a:pt x="504" y="647"/>
                    <a:pt x="504" y="647"/>
                    <a:pt x="504" y="647"/>
                  </a:cubicBezTo>
                  <a:cubicBezTo>
                    <a:pt x="504" y="661"/>
                    <a:pt x="499" y="675"/>
                    <a:pt x="490" y="685"/>
                  </a:cubicBezTo>
                  <a:cubicBezTo>
                    <a:pt x="487" y="689"/>
                    <a:pt x="484" y="692"/>
                    <a:pt x="480" y="695"/>
                  </a:cubicBezTo>
                  <a:cubicBezTo>
                    <a:pt x="469" y="703"/>
                    <a:pt x="455" y="708"/>
                    <a:pt x="440" y="707"/>
                  </a:cubicBezTo>
                  <a:cubicBezTo>
                    <a:pt x="440" y="707"/>
                    <a:pt x="440" y="707"/>
                    <a:pt x="439" y="707"/>
                  </a:cubicBezTo>
                  <a:cubicBezTo>
                    <a:pt x="432" y="706"/>
                    <a:pt x="425" y="705"/>
                    <a:pt x="417" y="705"/>
                  </a:cubicBezTo>
                  <a:cubicBezTo>
                    <a:pt x="407" y="704"/>
                    <a:pt x="397" y="702"/>
                    <a:pt x="387" y="701"/>
                  </a:cubicBezTo>
                  <a:cubicBezTo>
                    <a:pt x="358" y="697"/>
                    <a:pt x="329" y="692"/>
                    <a:pt x="300" y="687"/>
                  </a:cubicBezTo>
                  <a:cubicBezTo>
                    <a:pt x="212" y="668"/>
                    <a:pt x="126" y="639"/>
                    <a:pt x="44" y="601"/>
                  </a:cubicBezTo>
                  <a:cubicBezTo>
                    <a:pt x="12" y="586"/>
                    <a:pt x="0" y="547"/>
                    <a:pt x="18" y="517"/>
                  </a:cubicBezTo>
                  <a:cubicBezTo>
                    <a:pt x="276" y="70"/>
                    <a:pt x="276" y="70"/>
                    <a:pt x="276" y="70"/>
                  </a:cubicBezTo>
                  <a:cubicBezTo>
                    <a:pt x="303" y="22"/>
                    <a:pt x="359" y="0"/>
                    <a:pt x="412" y="15"/>
                  </a:cubicBezTo>
                  <a:cubicBezTo>
                    <a:pt x="413" y="15"/>
                    <a:pt x="414" y="15"/>
                    <a:pt x="415" y="15"/>
                  </a:cubicBezTo>
                  <a:cubicBezTo>
                    <a:pt x="467" y="29"/>
                    <a:pt x="504" y="76"/>
                    <a:pt x="504" y="131"/>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latin typeface="Sakkal Majalla" panose="02000000000000000000" pitchFamily="2" charset="-78"/>
                <a:cs typeface="Sakkal Majalla" panose="02000000000000000000" pitchFamily="2" charset="-78"/>
              </a:endParaRPr>
            </a:p>
          </p:txBody>
        </p:sp>
        <p:sp>
          <p:nvSpPr>
            <p:cNvPr id="42" name="Inhaltsplatzhalter 4"/>
            <p:cNvSpPr txBox="1">
              <a:spLocks/>
            </p:cNvSpPr>
            <p:nvPr/>
          </p:nvSpPr>
          <p:spPr>
            <a:xfrm>
              <a:off x="508001" y="6045515"/>
              <a:ext cx="3952395" cy="369332"/>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None/>
              </a:pPr>
              <a:r>
                <a:rPr lang="ar-EG" sz="2400" b="1" dirty="0">
                  <a:solidFill>
                    <a:schemeClr val="accent2"/>
                  </a:solidFill>
                  <a:latin typeface="Sakkal Majalla" panose="02000000000000000000" pitchFamily="2" charset="-78"/>
                  <a:cs typeface="Sakkal Majalla" panose="02000000000000000000" pitchFamily="2" charset="-78"/>
                </a:rPr>
                <a:t>أنها تهدف لمحاكاة الإنسان فكرا وأسلوبا</a:t>
              </a:r>
              <a:endParaRPr lang="en-US" sz="2400" dirty="0">
                <a:solidFill>
                  <a:schemeClr val="bg1">
                    <a:lumMod val="65000"/>
                  </a:schemeClr>
                </a:solidFill>
                <a:latin typeface="Sakkal Majalla" panose="02000000000000000000" pitchFamily="2" charset="-78"/>
                <a:cs typeface="Sakkal Majalla" panose="02000000000000000000" pitchFamily="2" charset="-78"/>
              </a:endParaRPr>
            </a:p>
          </p:txBody>
        </p:sp>
        <p:cxnSp>
          <p:nvCxnSpPr>
            <p:cNvPr id="43" name="Elbow Connector 42"/>
            <p:cNvCxnSpPr/>
            <p:nvPr/>
          </p:nvCxnSpPr>
          <p:spPr>
            <a:xfrm rot="10800000" flipV="1">
              <a:off x="4584701" y="6032815"/>
              <a:ext cx="893775" cy="276999"/>
            </a:xfrm>
            <a:prstGeom prst="bentConnector3">
              <a:avLst>
                <a:gd name="adj1" fmla="val -1154"/>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44" name="Oval 43"/>
            <p:cNvSpPr/>
            <p:nvPr/>
          </p:nvSpPr>
          <p:spPr>
            <a:xfrm>
              <a:off x="5511247" y="5320094"/>
              <a:ext cx="408215" cy="4241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EG" sz="2400" b="1" dirty="0">
                  <a:solidFill>
                    <a:srgbClr val="E03A33"/>
                  </a:solidFill>
                  <a:latin typeface="Sakkal Majalla" panose="02000000000000000000" pitchFamily="2" charset="-78"/>
                  <a:cs typeface="Sakkal Majalla" panose="02000000000000000000" pitchFamily="2" charset="-78"/>
                </a:rPr>
                <a:t>7</a:t>
              </a:r>
            </a:p>
          </p:txBody>
        </p:sp>
      </p:grpSp>
      <p:grpSp>
        <p:nvGrpSpPr>
          <p:cNvPr id="45" name="Group 44"/>
          <p:cNvGrpSpPr/>
          <p:nvPr/>
        </p:nvGrpSpPr>
        <p:grpSpPr>
          <a:xfrm>
            <a:off x="1022714" y="4459240"/>
            <a:ext cx="4750692" cy="1160610"/>
            <a:chOff x="870314" y="4576937"/>
            <a:chExt cx="4750692" cy="1160610"/>
          </a:xfrm>
        </p:grpSpPr>
        <p:sp>
          <p:nvSpPr>
            <p:cNvPr id="46" name="Freeform 16"/>
            <p:cNvSpPr>
              <a:spLocks/>
            </p:cNvSpPr>
            <p:nvPr/>
          </p:nvSpPr>
          <p:spPr bwMode="auto">
            <a:xfrm>
              <a:off x="4460396" y="4576937"/>
              <a:ext cx="1160610" cy="1160610"/>
            </a:xfrm>
            <a:custGeom>
              <a:avLst/>
              <a:gdLst>
                <a:gd name="T0" fmla="*/ 653 w 681"/>
                <a:gd name="T1" fmla="*/ 195 h 681"/>
                <a:gd name="T2" fmla="*/ 524 w 681"/>
                <a:gd name="T3" fmla="*/ 419 h 681"/>
                <a:gd name="T4" fmla="*/ 508 w 681"/>
                <a:gd name="T5" fmla="*/ 447 h 681"/>
                <a:gd name="T6" fmla="*/ 412 w 681"/>
                <a:gd name="T7" fmla="*/ 612 h 681"/>
                <a:gd name="T8" fmla="*/ 396 w 681"/>
                <a:gd name="T9" fmla="*/ 640 h 681"/>
                <a:gd name="T10" fmla="*/ 395 w 681"/>
                <a:gd name="T11" fmla="*/ 641 h 681"/>
                <a:gd name="T12" fmla="*/ 309 w 681"/>
                <a:gd name="T13" fmla="*/ 661 h 681"/>
                <a:gd name="T14" fmla="*/ 20 w 681"/>
                <a:gd name="T15" fmla="*/ 371 h 681"/>
                <a:gd name="T16" fmla="*/ 39 w 681"/>
                <a:gd name="T17" fmla="*/ 286 h 681"/>
                <a:gd name="T18" fmla="*/ 165 w 681"/>
                <a:gd name="T19" fmla="*/ 213 h 681"/>
                <a:gd name="T20" fmla="*/ 425 w 681"/>
                <a:gd name="T21" fmla="*/ 63 h 681"/>
                <a:gd name="T22" fmla="*/ 486 w 681"/>
                <a:gd name="T23" fmla="*/ 28 h 681"/>
                <a:gd name="T24" fmla="*/ 632 w 681"/>
                <a:gd name="T25" fmla="*/ 48 h 681"/>
                <a:gd name="T26" fmla="*/ 633 w 681"/>
                <a:gd name="T27" fmla="*/ 49 h 681"/>
                <a:gd name="T28" fmla="*/ 653 w 681"/>
                <a:gd name="T29" fmla="*/ 195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81" h="681">
                  <a:moveTo>
                    <a:pt x="653" y="195"/>
                  </a:moveTo>
                  <a:cubicBezTo>
                    <a:pt x="524" y="419"/>
                    <a:pt x="524" y="419"/>
                    <a:pt x="524" y="419"/>
                  </a:cubicBezTo>
                  <a:cubicBezTo>
                    <a:pt x="508" y="447"/>
                    <a:pt x="508" y="447"/>
                    <a:pt x="508" y="447"/>
                  </a:cubicBezTo>
                  <a:cubicBezTo>
                    <a:pt x="412" y="612"/>
                    <a:pt x="412" y="612"/>
                    <a:pt x="412" y="612"/>
                  </a:cubicBezTo>
                  <a:cubicBezTo>
                    <a:pt x="396" y="640"/>
                    <a:pt x="396" y="640"/>
                    <a:pt x="396" y="640"/>
                  </a:cubicBezTo>
                  <a:cubicBezTo>
                    <a:pt x="395" y="641"/>
                    <a:pt x="395" y="641"/>
                    <a:pt x="395" y="641"/>
                  </a:cubicBezTo>
                  <a:cubicBezTo>
                    <a:pt x="378" y="672"/>
                    <a:pt x="338" y="681"/>
                    <a:pt x="309" y="661"/>
                  </a:cubicBezTo>
                  <a:cubicBezTo>
                    <a:pt x="196" y="583"/>
                    <a:pt x="98" y="484"/>
                    <a:pt x="20" y="371"/>
                  </a:cubicBezTo>
                  <a:cubicBezTo>
                    <a:pt x="0" y="343"/>
                    <a:pt x="9" y="303"/>
                    <a:pt x="39" y="286"/>
                  </a:cubicBezTo>
                  <a:cubicBezTo>
                    <a:pt x="165" y="213"/>
                    <a:pt x="165" y="213"/>
                    <a:pt x="165" y="213"/>
                  </a:cubicBezTo>
                  <a:cubicBezTo>
                    <a:pt x="425" y="63"/>
                    <a:pt x="425" y="63"/>
                    <a:pt x="425" y="63"/>
                  </a:cubicBezTo>
                  <a:cubicBezTo>
                    <a:pt x="486" y="28"/>
                    <a:pt x="486" y="28"/>
                    <a:pt x="486" y="28"/>
                  </a:cubicBezTo>
                  <a:cubicBezTo>
                    <a:pt x="533" y="0"/>
                    <a:pt x="593" y="9"/>
                    <a:pt x="632" y="48"/>
                  </a:cubicBezTo>
                  <a:cubicBezTo>
                    <a:pt x="632" y="48"/>
                    <a:pt x="633" y="49"/>
                    <a:pt x="633" y="49"/>
                  </a:cubicBezTo>
                  <a:cubicBezTo>
                    <a:pt x="672" y="88"/>
                    <a:pt x="681" y="147"/>
                    <a:pt x="653" y="195"/>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latin typeface="Sakkal Majalla" panose="02000000000000000000" pitchFamily="2" charset="-78"/>
                <a:cs typeface="Sakkal Majalla" panose="02000000000000000000" pitchFamily="2" charset="-78"/>
              </a:endParaRPr>
            </a:p>
          </p:txBody>
        </p:sp>
        <p:sp>
          <p:nvSpPr>
            <p:cNvPr id="47" name="Inhaltsplatzhalter 4"/>
            <p:cNvSpPr txBox="1">
              <a:spLocks/>
            </p:cNvSpPr>
            <p:nvPr/>
          </p:nvSpPr>
          <p:spPr>
            <a:xfrm>
              <a:off x="870314" y="5258185"/>
              <a:ext cx="3549649" cy="369332"/>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None/>
              </a:pPr>
              <a:r>
                <a:rPr lang="ar-EG" sz="2400" b="1" dirty="0">
                  <a:solidFill>
                    <a:schemeClr val="accent3"/>
                  </a:solidFill>
                  <a:latin typeface="Sakkal Majalla" panose="02000000000000000000" pitchFamily="2" charset="-78"/>
                  <a:cs typeface="Sakkal Majalla" panose="02000000000000000000" pitchFamily="2" charset="-78"/>
                </a:rPr>
                <a:t>إثارة أفكار جديدة تؤدي إلى الابتكار</a:t>
              </a:r>
              <a:endParaRPr lang="en-US" sz="2400" dirty="0">
                <a:solidFill>
                  <a:schemeClr val="bg1">
                    <a:lumMod val="65000"/>
                  </a:schemeClr>
                </a:solidFill>
                <a:latin typeface="Sakkal Majalla" panose="02000000000000000000" pitchFamily="2" charset="-78"/>
                <a:cs typeface="Sakkal Majalla" panose="02000000000000000000" pitchFamily="2" charset="-78"/>
              </a:endParaRPr>
            </a:p>
          </p:txBody>
        </p:sp>
        <p:sp>
          <p:nvSpPr>
            <p:cNvPr id="48" name="Oval 47"/>
            <p:cNvSpPr/>
            <p:nvPr/>
          </p:nvSpPr>
          <p:spPr>
            <a:xfrm>
              <a:off x="4807007" y="4949403"/>
              <a:ext cx="408215" cy="4241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EG" sz="2400" b="1" dirty="0">
                  <a:solidFill>
                    <a:srgbClr val="9B0D76"/>
                  </a:solidFill>
                  <a:latin typeface="Sakkal Majalla" panose="02000000000000000000" pitchFamily="2" charset="-78"/>
                  <a:cs typeface="Sakkal Majalla" panose="02000000000000000000" pitchFamily="2" charset="-78"/>
                </a:rPr>
                <a:t>8</a:t>
              </a:r>
            </a:p>
          </p:txBody>
        </p:sp>
      </p:grpSp>
      <p:grpSp>
        <p:nvGrpSpPr>
          <p:cNvPr id="49" name="Group 48"/>
          <p:cNvGrpSpPr/>
          <p:nvPr/>
        </p:nvGrpSpPr>
        <p:grpSpPr>
          <a:xfrm>
            <a:off x="1003879" y="4034192"/>
            <a:ext cx="4508645" cy="859004"/>
            <a:chOff x="851479" y="4151889"/>
            <a:chExt cx="4508645" cy="859004"/>
          </a:xfrm>
        </p:grpSpPr>
        <p:sp>
          <p:nvSpPr>
            <p:cNvPr id="50" name="Freeform 23"/>
            <p:cNvSpPr>
              <a:spLocks/>
            </p:cNvSpPr>
            <p:nvPr/>
          </p:nvSpPr>
          <p:spPr bwMode="auto">
            <a:xfrm>
              <a:off x="4149882" y="4151889"/>
              <a:ext cx="1210242" cy="859004"/>
            </a:xfrm>
            <a:custGeom>
              <a:avLst/>
              <a:gdLst>
                <a:gd name="T0" fmla="*/ 640 w 710"/>
                <a:gd name="T1" fmla="*/ 228 h 504"/>
                <a:gd name="T2" fmla="*/ 566 w 710"/>
                <a:gd name="T3" fmla="*/ 271 h 504"/>
                <a:gd name="T4" fmla="*/ 553 w 710"/>
                <a:gd name="T5" fmla="*/ 278 h 504"/>
                <a:gd name="T6" fmla="*/ 306 w 710"/>
                <a:gd name="T7" fmla="*/ 421 h 504"/>
                <a:gd name="T8" fmla="*/ 293 w 710"/>
                <a:gd name="T9" fmla="*/ 429 h 504"/>
                <a:gd name="T10" fmla="*/ 193 w 710"/>
                <a:gd name="T11" fmla="*/ 486 h 504"/>
                <a:gd name="T12" fmla="*/ 109 w 710"/>
                <a:gd name="T13" fmla="*/ 460 h 504"/>
                <a:gd name="T14" fmla="*/ 3 w 710"/>
                <a:gd name="T15" fmla="*/ 64 h 504"/>
                <a:gd name="T16" fmla="*/ 63 w 710"/>
                <a:gd name="T17" fmla="*/ 0 h 504"/>
                <a:gd name="T18" fmla="*/ 579 w 710"/>
                <a:gd name="T19" fmla="*/ 0 h 504"/>
                <a:gd name="T20" fmla="*/ 695 w 710"/>
                <a:gd name="T21" fmla="*/ 89 h 504"/>
                <a:gd name="T22" fmla="*/ 695 w 710"/>
                <a:gd name="T23" fmla="*/ 92 h 504"/>
                <a:gd name="T24" fmla="*/ 640 w 710"/>
                <a:gd name="T25" fmla="*/ 228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10" h="504">
                  <a:moveTo>
                    <a:pt x="640" y="228"/>
                  </a:moveTo>
                  <a:cubicBezTo>
                    <a:pt x="566" y="271"/>
                    <a:pt x="566" y="271"/>
                    <a:pt x="566" y="271"/>
                  </a:cubicBezTo>
                  <a:cubicBezTo>
                    <a:pt x="553" y="278"/>
                    <a:pt x="553" y="278"/>
                    <a:pt x="553" y="278"/>
                  </a:cubicBezTo>
                  <a:cubicBezTo>
                    <a:pt x="306" y="421"/>
                    <a:pt x="306" y="421"/>
                    <a:pt x="306" y="421"/>
                  </a:cubicBezTo>
                  <a:cubicBezTo>
                    <a:pt x="293" y="429"/>
                    <a:pt x="293" y="429"/>
                    <a:pt x="293" y="429"/>
                  </a:cubicBezTo>
                  <a:cubicBezTo>
                    <a:pt x="193" y="486"/>
                    <a:pt x="193" y="486"/>
                    <a:pt x="193" y="486"/>
                  </a:cubicBezTo>
                  <a:cubicBezTo>
                    <a:pt x="163" y="504"/>
                    <a:pt x="124" y="492"/>
                    <a:pt x="109" y="460"/>
                  </a:cubicBezTo>
                  <a:cubicBezTo>
                    <a:pt x="50" y="336"/>
                    <a:pt x="14" y="202"/>
                    <a:pt x="3" y="64"/>
                  </a:cubicBezTo>
                  <a:cubicBezTo>
                    <a:pt x="0" y="30"/>
                    <a:pt x="28" y="0"/>
                    <a:pt x="63" y="0"/>
                  </a:cubicBezTo>
                  <a:cubicBezTo>
                    <a:pt x="579" y="0"/>
                    <a:pt x="579" y="0"/>
                    <a:pt x="579" y="0"/>
                  </a:cubicBezTo>
                  <a:cubicBezTo>
                    <a:pt x="633" y="0"/>
                    <a:pt x="681" y="37"/>
                    <a:pt x="695" y="89"/>
                  </a:cubicBezTo>
                  <a:cubicBezTo>
                    <a:pt x="695" y="90"/>
                    <a:pt x="695" y="91"/>
                    <a:pt x="695" y="92"/>
                  </a:cubicBezTo>
                  <a:cubicBezTo>
                    <a:pt x="710" y="145"/>
                    <a:pt x="688" y="201"/>
                    <a:pt x="640" y="2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latin typeface="Sakkal Majalla" panose="02000000000000000000" pitchFamily="2" charset="-78"/>
                <a:cs typeface="Sakkal Majalla" panose="02000000000000000000" pitchFamily="2" charset="-78"/>
              </a:endParaRPr>
            </a:p>
          </p:txBody>
        </p:sp>
        <p:sp>
          <p:nvSpPr>
            <p:cNvPr id="51" name="Inhaltsplatzhalter 4"/>
            <p:cNvSpPr txBox="1">
              <a:spLocks/>
            </p:cNvSpPr>
            <p:nvPr/>
          </p:nvSpPr>
          <p:spPr>
            <a:xfrm>
              <a:off x="851479" y="4260558"/>
              <a:ext cx="3225741" cy="369332"/>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None/>
              </a:pPr>
              <a:r>
                <a:rPr lang="ar-EG" sz="2400" b="1" dirty="0">
                  <a:solidFill>
                    <a:schemeClr val="accent4"/>
                  </a:solidFill>
                  <a:latin typeface="Sakkal Majalla" panose="02000000000000000000" pitchFamily="2" charset="-78"/>
                  <a:cs typeface="Sakkal Majalla" panose="02000000000000000000" pitchFamily="2" charset="-78"/>
                </a:rPr>
                <a:t>تخليد الخبرة البشرية</a:t>
              </a:r>
              <a:endParaRPr lang="en-US" sz="2400" dirty="0">
                <a:solidFill>
                  <a:schemeClr val="bg1">
                    <a:lumMod val="65000"/>
                  </a:schemeClr>
                </a:solidFill>
                <a:latin typeface="Sakkal Majalla" panose="02000000000000000000" pitchFamily="2" charset="-78"/>
                <a:cs typeface="Sakkal Majalla" panose="02000000000000000000" pitchFamily="2" charset="-78"/>
              </a:endParaRPr>
            </a:p>
          </p:txBody>
        </p:sp>
        <p:sp>
          <p:nvSpPr>
            <p:cNvPr id="52" name="Oval 51"/>
            <p:cNvSpPr/>
            <p:nvPr/>
          </p:nvSpPr>
          <p:spPr>
            <a:xfrm>
              <a:off x="4380592" y="4316697"/>
              <a:ext cx="408215" cy="4241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EG" sz="2400" b="1" dirty="0">
                  <a:solidFill>
                    <a:srgbClr val="335E95"/>
                  </a:solidFill>
                  <a:latin typeface="Sakkal Majalla" panose="02000000000000000000" pitchFamily="2" charset="-78"/>
                  <a:cs typeface="Sakkal Majalla" panose="02000000000000000000" pitchFamily="2" charset="-78"/>
                </a:rPr>
                <a:t>9</a:t>
              </a:r>
            </a:p>
          </p:txBody>
        </p:sp>
      </p:grpSp>
      <p:grpSp>
        <p:nvGrpSpPr>
          <p:cNvPr id="53" name="Group 52"/>
          <p:cNvGrpSpPr/>
          <p:nvPr/>
        </p:nvGrpSpPr>
        <p:grpSpPr>
          <a:xfrm>
            <a:off x="1" y="3078470"/>
            <a:ext cx="5512523" cy="860277"/>
            <a:chOff x="-152399" y="3196167"/>
            <a:chExt cx="5512523" cy="860277"/>
          </a:xfrm>
        </p:grpSpPr>
        <p:sp>
          <p:nvSpPr>
            <p:cNvPr id="54" name="Freeform 25"/>
            <p:cNvSpPr>
              <a:spLocks/>
            </p:cNvSpPr>
            <p:nvPr/>
          </p:nvSpPr>
          <p:spPr bwMode="auto">
            <a:xfrm>
              <a:off x="4149882" y="3196167"/>
              <a:ext cx="1210242" cy="860277"/>
            </a:xfrm>
            <a:custGeom>
              <a:avLst/>
              <a:gdLst>
                <a:gd name="T0" fmla="*/ 695 w 710"/>
                <a:gd name="T1" fmla="*/ 411 h 504"/>
                <a:gd name="T2" fmla="*/ 695 w 710"/>
                <a:gd name="T3" fmla="*/ 414 h 504"/>
                <a:gd name="T4" fmla="*/ 668 w 710"/>
                <a:gd name="T5" fmla="*/ 464 h 504"/>
                <a:gd name="T6" fmla="*/ 664 w 710"/>
                <a:gd name="T7" fmla="*/ 468 h 504"/>
                <a:gd name="T8" fmla="*/ 579 w 710"/>
                <a:gd name="T9" fmla="*/ 504 h 504"/>
                <a:gd name="T10" fmla="*/ 63 w 710"/>
                <a:gd name="T11" fmla="*/ 504 h 504"/>
                <a:gd name="T12" fmla="*/ 3 w 710"/>
                <a:gd name="T13" fmla="*/ 439 h 504"/>
                <a:gd name="T14" fmla="*/ 109 w 710"/>
                <a:gd name="T15" fmla="*/ 43 h 504"/>
                <a:gd name="T16" fmla="*/ 193 w 710"/>
                <a:gd name="T17" fmla="*/ 17 h 504"/>
                <a:gd name="T18" fmla="*/ 640 w 710"/>
                <a:gd name="T19" fmla="*/ 276 h 504"/>
                <a:gd name="T20" fmla="*/ 695 w 710"/>
                <a:gd name="T21" fmla="*/ 411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10" h="504">
                  <a:moveTo>
                    <a:pt x="695" y="411"/>
                  </a:moveTo>
                  <a:cubicBezTo>
                    <a:pt x="695" y="412"/>
                    <a:pt x="695" y="413"/>
                    <a:pt x="695" y="414"/>
                  </a:cubicBezTo>
                  <a:cubicBezTo>
                    <a:pt x="690" y="433"/>
                    <a:pt x="680" y="450"/>
                    <a:pt x="668" y="464"/>
                  </a:cubicBezTo>
                  <a:cubicBezTo>
                    <a:pt x="667" y="465"/>
                    <a:pt x="666" y="466"/>
                    <a:pt x="664" y="468"/>
                  </a:cubicBezTo>
                  <a:cubicBezTo>
                    <a:pt x="643" y="490"/>
                    <a:pt x="612" y="504"/>
                    <a:pt x="579" y="504"/>
                  </a:cubicBezTo>
                  <a:cubicBezTo>
                    <a:pt x="63" y="504"/>
                    <a:pt x="63" y="504"/>
                    <a:pt x="63" y="504"/>
                  </a:cubicBezTo>
                  <a:cubicBezTo>
                    <a:pt x="28" y="504"/>
                    <a:pt x="0" y="474"/>
                    <a:pt x="3" y="439"/>
                  </a:cubicBezTo>
                  <a:cubicBezTo>
                    <a:pt x="14" y="302"/>
                    <a:pt x="50" y="168"/>
                    <a:pt x="109" y="43"/>
                  </a:cubicBezTo>
                  <a:cubicBezTo>
                    <a:pt x="124" y="12"/>
                    <a:pt x="163" y="0"/>
                    <a:pt x="193" y="17"/>
                  </a:cubicBezTo>
                  <a:cubicBezTo>
                    <a:pt x="640" y="276"/>
                    <a:pt x="640" y="276"/>
                    <a:pt x="640" y="276"/>
                  </a:cubicBezTo>
                  <a:cubicBezTo>
                    <a:pt x="688" y="303"/>
                    <a:pt x="710" y="359"/>
                    <a:pt x="695" y="411"/>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latin typeface="Sakkal Majalla" panose="02000000000000000000" pitchFamily="2" charset="-78"/>
                <a:cs typeface="Sakkal Majalla" panose="02000000000000000000" pitchFamily="2" charset="-78"/>
              </a:endParaRPr>
            </a:p>
          </p:txBody>
        </p:sp>
        <p:sp>
          <p:nvSpPr>
            <p:cNvPr id="55" name="Inhaltsplatzhalter 4"/>
            <p:cNvSpPr txBox="1">
              <a:spLocks/>
            </p:cNvSpPr>
            <p:nvPr/>
          </p:nvSpPr>
          <p:spPr>
            <a:xfrm>
              <a:off x="-152399" y="3437696"/>
              <a:ext cx="4294302" cy="353943"/>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None/>
              </a:pPr>
              <a:r>
                <a:rPr lang="ar-EG" b="1" dirty="0">
                  <a:solidFill>
                    <a:schemeClr val="accent5"/>
                  </a:solidFill>
                  <a:latin typeface="Sakkal Majalla" panose="02000000000000000000" pitchFamily="2" charset="-78"/>
                  <a:cs typeface="Sakkal Majalla" panose="02000000000000000000" pitchFamily="2" charset="-78"/>
                </a:rPr>
                <a:t>توفير اكثر من نسخة من النظام تعوض عن الخبراء</a:t>
              </a:r>
              <a:endParaRPr lang="en-US" dirty="0">
                <a:solidFill>
                  <a:schemeClr val="bg1">
                    <a:lumMod val="65000"/>
                  </a:schemeClr>
                </a:solidFill>
                <a:latin typeface="Sakkal Majalla" panose="02000000000000000000" pitchFamily="2" charset="-78"/>
                <a:cs typeface="Sakkal Majalla" panose="02000000000000000000" pitchFamily="2" charset="-78"/>
              </a:endParaRPr>
            </a:p>
          </p:txBody>
        </p:sp>
        <p:sp>
          <p:nvSpPr>
            <p:cNvPr id="56" name="Oval 55"/>
            <p:cNvSpPr/>
            <p:nvPr/>
          </p:nvSpPr>
          <p:spPr>
            <a:xfrm>
              <a:off x="4427909" y="3487647"/>
              <a:ext cx="408215" cy="4241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ar-EG" sz="1050" b="1" dirty="0">
                <a:solidFill>
                  <a:srgbClr val="FFC000"/>
                </a:solidFill>
                <a:latin typeface="Sakkal Majalla" panose="02000000000000000000" pitchFamily="2" charset="-78"/>
                <a:cs typeface="Sakkal Majalla" panose="02000000000000000000" pitchFamily="2" charset="-78"/>
              </a:endParaRPr>
            </a:p>
          </p:txBody>
        </p:sp>
        <p:sp>
          <p:nvSpPr>
            <p:cNvPr id="57" name="Rectangle 56"/>
            <p:cNvSpPr/>
            <p:nvPr/>
          </p:nvSpPr>
          <p:spPr>
            <a:xfrm>
              <a:off x="4336918" y="3459364"/>
              <a:ext cx="569508" cy="46348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EG" b="1" dirty="0">
                  <a:solidFill>
                    <a:srgbClr val="0A8485"/>
                  </a:solidFill>
                  <a:latin typeface="Sakkal Majalla" panose="02000000000000000000" pitchFamily="2" charset="-78"/>
                  <a:cs typeface="Sakkal Majalla" panose="02000000000000000000" pitchFamily="2" charset="-78"/>
                </a:rPr>
                <a:t>10</a:t>
              </a:r>
            </a:p>
          </p:txBody>
        </p:sp>
      </p:grpSp>
      <p:grpSp>
        <p:nvGrpSpPr>
          <p:cNvPr id="58" name="Group 57"/>
          <p:cNvGrpSpPr/>
          <p:nvPr/>
        </p:nvGrpSpPr>
        <p:grpSpPr>
          <a:xfrm>
            <a:off x="1120567" y="2351817"/>
            <a:ext cx="4640113" cy="1158065"/>
            <a:chOff x="968167" y="2469514"/>
            <a:chExt cx="4640113" cy="1158065"/>
          </a:xfrm>
        </p:grpSpPr>
        <p:sp>
          <p:nvSpPr>
            <p:cNvPr id="59" name="Inhaltsplatzhalter 4"/>
            <p:cNvSpPr txBox="1">
              <a:spLocks/>
            </p:cNvSpPr>
            <p:nvPr/>
          </p:nvSpPr>
          <p:spPr>
            <a:xfrm>
              <a:off x="968167" y="2538037"/>
              <a:ext cx="3549649" cy="369332"/>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None/>
              </a:pPr>
              <a:r>
                <a:rPr lang="ar-EG" sz="2400" b="1" dirty="0">
                  <a:solidFill>
                    <a:schemeClr val="accent6"/>
                  </a:solidFill>
                  <a:latin typeface="Sakkal Majalla" panose="02000000000000000000" pitchFamily="2" charset="-78"/>
                  <a:cs typeface="Sakkal Majalla" panose="02000000000000000000" pitchFamily="2" charset="-78"/>
                </a:rPr>
                <a:t>غياب الشعور بالتعب والملل</a:t>
              </a:r>
              <a:endParaRPr lang="en-US" sz="2400" dirty="0">
                <a:solidFill>
                  <a:schemeClr val="bg1">
                    <a:lumMod val="65000"/>
                  </a:schemeClr>
                </a:solidFill>
                <a:latin typeface="Sakkal Majalla" panose="02000000000000000000" pitchFamily="2" charset="-78"/>
                <a:cs typeface="Sakkal Majalla" panose="02000000000000000000" pitchFamily="2" charset="-78"/>
              </a:endParaRPr>
            </a:p>
          </p:txBody>
        </p:sp>
        <p:grpSp>
          <p:nvGrpSpPr>
            <p:cNvPr id="60" name="Group 59"/>
            <p:cNvGrpSpPr/>
            <p:nvPr/>
          </p:nvGrpSpPr>
          <p:grpSpPr>
            <a:xfrm>
              <a:off x="4460396" y="2469514"/>
              <a:ext cx="1147884" cy="1158065"/>
              <a:chOff x="4460396" y="2469514"/>
              <a:chExt cx="1147884" cy="1158065"/>
            </a:xfrm>
          </p:grpSpPr>
          <p:sp>
            <p:nvSpPr>
              <p:cNvPr id="61" name="Freeform 21"/>
              <p:cNvSpPr>
                <a:spLocks/>
              </p:cNvSpPr>
              <p:nvPr/>
            </p:nvSpPr>
            <p:spPr bwMode="auto">
              <a:xfrm>
                <a:off x="4460396" y="2469514"/>
                <a:ext cx="1147884" cy="1158065"/>
              </a:xfrm>
              <a:custGeom>
                <a:avLst/>
                <a:gdLst>
                  <a:gd name="T0" fmla="*/ 633 w 673"/>
                  <a:gd name="T1" fmla="*/ 631 h 679"/>
                  <a:gd name="T2" fmla="*/ 632 w 673"/>
                  <a:gd name="T3" fmla="*/ 633 h 679"/>
                  <a:gd name="T4" fmla="*/ 495 w 673"/>
                  <a:gd name="T5" fmla="*/ 657 h 679"/>
                  <a:gd name="T6" fmla="*/ 486 w 673"/>
                  <a:gd name="T7" fmla="*/ 653 h 679"/>
                  <a:gd name="T8" fmla="*/ 467 w 673"/>
                  <a:gd name="T9" fmla="*/ 642 h 679"/>
                  <a:gd name="T10" fmla="*/ 39 w 673"/>
                  <a:gd name="T11" fmla="*/ 395 h 679"/>
                  <a:gd name="T12" fmla="*/ 20 w 673"/>
                  <a:gd name="T13" fmla="*/ 309 h 679"/>
                  <a:gd name="T14" fmla="*/ 309 w 673"/>
                  <a:gd name="T15" fmla="*/ 20 h 679"/>
                  <a:gd name="T16" fmla="*/ 395 w 673"/>
                  <a:gd name="T17" fmla="*/ 39 h 679"/>
                  <a:gd name="T18" fmla="*/ 653 w 673"/>
                  <a:gd name="T19" fmla="*/ 486 h 679"/>
                  <a:gd name="T20" fmla="*/ 665 w 673"/>
                  <a:gd name="T21" fmla="*/ 513 h 679"/>
                  <a:gd name="T22" fmla="*/ 668 w 673"/>
                  <a:gd name="T23" fmla="*/ 528 h 679"/>
                  <a:gd name="T24" fmla="*/ 633 w 673"/>
                  <a:gd name="T25" fmla="*/ 631 h 6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73" h="679">
                    <a:moveTo>
                      <a:pt x="633" y="631"/>
                    </a:moveTo>
                    <a:cubicBezTo>
                      <a:pt x="633" y="632"/>
                      <a:pt x="632" y="632"/>
                      <a:pt x="632" y="633"/>
                    </a:cubicBezTo>
                    <a:cubicBezTo>
                      <a:pt x="595" y="669"/>
                      <a:pt x="541" y="679"/>
                      <a:pt x="495" y="657"/>
                    </a:cubicBezTo>
                    <a:cubicBezTo>
                      <a:pt x="492" y="656"/>
                      <a:pt x="489" y="655"/>
                      <a:pt x="486" y="653"/>
                    </a:cubicBezTo>
                    <a:cubicBezTo>
                      <a:pt x="467" y="642"/>
                      <a:pt x="467" y="642"/>
                      <a:pt x="467" y="642"/>
                    </a:cubicBezTo>
                    <a:cubicBezTo>
                      <a:pt x="39" y="395"/>
                      <a:pt x="39" y="395"/>
                      <a:pt x="39" y="395"/>
                    </a:cubicBezTo>
                    <a:cubicBezTo>
                      <a:pt x="9" y="378"/>
                      <a:pt x="0" y="338"/>
                      <a:pt x="20" y="309"/>
                    </a:cubicBezTo>
                    <a:cubicBezTo>
                      <a:pt x="98" y="196"/>
                      <a:pt x="196" y="98"/>
                      <a:pt x="309" y="20"/>
                    </a:cubicBezTo>
                    <a:cubicBezTo>
                      <a:pt x="338" y="0"/>
                      <a:pt x="378" y="9"/>
                      <a:pt x="395" y="39"/>
                    </a:cubicBezTo>
                    <a:cubicBezTo>
                      <a:pt x="653" y="486"/>
                      <a:pt x="653" y="486"/>
                      <a:pt x="653" y="486"/>
                    </a:cubicBezTo>
                    <a:cubicBezTo>
                      <a:pt x="658" y="494"/>
                      <a:pt x="662" y="504"/>
                      <a:pt x="665" y="513"/>
                    </a:cubicBezTo>
                    <a:cubicBezTo>
                      <a:pt x="666" y="518"/>
                      <a:pt x="667" y="523"/>
                      <a:pt x="668" y="528"/>
                    </a:cubicBezTo>
                    <a:cubicBezTo>
                      <a:pt x="673" y="565"/>
                      <a:pt x="661" y="604"/>
                      <a:pt x="633" y="631"/>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a:latin typeface="Sakkal Majalla" panose="02000000000000000000" pitchFamily="2" charset="-78"/>
                  <a:cs typeface="Sakkal Majalla" panose="02000000000000000000" pitchFamily="2" charset="-78"/>
                </a:endParaRPr>
              </a:p>
            </p:txBody>
          </p:sp>
          <p:sp>
            <p:nvSpPr>
              <p:cNvPr id="62" name="Oval 61"/>
              <p:cNvSpPr/>
              <p:nvPr/>
            </p:nvSpPr>
            <p:spPr>
              <a:xfrm>
                <a:off x="4834737" y="2839301"/>
                <a:ext cx="408215" cy="4241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ar-EG" sz="2400" b="1" dirty="0">
                  <a:solidFill>
                    <a:srgbClr val="FFC000"/>
                  </a:solidFill>
                  <a:latin typeface="Sakkal Majalla" panose="02000000000000000000" pitchFamily="2" charset="-78"/>
                  <a:cs typeface="Sakkal Majalla" panose="02000000000000000000" pitchFamily="2" charset="-78"/>
                </a:endParaRPr>
              </a:p>
            </p:txBody>
          </p:sp>
          <p:sp>
            <p:nvSpPr>
              <p:cNvPr id="63" name="Rectangle 62"/>
              <p:cNvSpPr/>
              <p:nvPr/>
            </p:nvSpPr>
            <p:spPr>
              <a:xfrm>
                <a:off x="4754090" y="2810119"/>
                <a:ext cx="569508" cy="46348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EG" b="1" dirty="0">
                    <a:solidFill>
                      <a:srgbClr val="77A123"/>
                    </a:solidFill>
                    <a:latin typeface="Sakkal Majalla" panose="02000000000000000000" pitchFamily="2" charset="-78"/>
                    <a:cs typeface="Sakkal Majalla" panose="02000000000000000000" pitchFamily="2" charset="-78"/>
                  </a:rPr>
                  <a:t>11</a:t>
                </a:r>
              </a:p>
            </p:txBody>
          </p:sp>
        </p:grpSp>
      </p:grpSp>
      <p:grpSp>
        <p:nvGrpSpPr>
          <p:cNvPr id="64" name="Group 63"/>
          <p:cNvGrpSpPr/>
          <p:nvPr/>
        </p:nvGrpSpPr>
        <p:grpSpPr>
          <a:xfrm>
            <a:off x="660401" y="1653091"/>
            <a:ext cx="5538054" cy="1598454"/>
            <a:chOff x="508001" y="1770788"/>
            <a:chExt cx="5538054" cy="1598454"/>
          </a:xfrm>
        </p:grpSpPr>
        <p:sp>
          <p:nvSpPr>
            <p:cNvPr id="65" name="Freeform 24"/>
            <p:cNvSpPr>
              <a:spLocks/>
            </p:cNvSpPr>
            <p:nvPr/>
          </p:nvSpPr>
          <p:spPr bwMode="auto">
            <a:xfrm>
              <a:off x="5187050" y="2159000"/>
              <a:ext cx="859005" cy="1210242"/>
            </a:xfrm>
            <a:custGeom>
              <a:avLst/>
              <a:gdLst>
                <a:gd name="T0" fmla="*/ 504 w 504"/>
                <a:gd name="T1" fmla="*/ 63 h 709"/>
                <a:gd name="T2" fmla="*/ 504 w 504"/>
                <a:gd name="T3" fmla="*/ 579 h 709"/>
                <a:gd name="T4" fmla="*/ 479 w 504"/>
                <a:gd name="T5" fmla="*/ 652 h 709"/>
                <a:gd name="T6" fmla="*/ 473 w 504"/>
                <a:gd name="T7" fmla="*/ 659 h 709"/>
                <a:gd name="T8" fmla="*/ 415 w 504"/>
                <a:gd name="T9" fmla="*/ 694 h 709"/>
                <a:gd name="T10" fmla="*/ 412 w 504"/>
                <a:gd name="T11" fmla="*/ 695 h 709"/>
                <a:gd name="T12" fmla="*/ 276 w 504"/>
                <a:gd name="T13" fmla="*/ 640 h 709"/>
                <a:gd name="T14" fmla="*/ 18 w 504"/>
                <a:gd name="T15" fmla="*/ 193 h 709"/>
                <a:gd name="T16" fmla="*/ 44 w 504"/>
                <a:gd name="T17" fmla="*/ 109 h 709"/>
                <a:gd name="T18" fmla="*/ 439 w 504"/>
                <a:gd name="T19" fmla="*/ 3 h 709"/>
                <a:gd name="T20" fmla="*/ 504 w 504"/>
                <a:gd name="T21" fmla="*/ 63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04" h="709">
                  <a:moveTo>
                    <a:pt x="504" y="63"/>
                  </a:moveTo>
                  <a:cubicBezTo>
                    <a:pt x="504" y="579"/>
                    <a:pt x="504" y="579"/>
                    <a:pt x="504" y="579"/>
                  </a:cubicBezTo>
                  <a:cubicBezTo>
                    <a:pt x="504" y="606"/>
                    <a:pt x="495" y="631"/>
                    <a:pt x="479" y="652"/>
                  </a:cubicBezTo>
                  <a:cubicBezTo>
                    <a:pt x="477" y="654"/>
                    <a:pt x="475" y="657"/>
                    <a:pt x="473" y="659"/>
                  </a:cubicBezTo>
                  <a:cubicBezTo>
                    <a:pt x="458" y="676"/>
                    <a:pt x="438" y="688"/>
                    <a:pt x="415" y="694"/>
                  </a:cubicBezTo>
                  <a:cubicBezTo>
                    <a:pt x="414" y="695"/>
                    <a:pt x="413" y="695"/>
                    <a:pt x="412" y="695"/>
                  </a:cubicBezTo>
                  <a:cubicBezTo>
                    <a:pt x="359" y="709"/>
                    <a:pt x="303" y="687"/>
                    <a:pt x="276" y="640"/>
                  </a:cubicBezTo>
                  <a:cubicBezTo>
                    <a:pt x="18" y="193"/>
                    <a:pt x="18" y="193"/>
                    <a:pt x="18" y="193"/>
                  </a:cubicBezTo>
                  <a:cubicBezTo>
                    <a:pt x="0" y="163"/>
                    <a:pt x="12" y="124"/>
                    <a:pt x="44" y="109"/>
                  </a:cubicBezTo>
                  <a:cubicBezTo>
                    <a:pt x="168" y="50"/>
                    <a:pt x="302" y="14"/>
                    <a:pt x="439" y="3"/>
                  </a:cubicBezTo>
                  <a:cubicBezTo>
                    <a:pt x="474" y="0"/>
                    <a:pt x="504" y="28"/>
                    <a:pt x="504" y="63"/>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latin typeface="Sakkal Majalla" panose="02000000000000000000" pitchFamily="2" charset="-78"/>
                <a:cs typeface="Sakkal Majalla" panose="02000000000000000000" pitchFamily="2" charset="-78"/>
              </a:endParaRPr>
            </a:p>
          </p:txBody>
        </p:sp>
        <p:sp>
          <p:nvSpPr>
            <p:cNvPr id="66" name="Inhaltsplatzhalter 4"/>
            <p:cNvSpPr txBox="1">
              <a:spLocks/>
            </p:cNvSpPr>
            <p:nvPr/>
          </p:nvSpPr>
          <p:spPr>
            <a:xfrm>
              <a:off x="508001" y="1770788"/>
              <a:ext cx="3952395" cy="369332"/>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None/>
              </a:pPr>
              <a:r>
                <a:rPr lang="ar-EG" sz="2400" b="1" dirty="0">
                  <a:solidFill>
                    <a:schemeClr val="accent1"/>
                  </a:solidFill>
                  <a:latin typeface="Sakkal Majalla" panose="02000000000000000000" pitchFamily="2" charset="-78"/>
                  <a:cs typeface="Sakkal Majalla" panose="02000000000000000000" pitchFamily="2" charset="-78"/>
                </a:rPr>
                <a:t>تقليص الاعتماد على الخبراء البشر</a:t>
              </a:r>
              <a:endParaRPr lang="en-US" sz="2400" dirty="0">
                <a:solidFill>
                  <a:schemeClr val="bg1">
                    <a:lumMod val="65000"/>
                  </a:schemeClr>
                </a:solidFill>
                <a:latin typeface="Sakkal Majalla" panose="02000000000000000000" pitchFamily="2" charset="-78"/>
                <a:cs typeface="Sakkal Majalla" panose="02000000000000000000" pitchFamily="2" charset="-78"/>
              </a:endParaRPr>
            </a:p>
          </p:txBody>
        </p:sp>
        <p:cxnSp>
          <p:nvCxnSpPr>
            <p:cNvPr id="67" name="Elbow Connector 66"/>
            <p:cNvCxnSpPr/>
            <p:nvPr/>
          </p:nvCxnSpPr>
          <p:spPr>
            <a:xfrm rot="10800000">
              <a:off x="4584701" y="1939849"/>
              <a:ext cx="893775" cy="276999"/>
            </a:xfrm>
            <a:prstGeom prst="bentConnector3">
              <a:avLst>
                <a:gd name="adj1" fmla="val -1154"/>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8" name="Oval 67"/>
            <p:cNvSpPr/>
            <p:nvPr/>
          </p:nvSpPr>
          <p:spPr>
            <a:xfrm>
              <a:off x="5520123" y="2510614"/>
              <a:ext cx="408215" cy="4241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ar-EG" sz="2400" b="1" dirty="0">
                <a:solidFill>
                  <a:srgbClr val="FFC000"/>
                </a:solidFill>
                <a:latin typeface="Sakkal Majalla" panose="02000000000000000000" pitchFamily="2" charset="-78"/>
                <a:cs typeface="Sakkal Majalla" panose="02000000000000000000" pitchFamily="2" charset="-78"/>
              </a:endParaRPr>
            </a:p>
          </p:txBody>
        </p:sp>
        <p:sp>
          <p:nvSpPr>
            <p:cNvPr id="69" name="Rectangle 68"/>
            <p:cNvSpPr/>
            <p:nvPr/>
          </p:nvSpPr>
          <p:spPr>
            <a:xfrm>
              <a:off x="5432832" y="2522819"/>
              <a:ext cx="569508" cy="46348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EG" b="1" dirty="0">
                  <a:solidFill>
                    <a:srgbClr val="FFC000"/>
                  </a:solidFill>
                  <a:latin typeface="Sakkal Majalla" panose="02000000000000000000" pitchFamily="2" charset="-78"/>
                  <a:cs typeface="Sakkal Majalla" panose="02000000000000000000" pitchFamily="2" charset="-78"/>
                </a:rPr>
                <a:t>12</a:t>
              </a:r>
            </a:p>
          </p:txBody>
        </p:sp>
      </p:grpSp>
      <p:grpSp>
        <p:nvGrpSpPr>
          <p:cNvPr id="70" name="Group 69"/>
          <p:cNvGrpSpPr/>
          <p:nvPr/>
        </p:nvGrpSpPr>
        <p:grpSpPr>
          <a:xfrm>
            <a:off x="5613527" y="3368623"/>
            <a:ext cx="1308400" cy="1233148"/>
            <a:chOff x="5461127" y="3486320"/>
            <a:chExt cx="1308400" cy="1233148"/>
          </a:xfrm>
        </p:grpSpPr>
        <p:sp>
          <p:nvSpPr>
            <p:cNvPr id="71" name="Freeform 26"/>
            <p:cNvSpPr>
              <a:spLocks/>
            </p:cNvSpPr>
            <p:nvPr/>
          </p:nvSpPr>
          <p:spPr bwMode="auto">
            <a:xfrm>
              <a:off x="5478475" y="3486320"/>
              <a:ext cx="1231876" cy="1233148"/>
            </a:xfrm>
            <a:custGeom>
              <a:avLst/>
              <a:gdLst>
                <a:gd name="T0" fmla="*/ 722 w 722"/>
                <a:gd name="T1" fmla="*/ 362 h 723"/>
                <a:gd name="T2" fmla="*/ 719 w 722"/>
                <a:gd name="T3" fmla="*/ 411 h 723"/>
                <a:gd name="T4" fmla="*/ 711 w 722"/>
                <a:gd name="T5" fmla="*/ 452 h 723"/>
                <a:gd name="T6" fmla="*/ 392 w 722"/>
                <a:gd name="T7" fmla="*/ 722 h 723"/>
                <a:gd name="T8" fmla="*/ 361 w 722"/>
                <a:gd name="T9" fmla="*/ 723 h 723"/>
                <a:gd name="T10" fmla="*/ 0 w 722"/>
                <a:gd name="T11" fmla="*/ 362 h 723"/>
                <a:gd name="T12" fmla="*/ 361 w 722"/>
                <a:gd name="T13" fmla="*/ 0 h 723"/>
                <a:gd name="T14" fmla="*/ 722 w 722"/>
                <a:gd name="T15" fmla="*/ 356 h 723"/>
                <a:gd name="T16" fmla="*/ 722 w 722"/>
                <a:gd name="T17" fmla="*/ 362 h 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2" h="723">
                  <a:moveTo>
                    <a:pt x="722" y="362"/>
                  </a:moveTo>
                  <a:cubicBezTo>
                    <a:pt x="722" y="378"/>
                    <a:pt x="721" y="395"/>
                    <a:pt x="719" y="411"/>
                  </a:cubicBezTo>
                  <a:cubicBezTo>
                    <a:pt x="717" y="425"/>
                    <a:pt x="715" y="438"/>
                    <a:pt x="711" y="452"/>
                  </a:cubicBezTo>
                  <a:cubicBezTo>
                    <a:pt x="674" y="598"/>
                    <a:pt x="547" y="709"/>
                    <a:pt x="392" y="722"/>
                  </a:cubicBezTo>
                  <a:cubicBezTo>
                    <a:pt x="382" y="723"/>
                    <a:pt x="372" y="723"/>
                    <a:pt x="361" y="723"/>
                  </a:cubicBezTo>
                  <a:cubicBezTo>
                    <a:pt x="161" y="723"/>
                    <a:pt x="0" y="561"/>
                    <a:pt x="0" y="362"/>
                  </a:cubicBezTo>
                  <a:cubicBezTo>
                    <a:pt x="0" y="162"/>
                    <a:pt x="161" y="0"/>
                    <a:pt x="361" y="0"/>
                  </a:cubicBezTo>
                  <a:cubicBezTo>
                    <a:pt x="559" y="0"/>
                    <a:pt x="719" y="159"/>
                    <a:pt x="722" y="356"/>
                  </a:cubicBezTo>
                  <a:cubicBezTo>
                    <a:pt x="722" y="358"/>
                    <a:pt x="722" y="360"/>
                    <a:pt x="722" y="362"/>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en-US">
                <a:latin typeface="Sakkal Majalla" panose="02000000000000000000" pitchFamily="2" charset="-78"/>
                <a:cs typeface="Sakkal Majalla" panose="02000000000000000000" pitchFamily="2" charset="-78"/>
              </a:endParaRPr>
            </a:p>
          </p:txBody>
        </p:sp>
        <p:sp>
          <p:nvSpPr>
            <p:cNvPr id="72" name="Rectangle 71"/>
            <p:cNvSpPr/>
            <p:nvPr/>
          </p:nvSpPr>
          <p:spPr>
            <a:xfrm>
              <a:off x="5461127" y="3533335"/>
              <a:ext cx="1308400" cy="1015663"/>
            </a:xfrm>
            <a:prstGeom prst="rect">
              <a:avLst/>
            </a:prstGeom>
          </p:spPr>
          <p:txBody>
            <a:bodyPr wrap="square">
              <a:spAutoFit/>
            </a:bodyPr>
            <a:lstStyle/>
            <a:p>
              <a:pPr algn="ctr"/>
              <a:r>
                <a:rPr lang="ar-EG" sz="2000" b="1" dirty="0">
                  <a:solidFill>
                    <a:srgbClr val="C00000"/>
                  </a:solidFill>
                  <a:latin typeface="Sakkal Majalla" panose="02000000000000000000" pitchFamily="2" charset="-78"/>
                  <a:cs typeface="Sakkal Majalla" panose="02000000000000000000" pitchFamily="2" charset="-78"/>
                </a:rPr>
                <a:t>ومن اهم خواص الذكاء الاصطناعي هي</a:t>
              </a:r>
            </a:p>
          </p:txBody>
        </p:sp>
      </p:grpSp>
    </p:spTree>
    <p:extLst>
      <p:ext uri="{BB962C8B-B14F-4D97-AF65-F5344CB8AC3E}">
        <p14:creationId xmlns:p14="http://schemas.microsoft.com/office/powerpoint/2010/main" val="92553105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70"/>
                                        </p:tgtEl>
                                        <p:attrNameLst>
                                          <p:attrName>style.visibility</p:attrName>
                                        </p:attrNameLst>
                                      </p:cBhvr>
                                      <p:to>
                                        <p:strVal val="visible"/>
                                      </p:to>
                                    </p:set>
                                    <p:anim calcmode="lin" valueType="num">
                                      <p:cBhvr>
                                        <p:cTn id="7" dur="1000" fill="hold"/>
                                        <p:tgtEl>
                                          <p:spTgt spid="70"/>
                                        </p:tgtEl>
                                        <p:attrNameLst>
                                          <p:attrName>ppt_w</p:attrName>
                                        </p:attrNameLst>
                                      </p:cBhvr>
                                      <p:tavLst>
                                        <p:tav tm="0">
                                          <p:val>
                                            <p:fltVal val="0"/>
                                          </p:val>
                                        </p:tav>
                                        <p:tav tm="100000">
                                          <p:val>
                                            <p:strVal val="#ppt_w"/>
                                          </p:val>
                                        </p:tav>
                                      </p:tavLst>
                                    </p:anim>
                                    <p:anim calcmode="lin" valueType="num">
                                      <p:cBhvr>
                                        <p:cTn id="8" dur="1000" fill="hold"/>
                                        <p:tgtEl>
                                          <p:spTgt spid="70"/>
                                        </p:tgtEl>
                                        <p:attrNameLst>
                                          <p:attrName>ppt_h</p:attrName>
                                        </p:attrNameLst>
                                      </p:cBhvr>
                                      <p:tavLst>
                                        <p:tav tm="0">
                                          <p:val>
                                            <p:fltVal val="0"/>
                                          </p:val>
                                        </p:tav>
                                        <p:tav tm="100000">
                                          <p:val>
                                            <p:strVal val="#ppt_h"/>
                                          </p:val>
                                        </p:tav>
                                      </p:tavLst>
                                    </p:anim>
                                    <p:anim calcmode="lin" valueType="num">
                                      <p:cBhvr>
                                        <p:cTn id="9" dur="1000" fill="hold"/>
                                        <p:tgtEl>
                                          <p:spTgt spid="70"/>
                                        </p:tgtEl>
                                        <p:attrNameLst>
                                          <p:attrName>style.rotation</p:attrName>
                                        </p:attrNameLst>
                                      </p:cBhvr>
                                      <p:tavLst>
                                        <p:tav tm="0">
                                          <p:val>
                                            <p:fltVal val="90"/>
                                          </p:val>
                                        </p:tav>
                                        <p:tav tm="100000">
                                          <p:val>
                                            <p:fltVal val="0"/>
                                          </p:val>
                                        </p:tav>
                                      </p:tavLst>
                                    </p:anim>
                                    <p:animEffect transition="in" filter="fade">
                                      <p:cBhvr>
                                        <p:cTn id="10" dur="1000"/>
                                        <p:tgtEl>
                                          <p:spTgt spid="70"/>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barn(inVertical)">
                                      <p:cBhvr>
                                        <p:cTn id="15" dur="500"/>
                                        <p:tgtEl>
                                          <p:spTgt spid="14"/>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barn(inVertical)">
                                      <p:cBhvr>
                                        <p:cTn id="20" dur="500"/>
                                        <p:tgtEl>
                                          <p:spTgt spid="19"/>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barn(inVertical)">
                                      <p:cBhvr>
                                        <p:cTn id="25" dur="500"/>
                                        <p:tgtEl>
                                          <p:spTgt spid="23"/>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nodeType="click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barn(inVertical)">
                                      <p:cBhvr>
                                        <p:cTn id="30" dur="500"/>
                                        <p:tgtEl>
                                          <p:spTgt spid="27"/>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nodeType="click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barn(inVertical)">
                                      <p:cBhvr>
                                        <p:cTn id="35" dur="500"/>
                                        <p:tgtEl>
                                          <p:spTgt spid="31"/>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nodeType="clickEffect">
                                  <p:stCondLst>
                                    <p:cond delay="0"/>
                                  </p:stCondLst>
                                  <p:childTnLst>
                                    <p:set>
                                      <p:cBhvr>
                                        <p:cTn id="39" dur="1" fill="hold">
                                          <p:stCondLst>
                                            <p:cond delay="0"/>
                                          </p:stCondLst>
                                        </p:cTn>
                                        <p:tgtEl>
                                          <p:spTgt spid="35"/>
                                        </p:tgtEl>
                                        <p:attrNameLst>
                                          <p:attrName>style.visibility</p:attrName>
                                        </p:attrNameLst>
                                      </p:cBhvr>
                                      <p:to>
                                        <p:strVal val="visible"/>
                                      </p:to>
                                    </p:set>
                                    <p:animEffect transition="in" filter="barn(inVertical)">
                                      <p:cBhvr>
                                        <p:cTn id="40" dur="500"/>
                                        <p:tgtEl>
                                          <p:spTgt spid="35"/>
                                        </p:tgtEl>
                                      </p:cBhvr>
                                    </p:animEffect>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nodeType="clickEffect">
                                  <p:stCondLst>
                                    <p:cond delay="0"/>
                                  </p:stCondLst>
                                  <p:childTnLst>
                                    <p:set>
                                      <p:cBhvr>
                                        <p:cTn id="44" dur="1" fill="hold">
                                          <p:stCondLst>
                                            <p:cond delay="0"/>
                                          </p:stCondLst>
                                        </p:cTn>
                                        <p:tgtEl>
                                          <p:spTgt spid="40"/>
                                        </p:tgtEl>
                                        <p:attrNameLst>
                                          <p:attrName>style.visibility</p:attrName>
                                        </p:attrNameLst>
                                      </p:cBhvr>
                                      <p:to>
                                        <p:strVal val="visible"/>
                                      </p:to>
                                    </p:set>
                                    <p:animEffect transition="in" filter="barn(inVertical)">
                                      <p:cBhvr>
                                        <p:cTn id="45" dur="500"/>
                                        <p:tgtEl>
                                          <p:spTgt spid="40"/>
                                        </p:tgtEl>
                                      </p:cBhvr>
                                    </p:animEffect>
                                  </p:childTnLst>
                                </p:cTn>
                              </p:par>
                            </p:childTnLst>
                          </p:cTn>
                        </p:par>
                      </p:childTnLst>
                    </p:cTn>
                  </p:par>
                  <p:par>
                    <p:cTn id="46" fill="hold">
                      <p:stCondLst>
                        <p:cond delay="indefinite"/>
                      </p:stCondLst>
                      <p:childTnLst>
                        <p:par>
                          <p:cTn id="47" fill="hold">
                            <p:stCondLst>
                              <p:cond delay="0"/>
                            </p:stCondLst>
                            <p:childTnLst>
                              <p:par>
                                <p:cTn id="48" presetID="16" presetClass="entr" presetSubtype="21" fill="hold" nodeType="clickEffect">
                                  <p:stCondLst>
                                    <p:cond delay="0"/>
                                  </p:stCondLst>
                                  <p:childTnLst>
                                    <p:set>
                                      <p:cBhvr>
                                        <p:cTn id="49" dur="1" fill="hold">
                                          <p:stCondLst>
                                            <p:cond delay="0"/>
                                          </p:stCondLst>
                                        </p:cTn>
                                        <p:tgtEl>
                                          <p:spTgt spid="45"/>
                                        </p:tgtEl>
                                        <p:attrNameLst>
                                          <p:attrName>style.visibility</p:attrName>
                                        </p:attrNameLst>
                                      </p:cBhvr>
                                      <p:to>
                                        <p:strVal val="visible"/>
                                      </p:to>
                                    </p:set>
                                    <p:animEffect transition="in" filter="barn(inVertical)">
                                      <p:cBhvr>
                                        <p:cTn id="50" dur="500"/>
                                        <p:tgtEl>
                                          <p:spTgt spid="45"/>
                                        </p:tgtEl>
                                      </p:cBhvr>
                                    </p:animEffect>
                                  </p:childTnLst>
                                </p:cTn>
                              </p:par>
                            </p:childTnLst>
                          </p:cTn>
                        </p:par>
                      </p:childTnLst>
                    </p:cTn>
                  </p:par>
                  <p:par>
                    <p:cTn id="51" fill="hold">
                      <p:stCondLst>
                        <p:cond delay="indefinite"/>
                      </p:stCondLst>
                      <p:childTnLst>
                        <p:par>
                          <p:cTn id="52" fill="hold">
                            <p:stCondLst>
                              <p:cond delay="0"/>
                            </p:stCondLst>
                            <p:childTnLst>
                              <p:par>
                                <p:cTn id="53" presetID="16" presetClass="entr" presetSubtype="21" fill="hold" nodeType="clickEffect">
                                  <p:stCondLst>
                                    <p:cond delay="0"/>
                                  </p:stCondLst>
                                  <p:childTnLst>
                                    <p:set>
                                      <p:cBhvr>
                                        <p:cTn id="54" dur="1" fill="hold">
                                          <p:stCondLst>
                                            <p:cond delay="0"/>
                                          </p:stCondLst>
                                        </p:cTn>
                                        <p:tgtEl>
                                          <p:spTgt spid="49"/>
                                        </p:tgtEl>
                                        <p:attrNameLst>
                                          <p:attrName>style.visibility</p:attrName>
                                        </p:attrNameLst>
                                      </p:cBhvr>
                                      <p:to>
                                        <p:strVal val="visible"/>
                                      </p:to>
                                    </p:set>
                                    <p:animEffect transition="in" filter="barn(inVertical)">
                                      <p:cBhvr>
                                        <p:cTn id="55" dur="500"/>
                                        <p:tgtEl>
                                          <p:spTgt spid="49"/>
                                        </p:tgtEl>
                                      </p:cBhvr>
                                    </p:animEffect>
                                  </p:childTnLst>
                                </p:cTn>
                              </p:par>
                            </p:childTnLst>
                          </p:cTn>
                        </p:par>
                      </p:childTnLst>
                    </p:cTn>
                  </p:par>
                  <p:par>
                    <p:cTn id="56" fill="hold">
                      <p:stCondLst>
                        <p:cond delay="indefinite"/>
                      </p:stCondLst>
                      <p:childTnLst>
                        <p:par>
                          <p:cTn id="57" fill="hold">
                            <p:stCondLst>
                              <p:cond delay="0"/>
                            </p:stCondLst>
                            <p:childTnLst>
                              <p:par>
                                <p:cTn id="58" presetID="16" presetClass="entr" presetSubtype="21" fill="hold" nodeType="clickEffect">
                                  <p:stCondLst>
                                    <p:cond delay="0"/>
                                  </p:stCondLst>
                                  <p:childTnLst>
                                    <p:set>
                                      <p:cBhvr>
                                        <p:cTn id="59" dur="1" fill="hold">
                                          <p:stCondLst>
                                            <p:cond delay="0"/>
                                          </p:stCondLst>
                                        </p:cTn>
                                        <p:tgtEl>
                                          <p:spTgt spid="53"/>
                                        </p:tgtEl>
                                        <p:attrNameLst>
                                          <p:attrName>style.visibility</p:attrName>
                                        </p:attrNameLst>
                                      </p:cBhvr>
                                      <p:to>
                                        <p:strVal val="visible"/>
                                      </p:to>
                                    </p:set>
                                    <p:animEffect transition="in" filter="barn(inVertical)">
                                      <p:cBhvr>
                                        <p:cTn id="60" dur="500"/>
                                        <p:tgtEl>
                                          <p:spTgt spid="53"/>
                                        </p:tgtEl>
                                      </p:cBhvr>
                                    </p:animEffect>
                                  </p:childTnLst>
                                </p:cTn>
                              </p:par>
                            </p:childTnLst>
                          </p:cTn>
                        </p:par>
                      </p:childTnLst>
                    </p:cTn>
                  </p:par>
                  <p:par>
                    <p:cTn id="61" fill="hold">
                      <p:stCondLst>
                        <p:cond delay="indefinite"/>
                      </p:stCondLst>
                      <p:childTnLst>
                        <p:par>
                          <p:cTn id="62" fill="hold">
                            <p:stCondLst>
                              <p:cond delay="0"/>
                            </p:stCondLst>
                            <p:childTnLst>
                              <p:par>
                                <p:cTn id="63" presetID="16" presetClass="entr" presetSubtype="21" fill="hold" nodeType="clickEffect">
                                  <p:stCondLst>
                                    <p:cond delay="0"/>
                                  </p:stCondLst>
                                  <p:childTnLst>
                                    <p:set>
                                      <p:cBhvr>
                                        <p:cTn id="64" dur="1" fill="hold">
                                          <p:stCondLst>
                                            <p:cond delay="0"/>
                                          </p:stCondLst>
                                        </p:cTn>
                                        <p:tgtEl>
                                          <p:spTgt spid="58"/>
                                        </p:tgtEl>
                                        <p:attrNameLst>
                                          <p:attrName>style.visibility</p:attrName>
                                        </p:attrNameLst>
                                      </p:cBhvr>
                                      <p:to>
                                        <p:strVal val="visible"/>
                                      </p:to>
                                    </p:set>
                                    <p:animEffect transition="in" filter="barn(inVertical)">
                                      <p:cBhvr>
                                        <p:cTn id="65" dur="500"/>
                                        <p:tgtEl>
                                          <p:spTgt spid="58"/>
                                        </p:tgtEl>
                                      </p:cBhvr>
                                    </p:animEffect>
                                  </p:childTnLst>
                                </p:cTn>
                              </p:par>
                            </p:childTnLst>
                          </p:cTn>
                        </p:par>
                      </p:childTnLst>
                    </p:cTn>
                  </p:par>
                  <p:par>
                    <p:cTn id="66" fill="hold">
                      <p:stCondLst>
                        <p:cond delay="indefinite"/>
                      </p:stCondLst>
                      <p:childTnLst>
                        <p:par>
                          <p:cTn id="67" fill="hold">
                            <p:stCondLst>
                              <p:cond delay="0"/>
                            </p:stCondLst>
                            <p:childTnLst>
                              <p:par>
                                <p:cTn id="68" presetID="16" presetClass="entr" presetSubtype="21" fill="hold" nodeType="clickEffect">
                                  <p:stCondLst>
                                    <p:cond delay="0"/>
                                  </p:stCondLst>
                                  <p:childTnLst>
                                    <p:set>
                                      <p:cBhvr>
                                        <p:cTn id="69" dur="1" fill="hold">
                                          <p:stCondLst>
                                            <p:cond delay="0"/>
                                          </p:stCondLst>
                                        </p:cTn>
                                        <p:tgtEl>
                                          <p:spTgt spid="64"/>
                                        </p:tgtEl>
                                        <p:attrNameLst>
                                          <p:attrName>style.visibility</p:attrName>
                                        </p:attrNameLst>
                                      </p:cBhvr>
                                      <p:to>
                                        <p:strVal val="visible"/>
                                      </p:to>
                                    </p:set>
                                    <p:animEffect transition="in" filter="barn(inVertical)">
                                      <p:cBhvr>
                                        <p:cTn id="70"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Rectangle 5"/>
          <p:cNvSpPr/>
          <p:nvPr/>
        </p:nvSpPr>
        <p:spPr>
          <a:xfrm>
            <a:off x="182880" y="627861"/>
            <a:ext cx="5701552" cy="1015663"/>
          </a:xfrm>
          <a:prstGeom prst="rect">
            <a:avLst/>
          </a:prstGeom>
        </p:spPr>
        <p:txBody>
          <a:bodyPr wrap="square">
            <a:spAutoFit/>
          </a:bodyPr>
          <a:lstStyle/>
          <a:p>
            <a:pPr algn="ctr"/>
            <a:r>
              <a:rPr lang="ar-EG" sz="6000" b="1" dirty="0">
                <a:solidFill>
                  <a:prstClr val="black"/>
                </a:solidFill>
                <a:latin typeface="Sakkal Majalla" pitchFamily="2" charset="-78"/>
                <a:cs typeface="Sakkal Majalla" pitchFamily="2" charset="-78"/>
              </a:rPr>
              <a:t>الوحدة التدريبية الثالثة</a:t>
            </a:r>
          </a:p>
        </p:txBody>
      </p:sp>
      <p:sp>
        <p:nvSpPr>
          <p:cNvPr id="8" name="Rectangle 7"/>
          <p:cNvSpPr/>
          <p:nvPr/>
        </p:nvSpPr>
        <p:spPr>
          <a:xfrm>
            <a:off x="0" y="3892828"/>
            <a:ext cx="5290968" cy="2215991"/>
          </a:xfrm>
          <a:prstGeom prst="rect">
            <a:avLst/>
          </a:prstGeom>
        </p:spPr>
        <p:txBody>
          <a:bodyPr wrap="square">
            <a:spAutoFit/>
          </a:bodyPr>
          <a:lstStyle/>
          <a:p>
            <a:pPr algn="ctr">
              <a:lnSpc>
                <a:spcPct val="150000"/>
              </a:lnSpc>
            </a:pPr>
            <a:r>
              <a:rPr lang="ar-EG" sz="4800" b="1" dirty="0">
                <a:solidFill>
                  <a:srgbClr val="23ACEE"/>
                </a:solidFill>
                <a:latin typeface="Sakkal Majalla" pitchFamily="2" charset="-78"/>
                <a:cs typeface="Sakkal Majalla" pitchFamily="2" charset="-78"/>
              </a:rPr>
              <a:t>تطبيقات ومكونات الذكاء الاصطناعي</a:t>
            </a:r>
          </a:p>
        </p:txBody>
      </p:sp>
      <p:sp>
        <p:nvSpPr>
          <p:cNvPr id="4" name="Slide Number Placeholder 3"/>
          <p:cNvSpPr>
            <a:spLocks noGrp="1"/>
          </p:cNvSpPr>
          <p:nvPr>
            <p:ph type="sldNum" sz="quarter" idx="12"/>
          </p:nvPr>
        </p:nvSpPr>
        <p:spPr/>
        <p:txBody>
          <a:bodyPr/>
          <a:lstStyle/>
          <a:p>
            <a:fld id="{F0C0E137-212D-48BF-BD2D-C24450D8AE18}" type="slidenum">
              <a:rPr lang="ar-EG" smtClean="0">
                <a:solidFill>
                  <a:prstClr val="black">
                    <a:tint val="75000"/>
                  </a:prstClr>
                </a:solidFill>
              </a:rPr>
              <a:pPr/>
              <a:t>59</a:t>
            </a:fld>
            <a:endParaRPr lang="ar-EG">
              <a:solidFill>
                <a:prstClr val="black">
                  <a:tint val="75000"/>
                </a:prstClr>
              </a:solidFill>
            </a:endParaRPr>
          </a:p>
        </p:txBody>
      </p:sp>
      <p:pic>
        <p:nvPicPr>
          <p:cNvPr id="3" name="Picture 2"/>
          <p:cNvPicPr>
            <a:picLocks noChangeAspect="1"/>
          </p:cNvPicPr>
          <p:nvPr/>
        </p:nvPicPr>
        <p:blipFill>
          <a:blip r:embed="rId4"/>
          <a:stretch>
            <a:fillRect/>
          </a:stretch>
        </p:blipFill>
        <p:spPr>
          <a:xfrm>
            <a:off x="5760720" y="688820"/>
            <a:ext cx="5192298" cy="4538499"/>
          </a:xfrm>
          <a:prstGeom prst="ellipse">
            <a:avLst/>
          </a:prstGeom>
          <a:ln>
            <a:noFill/>
          </a:ln>
          <a:effectLst/>
        </p:spPr>
      </p:pic>
    </p:spTree>
    <p:extLst>
      <p:ext uri="{BB962C8B-B14F-4D97-AF65-F5344CB8AC3E}">
        <p14:creationId xmlns:p14="http://schemas.microsoft.com/office/powerpoint/2010/main" val="1721488256"/>
      </p:ext>
    </p:extLst>
  </p:cSld>
  <p:clrMapOvr>
    <a:overrideClrMapping bg1="lt1" tx1="dk1" bg2="lt2" tx2="dk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863840" y="3624239"/>
            <a:ext cx="2097964" cy="11629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EG" sz="4400" b="1" dirty="0">
                <a:ln>
                  <a:solidFill>
                    <a:prstClr val="white"/>
                  </a:solidFill>
                </a:ln>
                <a:solidFill>
                  <a:prstClr val="white"/>
                </a:solidFill>
                <a:latin typeface="Sakkal Majalla" pitchFamily="2" charset="-78"/>
                <a:cs typeface="Sakkal Majalla" pitchFamily="2" charset="-78"/>
              </a:rPr>
              <a:t>الهدف العام</a:t>
            </a:r>
          </a:p>
        </p:txBody>
      </p:sp>
      <p:sp>
        <p:nvSpPr>
          <p:cNvPr id="13" name="Rectangle 12"/>
          <p:cNvSpPr/>
          <p:nvPr/>
        </p:nvSpPr>
        <p:spPr>
          <a:xfrm>
            <a:off x="1056836" y="2608576"/>
            <a:ext cx="5069644" cy="2246769"/>
          </a:xfrm>
          <a:prstGeom prst="rect">
            <a:avLst/>
          </a:prstGeom>
        </p:spPr>
        <p:txBody>
          <a:bodyPr wrap="square">
            <a:spAutoFit/>
          </a:bodyPr>
          <a:lstStyle/>
          <a:p>
            <a:pPr algn="ctr">
              <a:lnSpc>
                <a:spcPct val="150000"/>
              </a:lnSpc>
            </a:pPr>
            <a:r>
              <a:rPr lang="ar-EG" sz="3200" b="1" dirty="0">
                <a:solidFill>
                  <a:srgbClr val="002060"/>
                </a:solidFill>
                <a:latin typeface="Sakkal Majalla" pitchFamily="2" charset="-78"/>
                <a:cs typeface="Sakkal Majalla" pitchFamily="2" charset="-78"/>
              </a:rPr>
              <a:t>الدراية الشاملة بمفهوم الذكاء الاصطناعي وجميع أشكاله مع تطبيق الأشكال المختلفة للذكاء الاصطناعي</a:t>
            </a:r>
          </a:p>
        </p:txBody>
      </p:sp>
      <p:sp>
        <p:nvSpPr>
          <p:cNvPr id="4" name="Slide Number Placeholder 3"/>
          <p:cNvSpPr>
            <a:spLocks noGrp="1"/>
          </p:cNvSpPr>
          <p:nvPr>
            <p:ph type="sldNum" sz="quarter" idx="12"/>
          </p:nvPr>
        </p:nvSpPr>
        <p:spPr/>
        <p:txBody>
          <a:bodyPr/>
          <a:lstStyle/>
          <a:p>
            <a:fld id="{F0C0E137-212D-48BF-BD2D-C24450D8AE18}" type="slidenum">
              <a:rPr lang="ar-EG" smtClean="0">
                <a:solidFill>
                  <a:prstClr val="black">
                    <a:tint val="75000"/>
                  </a:prstClr>
                </a:solidFill>
              </a:rPr>
              <a:pPr/>
              <a:t>6</a:t>
            </a:fld>
            <a:endParaRPr lang="ar-EG">
              <a:solidFill>
                <a:prstClr val="black">
                  <a:tint val="75000"/>
                </a:prstClr>
              </a:solidFill>
            </a:endParaRPr>
          </a:p>
        </p:txBody>
      </p:sp>
    </p:spTree>
    <p:extLst>
      <p:ext uri="{BB962C8B-B14F-4D97-AF65-F5344CB8AC3E}">
        <p14:creationId xmlns:p14="http://schemas.microsoft.com/office/powerpoint/2010/main" val="329752889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7E5A0D50-BD01-48CF-9E1E-6EBE3CFE0757}"/>
              </a:ext>
            </a:extLst>
          </p:cNvPr>
          <p:cNvSpPr txBox="1"/>
          <p:nvPr/>
        </p:nvSpPr>
        <p:spPr>
          <a:xfrm>
            <a:off x="457200" y="2293488"/>
            <a:ext cx="5887331"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lnSpc>
                <a:spcPct val="150000"/>
              </a:lnSpc>
              <a:defRPr/>
            </a:pPr>
            <a:r>
              <a:rPr lang="ar-EG" sz="4800" kern="0" dirty="0">
                <a:solidFill>
                  <a:srgbClr val="009FEB"/>
                </a:solidFill>
                <a:latin typeface="Sakkal Majalla" pitchFamily="2" charset="-78"/>
                <a:cs typeface="Sakkal Majalla" pitchFamily="2" charset="-78"/>
              </a:rPr>
              <a:t>تطبيقات علم الذكاء الاصطناعي</a:t>
            </a:r>
          </a:p>
        </p:txBody>
      </p:sp>
      <p:pic>
        <p:nvPicPr>
          <p:cNvPr id="4" name="Picture 3"/>
          <p:cNvPicPr>
            <a:picLocks noChangeAspect="1"/>
          </p:cNvPicPr>
          <p:nvPr/>
        </p:nvPicPr>
        <p:blipFill rotWithShape="1">
          <a:blip r:embed="rId4">
            <a:clrChange>
              <a:clrFrom>
                <a:srgbClr val="FFFFFF"/>
              </a:clrFrom>
              <a:clrTo>
                <a:srgbClr val="FFFFFF">
                  <a:alpha val="0"/>
                </a:srgbClr>
              </a:clrTo>
            </a:clrChange>
          </a:blip>
          <a:srcRect l="41821" t="17324" r="9360" b="15070"/>
          <a:stretch/>
        </p:blipFill>
        <p:spPr>
          <a:xfrm>
            <a:off x="7787639" y="2120994"/>
            <a:ext cx="2590801" cy="2441592"/>
          </a:xfrm>
          <a:prstGeom prst="rect">
            <a:avLst/>
          </a:prstGeom>
        </p:spPr>
      </p:pic>
    </p:spTree>
    <p:extLst>
      <p:ext uri="{BB962C8B-B14F-4D97-AF65-F5344CB8AC3E}">
        <p14:creationId xmlns:p14="http://schemas.microsoft.com/office/powerpoint/2010/main" val="61468620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61</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تطبيقات علم الذكاء الاصطناعي</a:t>
            </a:r>
          </a:p>
        </p:txBody>
      </p:sp>
      <p:grpSp>
        <p:nvGrpSpPr>
          <p:cNvPr id="5" name="กลุ่ม 533"/>
          <p:cNvGrpSpPr/>
          <p:nvPr/>
        </p:nvGrpSpPr>
        <p:grpSpPr>
          <a:xfrm>
            <a:off x="4006494" y="1901823"/>
            <a:ext cx="4352089" cy="4633823"/>
            <a:chOff x="7939776" y="4676338"/>
            <a:chExt cx="5646990" cy="6012550"/>
          </a:xfrm>
        </p:grpSpPr>
        <p:sp>
          <p:nvSpPr>
            <p:cNvPr id="6" name="Freeform 75"/>
            <p:cNvSpPr>
              <a:spLocks/>
            </p:cNvSpPr>
            <p:nvPr/>
          </p:nvSpPr>
          <p:spPr bwMode="auto">
            <a:xfrm>
              <a:off x="8785930" y="7659606"/>
              <a:ext cx="2254705" cy="3029282"/>
            </a:xfrm>
            <a:custGeom>
              <a:avLst/>
              <a:gdLst>
                <a:gd name="T0" fmla="*/ 1 w 147"/>
                <a:gd name="T1" fmla="*/ 182 h 197"/>
                <a:gd name="T2" fmla="*/ 6 w 147"/>
                <a:gd name="T3" fmla="*/ 197 h 197"/>
                <a:gd name="T4" fmla="*/ 54 w 147"/>
                <a:gd name="T5" fmla="*/ 197 h 197"/>
                <a:gd name="T6" fmla="*/ 53 w 147"/>
                <a:gd name="T7" fmla="*/ 190 h 197"/>
                <a:gd name="T8" fmla="*/ 47 w 147"/>
                <a:gd name="T9" fmla="*/ 171 h 197"/>
                <a:gd name="T10" fmla="*/ 47 w 147"/>
                <a:gd name="T11" fmla="*/ 164 h 197"/>
                <a:gd name="T12" fmla="*/ 49 w 147"/>
                <a:gd name="T13" fmla="*/ 158 h 197"/>
                <a:gd name="T14" fmla="*/ 67 w 147"/>
                <a:gd name="T15" fmla="*/ 110 h 197"/>
                <a:gd name="T16" fmla="*/ 70 w 147"/>
                <a:gd name="T17" fmla="*/ 146 h 197"/>
                <a:gd name="T18" fmla="*/ 70 w 147"/>
                <a:gd name="T19" fmla="*/ 155 h 197"/>
                <a:gd name="T20" fmla="*/ 69 w 147"/>
                <a:gd name="T21" fmla="*/ 159 h 197"/>
                <a:gd name="T22" fmla="*/ 65 w 147"/>
                <a:gd name="T23" fmla="*/ 168 h 197"/>
                <a:gd name="T24" fmla="*/ 64 w 147"/>
                <a:gd name="T25" fmla="*/ 172 h 197"/>
                <a:gd name="T26" fmla="*/ 60 w 147"/>
                <a:gd name="T27" fmla="*/ 181 h 197"/>
                <a:gd name="T28" fmla="*/ 63 w 147"/>
                <a:gd name="T29" fmla="*/ 190 h 197"/>
                <a:gd name="T30" fmla="*/ 62 w 147"/>
                <a:gd name="T31" fmla="*/ 197 h 197"/>
                <a:gd name="T32" fmla="*/ 147 w 147"/>
                <a:gd name="T33" fmla="*/ 197 h 197"/>
                <a:gd name="T34" fmla="*/ 126 w 147"/>
                <a:gd name="T35" fmla="*/ 24 h 197"/>
                <a:gd name="T36" fmla="*/ 125 w 147"/>
                <a:gd name="T37" fmla="*/ 25 h 197"/>
                <a:gd name="T38" fmla="*/ 116 w 147"/>
                <a:gd name="T39" fmla="*/ 20 h 197"/>
                <a:gd name="T40" fmla="*/ 104 w 147"/>
                <a:gd name="T41" fmla="*/ 0 h 197"/>
                <a:gd name="T42" fmla="*/ 38 w 147"/>
                <a:gd name="T43" fmla="*/ 24 h 197"/>
                <a:gd name="T44" fmla="*/ 23 w 147"/>
                <a:gd name="T45" fmla="*/ 82 h 197"/>
                <a:gd name="T46" fmla="*/ 14 w 147"/>
                <a:gd name="T47" fmla="*/ 118 h 197"/>
                <a:gd name="T48" fmla="*/ 10 w 147"/>
                <a:gd name="T49" fmla="*/ 125 h 197"/>
                <a:gd name="T50" fmla="*/ 10 w 147"/>
                <a:gd name="T51" fmla="*/ 134 h 197"/>
                <a:gd name="T52" fmla="*/ 11 w 147"/>
                <a:gd name="T53" fmla="*/ 143 h 197"/>
                <a:gd name="T54" fmla="*/ 4 w 147"/>
                <a:gd name="T55" fmla="*/ 153 h 197"/>
                <a:gd name="T56" fmla="*/ 6 w 147"/>
                <a:gd name="T57" fmla="*/ 162 h 197"/>
                <a:gd name="T58" fmla="*/ 1 w 147"/>
                <a:gd name="T59" fmla="*/ 182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7" h="197">
                  <a:moveTo>
                    <a:pt x="1" y="182"/>
                  </a:moveTo>
                  <a:cubicBezTo>
                    <a:pt x="1" y="183"/>
                    <a:pt x="3" y="189"/>
                    <a:pt x="6" y="197"/>
                  </a:cubicBezTo>
                  <a:cubicBezTo>
                    <a:pt x="54" y="197"/>
                    <a:pt x="54" y="197"/>
                    <a:pt x="54" y="197"/>
                  </a:cubicBezTo>
                  <a:cubicBezTo>
                    <a:pt x="54" y="195"/>
                    <a:pt x="53" y="193"/>
                    <a:pt x="53" y="190"/>
                  </a:cubicBezTo>
                  <a:cubicBezTo>
                    <a:pt x="51" y="179"/>
                    <a:pt x="48" y="174"/>
                    <a:pt x="47" y="171"/>
                  </a:cubicBezTo>
                  <a:cubicBezTo>
                    <a:pt x="47" y="168"/>
                    <a:pt x="49" y="165"/>
                    <a:pt x="47" y="164"/>
                  </a:cubicBezTo>
                  <a:cubicBezTo>
                    <a:pt x="45" y="162"/>
                    <a:pt x="50" y="162"/>
                    <a:pt x="49" y="158"/>
                  </a:cubicBezTo>
                  <a:cubicBezTo>
                    <a:pt x="48" y="155"/>
                    <a:pt x="61" y="121"/>
                    <a:pt x="67" y="110"/>
                  </a:cubicBezTo>
                  <a:cubicBezTo>
                    <a:pt x="67" y="110"/>
                    <a:pt x="70" y="140"/>
                    <a:pt x="70" y="146"/>
                  </a:cubicBezTo>
                  <a:cubicBezTo>
                    <a:pt x="70" y="153"/>
                    <a:pt x="70" y="154"/>
                    <a:pt x="70" y="155"/>
                  </a:cubicBezTo>
                  <a:cubicBezTo>
                    <a:pt x="69" y="156"/>
                    <a:pt x="69" y="159"/>
                    <a:pt x="69" y="159"/>
                  </a:cubicBezTo>
                  <a:cubicBezTo>
                    <a:pt x="69" y="159"/>
                    <a:pt x="66" y="166"/>
                    <a:pt x="65" y="168"/>
                  </a:cubicBezTo>
                  <a:cubicBezTo>
                    <a:pt x="64" y="171"/>
                    <a:pt x="65" y="170"/>
                    <a:pt x="64" y="172"/>
                  </a:cubicBezTo>
                  <a:cubicBezTo>
                    <a:pt x="64" y="174"/>
                    <a:pt x="59" y="177"/>
                    <a:pt x="60" y="181"/>
                  </a:cubicBezTo>
                  <a:cubicBezTo>
                    <a:pt x="61" y="185"/>
                    <a:pt x="62" y="185"/>
                    <a:pt x="63" y="190"/>
                  </a:cubicBezTo>
                  <a:cubicBezTo>
                    <a:pt x="63" y="192"/>
                    <a:pt x="62" y="195"/>
                    <a:pt x="62" y="197"/>
                  </a:cubicBezTo>
                  <a:cubicBezTo>
                    <a:pt x="147" y="197"/>
                    <a:pt x="147" y="197"/>
                    <a:pt x="147" y="197"/>
                  </a:cubicBezTo>
                  <a:cubicBezTo>
                    <a:pt x="126" y="24"/>
                    <a:pt x="126" y="24"/>
                    <a:pt x="126" y="24"/>
                  </a:cubicBezTo>
                  <a:cubicBezTo>
                    <a:pt x="125" y="25"/>
                    <a:pt x="125" y="25"/>
                    <a:pt x="125" y="25"/>
                  </a:cubicBezTo>
                  <a:cubicBezTo>
                    <a:pt x="125" y="25"/>
                    <a:pt x="117" y="21"/>
                    <a:pt x="116" y="20"/>
                  </a:cubicBezTo>
                  <a:cubicBezTo>
                    <a:pt x="115" y="19"/>
                    <a:pt x="104" y="3"/>
                    <a:pt x="104" y="0"/>
                  </a:cubicBezTo>
                  <a:cubicBezTo>
                    <a:pt x="104" y="0"/>
                    <a:pt x="39" y="21"/>
                    <a:pt x="38" y="24"/>
                  </a:cubicBezTo>
                  <a:cubicBezTo>
                    <a:pt x="37" y="27"/>
                    <a:pt x="28" y="63"/>
                    <a:pt x="23" y="82"/>
                  </a:cubicBezTo>
                  <a:cubicBezTo>
                    <a:pt x="19" y="102"/>
                    <a:pt x="16" y="112"/>
                    <a:pt x="14" y="118"/>
                  </a:cubicBezTo>
                  <a:cubicBezTo>
                    <a:pt x="11" y="124"/>
                    <a:pt x="6" y="121"/>
                    <a:pt x="10" y="125"/>
                  </a:cubicBezTo>
                  <a:cubicBezTo>
                    <a:pt x="13" y="130"/>
                    <a:pt x="10" y="132"/>
                    <a:pt x="10" y="134"/>
                  </a:cubicBezTo>
                  <a:cubicBezTo>
                    <a:pt x="9" y="135"/>
                    <a:pt x="12" y="142"/>
                    <a:pt x="11" y="143"/>
                  </a:cubicBezTo>
                  <a:cubicBezTo>
                    <a:pt x="10" y="144"/>
                    <a:pt x="8" y="147"/>
                    <a:pt x="4" y="153"/>
                  </a:cubicBezTo>
                  <a:cubicBezTo>
                    <a:pt x="0" y="159"/>
                    <a:pt x="6" y="161"/>
                    <a:pt x="6" y="162"/>
                  </a:cubicBezTo>
                  <a:cubicBezTo>
                    <a:pt x="5" y="164"/>
                    <a:pt x="0" y="176"/>
                    <a:pt x="1" y="182"/>
                  </a:cubicBezTo>
                  <a:close/>
                </a:path>
              </a:pathLst>
            </a:custGeom>
            <a:solidFill>
              <a:srgbClr val="5252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gn="l" defTabSz="1086602" rtl="0"/>
              <a:endParaRPr lang="th-TH" sz="3350">
                <a:solidFill>
                  <a:prstClr val="black"/>
                </a:solidFill>
                <a:latin typeface="Calibri"/>
                <a:cs typeface="Cordia New" panose="020B0304020202020204" pitchFamily="34" charset="-34"/>
              </a:endParaRPr>
            </a:p>
          </p:txBody>
        </p:sp>
        <p:sp>
          <p:nvSpPr>
            <p:cNvPr id="7" name="Freeform 76"/>
            <p:cNvSpPr>
              <a:spLocks/>
            </p:cNvSpPr>
            <p:nvPr/>
          </p:nvSpPr>
          <p:spPr bwMode="auto">
            <a:xfrm>
              <a:off x="9491484" y="8505758"/>
              <a:ext cx="15338" cy="61353"/>
            </a:xfrm>
            <a:custGeom>
              <a:avLst/>
              <a:gdLst>
                <a:gd name="T0" fmla="*/ 1 w 1"/>
                <a:gd name="T1" fmla="*/ 4 h 4"/>
                <a:gd name="T2" fmla="*/ 0 w 1"/>
                <a:gd name="T3" fmla="*/ 0 h 4"/>
                <a:gd name="T4" fmla="*/ 1 w 1"/>
                <a:gd name="T5" fmla="*/ 4 h 4"/>
              </a:gdLst>
              <a:ahLst/>
              <a:cxnLst>
                <a:cxn ang="0">
                  <a:pos x="T0" y="T1"/>
                </a:cxn>
                <a:cxn ang="0">
                  <a:pos x="T2" y="T3"/>
                </a:cxn>
                <a:cxn ang="0">
                  <a:pos x="T4" y="T5"/>
                </a:cxn>
              </a:cxnLst>
              <a:rect l="0" t="0" r="r" b="b"/>
              <a:pathLst>
                <a:path w="1" h="4">
                  <a:moveTo>
                    <a:pt x="1" y="4"/>
                  </a:moveTo>
                  <a:cubicBezTo>
                    <a:pt x="1" y="2"/>
                    <a:pt x="0" y="0"/>
                    <a:pt x="0" y="0"/>
                  </a:cubicBezTo>
                  <a:cubicBezTo>
                    <a:pt x="0" y="1"/>
                    <a:pt x="1" y="2"/>
                    <a:pt x="1" y="4"/>
                  </a:cubicBezTo>
                  <a:close/>
                </a:path>
              </a:pathLst>
            </a:custGeom>
            <a:solidFill>
              <a:srgbClr val="7C6E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gn="l" defTabSz="1086602" rtl="0"/>
              <a:endParaRPr lang="th-TH" sz="3350">
                <a:solidFill>
                  <a:prstClr val="black"/>
                </a:solidFill>
                <a:latin typeface="Calibri"/>
                <a:cs typeface="Cordia New" panose="020B0304020202020204" pitchFamily="34" charset="-34"/>
              </a:endParaRPr>
            </a:p>
          </p:txBody>
        </p:sp>
        <p:sp>
          <p:nvSpPr>
            <p:cNvPr id="8" name="Freeform 77"/>
            <p:cNvSpPr>
              <a:spLocks/>
            </p:cNvSpPr>
            <p:nvPr/>
          </p:nvSpPr>
          <p:spPr bwMode="auto">
            <a:xfrm>
              <a:off x="9123369" y="8398392"/>
              <a:ext cx="874274" cy="2290494"/>
            </a:xfrm>
            <a:custGeom>
              <a:avLst/>
              <a:gdLst>
                <a:gd name="T0" fmla="*/ 18 w 57"/>
                <a:gd name="T1" fmla="*/ 118 h 149"/>
                <a:gd name="T2" fmla="*/ 26 w 57"/>
                <a:gd name="T3" fmla="*/ 149 h 149"/>
                <a:gd name="T4" fmla="*/ 32 w 57"/>
                <a:gd name="T5" fmla="*/ 149 h 149"/>
                <a:gd name="T6" fmla="*/ 32 w 57"/>
                <a:gd name="T7" fmla="*/ 147 h 149"/>
                <a:gd name="T8" fmla="*/ 26 w 57"/>
                <a:gd name="T9" fmla="*/ 124 h 149"/>
                <a:gd name="T10" fmla="*/ 26 w 57"/>
                <a:gd name="T11" fmla="*/ 120 h 149"/>
                <a:gd name="T12" fmla="*/ 26 w 57"/>
                <a:gd name="T13" fmla="*/ 117 h 149"/>
                <a:gd name="T14" fmla="*/ 27 w 57"/>
                <a:gd name="T15" fmla="*/ 112 h 149"/>
                <a:gd name="T16" fmla="*/ 27 w 57"/>
                <a:gd name="T17" fmla="*/ 106 h 149"/>
                <a:gd name="T18" fmla="*/ 45 w 57"/>
                <a:gd name="T19" fmla="*/ 62 h 149"/>
                <a:gd name="T20" fmla="*/ 48 w 57"/>
                <a:gd name="T21" fmla="*/ 102 h 149"/>
                <a:gd name="T22" fmla="*/ 49 w 57"/>
                <a:gd name="T23" fmla="*/ 102 h 149"/>
                <a:gd name="T24" fmla="*/ 50 w 57"/>
                <a:gd name="T25" fmla="*/ 57 h 149"/>
                <a:gd name="T26" fmla="*/ 57 w 57"/>
                <a:gd name="T27" fmla="*/ 59 h 149"/>
                <a:gd name="T28" fmla="*/ 48 w 57"/>
                <a:gd name="T29" fmla="*/ 46 h 149"/>
                <a:gd name="T30" fmla="*/ 37 w 57"/>
                <a:gd name="T31" fmla="*/ 0 h 149"/>
                <a:gd name="T32" fmla="*/ 34 w 57"/>
                <a:gd name="T33" fmla="*/ 21 h 149"/>
                <a:gd name="T34" fmla="*/ 45 w 57"/>
                <a:gd name="T35" fmla="*/ 49 h 149"/>
                <a:gd name="T36" fmla="*/ 25 w 57"/>
                <a:gd name="T37" fmla="*/ 11 h 149"/>
                <a:gd name="T38" fmla="*/ 42 w 57"/>
                <a:gd name="T39" fmla="*/ 51 h 149"/>
                <a:gd name="T40" fmla="*/ 35 w 57"/>
                <a:gd name="T41" fmla="*/ 63 h 149"/>
                <a:gd name="T42" fmla="*/ 37 w 57"/>
                <a:gd name="T43" fmla="*/ 65 h 149"/>
                <a:gd name="T44" fmla="*/ 28 w 57"/>
                <a:gd name="T45" fmla="*/ 92 h 149"/>
                <a:gd name="T46" fmla="*/ 21 w 57"/>
                <a:gd name="T47" fmla="*/ 58 h 149"/>
                <a:gd name="T48" fmla="*/ 24 w 57"/>
                <a:gd name="T49" fmla="*/ 99 h 149"/>
                <a:gd name="T50" fmla="*/ 16 w 57"/>
                <a:gd name="T51" fmla="*/ 89 h 149"/>
                <a:gd name="T52" fmla="*/ 19 w 57"/>
                <a:gd name="T53" fmla="*/ 100 h 149"/>
                <a:gd name="T54" fmla="*/ 20 w 57"/>
                <a:gd name="T55" fmla="*/ 111 h 149"/>
                <a:gd name="T56" fmla="*/ 5 w 57"/>
                <a:gd name="T57" fmla="*/ 111 h 149"/>
                <a:gd name="T58" fmla="*/ 18 w 57"/>
                <a:gd name="T59" fmla="*/ 118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7" h="149">
                  <a:moveTo>
                    <a:pt x="18" y="118"/>
                  </a:moveTo>
                  <a:cubicBezTo>
                    <a:pt x="21" y="121"/>
                    <a:pt x="24" y="139"/>
                    <a:pt x="26" y="149"/>
                  </a:cubicBezTo>
                  <a:cubicBezTo>
                    <a:pt x="32" y="149"/>
                    <a:pt x="32" y="149"/>
                    <a:pt x="32" y="149"/>
                  </a:cubicBezTo>
                  <a:cubicBezTo>
                    <a:pt x="32" y="148"/>
                    <a:pt x="32" y="148"/>
                    <a:pt x="32" y="147"/>
                  </a:cubicBezTo>
                  <a:cubicBezTo>
                    <a:pt x="32" y="140"/>
                    <a:pt x="27" y="126"/>
                    <a:pt x="26" y="124"/>
                  </a:cubicBezTo>
                  <a:cubicBezTo>
                    <a:pt x="25" y="122"/>
                    <a:pt x="25" y="122"/>
                    <a:pt x="26" y="120"/>
                  </a:cubicBezTo>
                  <a:cubicBezTo>
                    <a:pt x="27" y="118"/>
                    <a:pt x="27" y="118"/>
                    <a:pt x="26" y="117"/>
                  </a:cubicBezTo>
                  <a:cubicBezTo>
                    <a:pt x="25" y="116"/>
                    <a:pt x="26" y="114"/>
                    <a:pt x="27" y="112"/>
                  </a:cubicBezTo>
                  <a:cubicBezTo>
                    <a:pt x="28" y="111"/>
                    <a:pt x="27" y="110"/>
                    <a:pt x="27" y="106"/>
                  </a:cubicBezTo>
                  <a:cubicBezTo>
                    <a:pt x="27" y="103"/>
                    <a:pt x="45" y="62"/>
                    <a:pt x="45" y="62"/>
                  </a:cubicBezTo>
                  <a:cubicBezTo>
                    <a:pt x="45" y="62"/>
                    <a:pt x="50" y="94"/>
                    <a:pt x="48" y="102"/>
                  </a:cubicBezTo>
                  <a:cubicBezTo>
                    <a:pt x="47" y="110"/>
                    <a:pt x="49" y="102"/>
                    <a:pt x="49" y="102"/>
                  </a:cubicBezTo>
                  <a:cubicBezTo>
                    <a:pt x="49" y="102"/>
                    <a:pt x="50" y="62"/>
                    <a:pt x="50" y="57"/>
                  </a:cubicBezTo>
                  <a:cubicBezTo>
                    <a:pt x="49" y="53"/>
                    <a:pt x="57" y="59"/>
                    <a:pt x="57" y="59"/>
                  </a:cubicBezTo>
                  <a:cubicBezTo>
                    <a:pt x="57" y="59"/>
                    <a:pt x="48" y="47"/>
                    <a:pt x="48" y="46"/>
                  </a:cubicBezTo>
                  <a:cubicBezTo>
                    <a:pt x="48" y="45"/>
                    <a:pt x="37" y="0"/>
                    <a:pt x="37" y="0"/>
                  </a:cubicBezTo>
                  <a:cubicBezTo>
                    <a:pt x="34" y="21"/>
                    <a:pt x="34" y="21"/>
                    <a:pt x="34" y="21"/>
                  </a:cubicBezTo>
                  <a:cubicBezTo>
                    <a:pt x="45" y="49"/>
                    <a:pt x="45" y="49"/>
                    <a:pt x="45" y="49"/>
                  </a:cubicBezTo>
                  <a:cubicBezTo>
                    <a:pt x="45" y="49"/>
                    <a:pt x="30" y="23"/>
                    <a:pt x="25" y="11"/>
                  </a:cubicBezTo>
                  <a:cubicBezTo>
                    <a:pt x="28" y="20"/>
                    <a:pt x="36" y="43"/>
                    <a:pt x="42" y="51"/>
                  </a:cubicBezTo>
                  <a:cubicBezTo>
                    <a:pt x="42" y="51"/>
                    <a:pt x="37" y="60"/>
                    <a:pt x="35" y="63"/>
                  </a:cubicBezTo>
                  <a:cubicBezTo>
                    <a:pt x="33" y="66"/>
                    <a:pt x="39" y="60"/>
                    <a:pt x="37" y="65"/>
                  </a:cubicBezTo>
                  <a:cubicBezTo>
                    <a:pt x="36" y="69"/>
                    <a:pt x="31" y="91"/>
                    <a:pt x="28" y="92"/>
                  </a:cubicBezTo>
                  <a:cubicBezTo>
                    <a:pt x="25" y="93"/>
                    <a:pt x="21" y="58"/>
                    <a:pt x="21" y="58"/>
                  </a:cubicBezTo>
                  <a:cubicBezTo>
                    <a:pt x="24" y="99"/>
                    <a:pt x="24" y="99"/>
                    <a:pt x="24" y="99"/>
                  </a:cubicBezTo>
                  <a:cubicBezTo>
                    <a:pt x="16" y="89"/>
                    <a:pt x="16" y="89"/>
                    <a:pt x="16" y="89"/>
                  </a:cubicBezTo>
                  <a:cubicBezTo>
                    <a:pt x="16" y="89"/>
                    <a:pt x="19" y="98"/>
                    <a:pt x="19" y="100"/>
                  </a:cubicBezTo>
                  <a:cubicBezTo>
                    <a:pt x="20" y="102"/>
                    <a:pt x="19" y="107"/>
                    <a:pt x="20" y="111"/>
                  </a:cubicBezTo>
                  <a:cubicBezTo>
                    <a:pt x="22" y="114"/>
                    <a:pt x="9" y="112"/>
                    <a:pt x="5" y="111"/>
                  </a:cubicBezTo>
                  <a:cubicBezTo>
                    <a:pt x="0" y="110"/>
                    <a:pt x="15" y="113"/>
                    <a:pt x="18" y="118"/>
                  </a:cubicBezTo>
                  <a:close/>
                </a:path>
              </a:pathLst>
            </a:custGeom>
            <a:solidFill>
              <a:srgbClr val="4043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gn="l" defTabSz="1086602" rtl="0"/>
              <a:endParaRPr lang="th-TH" sz="3350">
                <a:solidFill>
                  <a:prstClr val="black"/>
                </a:solidFill>
                <a:latin typeface="Calibri"/>
                <a:cs typeface="Cordia New" panose="020B0304020202020204" pitchFamily="34" charset="-34"/>
              </a:endParaRPr>
            </a:p>
          </p:txBody>
        </p:sp>
        <p:sp>
          <p:nvSpPr>
            <p:cNvPr id="9" name="Freeform 78"/>
            <p:cNvSpPr>
              <a:spLocks/>
            </p:cNvSpPr>
            <p:nvPr/>
          </p:nvSpPr>
          <p:spPr bwMode="auto">
            <a:xfrm>
              <a:off x="12252348" y="8536435"/>
              <a:ext cx="15338" cy="61353"/>
            </a:xfrm>
            <a:custGeom>
              <a:avLst/>
              <a:gdLst>
                <a:gd name="T0" fmla="*/ 0 w 1"/>
                <a:gd name="T1" fmla="*/ 4 h 4"/>
                <a:gd name="T2" fmla="*/ 1 w 1"/>
                <a:gd name="T3" fmla="*/ 0 h 4"/>
                <a:gd name="T4" fmla="*/ 0 w 1"/>
                <a:gd name="T5" fmla="*/ 4 h 4"/>
              </a:gdLst>
              <a:ahLst/>
              <a:cxnLst>
                <a:cxn ang="0">
                  <a:pos x="T0" y="T1"/>
                </a:cxn>
                <a:cxn ang="0">
                  <a:pos x="T2" y="T3"/>
                </a:cxn>
                <a:cxn ang="0">
                  <a:pos x="T4" y="T5"/>
                </a:cxn>
              </a:cxnLst>
              <a:rect l="0" t="0" r="r" b="b"/>
              <a:pathLst>
                <a:path w="1" h="4">
                  <a:moveTo>
                    <a:pt x="0" y="4"/>
                  </a:moveTo>
                  <a:cubicBezTo>
                    <a:pt x="1" y="1"/>
                    <a:pt x="1" y="0"/>
                    <a:pt x="1" y="0"/>
                  </a:cubicBezTo>
                  <a:cubicBezTo>
                    <a:pt x="1" y="1"/>
                    <a:pt x="0" y="2"/>
                    <a:pt x="0" y="4"/>
                  </a:cubicBezTo>
                  <a:close/>
                </a:path>
              </a:pathLst>
            </a:custGeom>
            <a:solidFill>
              <a:srgbClr val="7C6E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gn="l" defTabSz="1086602" rtl="0"/>
              <a:endParaRPr lang="th-TH" sz="3350">
                <a:solidFill>
                  <a:prstClr val="black"/>
                </a:solidFill>
                <a:latin typeface="Calibri"/>
                <a:cs typeface="Cordia New" panose="020B0304020202020204" pitchFamily="34" charset="-34"/>
              </a:endParaRPr>
            </a:p>
          </p:txBody>
        </p:sp>
        <p:sp>
          <p:nvSpPr>
            <p:cNvPr id="10" name="Freeform 79"/>
            <p:cNvSpPr>
              <a:spLocks/>
            </p:cNvSpPr>
            <p:nvPr/>
          </p:nvSpPr>
          <p:spPr bwMode="auto">
            <a:xfrm>
              <a:off x="10718535" y="7659606"/>
              <a:ext cx="2254705" cy="3029282"/>
            </a:xfrm>
            <a:custGeom>
              <a:avLst/>
              <a:gdLst>
                <a:gd name="T0" fmla="*/ 146 w 147"/>
                <a:gd name="T1" fmla="*/ 182 h 197"/>
                <a:gd name="T2" fmla="*/ 142 w 147"/>
                <a:gd name="T3" fmla="*/ 197 h 197"/>
                <a:gd name="T4" fmla="*/ 93 w 147"/>
                <a:gd name="T5" fmla="*/ 197 h 197"/>
                <a:gd name="T6" fmla="*/ 95 w 147"/>
                <a:gd name="T7" fmla="*/ 190 h 197"/>
                <a:gd name="T8" fmla="*/ 100 w 147"/>
                <a:gd name="T9" fmla="*/ 171 h 197"/>
                <a:gd name="T10" fmla="*/ 101 w 147"/>
                <a:gd name="T11" fmla="*/ 164 h 197"/>
                <a:gd name="T12" fmla="*/ 98 w 147"/>
                <a:gd name="T13" fmla="*/ 158 h 197"/>
                <a:gd name="T14" fmla="*/ 81 w 147"/>
                <a:gd name="T15" fmla="*/ 110 h 197"/>
                <a:gd name="T16" fmla="*/ 77 w 147"/>
                <a:gd name="T17" fmla="*/ 146 h 197"/>
                <a:gd name="T18" fmla="*/ 78 w 147"/>
                <a:gd name="T19" fmla="*/ 155 h 197"/>
                <a:gd name="T20" fmla="*/ 78 w 147"/>
                <a:gd name="T21" fmla="*/ 159 h 197"/>
                <a:gd name="T22" fmla="*/ 82 w 147"/>
                <a:gd name="T23" fmla="*/ 168 h 197"/>
                <a:gd name="T24" fmla="*/ 83 w 147"/>
                <a:gd name="T25" fmla="*/ 172 h 197"/>
                <a:gd name="T26" fmla="*/ 87 w 147"/>
                <a:gd name="T27" fmla="*/ 181 h 197"/>
                <a:gd name="T28" fmla="*/ 85 w 147"/>
                <a:gd name="T29" fmla="*/ 190 h 197"/>
                <a:gd name="T30" fmla="*/ 86 w 147"/>
                <a:gd name="T31" fmla="*/ 197 h 197"/>
                <a:gd name="T32" fmla="*/ 0 w 147"/>
                <a:gd name="T33" fmla="*/ 197 h 197"/>
                <a:gd name="T34" fmla="*/ 21 w 147"/>
                <a:gd name="T35" fmla="*/ 24 h 197"/>
                <a:gd name="T36" fmla="*/ 23 w 147"/>
                <a:gd name="T37" fmla="*/ 25 h 197"/>
                <a:gd name="T38" fmla="*/ 32 w 147"/>
                <a:gd name="T39" fmla="*/ 20 h 197"/>
                <a:gd name="T40" fmla="*/ 43 w 147"/>
                <a:gd name="T41" fmla="*/ 0 h 197"/>
                <a:gd name="T42" fmla="*/ 110 w 147"/>
                <a:gd name="T43" fmla="*/ 24 h 197"/>
                <a:gd name="T44" fmla="*/ 124 w 147"/>
                <a:gd name="T45" fmla="*/ 82 h 197"/>
                <a:gd name="T46" fmla="*/ 133 w 147"/>
                <a:gd name="T47" fmla="*/ 118 h 197"/>
                <a:gd name="T48" fmla="*/ 138 w 147"/>
                <a:gd name="T49" fmla="*/ 125 h 197"/>
                <a:gd name="T50" fmla="*/ 138 w 147"/>
                <a:gd name="T51" fmla="*/ 134 h 197"/>
                <a:gd name="T52" fmla="*/ 137 w 147"/>
                <a:gd name="T53" fmla="*/ 143 h 197"/>
                <a:gd name="T54" fmla="*/ 143 w 147"/>
                <a:gd name="T55" fmla="*/ 153 h 197"/>
                <a:gd name="T56" fmla="*/ 142 w 147"/>
                <a:gd name="T57" fmla="*/ 162 h 197"/>
                <a:gd name="T58" fmla="*/ 146 w 147"/>
                <a:gd name="T59" fmla="*/ 182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7" h="197">
                  <a:moveTo>
                    <a:pt x="146" y="182"/>
                  </a:moveTo>
                  <a:cubicBezTo>
                    <a:pt x="146" y="183"/>
                    <a:pt x="144" y="189"/>
                    <a:pt x="142" y="197"/>
                  </a:cubicBezTo>
                  <a:cubicBezTo>
                    <a:pt x="93" y="197"/>
                    <a:pt x="93" y="197"/>
                    <a:pt x="93" y="197"/>
                  </a:cubicBezTo>
                  <a:cubicBezTo>
                    <a:pt x="94" y="195"/>
                    <a:pt x="94" y="193"/>
                    <a:pt x="95" y="190"/>
                  </a:cubicBezTo>
                  <a:cubicBezTo>
                    <a:pt x="97" y="179"/>
                    <a:pt x="100" y="174"/>
                    <a:pt x="100" y="171"/>
                  </a:cubicBezTo>
                  <a:cubicBezTo>
                    <a:pt x="101" y="168"/>
                    <a:pt x="99" y="165"/>
                    <a:pt x="101" y="164"/>
                  </a:cubicBezTo>
                  <a:cubicBezTo>
                    <a:pt x="102" y="162"/>
                    <a:pt x="97" y="162"/>
                    <a:pt x="98" y="158"/>
                  </a:cubicBezTo>
                  <a:cubicBezTo>
                    <a:pt x="100" y="155"/>
                    <a:pt x="86" y="121"/>
                    <a:pt x="81" y="110"/>
                  </a:cubicBezTo>
                  <a:cubicBezTo>
                    <a:pt x="81" y="110"/>
                    <a:pt x="77" y="140"/>
                    <a:pt x="77" y="146"/>
                  </a:cubicBezTo>
                  <a:cubicBezTo>
                    <a:pt x="77" y="153"/>
                    <a:pt x="77" y="154"/>
                    <a:pt x="78" y="155"/>
                  </a:cubicBezTo>
                  <a:cubicBezTo>
                    <a:pt x="78" y="156"/>
                    <a:pt x="78" y="159"/>
                    <a:pt x="78" y="159"/>
                  </a:cubicBezTo>
                  <a:cubicBezTo>
                    <a:pt x="78" y="159"/>
                    <a:pt x="82" y="166"/>
                    <a:pt x="82" y="168"/>
                  </a:cubicBezTo>
                  <a:cubicBezTo>
                    <a:pt x="83" y="171"/>
                    <a:pt x="82" y="170"/>
                    <a:pt x="83" y="172"/>
                  </a:cubicBezTo>
                  <a:cubicBezTo>
                    <a:pt x="84" y="174"/>
                    <a:pt x="88" y="177"/>
                    <a:pt x="87" y="181"/>
                  </a:cubicBezTo>
                  <a:cubicBezTo>
                    <a:pt x="87" y="185"/>
                    <a:pt x="85" y="185"/>
                    <a:pt x="85" y="190"/>
                  </a:cubicBezTo>
                  <a:cubicBezTo>
                    <a:pt x="85" y="192"/>
                    <a:pt x="85" y="195"/>
                    <a:pt x="86" y="197"/>
                  </a:cubicBezTo>
                  <a:cubicBezTo>
                    <a:pt x="0" y="197"/>
                    <a:pt x="0" y="197"/>
                    <a:pt x="0" y="197"/>
                  </a:cubicBezTo>
                  <a:cubicBezTo>
                    <a:pt x="21" y="24"/>
                    <a:pt x="21" y="24"/>
                    <a:pt x="21" y="24"/>
                  </a:cubicBezTo>
                  <a:cubicBezTo>
                    <a:pt x="22" y="25"/>
                    <a:pt x="23" y="25"/>
                    <a:pt x="23" y="25"/>
                  </a:cubicBezTo>
                  <a:cubicBezTo>
                    <a:pt x="23" y="25"/>
                    <a:pt x="30" y="21"/>
                    <a:pt x="32" y="20"/>
                  </a:cubicBezTo>
                  <a:cubicBezTo>
                    <a:pt x="33" y="19"/>
                    <a:pt x="43" y="3"/>
                    <a:pt x="43" y="0"/>
                  </a:cubicBezTo>
                  <a:cubicBezTo>
                    <a:pt x="43" y="0"/>
                    <a:pt x="108" y="21"/>
                    <a:pt x="110" y="24"/>
                  </a:cubicBezTo>
                  <a:cubicBezTo>
                    <a:pt x="111" y="27"/>
                    <a:pt x="120" y="63"/>
                    <a:pt x="124" y="82"/>
                  </a:cubicBezTo>
                  <a:cubicBezTo>
                    <a:pt x="128" y="102"/>
                    <a:pt x="131" y="112"/>
                    <a:pt x="133" y="118"/>
                  </a:cubicBezTo>
                  <a:cubicBezTo>
                    <a:pt x="136" y="124"/>
                    <a:pt x="141" y="121"/>
                    <a:pt x="138" y="125"/>
                  </a:cubicBezTo>
                  <a:cubicBezTo>
                    <a:pt x="135" y="130"/>
                    <a:pt x="137" y="132"/>
                    <a:pt x="138" y="134"/>
                  </a:cubicBezTo>
                  <a:cubicBezTo>
                    <a:pt x="138" y="135"/>
                    <a:pt x="136" y="142"/>
                    <a:pt x="137" y="143"/>
                  </a:cubicBezTo>
                  <a:cubicBezTo>
                    <a:pt x="138" y="144"/>
                    <a:pt x="140" y="147"/>
                    <a:pt x="143" y="153"/>
                  </a:cubicBezTo>
                  <a:cubicBezTo>
                    <a:pt x="147" y="159"/>
                    <a:pt x="141" y="161"/>
                    <a:pt x="142" y="162"/>
                  </a:cubicBezTo>
                  <a:cubicBezTo>
                    <a:pt x="142" y="164"/>
                    <a:pt x="147" y="176"/>
                    <a:pt x="146" y="182"/>
                  </a:cubicBezTo>
                  <a:close/>
                </a:path>
              </a:pathLst>
            </a:custGeom>
            <a:solidFill>
              <a:srgbClr val="5252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gn="l" defTabSz="1086602" rtl="0"/>
              <a:endParaRPr lang="th-TH" sz="3350">
                <a:solidFill>
                  <a:prstClr val="black"/>
                </a:solidFill>
                <a:latin typeface="Calibri"/>
                <a:cs typeface="Cordia New" panose="020B0304020202020204" pitchFamily="34" charset="-34"/>
              </a:endParaRPr>
            </a:p>
          </p:txBody>
        </p:sp>
        <p:sp>
          <p:nvSpPr>
            <p:cNvPr id="11" name="Freeform 80"/>
            <p:cNvSpPr>
              <a:spLocks/>
            </p:cNvSpPr>
            <p:nvPr/>
          </p:nvSpPr>
          <p:spPr bwMode="auto">
            <a:xfrm>
              <a:off x="12252348" y="8505758"/>
              <a:ext cx="15338" cy="61353"/>
            </a:xfrm>
            <a:custGeom>
              <a:avLst/>
              <a:gdLst>
                <a:gd name="T0" fmla="*/ 0 w 1"/>
                <a:gd name="T1" fmla="*/ 4 h 4"/>
                <a:gd name="T2" fmla="*/ 1 w 1"/>
                <a:gd name="T3" fmla="*/ 0 h 4"/>
                <a:gd name="T4" fmla="*/ 0 w 1"/>
                <a:gd name="T5" fmla="*/ 4 h 4"/>
              </a:gdLst>
              <a:ahLst/>
              <a:cxnLst>
                <a:cxn ang="0">
                  <a:pos x="T0" y="T1"/>
                </a:cxn>
                <a:cxn ang="0">
                  <a:pos x="T2" y="T3"/>
                </a:cxn>
                <a:cxn ang="0">
                  <a:pos x="T4" y="T5"/>
                </a:cxn>
              </a:cxnLst>
              <a:rect l="0" t="0" r="r" b="b"/>
              <a:pathLst>
                <a:path w="1" h="4">
                  <a:moveTo>
                    <a:pt x="0" y="4"/>
                  </a:moveTo>
                  <a:cubicBezTo>
                    <a:pt x="1" y="2"/>
                    <a:pt x="1" y="0"/>
                    <a:pt x="1" y="0"/>
                  </a:cubicBezTo>
                  <a:cubicBezTo>
                    <a:pt x="1" y="1"/>
                    <a:pt x="1" y="2"/>
                    <a:pt x="0" y="4"/>
                  </a:cubicBezTo>
                  <a:close/>
                </a:path>
              </a:pathLst>
            </a:custGeom>
            <a:solidFill>
              <a:srgbClr val="7C6E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gn="l" defTabSz="1086602" rtl="0"/>
              <a:endParaRPr lang="th-TH" sz="3350">
                <a:solidFill>
                  <a:prstClr val="black"/>
                </a:solidFill>
                <a:latin typeface="Calibri"/>
                <a:cs typeface="Cordia New" panose="020B0304020202020204" pitchFamily="34" charset="-34"/>
              </a:endParaRPr>
            </a:p>
          </p:txBody>
        </p:sp>
        <p:sp>
          <p:nvSpPr>
            <p:cNvPr id="12" name="Freeform 81"/>
            <p:cNvSpPr>
              <a:spLocks/>
            </p:cNvSpPr>
            <p:nvPr/>
          </p:nvSpPr>
          <p:spPr bwMode="auto">
            <a:xfrm>
              <a:off x="11761528" y="8398392"/>
              <a:ext cx="874274" cy="2290494"/>
            </a:xfrm>
            <a:custGeom>
              <a:avLst/>
              <a:gdLst>
                <a:gd name="T0" fmla="*/ 39 w 57"/>
                <a:gd name="T1" fmla="*/ 118 h 149"/>
                <a:gd name="T2" fmla="*/ 31 w 57"/>
                <a:gd name="T3" fmla="*/ 149 h 149"/>
                <a:gd name="T4" fmla="*/ 25 w 57"/>
                <a:gd name="T5" fmla="*/ 149 h 149"/>
                <a:gd name="T6" fmla="*/ 25 w 57"/>
                <a:gd name="T7" fmla="*/ 147 h 149"/>
                <a:gd name="T8" fmla="*/ 32 w 57"/>
                <a:gd name="T9" fmla="*/ 124 h 149"/>
                <a:gd name="T10" fmla="*/ 32 w 57"/>
                <a:gd name="T11" fmla="*/ 120 h 149"/>
                <a:gd name="T12" fmla="*/ 32 w 57"/>
                <a:gd name="T13" fmla="*/ 117 h 149"/>
                <a:gd name="T14" fmla="*/ 31 w 57"/>
                <a:gd name="T15" fmla="*/ 112 h 149"/>
                <a:gd name="T16" fmla="*/ 30 w 57"/>
                <a:gd name="T17" fmla="*/ 106 h 149"/>
                <a:gd name="T18" fmla="*/ 13 w 57"/>
                <a:gd name="T19" fmla="*/ 62 h 149"/>
                <a:gd name="T20" fmla="*/ 9 w 57"/>
                <a:gd name="T21" fmla="*/ 102 h 149"/>
                <a:gd name="T22" fmla="*/ 8 w 57"/>
                <a:gd name="T23" fmla="*/ 102 h 149"/>
                <a:gd name="T24" fmla="*/ 8 w 57"/>
                <a:gd name="T25" fmla="*/ 57 h 149"/>
                <a:gd name="T26" fmla="*/ 0 w 57"/>
                <a:gd name="T27" fmla="*/ 59 h 149"/>
                <a:gd name="T28" fmla="*/ 10 w 57"/>
                <a:gd name="T29" fmla="*/ 46 h 149"/>
                <a:gd name="T30" fmla="*/ 20 w 57"/>
                <a:gd name="T31" fmla="*/ 0 h 149"/>
                <a:gd name="T32" fmla="*/ 24 w 57"/>
                <a:gd name="T33" fmla="*/ 21 h 149"/>
                <a:gd name="T34" fmla="*/ 12 w 57"/>
                <a:gd name="T35" fmla="*/ 49 h 149"/>
                <a:gd name="T36" fmla="*/ 32 w 57"/>
                <a:gd name="T37" fmla="*/ 11 h 149"/>
                <a:gd name="T38" fmla="*/ 15 w 57"/>
                <a:gd name="T39" fmla="*/ 51 h 149"/>
                <a:gd name="T40" fmla="*/ 23 w 57"/>
                <a:gd name="T41" fmla="*/ 63 h 149"/>
                <a:gd name="T42" fmla="*/ 20 w 57"/>
                <a:gd name="T43" fmla="*/ 65 h 149"/>
                <a:gd name="T44" fmla="*/ 29 w 57"/>
                <a:gd name="T45" fmla="*/ 92 h 149"/>
                <a:gd name="T46" fmla="*/ 37 w 57"/>
                <a:gd name="T47" fmla="*/ 58 h 149"/>
                <a:gd name="T48" fmla="*/ 34 w 57"/>
                <a:gd name="T49" fmla="*/ 99 h 149"/>
                <a:gd name="T50" fmla="*/ 42 w 57"/>
                <a:gd name="T51" fmla="*/ 89 h 149"/>
                <a:gd name="T52" fmla="*/ 38 w 57"/>
                <a:gd name="T53" fmla="*/ 100 h 149"/>
                <a:gd name="T54" fmla="*/ 37 w 57"/>
                <a:gd name="T55" fmla="*/ 111 h 149"/>
                <a:gd name="T56" fmla="*/ 53 w 57"/>
                <a:gd name="T57" fmla="*/ 111 h 149"/>
                <a:gd name="T58" fmla="*/ 39 w 57"/>
                <a:gd name="T59" fmla="*/ 118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7" h="149">
                  <a:moveTo>
                    <a:pt x="39" y="118"/>
                  </a:moveTo>
                  <a:cubicBezTo>
                    <a:pt x="37" y="121"/>
                    <a:pt x="33" y="139"/>
                    <a:pt x="31" y="149"/>
                  </a:cubicBezTo>
                  <a:cubicBezTo>
                    <a:pt x="25" y="149"/>
                    <a:pt x="25" y="149"/>
                    <a:pt x="25" y="149"/>
                  </a:cubicBezTo>
                  <a:cubicBezTo>
                    <a:pt x="25" y="148"/>
                    <a:pt x="25" y="148"/>
                    <a:pt x="25" y="147"/>
                  </a:cubicBezTo>
                  <a:cubicBezTo>
                    <a:pt x="26" y="140"/>
                    <a:pt x="31" y="126"/>
                    <a:pt x="32" y="124"/>
                  </a:cubicBezTo>
                  <a:cubicBezTo>
                    <a:pt x="33" y="122"/>
                    <a:pt x="32" y="122"/>
                    <a:pt x="32" y="120"/>
                  </a:cubicBezTo>
                  <a:cubicBezTo>
                    <a:pt x="31" y="118"/>
                    <a:pt x="31" y="118"/>
                    <a:pt x="32" y="117"/>
                  </a:cubicBezTo>
                  <a:cubicBezTo>
                    <a:pt x="33" y="116"/>
                    <a:pt x="31" y="114"/>
                    <a:pt x="31" y="112"/>
                  </a:cubicBezTo>
                  <a:cubicBezTo>
                    <a:pt x="30" y="111"/>
                    <a:pt x="30" y="110"/>
                    <a:pt x="30" y="106"/>
                  </a:cubicBezTo>
                  <a:cubicBezTo>
                    <a:pt x="30" y="103"/>
                    <a:pt x="13" y="62"/>
                    <a:pt x="13" y="62"/>
                  </a:cubicBezTo>
                  <a:cubicBezTo>
                    <a:pt x="13" y="62"/>
                    <a:pt x="8" y="94"/>
                    <a:pt x="9" y="102"/>
                  </a:cubicBezTo>
                  <a:cubicBezTo>
                    <a:pt x="10" y="110"/>
                    <a:pt x="8" y="102"/>
                    <a:pt x="8" y="102"/>
                  </a:cubicBezTo>
                  <a:cubicBezTo>
                    <a:pt x="8" y="102"/>
                    <a:pt x="7" y="62"/>
                    <a:pt x="8" y="57"/>
                  </a:cubicBezTo>
                  <a:cubicBezTo>
                    <a:pt x="8" y="53"/>
                    <a:pt x="0" y="59"/>
                    <a:pt x="0" y="59"/>
                  </a:cubicBezTo>
                  <a:cubicBezTo>
                    <a:pt x="0" y="59"/>
                    <a:pt x="10" y="47"/>
                    <a:pt x="10" y="46"/>
                  </a:cubicBezTo>
                  <a:cubicBezTo>
                    <a:pt x="10" y="45"/>
                    <a:pt x="20" y="0"/>
                    <a:pt x="20" y="0"/>
                  </a:cubicBezTo>
                  <a:cubicBezTo>
                    <a:pt x="24" y="21"/>
                    <a:pt x="24" y="21"/>
                    <a:pt x="24" y="21"/>
                  </a:cubicBezTo>
                  <a:cubicBezTo>
                    <a:pt x="12" y="49"/>
                    <a:pt x="12" y="49"/>
                    <a:pt x="12" y="49"/>
                  </a:cubicBezTo>
                  <a:cubicBezTo>
                    <a:pt x="12" y="49"/>
                    <a:pt x="28" y="23"/>
                    <a:pt x="32" y="11"/>
                  </a:cubicBezTo>
                  <a:cubicBezTo>
                    <a:pt x="29" y="20"/>
                    <a:pt x="22" y="43"/>
                    <a:pt x="15" y="51"/>
                  </a:cubicBezTo>
                  <a:cubicBezTo>
                    <a:pt x="15" y="51"/>
                    <a:pt x="21" y="60"/>
                    <a:pt x="23" y="63"/>
                  </a:cubicBezTo>
                  <a:cubicBezTo>
                    <a:pt x="25" y="66"/>
                    <a:pt x="18" y="60"/>
                    <a:pt x="20" y="65"/>
                  </a:cubicBezTo>
                  <a:cubicBezTo>
                    <a:pt x="22" y="69"/>
                    <a:pt x="27" y="91"/>
                    <a:pt x="29" y="92"/>
                  </a:cubicBezTo>
                  <a:cubicBezTo>
                    <a:pt x="32" y="93"/>
                    <a:pt x="37" y="58"/>
                    <a:pt x="37" y="58"/>
                  </a:cubicBezTo>
                  <a:cubicBezTo>
                    <a:pt x="34" y="99"/>
                    <a:pt x="34" y="99"/>
                    <a:pt x="34" y="99"/>
                  </a:cubicBezTo>
                  <a:cubicBezTo>
                    <a:pt x="42" y="89"/>
                    <a:pt x="42" y="89"/>
                    <a:pt x="42" y="89"/>
                  </a:cubicBezTo>
                  <a:cubicBezTo>
                    <a:pt x="42" y="89"/>
                    <a:pt x="39" y="98"/>
                    <a:pt x="38" y="100"/>
                  </a:cubicBezTo>
                  <a:cubicBezTo>
                    <a:pt x="38" y="102"/>
                    <a:pt x="39" y="107"/>
                    <a:pt x="37" y="111"/>
                  </a:cubicBezTo>
                  <a:cubicBezTo>
                    <a:pt x="36" y="114"/>
                    <a:pt x="48" y="112"/>
                    <a:pt x="53" y="111"/>
                  </a:cubicBezTo>
                  <a:cubicBezTo>
                    <a:pt x="57" y="110"/>
                    <a:pt x="42" y="113"/>
                    <a:pt x="39" y="118"/>
                  </a:cubicBezTo>
                  <a:close/>
                </a:path>
              </a:pathLst>
            </a:custGeom>
            <a:solidFill>
              <a:srgbClr val="4043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gn="l" defTabSz="1086602" rtl="0"/>
              <a:endParaRPr lang="th-TH" sz="3350">
                <a:solidFill>
                  <a:prstClr val="black"/>
                </a:solidFill>
                <a:latin typeface="Calibri"/>
                <a:cs typeface="Cordia New" panose="020B0304020202020204" pitchFamily="34" charset="-34"/>
              </a:endParaRPr>
            </a:p>
          </p:txBody>
        </p:sp>
        <p:sp>
          <p:nvSpPr>
            <p:cNvPr id="13" name="Freeform 82"/>
            <p:cNvSpPr>
              <a:spLocks/>
            </p:cNvSpPr>
            <p:nvPr/>
          </p:nvSpPr>
          <p:spPr bwMode="auto">
            <a:xfrm>
              <a:off x="9920952" y="4937086"/>
              <a:ext cx="1886590" cy="2167789"/>
            </a:xfrm>
            <a:custGeom>
              <a:avLst/>
              <a:gdLst>
                <a:gd name="T0" fmla="*/ 0 w 123"/>
                <a:gd name="T1" fmla="*/ 61 h 141"/>
                <a:gd name="T2" fmla="*/ 62 w 123"/>
                <a:gd name="T3" fmla="*/ 0 h 141"/>
                <a:gd name="T4" fmla="*/ 123 w 123"/>
                <a:gd name="T5" fmla="*/ 61 h 141"/>
                <a:gd name="T6" fmla="*/ 103 w 123"/>
                <a:gd name="T7" fmla="*/ 106 h 141"/>
                <a:gd name="T8" fmla="*/ 103 w 123"/>
                <a:gd name="T9" fmla="*/ 106 h 141"/>
                <a:gd name="T10" fmla="*/ 91 w 123"/>
                <a:gd name="T11" fmla="*/ 141 h 141"/>
                <a:gd name="T12" fmla="*/ 33 w 123"/>
                <a:gd name="T13" fmla="*/ 141 h 141"/>
                <a:gd name="T14" fmla="*/ 21 w 123"/>
                <a:gd name="T15" fmla="*/ 107 h 141"/>
                <a:gd name="T16" fmla="*/ 0 w 123"/>
                <a:gd name="T17" fmla="*/ 6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141">
                  <a:moveTo>
                    <a:pt x="0" y="61"/>
                  </a:moveTo>
                  <a:cubicBezTo>
                    <a:pt x="0" y="27"/>
                    <a:pt x="28" y="0"/>
                    <a:pt x="62" y="0"/>
                  </a:cubicBezTo>
                  <a:cubicBezTo>
                    <a:pt x="96" y="0"/>
                    <a:pt x="123" y="27"/>
                    <a:pt x="123" y="61"/>
                  </a:cubicBezTo>
                  <a:cubicBezTo>
                    <a:pt x="123" y="79"/>
                    <a:pt x="115" y="95"/>
                    <a:pt x="103" y="106"/>
                  </a:cubicBezTo>
                  <a:cubicBezTo>
                    <a:pt x="103" y="106"/>
                    <a:pt x="103" y="106"/>
                    <a:pt x="103" y="106"/>
                  </a:cubicBezTo>
                  <a:cubicBezTo>
                    <a:pt x="96" y="116"/>
                    <a:pt x="91" y="128"/>
                    <a:pt x="91" y="141"/>
                  </a:cubicBezTo>
                  <a:cubicBezTo>
                    <a:pt x="33" y="141"/>
                    <a:pt x="33" y="141"/>
                    <a:pt x="33" y="141"/>
                  </a:cubicBezTo>
                  <a:cubicBezTo>
                    <a:pt x="33" y="128"/>
                    <a:pt x="29" y="116"/>
                    <a:pt x="21" y="107"/>
                  </a:cubicBezTo>
                  <a:cubicBezTo>
                    <a:pt x="8" y="96"/>
                    <a:pt x="0" y="79"/>
                    <a:pt x="0" y="61"/>
                  </a:cubicBezTo>
                  <a:close/>
                </a:path>
              </a:pathLst>
            </a:custGeom>
            <a:solidFill>
              <a:srgbClr val="FFCD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gn="l" defTabSz="1086602" rtl="0"/>
              <a:endParaRPr lang="th-TH" sz="3350">
                <a:solidFill>
                  <a:prstClr val="black"/>
                </a:solidFill>
                <a:latin typeface="Calibri"/>
                <a:cs typeface="Cordia New" panose="020B0304020202020204" pitchFamily="34" charset="-34"/>
              </a:endParaRPr>
            </a:p>
          </p:txBody>
        </p:sp>
        <p:sp>
          <p:nvSpPr>
            <p:cNvPr id="14" name="Freeform 83"/>
            <p:cNvSpPr>
              <a:spLocks noEditPoints="1"/>
            </p:cNvSpPr>
            <p:nvPr/>
          </p:nvSpPr>
          <p:spPr bwMode="auto">
            <a:xfrm>
              <a:off x="10595830" y="5813917"/>
              <a:ext cx="245410" cy="245410"/>
            </a:xfrm>
            <a:custGeom>
              <a:avLst/>
              <a:gdLst>
                <a:gd name="T0" fmla="*/ 0 w 16"/>
                <a:gd name="T1" fmla="*/ 8 h 16"/>
                <a:gd name="T2" fmla="*/ 8 w 16"/>
                <a:gd name="T3" fmla="*/ 0 h 16"/>
                <a:gd name="T4" fmla="*/ 16 w 16"/>
                <a:gd name="T5" fmla="*/ 8 h 16"/>
                <a:gd name="T6" fmla="*/ 8 w 16"/>
                <a:gd name="T7" fmla="*/ 16 h 16"/>
                <a:gd name="T8" fmla="*/ 0 w 16"/>
                <a:gd name="T9" fmla="*/ 8 h 16"/>
                <a:gd name="T10" fmla="*/ 1 w 16"/>
                <a:gd name="T11" fmla="*/ 8 h 16"/>
                <a:gd name="T12" fmla="*/ 8 w 16"/>
                <a:gd name="T13" fmla="*/ 15 h 16"/>
                <a:gd name="T14" fmla="*/ 15 w 16"/>
                <a:gd name="T15" fmla="*/ 8 h 16"/>
                <a:gd name="T16" fmla="*/ 8 w 16"/>
                <a:gd name="T17" fmla="*/ 1 h 16"/>
                <a:gd name="T18" fmla="*/ 1 w 16"/>
                <a:gd name="T19" fmla="*/ 8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0" y="8"/>
                  </a:moveTo>
                  <a:cubicBezTo>
                    <a:pt x="0" y="4"/>
                    <a:pt x="3" y="0"/>
                    <a:pt x="8" y="0"/>
                  </a:cubicBezTo>
                  <a:cubicBezTo>
                    <a:pt x="13" y="0"/>
                    <a:pt x="16" y="4"/>
                    <a:pt x="16" y="8"/>
                  </a:cubicBezTo>
                  <a:cubicBezTo>
                    <a:pt x="16" y="13"/>
                    <a:pt x="13" y="16"/>
                    <a:pt x="8" y="16"/>
                  </a:cubicBezTo>
                  <a:cubicBezTo>
                    <a:pt x="3" y="16"/>
                    <a:pt x="0" y="13"/>
                    <a:pt x="0" y="8"/>
                  </a:cubicBezTo>
                  <a:close/>
                  <a:moveTo>
                    <a:pt x="1" y="8"/>
                  </a:moveTo>
                  <a:cubicBezTo>
                    <a:pt x="1" y="12"/>
                    <a:pt x="4" y="15"/>
                    <a:pt x="8" y="15"/>
                  </a:cubicBezTo>
                  <a:cubicBezTo>
                    <a:pt x="12" y="15"/>
                    <a:pt x="15" y="12"/>
                    <a:pt x="15" y="8"/>
                  </a:cubicBezTo>
                  <a:cubicBezTo>
                    <a:pt x="15" y="4"/>
                    <a:pt x="12" y="1"/>
                    <a:pt x="8" y="1"/>
                  </a:cubicBezTo>
                  <a:cubicBezTo>
                    <a:pt x="4" y="1"/>
                    <a:pt x="1" y="4"/>
                    <a:pt x="1"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gn="l" defTabSz="1086602" rtl="0"/>
              <a:endParaRPr lang="th-TH" sz="3350">
                <a:solidFill>
                  <a:prstClr val="black"/>
                </a:solidFill>
                <a:latin typeface="Calibri"/>
                <a:cs typeface="Cordia New" panose="020B0304020202020204" pitchFamily="34" charset="-34"/>
              </a:endParaRPr>
            </a:p>
          </p:txBody>
        </p:sp>
        <p:sp>
          <p:nvSpPr>
            <p:cNvPr id="15" name="Freeform 84"/>
            <p:cNvSpPr>
              <a:spLocks noEditPoints="1"/>
            </p:cNvSpPr>
            <p:nvPr/>
          </p:nvSpPr>
          <p:spPr bwMode="auto">
            <a:xfrm>
              <a:off x="10917931" y="5813917"/>
              <a:ext cx="245410" cy="245410"/>
            </a:xfrm>
            <a:custGeom>
              <a:avLst/>
              <a:gdLst>
                <a:gd name="T0" fmla="*/ 0 w 16"/>
                <a:gd name="T1" fmla="*/ 8 h 16"/>
                <a:gd name="T2" fmla="*/ 8 w 16"/>
                <a:gd name="T3" fmla="*/ 0 h 16"/>
                <a:gd name="T4" fmla="*/ 16 w 16"/>
                <a:gd name="T5" fmla="*/ 8 h 16"/>
                <a:gd name="T6" fmla="*/ 8 w 16"/>
                <a:gd name="T7" fmla="*/ 16 h 16"/>
                <a:gd name="T8" fmla="*/ 0 w 16"/>
                <a:gd name="T9" fmla="*/ 8 h 16"/>
                <a:gd name="T10" fmla="*/ 1 w 16"/>
                <a:gd name="T11" fmla="*/ 8 h 16"/>
                <a:gd name="T12" fmla="*/ 8 w 16"/>
                <a:gd name="T13" fmla="*/ 15 h 16"/>
                <a:gd name="T14" fmla="*/ 15 w 16"/>
                <a:gd name="T15" fmla="*/ 8 h 16"/>
                <a:gd name="T16" fmla="*/ 8 w 16"/>
                <a:gd name="T17" fmla="*/ 1 h 16"/>
                <a:gd name="T18" fmla="*/ 1 w 16"/>
                <a:gd name="T19" fmla="*/ 8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0" y="8"/>
                  </a:moveTo>
                  <a:cubicBezTo>
                    <a:pt x="0" y="4"/>
                    <a:pt x="4" y="0"/>
                    <a:pt x="8" y="0"/>
                  </a:cubicBezTo>
                  <a:cubicBezTo>
                    <a:pt x="13" y="0"/>
                    <a:pt x="16" y="4"/>
                    <a:pt x="16" y="8"/>
                  </a:cubicBezTo>
                  <a:cubicBezTo>
                    <a:pt x="16" y="13"/>
                    <a:pt x="13" y="16"/>
                    <a:pt x="8" y="16"/>
                  </a:cubicBezTo>
                  <a:cubicBezTo>
                    <a:pt x="4" y="16"/>
                    <a:pt x="0" y="13"/>
                    <a:pt x="0" y="8"/>
                  </a:cubicBezTo>
                  <a:close/>
                  <a:moveTo>
                    <a:pt x="1" y="8"/>
                  </a:moveTo>
                  <a:cubicBezTo>
                    <a:pt x="1" y="12"/>
                    <a:pt x="4" y="15"/>
                    <a:pt x="8" y="15"/>
                  </a:cubicBezTo>
                  <a:cubicBezTo>
                    <a:pt x="12" y="15"/>
                    <a:pt x="15" y="12"/>
                    <a:pt x="15" y="8"/>
                  </a:cubicBezTo>
                  <a:cubicBezTo>
                    <a:pt x="15" y="4"/>
                    <a:pt x="12" y="1"/>
                    <a:pt x="8" y="1"/>
                  </a:cubicBezTo>
                  <a:cubicBezTo>
                    <a:pt x="4" y="1"/>
                    <a:pt x="1" y="4"/>
                    <a:pt x="1"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gn="l" defTabSz="1086602" rtl="0"/>
              <a:endParaRPr lang="th-TH" sz="3350">
                <a:solidFill>
                  <a:prstClr val="black"/>
                </a:solidFill>
                <a:latin typeface="Calibri"/>
                <a:cs typeface="Cordia New" panose="020B0304020202020204" pitchFamily="34" charset="-34"/>
              </a:endParaRPr>
            </a:p>
          </p:txBody>
        </p:sp>
        <p:sp>
          <p:nvSpPr>
            <p:cNvPr id="16" name="Freeform 85"/>
            <p:cNvSpPr>
              <a:spLocks noEditPoints="1"/>
            </p:cNvSpPr>
            <p:nvPr/>
          </p:nvSpPr>
          <p:spPr bwMode="auto">
            <a:xfrm>
              <a:off x="10749211" y="5813917"/>
              <a:ext cx="260748" cy="245410"/>
            </a:xfrm>
            <a:custGeom>
              <a:avLst/>
              <a:gdLst>
                <a:gd name="T0" fmla="*/ 0 w 17"/>
                <a:gd name="T1" fmla="*/ 8 h 16"/>
                <a:gd name="T2" fmla="*/ 9 w 17"/>
                <a:gd name="T3" fmla="*/ 0 h 16"/>
                <a:gd name="T4" fmla="*/ 17 w 17"/>
                <a:gd name="T5" fmla="*/ 8 h 16"/>
                <a:gd name="T6" fmla="*/ 9 w 17"/>
                <a:gd name="T7" fmla="*/ 16 h 16"/>
                <a:gd name="T8" fmla="*/ 0 w 17"/>
                <a:gd name="T9" fmla="*/ 8 h 16"/>
                <a:gd name="T10" fmla="*/ 2 w 17"/>
                <a:gd name="T11" fmla="*/ 8 h 16"/>
                <a:gd name="T12" fmla="*/ 9 w 17"/>
                <a:gd name="T13" fmla="*/ 15 h 16"/>
                <a:gd name="T14" fmla="*/ 15 w 17"/>
                <a:gd name="T15" fmla="*/ 8 h 16"/>
                <a:gd name="T16" fmla="*/ 9 w 17"/>
                <a:gd name="T17" fmla="*/ 1 h 16"/>
                <a:gd name="T18" fmla="*/ 2 w 17"/>
                <a:gd name="T19" fmla="*/ 8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16">
                  <a:moveTo>
                    <a:pt x="0" y="8"/>
                  </a:moveTo>
                  <a:cubicBezTo>
                    <a:pt x="0" y="4"/>
                    <a:pt x="4" y="0"/>
                    <a:pt x="9" y="0"/>
                  </a:cubicBezTo>
                  <a:cubicBezTo>
                    <a:pt x="13" y="0"/>
                    <a:pt x="17" y="4"/>
                    <a:pt x="17" y="8"/>
                  </a:cubicBezTo>
                  <a:cubicBezTo>
                    <a:pt x="17" y="13"/>
                    <a:pt x="13" y="16"/>
                    <a:pt x="9" y="16"/>
                  </a:cubicBezTo>
                  <a:cubicBezTo>
                    <a:pt x="4" y="16"/>
                    <a:pt x="0" y="13"/>
                    <a:pt x="0" y="8"/>
                  </a:cubicBezTo>
                  <a:close/>
                  <a:moveTo>
                    <a:pt x="2" y="8"/>
                  </a:moveTo>
                  <a:cubicBezTo>
                    <a:pt x="2" y="12"/>
                    <a:pt x="5" y="15"/>
                    <a:pt x="9" y="15"/>
                  </a:cubicBezTo>
                  <a:cubicBezTo>
                    <a:pt x="12" y="15"/>
                    <a:pt x="15" y="12"/>
                    <a:pt x="15" y="8"/>
                  </a:cubicBezTo>
                  <a:cubicBezTo>
                    <a:pt x="15" y="4"/>
                    <a:pt x="12" y="1"/>
                    <a:pt x="9" y="1"/>
                  </a:cubicBezTo>
                  <a:cubicBezTo>
                    <a:pt x="5" y="1"/>
                    <a:pt x="2" y="4"/>
                    <a:pt x="2"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gn="l" defTabSz="1086602" rtl="0"/>
              <a:endParaRPr lang="th-TH" sz="3350">
                <a:solidFill>
                  <a:prstClr val="black"/>
                </a:solidFill>
                <a:latin typeface="Calibri"/>
                <a:cs typeface="Cordia New" panose="020B0304020202020204" pitchFamily="34" charset="-34"/>
              </a:endParaRPr>
            </a:p>
          </p:txBody>
        </p:sp>
        <p:sp>
          <p:nvSpPr>
            <p:cNvPr id="17" name="Freeform 86"/>
            <p:cNvSpPr>
              <a:spLocks/>
            </p:cNvSpPr>
            <p:nvPr/>
          </p:nvSpPr>
          <p:spPr bwMode="auto">
            <a:xfrm>
              <a:off x="10457787" y="5921284"/>
              <a:ext cx="153381" cy="1168255"/>
            </a:xfrm>
            <a:custGeom>
              <a:avLst/>
              <a:gdLst>
                <a:gd name="T0" fmla="*/ 12 w 60"/>
                <a:gd name="T1" fmla="*/ 12 h 457"/>
                <a:gd name="T2" fmla="*/ 60 w 60"/>
                <a:gd name="T3" fmla="*/ 457 h 457"/>
                <a:gd name="T4" fmla="*/ 48 w 60"/>
                <a:gd name="T5" fmla="*/ 457 h 457"/>
                <a:gd name="T6" fmla="*/ 0 w 60"/>
                <a:gd name="T7" fmla="*/ 6 h 457"/>
                <a:gd name="T8" fmla="*/ 0 w 60"/>
                <a:gd name="T9" fmla="*/ 0 h 457"/>
                <a:gd name="T10" fmla="*/ 54 w 60"/>
                <a:gd name="T11" fmla="*/ 0 h 457"/>
                <a:gd name="T12" fmla="*/ 54 w 60"/>
                <a:gd name="T13" fmla="*/ 12 h 457"/>
                <a:gd name="T14" fmla="*/ 12 w 60"/>
                <a:gd name="T15" fmla="*/ 12 h 4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457">
                  <a:moveTo>
                    <a:pt x="12" y="12"/>
                  </a:moveTo>
                  <a:lnTo>
                    <a:pt x="60" y="457"/>
                  </a:lnTo>
                  <a:lnTo>
                    <a:pt x="48" y="457"/>
                  </a:lnTo>
                  <a:lnTo>
                    <a:pt x="0" y="6"/>
                  </a:lnTo>
                  <a:lnTo>
                    <a:pt x="0" y="0"/>
                  </a:lnTo>
                  <a:lnTo>
                    <a:pt x="54" y="0"/>
                  </a:lnTo>
                  <a:lnTo>
                    <a:pt x="54" y="12"/>
                  </a:lnTo>
                  <a:lnTo>
                    <a:pt x="12"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gn="l" defTabSz="1086602" rtl="0"/>
              <a:endParaRPr lang="th-TH" sz="3350">
                <a:solidFill>
                  <a:prstClr val="black"/>
                </a:solidFill>
                <a:latin typeface="Calibri"/>
                <a:cs typeface="Cordia New" panose="020B0304020202020204" pitchFamily="34" charset="-34"/>
              </a:endParaRPr>
            </a:p>
          </p:txBody>
        </p:sp>
        <p:sp>
          <p:nvSpPr>
            <p:cNvPr id="18" name="Freeform 87"/>
            <p:cNvSpPr>
              <a:spLocks/>
            </p:cNvSpPr>
            <p:nvPr/>
          </p:nvSpPr>
          <p:spPr bwMode="auto">
            <a:xfrm>
              <a:off x="11148003" y="5921284"/>
              <a:ext cx="168719" cy="1168255"/>
            </a:xfrm>
            <a:custGeom>
              <a:avLst/>
              <a:gdLst>
                <a:gd name="T0" fmla="*/ 0 w 66"/>
                <a:gd name="T1" fmla="*/ 457 h 457"/>
                <a:gd name="T2" fmla="*/ 48 w 66"/>
                <a:gd name="T3" fmla="*/ 12 h 457"/>
                <a:gd name="T4" fmla="*/ 6 w 66"/>
                <a:gd name="T5" fmla="*/ 12 h 457"/>
                <a:gd name="T6" fmla="*/ 6 w 66"/>
                <a:gd name="T7" fmla="*/ 0 h 457"/>
                <a:gd name="T8" fmla="*/ 66 w 66"/>
                <a:gd name="T9" fmla="*/ 0 h 457"/>
                <a:gd name="T10" fmla="*/ 12 w 66"/>
                <a:gd name="T11" fmla="*/ 457 h 457"/>
                <a:gd name="T12" fmla="*/ 0 w 66"/>
                <a:gd name="T13" fmla="*/ 457 h 457"/>
              </a:gdLst>
              <a:ahLst/>
              <a:cxnLst>
                <a:cxn ang="0">
                  <a:pos x="T0" y="T1"/>
                </a:cxn>
                <a:cxn ang="0">
                  <a:pos x="T2" y="T3"/>
                </a:cxn>
                <a:cxn ang="0">
                  <a:pos x="T4" y="T5"/>
                </a:cxn>
                <a:cxn ang="0">
                  <a:pos x="T6" y="T7"/>
                </a:cxn>
                <a:cxn ang="0">
                  <a:pos x="T8" y="T9"/>
                </a:cxn>
                <a:cxn ang="0">
                  <a:pos x="T10" y="T11"/>
                </a:cxn>
                <a:cxn ang="0">
                  <a:pos x="T12" y="T13"/>
                </a:cxn>
              </a:cxnLst>
              <a:rect l="0" t="0" r="r" b="b"/>
              <a:pathLst>
                <a:path w="66" h="457">
                  <a:moveTo>
                    <a:pt x="0" y="457"/>
                  </a:moveTo>
                  <a:lnTo>
                    <a:pt x="48" y="12"/>
                  </a:lnTo>
                  <a:lnTo>
                    <a:pt x="6" y="12"/>
                  </a:lnTo>
                  <a:lnTo>
                    <a:pt x="6" y="0"/>
                  </a:lnTo>
                  <a:lnTo>
                    <a:pt x="66" y="0"/>
                  </a:lnTo>
                  <a:lnTo>
                    <a:pt x="12" y="457"/>
                  </a:lnTo>
                  <a:lnTo>
                    <a:pt x="0" y="45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gn="l" defTabSz="1086602" rtl="0"/>
              <a:endParaRPr lang="th-TH" sz="3350">
                <a:solidFill>
                  <a:prstClr val="black"/>
                </a:solidFill>
                <a:latin typeface="Calibri"/>
                <a:cs typeface="Cordia New" panose="020B0304020202020204" pitchFamily="34" charset="-34"/>
              </a:endParaRPr>
            </a:p>
          </p:txBody>
        </p:sp>
        <p:pic>
          <p:nvPicPr>
            <p:cNvPr id="19" name="Picture 8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473125" y="7521562"/>
              <a:ext cx="828259" cy="460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8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457787" y="7168785"/>
              <a:ext cx="843597" cy="521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9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381096" y="7043523"/>
              <a:ext cx="981640" cy="247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9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427110" y="7291490"/>
              <a:ext cx="920288" cy="76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9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427110" y="7383519"/>
              <a:ext cx="920288" cy="107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9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427110" y="7506224"/>
              <a:ext cx="904950" cy="76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9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0427110" y="7598253"/>
              <a:ext cx="904950" cy="107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Freeform 95"/>
            <p:cNvSpPr>
              <a:spLocks/>
            </p:cNvSpPr>
            <p:nvPr/>
          </p:nvSpPr>
          <p:spPr bwMode="auto">
            <a:xfrm>
              <a:off x="10672520" y="7812987"/>
              <a:ext cx="429468" cy="184058"/>
            </a:xfrm>
            <a:custGeom>
              <a:avLst/>
              <a:gdLst>
                <a:gd name="T0" fmla="*/ 28 w 28"/>
                <a:gd name="T1" fmla="*/ 0 h 12"/>
                <a:gd name="T2" fmla="*/ 0 w 28"/>
                <a:gd name="T3" fmla="*/ 0 h 12"/>
                <a:gd name="T4" fmla="*/ 14 w 28"/>
                <a:gd name="T5" fmla="*/ 11 h 12"/>
                <a:gd name="T6" fmla="*/ 28 w 28"/>
                <a:gd name="T7" fmla="*/ 0 h 12"/>
              </a:gdLst>
              <a:ahLst/>
              <a:cxnLst>
                <a:cxn ang="0">
                  <a:pos x="T0" y="T1"/>
                </a:cxn>
                <a:cxn ang="0">
                  <a:pos x="T2" y="T3"/>
                </a:cxn>
                <a:cxn ang="0">
                  <a:pos x="T4" y="T5"/>
                </a:cxn>
                <a:cxn ang="0">
                  <a:pos x="T6" y="T7"/>
                </a:cxn>
              </a:cxnLst>
              <a:rect l="0" t="0" r="r" b="b"/>
              <a:pathLst>
                <a:path w="28" h="12">
                  <a:moveTo>
                    <a:pt x="28" y="0"/>
                  </a:moveTo>
                  <a:cubicBezTo>
                    <a:pt x="28" y="0"/>
                    <a:pt x="12" y="3"/>
                    <a:pt x="0" y="0"/>
                  </a:cubicBezTo>
                  <a:cubicBezTo>
                    <a:pt x="0" y="0"/>
                    <a:pt x="10" y="11"/>
                    <a:pt x="14" y="11"/>
                  </a:cubicBezTo>
                  <a:cubicBezTo>
                    <a:pt x="18" y="12"/>
                    <a:pt x="25" y="3"/>
                    <a:pt x="28" y="0"/>
                  </a:cubicBezTo>
                  <a:close/>
                </a:path>
              </a:pathLst>
            </a:custGeom>
            <a:solidFill>
              <a:srgbClr val="1D1C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gn="l" defTabSz="1086602" rtl="0"/>
              <a:endParaRPr lang="th-TH" sz="3350">
                <a:solidFill>
                  <a:prstClr val="black"/>
                </a:solidFill>
                <a:latin typeface="Calibri"/>
                <a:cs typeface="Cordia New" panose="020B0304020202020204" pitchFamily="34" charset="-34"/>
              </a:endParaRPr>
            </a:p>
          </p:txBody>
        </p:sp>
        <p:sp>
          <p:nvSpPr>
            <p:cNvPr id="27" name="Freeform 96"/>
            <p:cNvSpPr>
              <a:spLocks/>
            </p:cNvSpPr>
            <p:nvPr/>
          </p:nvSpPr>
          <p:spPr bwMode="auto">
            <a:xfrm>
              <a:off x="10871916" y="7598253"/>
              <a:ext cx="490820" cy="2183127"/>
            </a:xfrm>
            <a:custGeom>
              <a:avLst/>
              <a:gdLst>
                <a:gd name="T0" fmla="*/ 7 w 32"/>
                <a:gd name="T1" fmla="*/ 142 h 142"/>
                <a:gd name="T2" fmla="*/ 15 w 32"/>
                <a:gd name="T3" fmla="*/ 142 h 142"/>
                <a:gd name="T4" fmla="*/ 25 w 32"/>
                <a:gd name="T5" fmla="*/ 47 h 142"/>
                <a:gd name="T6" fmla="*/ 32 w 32"/>
                <a:gd name="T7" fmla="*/ 18 h 142"/>
                <a:gd name="T8" fmla="*/ 32 w 32"/>
                <a:gd name="T9" fmla="*/ 0 h 142"/>
                <a:gd name="T10" fmla="*/ 0 w 32"/>
                <a:gd name="T11" fmla="*/ 22 h 142"/>
                <a:gd name="T12" fmla="*/ 3 w 32"/>
                <a:gd name="T13" fmla="*/ 136 h 142"/>
                <a:gd name="T14" fmla="*/ 7 w 32"/>
                <a:gd name="T15" fmla="*/ 142 h 1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42">
                  <a:moveTo>
                    <a:pt x="7" y="142"/>
                  </a:moveTo>
                  <a:cubicBezTo>
                    <a:pt x="15" y="142"/>
                    <a:pt x="15" y="142"/>
                    <a:pt x="15" y="142"/>
                  </a:cubicBezTo>
                  <a:cubicBezTo>
                    <a:pt x="25" y="47"/>
                    <a:pt x="25" y="47"/>
                    <a:pt x="25" y="47"/>
                  </a:cubicBezTo>
                  <a:cubicBezTo>
                    <a:pt x="32" y="18"/>
                    <a:pt x="32" y="18"/>
                    <a:pt x="32" y="18"/>
                  </a:cubicBezTo>
                  <a:cubicBezTo>
                    <a:pt x="31" y="21"/>
                    <a:pt x="32" y="0"/>
                    <a:pt x="32" y="0"/>
                  </a:cubicBezTo>
                  <a:cubicBezTo>
                    <a:pt x="31" y="0"/>
                    <a:pt x="1" y="22"/>
                    <a:pt x="0" y="22"/>
                  </a:cubicBezTo>
                  <a:cubicBezTo>
                    <a:pt x="1" y="23"/>
                    <a:pt x="2" y="125"/>
                    <a:pt x="3" y="136"/>
                  </a:cubicBezTo>
                  <a:lnTo>
                    <a:pt x="7" y="1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gn="l" defTabSz="1086602" rtl="0"/>
              <a:endParaRPr lang="th-TH" sz="3350">
                <a:solidFill>
                  <a:prstClr val="black"/>
                </a:solidFill>
                <a:latin typeface="Calibri"/>
                <a:cs typeface="Cordia New" panose="020B0304020202020204" pitchFamily="34" charset="-34"/>
              </a:endParaRPr>
            </a:p>
          </p:txBody>
        </p:sp>
        <p:sp>
          <p:nvSpPr>
            <p:cNvPr id="28" name="Freeform 97"/>
            <p:cNvSpPr>
              <a:spLocks/>
            </p:cNvSpPr>
            <p:nvPr/>
          </p:nvSpPr>
          <p:spPr bwMode="auto">
            <a:xfrm>
              <a:off x="10457787" y="7598253"/>
              <a:ext cx="475482" cy="2183127"/>
            </a:xfrm>
            <a:custGeom>
              <a:avLst/>
              <a:gdLst>
                <a:gd name="T0" fmla="*/ 23 w 31"/>
                <a:gd name="T1" fmla="*/ 142 h 142"/>
                <a:gd name="T2" fmla="*/ 31 w 31"/>
                <a:gd name="T3" fmla="*/ 142 h 142"/>
                <a:gd name="T4" fmla="*/ 30 w 31"/>
                <a:gd name="T5" fmla="*/ 21 h 142"/>
                <a:gd name="T6" fmla="*/ 0 w 31"/>
                <a:gd name="T7" fmla="*/ 0 h 142"/>
                <a:gd name="T8" fmla="*/ 0 w 31"/>
                <a:gd name="T9" fmla="*/ 18 h 142"/>
                <a:gd name="T10" fmla="*/ 6 w 31"/>
                <a:gd name="T11" fmla="*/ 47 h 142"/>
                <a:gd name="T12" fmla="*/ 23 w 31"/>
                <a:gd name="T13" fmla="*/ 142 h 142"/>
              </a:gdLst>
              <a:ahLst/>
              <a:cxnLst>
                <a:cxn ang="0">
                  <a:pos x="T0" y="T1"/>
                </a:cxn>
                <a:cxn ang="0">
                  <a:pos x="T2" y="T3"/>
                </a:cxn>
                <a:cxn ang="0">
                  <a:pos x="T4" y="T5"/>
                </a:cxn>
                <a:cxn ang="0">
                  <a:pos x="T6" y="T7"/>
                </a:cxn>
                <a:cxn ang="0">
                  <a:pos x="T8" y="T9"/>
                </a:cxn>
                <a:cxn ang="0">
                  <a:pos x="T10" y="T11"/>
                </a:cxn>
                <a:cxn ang="0">
                  <a:pos x="T12" y="T13"/>
                </a:cxn>
              </a:cxnLst>
              <a:rect l="0" t="0" r="r" b="b"/>
              <a:pathLst>
                <a:path w="31" h="142">
                  <a:moveTo>
                    <a:pt x="23" y="142"/>
                  </a:moveTo>
                  <a:cubicBezTo>
                    <a:pt x="31" y="142"/>
                    <a:pt x="31" y="142"/>
                    <a:pt x="31" y="142"/>
                  </a:cubicBezTo>
                  <a:cubicBezTo>
                    <a:pt x="31" y="111"/>
                    <a:pt x="29" y="22"/>
                    <a:pt x="30" y="21"/>
                  </a:cubicBezTo>
                  <a:cubicBezTo>
                    <a:pt x="29" y="21"/>
                    <a:pt x="1" y="1"/>
                    <a:pt x="0" y="0"/>
                  </a:cubicBezTo>
                  <a:cubicBezTo>
                    <a:pt x="0" y="0"/>
                    <a:pt x="0" y="21"/>
                    <a:pt x="0" y="18"/>
                  </a:cubicBezTo>
                  <a:cubicBezTo>
                    <a:pt x="6" y="47"/>
                    <a:pt x="6" y="47"/>
                    <a:pt x="6" y="47"/>
                  </a:cubicBezTo>
                  <a:lnTo>
                    <a:pt x="23" y="1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gn="l" defTabSz="1086602" rtl="0"/>
              <a:endParaRPr lang="th-TH" sz="3350">
                <a:solidFill>
                  <a:prstClr val="black"/>
                </a:solidFill>
                <a:latin typeface="Calibri"/>
                <a:cs typeface="Cordia New" panose="020B0304020202020204" pitchFamily="34" charset="-34"/>
              </a:endParaRPr>
            </a:p>
          </p:txBody>
        </p:sp>
        <p:sp>
          <p:nvSpPr>
            <p:cNvPr id="29" name="Freeform 98"/>
            <p:cNvSpPr>
              <a:spLocks/>
            </p:cNvSpPr>
            <p:nvPr/>
          </p:nvSpPr>
          <p:spPr bwMode="auto">
            <a:xfrm>
              <a:off x="10749211" y="7920354"/>
              <a:ext cx="322101" cy="600744"/>
            </a:xfrm>
            <a:custGeom>
              <a:avLst/>
              <a:gdLst>
                <a:gd name="T0" fmla="*/ 60 w 126"/>
                <a:gd name="T1" fmla="*/ 0 h 235"/>
                <a:gd name="T2" fmla="*/ 0 w 126"/>
                <a:gd name="T3" fmla="*/ 108 h 235"/>
                <a:gd name="T4" fmla="*/ 72 w 126"/>
                <a:gd name="T5" fmla="*/ 235 h 235"/>
                <a:gd name="T6" fmla="*/ 126 w 126"/>
                <a:gd name="T7" fmla="*/ 108 h 235"/>
                <a:gd name="T8" fmla="*/ 72 w 126"/>
                <a:gd name="T9" fmla="*/ 0 h 235"/>
                <a:gd name="T10" fmla="*/ 60 w 126"/>
                <a:gd name="T11" fmla="*/ 0 h 235"/>
              </a:gdLst>
              <a:ahLst/>
              <a:cxnLst>
                <a:cxn ang="0">
                  <a:pos x="T0" y="T1"/>
                </a:cxn>
                <a:cxn ang="0">
                  <a:pos x="T2" y="T3"/>
                </a:cxn>
                <a:cxn ang="0">
                  <a:pos x="T4" y="T5"/>
                </a:cxn>
                <a:cxn ang="0">
                  <a:pos x="T6" y="T7"/>
                </a:cxn>
                <a:cxn ang="0">
                  <a:pos x="T8" y="T9"/>
                </a:cxn>
                <a:cxn ang="0">
                  <a:pos x="T10" y="T11"/>
                </a:cxn>
              </a:cxnLst>
              <a:rect l="0" t="0" r="r" b="b"/>
              <a:pathLst>
                <a:path w="126" h="235">
                  <a:moveTo>
                    <a:pt x="60" y="0"/>
                  </a:moveTo>
                  <a:lnTo>
                    <a:pt x="0" y="108"/>
                  </a:lnTo>
                  <a:lnTo>
                    <a:pt x="72" y="235"/>
                  </a:lnTo>
                  <a:lnTo>
                    <a:pt x="126" y="108"/>
                  </a:lnTo>
                  <a:lnTo>
                    <a:pt x="72" y="0"/>
                  </a:lnTo>
                  <a:lnTo>
                    <a:pt x="60" y="0"/>
                  </a:lnTo>
                  <a:close/>
                </a:path>
              </a:pathLst>
            </a:custGeom>
            <a:solidFill>
              <a:srgbClr val="2B2B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gn="l" defTabSz="1086602" rtl="0"/>
              <a:endParaRPr lang="th-TH" sz="3350">
                <a:solidFill>
                  <a:prstClr val="black"/>
                </a:solidFill>
                <a:latin typeface="Calibri"/>
                <a:cs typeface="Cordia New" panose="020B0304020202020204" pitchFamily="34" charset="-34"/>
              </a:endParaRPr>
            </a:p>
          </p:txBody>
        </p:sp>
        <p:sp>
          <p:nvSpPr>
            <p:cNvPr id="30" name="Freeform 99"/>
            <p:cNvSpPr>
              <a:spLocks/>
            </p:cNvSpPr>
            <p:nvPr/>
          </p:nvSpPr>
          <p:spPr bwMode="auto">
            <a:xfrm>
              <a:off x="10457787" y="7598253"/>
              <a:ext cx="460144" cy="692773"/>
            </a:xfrm>
            <a:custGeom>
              <a:avLst/>
              <a:gdLst>
                <a:gd name="T0" fmla="*/ 0 w 180"/>
                <a:gd name="T1" fmla="*/ 0 h 271"/>
                <a:gd name="T2" fmla="*/ 96 w 180"/>
                <a:gd name="T3" fmla="*/ 271 h 271"/>
                <a:gd name="T4" fmla="*/ 180 w 180"/>
                <a:gd name="T5" fmla="*/ 126 h 271"/>
                <a:gd name="T6" fmla="*/ 0 w 180"/>
                <a:gd name="T7" fmla="*/ 0 h 271"/>
              </a:gdLst>
              <a:ahLst/>
              <a:cxnLst>
                <a:cxn ang="0">
                  <a:pos x="T0" y="T1"/>
                </a:cxn>
                <a:cxn ang="0">
                  <a:pos x="T2" y="T3"/>
                </a:cxn>
                <a:cxn ang="0">
                  <a:pos x="T4" y="T5"/>
                </a:cxn>
                <a:cxn ang="0">
                  <a:pos x="T6" y="T7"/>
                </a:cxn>
              </a:cxnLst>
              <a:rect l="0" t="0" r="r" b="b"/>
              <a:pathLst>
                <a:path w="180" h="271">
                  <a:moveTo>
                    <a:pt x="0" y="0"/>
                  </a:moveTo>
                  <a:lnTo>
                    <a:pt x="96" y="271"/>
                  </a:lnTo>
                  <a:lnTo>
                    <a:pt x="180" y="126"/>
                  </a:lnTo>
                  <a:lnTo>
                    <a:pt x="0" y="0"/>
                  </a:lnTo>
                  <a:close/>
                </a:path>
              </a:pathLst>
            </a:cu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gn="l" defTabSz="1086602" rtl="0"/>
              <a:endParaRPr lang="th-TH" sz="3350">
                <a:solidFill>
                  <a:prstClr val="black"/>
                </a:solidFill>
                <a:latin typeface="Calibri"/>
                <a:cs typeface="Cordia New" panose="020B0304020202020204" pitchFamily="34" charset="-34"/>
              </a:endParaRPr>
            </a:p>
          </p:txBody>
        </p:sp>
        <p:sp>
          <p:nvSpPr>
            <p:cNvPr id="31" name="Freeform 100"/>
            <p:cNvSpPr>
              <a:spLocks/>
            </p:cNvSpPr>
            <p:nvPr/>
          </p:nvSpPr>
          <p:spPr bwMode="auto">
            <a:xfrm>
              <a:off x="10917931" y="7598253"/>
              <a:ext cx="444806" cy="692773"/>
            </a:xfrm>
            <a:custGeom>
              <a:avLst/>
              <a:gdLst>
                <a:gd name="T0" fmla="*/ 174 w 174"/>
                <a:gd name="T1" fmla="*/ 0 h 271"/>
                <a:gd name="T2" fmla="*/ 78 w 174"/>
                <a:gd name="T3" fmla="*/ 271 h 271"/>
                <a:gd name="T4" fmla="*/ 0 w 174"/>
                <a:gd name="T5" fmla="*/ 126 h 271"/>
                <a:gd name="T6" fmla="*/ 174 w 174"/>
                <a:gd name="T7" fmla="*/ 0 h 271"/>
              </a:gdLst>
              <a:ahLst/>
              <a:cxnLst>
                <a:cxn ang="0">
                  <a:pos x="T0" y="T1"/>
                </a:cxn>
                <a:cxn ang="0">
                  <a:pos x="T2" y="T3"/>
                </a:cxn>
                <a:cxn ang="0">
                  <a:pos x="T4" y="T5"/>
                </a:cxn>
                <a:cxn ang="0">
                  <a:pos x="T6" y="T7"/>
                </a:cxn>
              </a:cxnLst>
              <a:rect l="0" t="0" r="r" b="b"/>
              <a:pathLst>
                <a:path w="174" h="271">
                  <a:moveTo>
                    <a:pt x="174" y="0"/>
                  </a:moveTo>
                  <a:lnTo>
                    <a:pt x="78" y="271"/>
                  </a:lnTo>
                  <a:lnTo>
                    <a:pt x="0" y="126"/>
                  </a:lnTo>
                  <a:lnTo>
                    <a:pt x="174" y="0"/>
                  </a:lnTo>
                  <a:close/>
                </a:path>
              </a:pathLst>
            </a:cu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gn="l" defTabSz="1086602" rtl="0"/>
              <a:endParaRPr lang="th-TH" sz="3350">
                <a:solidFill>
                  <a:prstClr val="black"/>
                </a:solidFill>
                <a:latin typeface="Calibri"/>
                <a:cs typeface="Cordia New" panose="020B0304020202020204" pitchFamily="34" charset="-34"/>
              </a:endParaRPr>
            </a:p>
          </p:txBody>
        </p:sp>
        <p:sp>
          <p:nvSpPr>
            <p:cNvPr id="32" name="Freeform 101"/>
            <p:cNvSpPr>
              <a:spLocks/>
            </p:cNvSpPr>
            <p:nvPr/>
          </p:nvSpPr>
          <p:spPr bwMode="auto">
            <a:xfrm>
              <a:off x="10166362" y="7582915"/>
              <a:ext cx="751568" cy="2722519"/>
            </a:xfrm>
            <a:custGeom>
              <a:avLst/>
              <a:gdLst>
                <a:gd name="T0" fmla="*/ 18 w 294"/>
                <a:gd name="T1" fmla="*/ 349 h 1065"/>
                <a:gd name="T2" fmla="*/ 294 w 294"/>
                <a:gd name="T3" fmla="*/ 1065 h 1065"/>
                <a:gd name="T4" fmla="*/ 252 w 294"/>
                <a:gd name="T5" fmla="*/ 860 h 1065"/>
                <a:gd name="T6" fmla="*/ 114 w 294"/>
                <a:gd name="T7" fmla="*/ 0 h 1065"/>
                <a:gd name="T8" fmla="*/ 96 w 294"/>
                <a:gd name="T9" fmla="*/ 18 h 1065"/>
                <a:gd name="T10" fmla="*/ 60 w 294"/>
                <a:gd name="T11" fmla="*/ 42 h 1065"/>
                <a:gd name="T12" fmla="*/ 0 w 294"/>
                <a:gd name="T13" fmla="*/ 234 h 1065"/>
                <a:gd name="T14" fmla="*/ 96 w 294"/>
                <a:gd name="T15" fmla="*/ 313 h 1065"/>
                <a:gd name="T16" fmla="*/ 18 w 294"/>
                <a:gd name="T17" fmla="*/ 349 h 1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4" h="1065">
                  <a:moveTo>
                    <a:pt x="18" y="349"/>
                  </a:moveTo>
                  <a:lnTo>
                    <a:pt x="294" y="1065"/>
                  </a:lnTo>
                  <a:lnTo>
                    <a:pt x="252" y="860"/>
                  </a:lnTo>
                  <a:lnTo>
                    <a:pt x="114" y="0"/>
                  </a:lnTo>
                  <a:lnTo>
                    <a:pt x="96" y="18"/>
                  </a:lnTo>
                  <a:lnTo>
                    <a:pt x="60" y="42"/>
                  </a:lnTo>
                  <a:lnTo>
                    <a:pt x="0" y="234"/>
                  </a:lnTo>
                  <a:lnTo>
                    <a:pt x="96" y="313"/>
                  </a:lnTo>
                  <a:lnTo>
                    <a:pt x="18" y="349"/>
                  </a:lnTo>
                  <a:close/>
                </a:path>
              </a:pathLst>
            </a:custGeom>
            <a:solidFill>
              <a:srgbClr val="4445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gn="l" defTabSz="1086602" rtl="0"/>
              <a:endParaRPr lang="th-TH" sz="3350">
                <a:solidFill>
                  <a:prstClr val="black"/>
                </a:solidFill>
                <a:latin typeface="Calibri"/>
                <a:cs typeface="Cordia New" panose="020B0304020202020204" pitchFamily="34" charset="-34"/>
              </a:endParaRPr>
            </a:p>
          </p:txBody>
        </p:sp>
        <p:sp>
          <p:nvSpPr>
            <p:cNvPr id="33" name="Freeform 102"/>
            <p:cNvSpPr>
              <a:spLocks/>
            </p:cNvSpPr>
            <p:nvPr/>
          </p:nvSpPr>
          <p:spPr bwMode="auto">
            <a:xfrm>
              <a:off x="10902592" y="7582915"/>
              <a:ext cx="766907" cy="2722519"/>
            </a:xfrm>
            <a:custGeom>
              <a:avLst/>
              <a:gdLst>
                <a:gd name="T0" fmla="*/ 276 w 300"/>
                <a:gd name="T1" fmla="*/ 349 h 1065"/>
                <a:gd name="T2" fmla="*/ 198 w 300"/>
                <a:gd name="T3" fmla="*/ 313 h 1065"/>
                <a:gd name="T4" fmla="*/ 300 w 300"/>
                <a:gd name="T5" fmla="*/ 234 h 1065"/>
                <a:gd name="T6" fmla="*/ 234 w 300"/>
                <a:gd name="T7" fmla="*/ 42 h 1065"/>
                <a:gd name="T8" fmla="*/ 192 w 300"/>
                <a:gd name="T9" fmla="*/ 12 h 1065"/>
                <a:gd name="T10" fmla="*/ 180 w 300"/>
                <a:gd name="T11" fmla="*/ 0 h 1065"/>
                <a:gd name="T12" fmla="*/ 0 w 300"/>
                <a:gd name="T13" fmla="*/ 1065 h 1065"/>
                <a:gd name="T14" fmla="*/ 276 w 300"/>
                <a:gd name="T15" fmla="*/ 349 h 10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0" h="1065">
                  <a:moveTo>
                    <a:pt x="276" y="349"/>
                  </a:moveTo>
                  <a:lnTo>
                    <a:pt x="198" y="313"/>
                  </a:lnTo>
                  <a:lnTo>
                    <a:pt x="300" y="234"/>
                  </a:lnTo>
                  <a:lnTo>
                    <a:pt x="234" y="42"/>
                  </a:lnTo>
                  <a:lnTo>
                    <a:pt x="192" y="12"/>
                  </a:lnTo>
                  <a:lnTo>
                    <a:pt x="180" y="0"/>
                  </a:lnTo>
                  <a:lnTo>
                    <a:pt x="0" y="1065"/>
                  </a:lnTo>
                  <a:lnTo>
                    <a:pt x="276" y="349"/>
                  </a:lnTo>
                  <a:close/>
                </a:path>
              </a:pathLst>
            </a:custGeom>
            <a:solidFill>
              <a:srgbClr val="4445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gn="l" defTabSz="1086602" rtl="0"/>
              <a:endParaRPr lang="th-TH" sz="3350">
                <a:solidFill>
                  <a:prstClr val="black"/>
                </a:solidFill>
                <a:latin typeface="Calibri"/>
                <a:cs typeface="Cordia New" panose="020B0304020202020204" pitchFamily="34" charset="-34"/>
              </a:endParaRPr>
            </a:p>
          </p:txBody>
        </p:sp>
        <p:sp>
          <p:nvSpPr>
            <p:cNvPr id="34" name="Freeform 103"/>
            <p:cNvSpPr>
              <a:spLocks/>
            </p:cNvSpPr>
            <p:nvPr/>
          </p:nvSpPr>
          <p:spPr bwMode="auto">
            <a:xfrm>
              <a:off x="10703197" y="8291025"/>
              <a:ext cx="398791" cy="2244480"/>
            </a:xfrm>
            <a:custGeom>
              <a:avLst/>
              <a:gdLst>
                <a:gd name="T0" fmla="*/ 84 w 156"/>
                <a:gd name="T1" fmla="*/ 878 h 878"/>
                <a:gd name="T2" fmla="*/ 156 w 156"/>
                <a:gd name="T3" fmla="*/ 794 h 878"/>
                <a:gd name="T4" fmla="*/ 102 w 156"/>
                <a:gd name="T5" fmla="*/ 132 h 878"/>
                <a:gd name="T6" fmla="*/ 84 w 156"/>
                <a:gd name="T7" fmla="*/ 0 h 878"/>
                <a:gd name="T8" fmla="*/ 72 w 156"/>
                <a:gd name="T9" fmla="*/ 132 h 878"/>
                <a:gd name="T10" fmla="*/ 0 w 156"/>
                <a:gd name="T11" fmla="*/ 788 h 878"/>
                <a:gd name="T12" fmla="*/ 84 w 156"/>
                <a:gd name="T13" fmla="*/ 878 h 878"/>
              </a:gdLst>
              <a:ahLst/>
              <a:cxnLst>
                <a:cxn ang="0">
                  <a:pos x="T0" y="T1"/>
                </a:cxn>
                <a:cxn ang="0">
                  <a:pos x="T2" y="T3"/>
                </a:cxn>
                <a:cxn ang="0">
                  <a:pos x="T4" y="T5"/>
                </a:cxn>
                <a:cxn ang="0">
                  <a:pos x="T6" y="T7"/>
                </a:cxn>
                <a:cxn ang="0">
                  <a:pos x="T8" y="T9"/>
                </a:cxn>
                <a:cxn ang="0">
                  <a:pos x="T10" y="T11"/>
                </a:cxn>
                <a:cxn ang="0">
                  <a:pos x="T12" y="T13"/>
                </a:cxn>
              </a:cxnLst>
              <a:rect l="0" t="0" r="r" b="b"/>
              <a:pathLst>
                <a:path w="156" h="878">
                  <a:moveTo>
                    <a:pt x="84" y="878"/>
                  </a:moveTo>
                  <a:lnTo>
                    <a:pt x="156" y="794"/>
                  </a:lnTo>
                  <a:lnTo>
                    <a:pt x="102" y="132"/>
                  </a:lnTo>
                  <a:lnTo>
                    <a:pt x="84" y="0"/>
                  </a:lnTo>
                  <a:lnTo>
                    <a:pt x="72" y="132"/>
                  </a:lnTo>
                  <a:lnTo>
                    <a:pt x="0" y="788"/>
                  </a:lnTo>
                  <a:lnTo>
                    <a:pt x="84" y="878"/>
                  </a:lnTo>
                  <a:close/>
                </a:path>
              </a:pathLst>
            </a:custGeom>
            <a:solidFill>
              <a:srgbClr val="2B2B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gn="l" defTabSz="1086602" rtl="0"/>
              <a:endParaRPr lang="th-TH" sz="3350">
                <a:solidFill>
                  <a:prstClr val="black"/>
                </a:solidFill>
                <a:latin typeface="Calibri"/>
                <a:cs typeface="Cordia New" panose="020B0304020202020204" pitchFamily="34" charset="-34"/>
              </a:endParaRPr>
            </a:p>
          </p:txBody>
        </p:sp>
        <p:sp>
          <p:nvSpPr>
            <p:cNvPr id="35" name="Freeform 104"/>
            <p:cNvSpPr>
              <a:spLocks/>
            </p:cNvSpPr>
            <p:nvPr/>
          </p:nvSpPr>
          <p:spPr bwMode="auto">
            <a:xfrm>
              <a:off x="12037614" y="5522493"/>
              <a:ext cx="490820" cy="490820"/>
            </a:xfrm>
            <a:custGeom>
              <a:avLst/>
              <a:gdLst>
                <a:gd name="T0" fmla="*/ 16 w 32"/>
                <a:gd name="T1" fmla="*/ 0 h 32"/>
                <a:gd name="T2" fmla="*/ 0 w 32"/>
                <a:gd name="T3" fmla="*/ 16 h 32"/>
                <a:gd name="T4" fmla="*/ 16 w 32"/>
                <a:gd name="T5" fmla="*/ 32 h 32"/>
                <a:gd name="T6" fmla="*/ 32 w 32"/>
                <a:gd name="T7" fmla="*/ 16 h 32"/>
                <a:gd name="T8" fmla="*/ 16 w 32"/>
                <a:gd name="T9" fmla="*/ 0 h 32"/>
              </a:gdLst>
              <a:ahLst/>
              <a:cxnLst>
                <a:cxn ang="0">
                  <a:pos x="T0" y="T1"/>
                </a:cxn>
                <a:cxn ang="0">
                  <a:pos x="T2" y="T3"/>
                </a:cxn>
                <a:cxn ang="0">
                  <a:pos x="T4" y="T5"/>
                </a:cxn>
                <a:cxn ang="0">
                  <a:pos x="T6" y="T7"/>
                </a:cxn>
                <a:cxn ang="0">
                  <a:pos x="T8" y="T9"/>
                </a:cxn>
              </a:cxnLst>
              <a:rect l="0" t="0" r="r" b="b"/>
              <a:pathLst>
                <a:path w="32" h="32">
                  <a:moveTo>
                    <a:pt x="16" y="0"/>
                  </a:moveTo>
                  <a:cubicBezTo>
                    <a:pt x="13" y="9"/>
                    <a:pt x="10" y="12"/>
                    <a:pt x="0" y="16"/>
                  </a:cubicBezTo>
                  <a:cubicBezTo>
                    <a:pt x="10" y="19"/>
                    <a:pt x="13" y="22"/>
                    <a:pt x="16" y="32"/>
                  </a:cubicBezTo>
                  <a:cubicBezTo>
                    <a:pt x="20" y="22"/>
                    <a:pt x="23" y="19"/>
                    <a:pt x="32" y="16"/>
                  </a:cubicBezTo>
                  <a:cubicBezTo>
                    <a:pt x="23" y="12"/>
                    <a:pt x="20" y="9"/>
                    <a:pt x="16" y="0"/>
                  </a:cubicBezTo>
                </a:path>
              </a:pathLst>
            </a:custGeom>
            <a:solidFill>
              <a:srgbClr val="B1DA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gn="l" defTabSz="1086602" rtl="0"/>
              <a:endParaRPr lang="th-TH" sz="3350">
                <a:solidFill>
                  <a:prstClr val="black"/>
                </a:solidFill>
                <a:latin typeface="Calibri"/>
                <a:cs typeface="Cordia New" panose="020B0304020202020204" pitchFamily="34" charset="-34"/>
              </a:endParaRPr>
            </a:p>
          </p:txBody>
        </p:sp>
        <p:sp>
          <p:nvSpPr>
            <p:cNvPr id="36" name="Freeform 105"/>
            <p:cNvSpPr>
              <a:spLocks/>
            </p:cNvSpPr>
            <p:nvPr/>
          </p:nvSpPr>
          <p:spPr bwMode="auto">
            <a:xfrm>
              <a:off x="12313701" y="4906410"/>
              <a:ext cx="383453" cy="386010"/>
            </a:xfrm>
            <a:custGeom>
              <a:avLst/>
              <a:gdLst>
                <a:gd name="T0" fmla="*/ 13 w 25"/>
                <a:gd name="T1" fmla="*/ 0 h 25"/>
                <a:gd name="T2" fmla="*/ 0 w 25"/>
                <a:gd name="T3" fmla="*/ 12 h 25"/>
                <a:gd name="T4" fmla="*/ 13 w 25"/>
                <a:gd name="T5" fmla="*/ 25 h 25"/>
                <a:gd name="T6" fmla="*/ 25 w 25"/>
                <a:gd name="T7" fmla="*/ 12 h 25"/>
                <a:gd name="T8" fmla="*/ 13 w 25"/>
                <a:gd name="T9" fmla="*/ 0 h 25"/>
              </a:gdLst>
              <a:ahLst/>
              <a:cxnLst>
                <a:cxn ang="0">
                  <a:pos x="T0" y="T1"/>
                </a:cxn>
                <a:cxn ang="0">
                  <a:pos x="T2" y="T3"/>
                </a:cxn>
                <a:cxn ang="0">
                  <a:pos x="T4" y="T5"/>
                </a:cxn>
                <a:cxn ang="0">
                  <a:pos x="T6" y="T7"/>
                </a:cxn>
                <a:cxn ang="0">
                  <a:pos x="T8" y="T9"/>
                </a:cxn>
              </a:cxnLst>
              <a:rect l="0" t="0" r="r" b="b"/>
              <a:pathLst>
                <a:path w="25" h="25">
                  <a:moveTo>
                    <a:pt x="13" y="0"/>
                  </a:moveTo>
                  <a:cubicBezTo>
                    <a:pt x="10" y="7"/>
                    <a:pt x="8" y="9"/>
                    <a:pt x="0" y="12"/>
                  </a:cubicBezTo>
                  <a:cubicBezTo>
                    <a:pt x="8" y="15"/>
                    <a:pt x="10" y="17"/>
                    <a:pt x="13" y="25"/>
                  </a:cubicBezTo>
                  <a:cubicBezTo>
                    <a:pt x="15" y="17"/>
                    <a:pt x="18" y="15"/>
                    <a:pt x="25" y="12"/>
                  </a:cubicBezTo>
                  <a:cubicBezTo>
                    <a:pt x="18" y="9"/>
                    <a:pt x="15" y="7"/>
                    <a:pt x="13" y="0"/>
                  </a:cubicBezTo>
                </a:path>
              </a:pathLst>
            </a:custGeom>
            <a:solidFill>
              <a:srgbClr val="B1DA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gn="l" defTabSz="1086602" rtl="0"/>
              <a:endParaRPr lang="th-TH" sz="3350">
                <a:solidFill>
                  <a:prstClr val="black"/>
                </a:solidFill>
                <a:latin typeface="Calibri"/>
                <a:cs typeface="Cordia New" panose="020B0304020202020204" pitchFamily="34" charset="-34"/>
              </a:endParaRPr>
            </a:p>
          </p:txBody>
        </p:sp>
        <p:sp>
          <p:nvSpPr>
            <p:cNvPr id="37" name="Freeform 106"/>
            <p:cNvSpPr>
              <a:spLocks/>
            </p:cNvSpPr>
            <p:nvPr/>
          </p:nvSpPr>
          <p:spPr bwMode="auto">
            <a:xfrm>
              <a:off x="11730852" y="5029115"/>
              <a:ext cx="383453" cy="386010"/>
            </a:xfrm>
            <a:custGeom>
              <a:avLst/>
              <a:gdLst>
                <a:gd name="T0" fmla="*/ 12 w 25"/>
                <a:gd name="T1" fmla="*/ 0 h 25"/>
                <a:gd name="T2" fmla="*/ 0 w 25"/>
                <a:gd name="T3" fmla="*/ 12 h 25"/>
                <a:gd name="T4" fmla="*/ 12 w 25"/>
                <a:gd name="T5" fmla="*/ 25 h 25"/>
                <a:gd name="T6" fmla="*/ 25 w 25"/>
                <a:gd name="T7" fmla="*/ 12 h 25"/>
                <a:gd name="T8" fmla="*/ 12 w 25"/>
                <a:gd name="T9" fmla="*/ 0 h 25"/>
              </a:gdLst>
              <a:ahLst/>
              <a:cxnLst>
                <a:cxn ang="0">
                  <a:pos x="T0" y="T1"/>
                </a:cxn>
                <a:cxn ang="0">
                  <a:pos x="T2" y="T3"/>
                </a:cxn>
                <a:cxn ang="0">
                  <a:pos x="T4" y="T5"/>
                </a:cxn>
                <a:cxn ang="0">
                  <a:pos x="T6" y="T7"/>
                </a:cxn>
                <a:cxn ang="0">
                  <a:pos x="T8" y="T9"/>
                </a:cxn>
              </a:cxnLst>
              <a:rect l="0" t="0" r="r" b="b"/>
              <a:pathLst>
                <a:path w="25" h="25">
                  <a:moveTo>
                    <a:pt x="12" y="0"/>
                  </a:moveTo>
                  <a:cubicBezTo>
                    <a:pt x="10" y="7"/>
                    <a:pt x="7" y="9"/>
                    <a:pt x="0" y="12"/>
                  </a:cubicBezTo>
                  <a:cubicBezTo>
                    <a:pt x="7" y="15"/>
                    <a:pt x="10" y="17"/>
                    <a:pt x="12" y="25"/>
                  </a:cubicBezTo>
                  <a:cubicBezTo>
                    <a:pt x="15" y="17"/>
                    <a:pt x="17" y="15"/>
                    <a:pt x="25" y="12"/>
                  </a:cubicBezTo>
                  <a:cubicBezTo>
                    <a:pt x="17" y="9"/>
                    <a:pt x="15" y="7"/>
                    <a:pt x="12" y="0"/>
                  </a:cubicBezTo>
                </a:path>
              </a:pathLst>
            </a:custGeom>
            <a:solidFill>
              <a:srgbClr val="B1DA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gn="l" defTabSz="1086602" rtl="0"/>
              <a:endParaRPr lang="th-TH" sz="3350">
                <a:solidFill>
                  <a:prstClr val="black"/>
                </a:solidFill>
                <a:latin typeface="Calibri"/>
                <a:cs typeface="Cordia New" panose="020B0304020202020204" pitchFamily="34" charset="-34"/>
              </a:endParaRPr>
            </a:p>
          </p:txBody>
        </p:sp>
        <p:sp>
          <p:nvSpPr>
            <p:cNvPr id="38" name="Freeform 508"/>
            <p:cNvSpPr>
              <a:spLocks noEditPoints="1"/>
            </p:cNvSpPr>
            <p:nvPr/>
          </p:nvSpPr>
          <p:spPr bwMode="auto">
            <a:xfrm>
              <a:off x="11577470" y="6660070"/>
              <a:ext cx="383453" cy="769464"/>
            </a:xfrm>
            <a:custGeom>
              <a:avLst/>
              <a:gdLst>
                <a:gd name="T0" fmla="*/ 11 w 25"/>
                <a:gd name="T1" fmla="*/ 50 h 50"/>
                <a:gd name="T2" fmla="*/ 2 w 25"/>
                <a:gd name="T3" fmla="*/ 42 h 50"/>
                <a:gd name="T4" fmla="*/ 1 w 25"/>
                <a:gd name="T5" fmla="*/ 9 h 50"/>
                <a:gd name="T6" fmla="*/ 8 w 25"/>
                <a:gd name="T7" fmla="*/ 1 h 50"/>
                <a:gd name="T8" fmla="*/ 15 w 25"/>
                <a:gd name="T9" fmla="*/ 1 h 50"/>
                <a:gd name="T10" fmla="*/ 23 w 25"/>
                <a:gd name="T11" fmla="*/ 8 h 50"/>
                <a:gd name="T12" fmla="*/ 25 w 25"/>
                <a:gd name="T13" fmla="*/ 41 h 50"/>
                <a:gd name="T14" fmla="*/ 23 w 25"/>
                <a:gd name="T15" fmla="*/ 47 h 50"/>
                <a:gd name="T16" fmla="*/ 17 w 25"/>
                <a:gd name="T17" fmla="*/ 49 h 50"/>
                <a:gd name="T18" fmla="*/ 11 w 25"/>
                <a:gd name="T19" fmla="*/ 50 h 50"/>
                <a:gd name="T20" fmla="*/ 11 w 25"/>
                <a:gd name="T21" fmla="*/ 50 h 50"/>
                <a:gd name="T22" fmla="*/ 15 w 25"/>
                <a:gd name="T23" fmla="*/ 3 h 50"/>
                <a:gd name="T24" fmla="*/ 15 w 25"/>
                <a:gd name="T25" fmla="*/ 3 h 50"/>
                <a:gd name="T26" fmla="*/ 8 w 25"/>
                <a:gd name="T27" fmla="*/ 3 h 50"/>
                <a:gd name="T28" fmla="*/ 3 w 25"/>
                <a:gd name="T29" fmla="*/ 9 h 50"/>
                <a:gd name="T30" fmla="*/ 5 w 25"/>
                <a:gd name="T31" fmla="*/ 42 h 50"/>
                <a:gd name="T32" fmla="*/ 11 w 25"/>
                <a:gd name="T33" fmla="*/ 47 h 50"/>
                <a:gd name="T34" fmla="*/ 17 w 25"/>
                <a:gd name="T35" fmla="*/ 47 h 50"/>
                <a:gd name="T36" fmla="*/ 21 w 25"/>
                <a:gd name="T37" fmla="*/ 45 h 50"/>
                <a:gd name="T38" fmla="*/ 23 w 25"/>
                <a:gd name="T39" fmla="*/ 41 h 50"/>
                <a:gd name="T40" fmla="*/ 21 w 25"/>
                <a:gd name="T41" fmla="*/ 8 h 50"/>
                <a:gd name="T42" fmla="*/ 15 w 25"/>
                <a:gd name="T43" fmla="*/ 3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 h="50">
                  <a:moveTo>
                    <a:pt x="11" y="50"/>
                  </a:moveTo>
                  <a:cubicBezTo>
                    <a:pt x="6" y="50"/>
                    <a:pt x="3" y="47"/>
                    <a:pt x="2" y="42"/>
                  </a:cubicBezTo>
                  <a:cubicBezTo>
                    <a:pt x="1" y="9"/>
                    <a:pt x="1" y="9"/>
                    <a:pt x="1" y="9"/>
                  </a:cubicBezTo>
                  <a:cubicBezTo>
                    <a:pt x="0" y="5"/>
                    <a:pt x="4" y="1"/>
                    <a:pt x="8" y="1"/>
                  </a:cubicBezTo>
                  <a:cubicBezTo>
                    <a:pt x="15" y="1"/>
                    <a:pt x="15" y="1"/>
                    <a:pt x="15" y="1"/>
                  </a:cubicBezTo>
                  <a:cubicBezTo>
                    <a:pt x="19" y="0"/>
                    <a:pt x="23" y="4"/>
                    <a:pt x="23" y="8"/>
                  </a:cubicBezTo>
                  <a:cubicBezTo>
                    <a:pt x="25" y="41"/>
                    <a:pt x="25" y="41"/>
                    <a:pt x="25" y="41"/>
                  </a:cubicBezTo>
                  <a:cubicBezTo>
                    <a:pt x="25" y="43"/>
                    <a:pt x="24" y="45"/>
                    <a:pt x="23" y="47"/>
                  </a:cubicBezTo>
                  <a:cubicBezTo>
                    <a:pt x="22" y="48"/>
                    <a:pt x="20" y="49"/>
                    <a:pt x="17" y="49"/>
                  </a:cubicBezTo>
                  <a:cubicBezTo>
                    <a:pt x="11" y="50"/>
                    <a:pt x="11" y="50"/>
                    <a:pt x="11" y="50"/>
                  </a:cubicBezTo>
                  <a:cubicBezTo>
                    <a:pt x="11" y="50"/>
                    <a:pt x="11" y="50"/>
                    <a:pt x="11" y="50"/>
                  </a:cubicBezTo>
                  <a:close/>
                  <a:moveTo>
                    <a:pt x="15" y="3"/>
                  </a:moveTo>
                  <a:cubicBezTo>
                    <a:pt x="15" y="3"/>
                    <a:pt x="15" y="3"/>
                    <a:pt x="15" y="3"/>
                  </a:cubicBezTo>
                  <a:cubicBezTo>
                    <a:pt x="8" y="3"/>
                    <a:pt x="8" y="3"/>
                    <a:pt x="8" y="3"/>
                  </a:cubicBezTo>
                  <a:cubicBezTo>
                    <a:pt x="5" y="4"/>
                    <a:pt x="3" y="6"/>
                    <a:pt x="3" y="9"/>
                  </a:cubicBezTo>
                  <a:cubicBezTo>
                    <a:pt x="5" y="42"/>
                    <a:pt x="5" y="42"/>
                    <a:pt x="5" y="42"/>
                  </a:cubicBezTo>
                  <a:cubicBezTo>
                    <a:pt x="5" y="45"/>
                    <a:pt x="8" y="48"/>
                    <a:pt x="11" y="47"/>
                  </a:cubicBezTo>
                  <a:cubicBezTo>
                    <a:pt x="17" y="47"/>
                    <a:pt x="17" y="47"/>
                    <a:pt x="17" y="47"/>
                  </a:cubicBezTo>
                  <a:cubicBezTo>
                    <a:pt x="19" y="47"/>
                    <a:pt x="20" y="46"/>
                    <a:pt x="21" y="45"/>
                  </a:cubicBezTo>
                  <a:cubicBezTo>
                    <a:pt x="22" y="44"/>
                    <a:pt x="23" y="43"/>
                    <a:pt x="23" y="41"/>
                  </a:cubicBezTo>
                  <a:cubicBezTo>
                    <a:pt x="21" y="8"/>
                    <a:pt x="21" y="8"/>
                    <a:pt x="21" y="8"/>
                  </a:cubicBezTo>
                  <a:cubicBezTo>
                    <a:pt x="20" y="5"/>
                    <a:pt x="18" y="3"/>
                    <a:pt x="15" y="3"/>
                  </a:cubicBezTo>
                  <a:close/>
                </a:path>
              </a:pathLst>
            </a:custGeom>
            <a:solidFill>
              <a:srgbClr val="D0D8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gn="l" defTabSz="1086602" rtl="0"/>
              <a:endParaRPr lang="th-TH" sz="3350">
                <a:solidFill>
                  <a:prstClr val="black"/>
                </a:solidFill>
                <a:latin typeface="Calibri"/>
                <a:cs typeface="Cordia New" panose="020B0304020202020204" pitchFamily="34" charset="-34"/>
              </a:endParaRPr>
            </a:p>
          </p:txBody>
        </p:sp>
        <p:sp>
          <p:nvSpPr>
            <p:cNvPr id="39" name="Freeform 509"/>
            <p:cNvSpPr>
              <a:spLocks noEditPoints="1"/>
            </p:cNvSpPr>
            <p:nvPr/>
          </p:nvSpPr>
          <p:spPr bwMode="auto">
            <a:xfrm>
              <a:off x="11884233" y="6322631"/>
              <a:ext cx="858935" cy="1030212"/>
            </a:xfrm>
            <a:custGeom>
              <a:avLst/>
              <a:gdLst>
                <a:gd name="T0" fmla="*/ 13 w 56"/>
                <a:gd name="T1" fmla="*/ 67 h 67"/>
                <a:gd name="T2" fmla="*/ 13 w 56"/>
                <a:gd name="T3" fmla="*/ 67 h 67"/>
                <a:gd name="T4" fmla="*/ 2 w 56"/>
                <a:gd name="T5" fmla="*/ 57 h 67"/>
                <a:gd name="T6" fmla="*/ 1 w 56"/>
                <a:gd name="T7" fmla="*/ 33 h 67"/>
                <a:gd name="T8" fmla="*/ 10 w 56"/>
                <a:gd name="T9" fmla="*/ 22 h 67"/>
                <a:gd name="T10" fmla="*/ 10 w 56"/>
                <a:gd name="T11" fmla="*/ 22 h 67"/>
                <a:gd name="T12" fmla="*/ 15 w 56"/>
                <a:gd name="T13" fmla="*/ 16 h 67"/>
                <a:gd name="T14" fmla="*/ 15 w 56"/>
                <a:gd name="T15" fmla="*/ 9 h 67"/>
                <a:gd name="T16" fmla="*/ 22 w 56"/>
                <a:gd name="T17" fmla="*/ 1 h 67"/>
                <a:gd name="T18" fmla="*/ 30 w 56"/>
                <a:gd name="T19" fmla="*/ 8 h 67"/>
                <a:gd name="T20" fmla="*/ 31 w 56"/>
                <a:gd name="T21" fmla="*/ 21 h 67"/>
                <a:gd name="T22" fmla="*/ 47 w 56"/>
                <a:gd name="T23" fmla="*/ 20 h 67"/>
                <a:gd name="T24" fmla="*/ 55 w 56"/>
                <a:gd name="T25" fmla="*/ 27 h 67"/>
                <a:gd name="T26" fmla="*/ 52 w 56"/>
                <a:gd name="T27" fmla="*/ 34 h 67"/>
                <a:gd name="T28" fmla="*/ 53 w 56"/>
                <a:gd name="T29" fmla="*/ 38 h 67"/>
                <a:gd name="T30" fmla="*/ 49 w 56"/>
                <a:gd name="T31" fmla="*/ 45 h 67"/>
                <a:gd name="T32" fmla="*/ 51 w 56"/>
                <a:gd name="T33" fmla="*/ 49 h 67"/>
                <a:gd name="T34" fmla="*/ 47 w 56"/>
                <a:gd name="T35" fmla="*/ 55 h 67"/>
                <a:gd name="T36" fmla="*/ 48 w 56"/>
                <a:gd name="T37" fmla="*/ 59 h 67"/>
                <a:gd name="T38" fmla="*/ 47 w 56"/>
                <a:gd name="T39" fmla="*/ 63 h 67"/>
                <a:gd name="T40" fmla="*/ 43 w 56"/>
                <a:gd name="T41" fmla="*/ 65 h 67"/>
                <a:gd name="T42" fmla="*/ 13 w 56"/>
                <a:gd name="T43" fmla="*/ 67 h 67"/>
                <a:gd name="T44" fmla="*/ 13 w 56"/>
                <a:gd name="T45" fmla="*/ 67 h 67"/>
                <a:gd name="T46" fmla="*/ 10 w 56"/>
                <a:gd name="T47" fmla="*/ 24 h 67"/>
                <a:gd name="T48" fmla="*/ 3 w 56"/>
                <a:gd name="T49" fmla="*/ 33 h 67"/>
                <a:gd name="T50" fmla="*/ 5 w 56"/>
                <a:gd name="T51" fmla="*/ 57 h 67"/>
                <a:gd name="T52" fmla="*/ 13 w 56"/>
                <a:gd name="T53" fmla="*/ 65 h 67"/>
                <a:gd name="T54" fmla="*/ 42 w 56"/>
                <a:gd name="T55" fmla="*/ 63 h 67"/>
                <a:gd name="T56" fmla="*/ 45 w 56"/>
                <a:gd name="T57" fmla="*/ 62 h 67"/>
                <a:gd name="T58" fmla="*/ 46 w 56"/>
                <a:gd name="T59" fmla="*/ 59 h 67"/>
                <a:gd name="T60" fmla="*/ 44 w 56"/>
                <a:gd name="T61" fmla="*/ 56 h 67"/>
                <a:gd name="T62" fmla="*/ 43 w 56"/>
                <a:gd name="T63" fmla="*/ 55 h 67"/>
                <a:gd name="T64" fmla="*/ 45 w 56"/>
                <a:gd name="T65" fmla="*/ 54 h 67"/>
                <a:gd name="T66" fmla="*/ 48 w 56"/>
                <a:gd name="T67" fmla="*/ 49 h 67"/>
                <a:gd name="T68" fmla="*/ 46 w 56"/>
                <a:gd name="T69" fmla="*/ 45 h 67"/>
                <a:gd name="T70" fmla="*/ 45 w 56"/>
                <a:gd name="T71" fmla="*/ 44 h 67"/>
                <a:gd name="T72" fmla="*/ 46 w 56"/>
                <a:gd name="T73" fmla="*/ 43 h 67"/>
                <a:gd name="T74" fmla="*/ 51 w 56"/>
                <a:gd name="T75" fmla="*/ 38 h 67"/>
                <a:gd name="T76" fmla="*/ 49 w 56"/>
                <a:gd name="T77" fmla="*/ 34 h 67"/>
                <a:gd name="T78" fmla="*/ 48 w 56"/>
                <a:gd name="T79" fmla="*/ 33 h 67"/>
                <a:gd name="T80" fmla="*/ 49 w 56"/>
                <a:gd name="T81" fmla="*/ 32 h 67"/>
                <a:gd name="T82" fmla="*/ 53 w 56"/>
                <a:gd name="T83" fmla="*/ 27 h 67"/>
                <a:gd name="T84" fmla="*/ 48 w 56"/>
                <a:gd name="T85" fmla="*/ 22 h 67"/>
                <a:gd name="T86" fmla="*/ 30 w 56"/>
                <a:gd name="T87" fmla="*/ 23 h 67"/>
                <a:gd name="T88" fmla="*/ 28 w 56"/>
                <a:gd name="T89" fmla="*/ 22 h 67"/>
                <a:gd name="T90" fmla="*/ 27 w 56"/>
                <a:gd name="T91" fmla="*/ 8 h 67"/>
                <a:gd name="T92" fmla="*/ 22 w 56"/>
                <a:gd name="T93" fmla="*/ 3 h 67"/>
                <a:gd name="T94" fmla="*/ 17 w 56"/>
                <a:gd name="T95" fmla="*/ 8 h 67"/>
                <a:gd name="T96" fmla="*/ 18 w 56"/>
                <a:gd name="T97" fmla="*/ 16 h 67"/>
                <a:gd name="T98" fmla="*/ 10 w 56"/>
                <a:gd name="T99" fmla="*/ 24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6" h="67">
                  <a:moveTo>
                    <a:pt x="13" y="67"/>
                  </a:moveTo>
                  <a:cubicBezTo>
                    <a:pt x="13" y="67"/>
                    <a:pt x="13" y="67"/>
                    <a:pt x="13" y="67"/>
                  </a:cubicBezTo>
                  <a:cubicBezTo>
                    <a:pt x="7" y="67"/>
                    <a:pt x="3" y="63"/>
                    <a:pt x="2" y="57"/>
                  </a:cubicBezTo>
                  <a:cubicBezTo>
                    <a:pt x="1" y="33"/>
                    <a:pt x="1" y="33"/>
                    <a:pt x="1" y="33"/>
                  </a:cubicBezTo>
                  <a:cubicBezTo>
                    <a:pt x="0" y="28"/>
                    <a:pt x="4" y="23"/>
                    <a:pt x="10" y="22"/>
                  </a:cubicBezTo>
                  <a:cubicBezTo>
                    <a:pt x="10" y="22"/>
                    <a:pt x="10" y="22"/>
                    <a:pt x="10" y="22"/>
                  </a:cubicBezTo>
                  <a:cubicBezTo>
                    <a:pt x="13" y="22"/>
                    <a:pt x="15" y="19"/>
                    <a:pt x="15" y="16"/>
                  </a:cubicBezTo>
                  <a:cubicBezTo>
                    <a:pt x="15" y="9"/>
                    <a:pt x="15" y="9"/>
                    <a:pt x="15" y="9"/>
                  </a:cubicBezTo>
                  <a:cubicBezTo>
                    <a:pt x="15" y="4"/>
                    <a:pt x="18" y="1"/>
                    <a:pt x="22" y="1"/>
                  </a:cubicBezTo>
                  <a:cubicBezTo>
                    <a:pt x="26" y="0"/>
                    <a:pt x="30" y="4"/>
                    <a:pt x="30" y="8"/>
                  </a:cubicBezTo>
                  <a:cubicBezTo>
                    <a:pt x="31" y="21"/>
                    <a:pt x="31" y="21"/>
                    <a:pt x="31" y="21"/>
                  </a:cubicBezTo>
                  <a:cubicBezTo>
                    <a:pt x="47" y="20"/>
                    <a:pt x="47" y="20"/>
                    <a:pt x="47" y="20"/>
                  </a:cubicBezTo>
                  <a:cubicBezTo>
                    <a:pt x="52" y="19"/>
                    <a:pt x="55" y="23"/>
                    <a:pt x="55" y="27"/>
                  </a:cubicBezTo>
                  <a:cubicBezTo>
                    <a:pt x="56" y="30"/>
                    <a:pt x="54" y="32"/>
                    <a:pt x="52" y="34"/>
                  </a:cubicBezTo>
                  <a:cubicBezTo>
                    <a:pt x="52" y="35"/>
                    <a:pt x="53" y="36"/>
                    <a:pt x="53" y="38"/>
                  </a:cubicBezTo>
                  <a:cubicBezTo>
                    <a:pt x="53" y="41"/>
                    <a:pt x="52" y="43"/>
                    <a:pt x="49" y="45"/>
                  </a:cubicBezTo>
                  <a:cubicBezTo>
                    <a:pt x="50" y="46"/>
                    <a:pt x="51" y="47"/>
                    <a:pt x="51" y="49"/>
                  </a:cubicBezTo>
                  <a:cubicBezTo>
                    <a:pt x="51" y="52"/>
                    <a:pt x="50" y="54"/>
                    <a:pt x="47" y="55"/>
                  </a:cubicBezTo>
                  <a:cubicBezTo>
                    <a:pt x="48" y="56"/>
                    <a:pt x="48" y="58"/>
                    <a:pt x="48" y="59"/>
                  </a:cubicBezTo>
                  <a:cubicBezTo>
                    <a:pt x="49" y="61"/>
                    <a:pt x="48" y="62"/>
                    <a:pt x="47" y="63"/>
                  </a:cubicBezTo>
                  <a:cubicBezTo>
                    <a:pt x="46" y="65"/>
                    <a:pt x="44" y="65"/>
                    <a:pt x="43" y="65"/>
                  </a:cubicBezTo>
                  <a:cubicBezTo>
                    <a:pt x="13" y="67"/>
                    <a:pt x="13" y="67"/>
                    <a:pt x="13" y="67"/>
                  </a:cubicBezTo>
                  <a:cubicBezTo>
                    <a:pt x="13" y="67"/>
                    <a:pt x="13" y="67"/>
                    <a:pt x="13" y="67"/>
                  </a:cubicBezTo>
                  <a:close/>
                  <a:moveTo>
                    <a:pt x="10" y="24"/>
                  </a:moveTo>
                  <a:cubicBezTo>
                    <a:pt x="6" y="25"/>
                    <a:pt x="3" y="29"/>
                    <a:pt x="3" y="33"/>
                  </a:cubicBezTo>
                  <a:cubicBezTo>
                    <a:pt x="5" y="57"/>
                    <a:pt x="5" y="57"/>
                    <a:pt x="5" y="57"/>
                  </a:cubicBezTo>
                  <a:cubicBezTo>
                    <a:pt x="5" y="62"/>
                    <a:pt x="9" y="65"/>
                    <a:pt x="13" y="65"/>
                  </a:cubicBezTo>
                  <a:cubicBezTo>
                    <a:pt x="42" y="63"/>
                    <a:pt x="42" y="63"/>
                    <a:pt x="42" y="63"/>
                  </a:cubicBezTo>
                  <a:cubicBezTo>
                    <a:pt x="43" y="63"/>
                    <a:pt x="44" y="62"/>
                    <a:pt x="45" y="62"/>
                  </a:cubicBezTo>
                  <a:cubicBezTo>
                    <a:pt x="46" y="61"/>
                    <a:pt x="46" y="60"/>
                    <a:pt x="46" y="59"/>
                  </a:cubicBezTo>
                  <a:cubicBezTo>
                    <a:pt x="46" y="58"/>
                    <a:pt x="45" y="57"/>
                    <a:pt x="44" y="56"/>
                  </a:cubicBezTo>
                  <a:cubicBezTo>
                    <a:pt x="44" y="56"/>
                    <a:pt x="43" y="55"/>
                    <a:pt x="43" y="55"/>
                  </a:cubicBezTo>
                  <a:cubicBezTo>
                    <a:pt x="44" y="54"/>
                    <a:pt x="44" y="54"/>
                    <a:pt x="45" y="54"/>
                  </a:cubicBezTo>
                  <a:cubicBezTo>
                    <a:pt x="47" y="53"/>
                    <a:pt x="49" y="51"/>
                    <a:pt x="48" y="49"/>
                  </a:cubicBezTo>
                  <a:cubicBezTo>
                    <a:pt x="48" y="47"/>
                    <a:pt x="47" y="46"/>
                    <a:pt x="46" y="45"/>
                  </a:cubicBezTo>
                  <a:cubicBezTo>
                    <a:pt x="45" y="45"/>
                    <a:pt x="45" y="45"/>
                    <a:pt x="45" y="44"/>
                  </a:cubicBezTo>
                  <a:cubicBezTo>
                    <a:pt x="45" y="43"/>
                    <a:pt x="46" y="43"/>
                    <a:pt x="46" y="43"/>
                  </a:cubicBezTo>
                  <a:cubicBezTo>
                    <a:pt x="49" y="43"/>
                    <a:pt x="51" y="40"/>
                    <a:pt x="51" y="38"/>
                  </a:cubicBezTo>
                  <a:cubicBezTo>
                    <a:pt x="50" y="36"/>
                    <a:pt x="50" y="35"/>
                    <a:pt x="49" y="34"/>
                  </a:cubicBezTo>
                  <a:cubicBezTo>
                    <a:pt x="48" y="34"/>
                    <a:pt x="48" y="33"/>
                    <a:pt x="48" y="33"/>
                  </a:cubicBezTo>
                  <a:cubicBezTo>
                    <a:pt x="48" y="32"/>
                    <a:pt x="49" y="32"/>
                    <a:pt x="49" y="32"/>
                  </a:cubicBezTo>
                  <a:cubicBezTo>
                    <a:pt x="51" y="31"/>
                    <a:pt x="53" y="29"/>
                    <a:pt x="53" y="27"/>
                  </a:cubicBezTo>
                  <a:cubicBezTo>
                    <a:pt x="53" y="24"/>
                    <a:pt x="50" y="22"/>
                    <a:pt x="48" y="22"/>
                  </a:cubicBezTo>
                  <a:cubicBezTo>
                    <a:pt x="30" y="23"/>
                    <a:pt x="30" y="23"/>
                    <a:pt x="30" y="23"/>
                  </a:cubicBezTo>
                  <a:cubicBezTo>
                    <a:pt x="29" y="23"/>
                    <a:pt x="28" y="23"/>
                    <a:pt x="28" y="22"/>
                  </a:cubicBezTo>
                  <a:cubicBezTo>
                    <a:pt x="27" y="8"/>
                    <a:pt x="27" y="8"/>
                    <a:pt x="27" y="8"/>
                  </a:cubicBezTo>
                  <a:cubicBezTo>
                    <a:pt x="27" y="5"/>
                    <a:pt x="25" y="3"/>
                    <a:pt x="22" y="3"/>
                  </a:cubicBezTo>
                  <a:cubicBezTo>
                    <a:pt x="19" y="3"/>
                    <a:pt x="17" y="6"/>
                    <a:pt x="17" y="8"/>
                  </a:cubicBezTo>
                  <a:cubicBezTo>
                    <a:pt x="18" y="16"/>
                    <a:pt x="18" y="16"/>
                    <a:pt x="18" y="16"/>
                  </a:cubicBezTo>
                  <a:cubicBezTo>
                    <a:pt x="18" y="21"/>
                    <a:pt x="14" y="24"/>
                    <a:pt x="10" y="24"/>
                  </a:cubicBezTo>
                  <a:close/>
                </a:path>
              </a:pathLst>
            </a:custGeom>
            <a:solidFill>
              <a:srgbClr val="D0D8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gn="l" defTabSz="1086602" rtl="0"/>
              <a:endParaRPr lang="th-TH" sz="3350">
                <a:solidFill>
                  <a:prstClr val="black"/>
                </a:solidFill>
                <a:latin typeface="Calibri"/>
                <a:cs typeface="Cordia New" panose="020B0304020202020204" pitchFamily="34" charset="-34"/>
              </a:endParaRPr>
            </a:p>
          </p:txBody>
        </p:sp>
        <p:sp>
          <p:nvSpPr>
            <p:cNvPr id="40" name="Freeform 510"/>
            <p:cNvSpPr>
              <a:spLocks noEditPoints="1"/>
            </p:cNvSpPr>
            <p:nvPr/>
          </p:nvSpPr>
          <p:spPr bwMode="auto">
            <a:xfrm>
              <a:off x="11684837" y="6798113"/>
              <a:ext cx="153381" cy="153381"/>
            </a:xfrm>
            <a:custGeom>
              <a:avLst/>
              <a:gdLst>
                <a:gd name="T0" fmla="*/ 5 w 10"/>
                <a:gd name="T1" fmla="*/ 10 h 10"/>
                <a:gd name="T2" fmla="*/ 0 w 10"/>
                <a:gd name="T3" fmla="*/ 5 h 10"/>
                <a:gd name="T4" fmla="*/ 2 w 10"/>
                <a:gd name="T5" fmla="*/ 2 h 10"/>
                <a:gd name="T6" fmla="*/ 5 w 10"/>
                <a:gd name="T7" fmla="*/ 0 h 10"/>
                <a:gd name="T8" fmla="*/ 10 w 10"/>
                <a:gd name="T9" fmla="*/ 4 h 10"/>
                <a:gd name="T10" fmla="*/ 5 w 10"/>
                <a:gd name="T11" fmla="*/ 10 h 10"/>
                <a:gd name="T12" fmla="*/ 5 w 10"/>
                <a:gd name="T13" fmla="*/ 2 h 10"/>
                <a:gd name="T14" fmla="*/ 5 w 10"/>
                <a:gd name="T15" fmla="*/ 2 h 10"/>
                <a:gd name="T16" fmla="*/ 3 w 10"/>
                <a:gd name="T17" fmla="*/ 3 h 10"/>
                <a:gd name="T18" fmla="*/ 3 w 10"/>
                <a:gd name="T19" fmla="*/ 5 h 10"/>
                <a:gd name="T20" fmla="*/ 5 w 10"/>
                <a:gd name="T21" fmla="*/ 7 h 10"/>
                <a:gd name="T22" fmla="*/ 5 w 10"/>
                <a:gd name="T23" fmla="*/ 7 h 10"/>
                <a:gd name="T24" fmla="*/ 7 w 10"/>
                <a:gd name="T25" fmla="*/ 5 h 10"/>
                <a:gd name="T26" fmla="*/ 5 w 10"/>
                <a:gd name="T27"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 h="10">
                  <a:moveTo>
                    <a:pt x="5" y="10"/>
                  </a:moveTo>
                  <a:cubicBezTo>
                    <a:pt x="3" y="10"/>
                    <a:pt x="0" y="8"/>
                    <a:pt x="0" y="5"/>
                  </a:cubicBezTo>
                  <a:cubicBezTo>
                    <a:pt x="0" y="4"/>
                    <a:pt x="1" y="3"/>
                    <a:pt x="2" y="2"/>
                  </a:cubicBezTo>
                  <a:cubicBezTo>
                    <a:pt x="2" y="1"/>
                    <a:pt x="4" y="0"/>
                    <a:pt x="5" y="0"/>
                  </a:cubicBezTo>
                  <a:cubicBezTo>
                    <a:pt x="7" y="0"/>
                    <a:pt x="10" y="2"/>
                    <a:pt x="10" y="4"/>
                  </a:cubicBezTo>
                  <a:cubicBezTo>
                    <a:pt x="10" y="7"/>
                    <a:pt x="8" y="9"/>
                    <a:pt x="5" y="10"/>
                  </a:cubicBezTo>
                  <a:close/>
                  <a:moveTo>
                    <a:pt x="5" y="2"/>
                  </a:moveTo>
                  <a:cubicBezTo>
                    <a:pt x="5" y="2"/>
                    <a:pt x="5" y="2"/>
                    <a:pt x="5" y="2"/>
                  </a:cubicBezTo>
                  <a:cubicBezTo>
                    <a:pt x="4" y="3"/>
                    <a:pt x="4" y="3"/>
                    <a:pt x="3" y="3"/>
                  </a:cubicBezTo>
                  <a:cubicBezTo>
                    <a:pt x="3" y="4"/>
                    <a:pt x="3" y="4"/>
                    <a:pt x="3" y="5"/>
                  </a:cubicBezTo>
                  <a:cubicBezTo>
                    <a:pt x="3" y="6"/>
                    <a:pt x="4" y="7"/>
                    <a:pt x="5" y="7"/>
                  </a:cubicBezTo>
                  <a:cubicBezTo>
                    <a:pt x="5" y="7"/>
                    <a:pt x="5" y="7"/>
                    <a:pt x="5" y="7"/>
                  </a:cubicBezTo>
                  <a:cubicBezTo>
                    <a:pt x="7" y="7"/>
                    <a:pt x="7" y="6"/>
                    <a:pt x="7" y="5"/>
                  </a:cubicBezTo>
                  <a:cubicBezTo>
                    <a:pt x="7" y="3"/>
                    <a:pt x="6" y="2"/>
                    <a:pt x="5" y="2"/>
                  </a:cubicBezTo>
                  <a:close/>
                </a:path>
              </a:pathLst>
            </a:custGeom>
            <a:solidFill>
              <a:srgbClr val="D0D8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gn="l" defTabSz="1086602" rtl="0"/>
              <a:endParaRPr lang="th-TH" sz="3350">
                <a:solidFill>
                  <a:prstClr val="black"/>
                </a:solidFill>
                <a:latin typeface="Calibri"/>
                <a:cs typeface="Cordia New" panose="020B0304020202020204" pitchFamily="34" charset="-34"/>
              </a:endParaRPr>
            </a:p>
          </p:txBody>
        </p:sp>
        <p:sp>
          <p:nvSpPr>
            <p:cNvPr id="41" name="Freeform 511"/>
            <p:cNvSpPr>
              <a:spLocks noEditPoints="1"/>
            </p:cNvSpPr>
            <p:nvPr/>
          </p:nvSpPr>
          <p:spPr bwMode="auto">
            <a:xfrm>
              <a:off x="8923973" y="6552703"/>
              <a:ext cx="1288403" cy="1290960"/>
            </a:xfrm>
            <a:custGeom>
              <a:avLst/>
              <a:gdLst>
                <a:gd name="T0" fmla="*/ 37 w 84"/>
                <a:gd name="T1" fmla="*/ 84 h 84"/>
                <a:gd name="T2" fmla="*/ 22 w 84"/>
                <a:gd name="T3" fmla="*/ 70 h 84"/>
                <a:gd name="T4" fmla="*/ 9 w 84"/>
                <a:gd name="T5" fmla="*/ 69 h 84"/>
                <a:gd name="T6" fmla="*/ 8 w 84"/>
                <a:gd name="T7" fmla="*/ 48 h 84"/>
                <a:gd name="T8" fmla="*/ 10 w 84"/>
                <a:gd name="T9" fmla="*/ 30 h 84"/>
                <a:gd name="T10" fmla="*/ 15 w 84"/>
                <a:gd name="T11" fmla="*/ 10 h 84"/>
                <a:gd name="T12" fmla="*/ 28 w 84"/>
                <a:gd name="T13" fmla="*/ 11 h 84"/>
                <a:gd name="T14" fmla="*/ 46 w 84"/>
                <a:gd name="T15" fmla="*/ 1 h 84"/>
                <a:gd name="T16" fmla="*/ 62 w 84"/>
                <a:gd name="T17" fmla="*/ 14 h 84"/>
                <a:gd name="T18" fmla="*/ 74 w 84"/>
                <a:gd name="T19" fmla="*/ 16 h 84"/>
                <a:gd name="T20" fmla="*/ 76 w 84"/>
                <a:gd name="T21" fmla="*/ 37 h 84"/>
                <a:gd name="T22" fmla="*/ 74 w 84"/>
                <a:gd name="T23" fmla="*/ 55 h 84"/>
                <a:gd name="T24" fmla="*/ 68 w 84"/>
                <a:gd name="T25" fmla="*/ 75 h 84"/>
                <a:gd name="T26" fmla="*/ 56 w 84"/>
                <a:gd name="T27" fmla="*/ 74 h 84"/>
                <a:gd name="T28" fmla="*/ 38 w 84"/>
                <a:gd name="T29" fmla="*/ 84 h 84"/>
                <a:gd name="T30" fmla="*/ 23 w 84"/>
                <a:gd name="T31" fmla="*/ 67 h 84"/>
                <a:gd name="T32" fmla="*/ 33 w 84"/>
                <a:gd name="T33" fmla="*/ 73 h 84"/>
                <a:gd name="T34" fmla="*/ 44 w 84"/>
                <a:gd name="T35" fmla="*/ 74 h 84"/>
                <a:gd name="T36" fmla="*/ 55 w 84"/>
                <a:gd name="T37" fmla="*/ 70 h 84"/>
                <a:gd name="T38" fmla="*/ 66 w 84"/>
                <a:gd name="T39" fmla="*/ 72 h 84"/>
                <a:gd name="T40" fmla="*/ 66 w 84"/>
                <a:gd name="T41" fmla="*/ 61 h 84"/>
                <a:gd name="T42" fmla="*/ 72 w 84"/>
                <a:gd name="T43" fmla="*/ 51 h 84"/>
                <a:gd name="T44" fmla="*/ 73 w 84"/>
                <a:gd name="T45" fmla="*/ 40 h 84"/>
                <a:gd name="T46" fmla="*/ 70 w 84"/>
                <a:gd name="T47" fmla="*/ 29 h 84"/>
                <a:gd name="T48" fmla="*/ 71 w 84"/>
                <a:gd name="T49" fmla="*/ 18 h 84"/>
                <a:gd name="T50" fmla="*/ 62 w 84"/>
                <a:gd name="T51" fmla="*/ 18 h 84"/>
                <a:gd name="T52" fmla="*/ 52 w 84"/>
                <a:gd name="T53" fmla="*/ 13 h 84"/>
                <a:gd name="T54" fmla="*/ 46 w 84"/>
                <a:gd name="T55" fmla="*/ 4 h 84"/>
                <a:gd name="T56" fmla="*/ 38 w 84"/>
                <a:gd name="T57" fmla="*/ 12 h 84"/>
                <a:gd name="T58" fmla="*/ 27 w 84"/>
                <a:gd name="T59" fmla="*/ 14 h 84"/>
                <a:gd name="T60" fmla="*/ 17 w 84"/>
                <a:gd name="T61" fmla="*/ 22 h 84"/>
                <a:gd name="T62" fmla="*/ 12 w 84"/>
                <a:gd name="T63" fmla="*/ 32 h 84"/>
                <a:gd name="T64" fmla="*/ 4 w 84"/>
                <a:gd name="T65" fmla="*/ 38 h 84"/>
                <a:gd name="T66" fmla="*/ 11 w 84"/>
                <a:gd name="T67" fmla="*/ 46 h 84"/>
                <a:gd name="T68" fmla="*/ 14 w 84"/>
                <a:gd name="T69" fmla="*/ 57 h 84"/>
                <a:gd name="T70" fmla="*/ 16 w 84"/>
                <a:gd name="T71" fmla="*/ 68 h 84"/>
                <a:gd name="T72" fmla="*/ 22 w 84"/>
                <a:gd name="T73" fmla="*/ 67 h 84"/>
                <a:gd name="T74" fmla="*/ 23 w 84"/>
                <a:gd name="T75" fmla="*/ 57 h 84"/>
                <a:gd name="T76" fmla="*/ 27 w 84"/>
                <a:gd name="T77" fmla="*/ 24 h 84"/>
                <a:gd name="T78" fmla="*/ 60 w 84"/>
                <a:gd name="T79" fmla="*/ 27 h 84"/>
                <a:gd name="T80" fmla="*/ 57 w 84"/>
                <a:gd name="T81" fmla="*/ 61 h 84"/>
                <a:gd name="T82" fmla="*/ 42 w 84"/>
                <a:gd name="T83" fmla="*/ 22 h 84"/>
                <a:gd name="T84" fmla="*/ 21 w 84"/>
                <a:gd name="T85" fmla="*/ 40 h 84"/>
                <a:gd name="T86" fmla="*/ 42 w 84"/>
                <a:gd name="T87" fmla="*/ 63 h 84"/>
                <a:gd name="T88" fmla="*/ 62 w 84"/>
                <a:gd name="T89" fmla="*/ 44 h 84"/>
                <a:gd name="T90" fmla="*/ 42 w 84"/>
                <a:gd name="T91" fmla="*/ 2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4" h="84">
                  <a:moveTo>
                    <a:pt x="38" y="84"/>
                  </a:moveTo>
                  <a:cubicBezTo>
                    <a:pt x="38" y="84"/>
                    <a:pt x="38" y="84"/>
                    <a:pt x="37" y="84"/>
                  </a:cubicBezTo>
                  <a:cubicBezTo>
                    <a:pt x="33" y="83"/>
                    <a:pt x="31" y="79"/>
                    <a:pt x="30" y="74"/>
                  </a:cubicBezTo>
                  <a:cubicBezTo>
                    <a:pt x="27" y="73"/>
                    <a:pt x="24" y="72"/>
                    <a:pt x="22" y="70"/>
                  </a:cubicBezTo>
                  <a:cubicBezTo>
                    <a:pt x="20" y="71"/>
                    <a:pt x="18" y="71"/>
                    <a:pt x="16" y="71"/>
                  </a:cubicBezTo>
                  <a:cubicBezTo>
                    <a:pt x="13" y="71"/>
                    <a:pt x="11" y="70"/>
                    <a:pt x="9" y="69"/>
                  </a:cubicBezTo>
                  <a:cubicBezTo>
                    <a:pt x="7" y="65"/>
                    <a:pt x="8" y="60"/>
                    <a:pt x="10" y="56"/>
                  </a:cubicBezTo>
                  <a:cubicBezTo>
                    <a:pt x="9" y="54"/>
                    <a:pt x="8" y="51"/>
                    <a:pt x="8" y="48"/>
                  </a:cubicBezTo>
                  <a:cubicBezTo>
                    <a:pt x="4" y="46"/>
                    <a:pt x="0" y="42"/>
                    <a:pt x="0" y="38"/>
                  </a:cubicBezTo>
                  <a:cubicBezTo>
                    <a:pt x="1" y="34"/>
                    <a:pt x="5" y="31"/>
                    <a:pt x="10" y="30"/>
                  </a:cubicBezTo>
                  <a:cubicBezTo>
                    <a:pt x="11" y="27"/>
                    <a:pt x="12" y="25"/>
                    <a:pt x="14" y="22"/>
                  </a:cubicBezTo>
                  <a:cubicBezTo>
                    <a:pt x="13" y="18"/>
                    <a:pt x="12" y="13"/>
                    <a:pt x="15" y="10"/>
                  </a:cubicBezTo>
                  <a:cubicBezTo>
                    <a:pt x="17" y="9"/>
                    <a:pt x="18" y="9"/>
                    <a:pt x="20" y="9"/>
                  </a:cubicBezTo>
                  <a:cubicBezTo>
                    <a:pt x="22" y="9"/>
                    <a:pt x="25" y="9"/>
                    <a:pt x="28" y="11"/>
                  </a:cubicBezTo>
                  <a:cubicBezTo>
                    <a:pt x="30" y="10"/>
                    <a:pt x="33" y="9"/>
                    <a:pt x="36" y="8"/>
                  </a:cubicBezTo>
                  <a:cubicBezTo>
                    <a:pt x="38" y="5"/>
                    <a:pt x="42" y="0"/>
                    <a:pt x="46" y="1"/>
                  </a:cubicBezTo>
                  <a:cubicBezTo>
                    <a:pt x="50" y="1"/>
                    <a:pt x="53" y="6"/>
                    <a:pt x="54" y="10"/>
                  </a:cubicBezTo>
                  <a:cubicBezTo>
                    <a:pt x="57" y="11"/>
                    <a:pt x="59" y="13"/>
                    <a:pt x="62" y="14"/>
                  </a:cubicBezTo>
                  <a:cubicBezTo>
                    <a:pt x="64" y="14"/>
                    <a:pt x="66" y="13"/>
                    <a:pt x="68" y="13"/>
                  </a:cubicBezTo>
                  <a:cubicBezTo>
                    <a:pt x="71" y="13"/>
                    <a:pt x="73" y="14"/>
                    <a:pt x="74" y="16"/>
                  </a:cubicBezTo>
                  <a:cubicBezTo>
                    <a:pt x="77" y="19"/>
                    <a:pt x="75" y="24"/>
                    <a:pt x="73" y="28"/>
                  </a:cubicBezTo>
                  <a:cubicBezTo>
                    <a:pt x="74" y="31"/>
                    <a:pt x="75" y="34"/>
                    <a:pt x="76" y="37"/>
                  </a:cubicBezTo>
                  <a:cubicBezTo>
                    <a:pt x="80" y="39"/>
                    <a:pt x="84" y="42"/>
                    <a:pt x="83" y="47"/>
                  </a:cubicBezTo>
                  <a:cubicBezTo>
                    <a:pt x="83" y="51"/>
                    <a:pt x="78" y="53"/>
                    <a:pt x="74" y="55"/>
                  </a:cubicBezTo>
                  <a:cubicBezTo>
                    <a:pt x="73" y="57"/>
                    <a:pt x="71" y="60"/>
                    <a:pt x="70" y="63"/>
                  </a:cubicBezTo>
                  <a:cubicBezTo>
                    <a:pt x="71" y="67"/>
                    <a:pt x="71" y="72"/>
                    <a:pt x="68" y="75"/>
                  </a:cubicBezTo>
                  <a:cubicBezTo>
                    <a:pt x="67" y="76"/>
                    <a:pt x="65" y="76"/>
                    <a:pt x="64" y="76"/>
                  </a:cubicBezTo>
                  <a:cubicBezTo>
                    <a:pt x="61" y="76"/>
                    <a:pt x="58" y="75"/>
                    <a:pt x="56" y="74"/>
                  </a:cubicBezTo>
                  <a:cubicBezTo>
                    <a:pt x="53" y="75"/>
                    <a:pt x="50" y="76"/>
                    <a:pt x="47" y="76"/>
                  </a:cubicBezTo>
                  <a:cubicBezTo>
                    <a:pt x="45" y="80"/>
                    <a:pt x="42" y="84"/>
                    <a:pt x="38" y="84"/>
                  </a:cubicBezTo>
                  <a:close/>
                  <a:moveTo>
                    <a:pt x="22" y="67"/>
                  </a:moveTo>
                  <a:cubicBezTo>
                    <a:pt x="22" y="67"/>
                    <a:pt x="23" y="67"/>
                    <a:pt x="23" y="67"/>
                  </a:cubicBezTo>
                  <a:cubicBezTo>
                    <a:pt x="26" y="69"/>
                    <a:pt x="28" y="70"/>
                    <a:pt x="32" y="72"/>
                  </a:cubicBezTo>
                  <a:cubicBezTo>
                    <a:pt x="32" y="72"/>
                    <a:pt x="33" y="72"/>
                    <a:pt x="33" y="73"/>
                  </a:cubicBezTo>
                  <a:cubicBezTo>
                    <a:pt x="34" y="77"/>
                    <a:pt x="36" y="80"/>
                    <a:pt x="38" y="80"/>
                  </a:cubicBezTo>
                  <a:cubicBezTo>
                    <a:pt x="40" y="81"/>
                    <a:pt x="43" y="78"/>
                    <a:pt x="44" y="74"/>
                  </a:cubicBezTo>
                  <a:cubicBezTo>
                    <a:pt x="45" y="73"/>
                    <a:pt x="45" y="73"/>
                    <a:pt x="46" y="73"/>
                  </a:cubicBezTo>
                  <a:cubicBezTo>
                    <a:pt x="49" y="73"/>
                    <a:pt x="52" y="72"/>
                    <a:pt x="55" y="70"/>
                  </a:cubicBezTo>
                  <a:cubicBezTo>
                    <a:pt x="56" y="70"/>
                    <a:pt x="56" y="70"/>
                    <a:pt x="57" y="70"/>
                  </a:cubicBezTo>
                  <a:cubicBezTo>
                    <a:pt x="60" y="73"/>
                    <a:pt x="64" y="73"/>
                    <a:pt x="66" y="72"/>
                  </a:cubicBezTo>
                  <a:cubicBezTo>
                    <a:pt x="68" y="71"/>
                    <a:pt x="68" y="67"/>
                    <a:pt x="66" y="63"/>
                  </a:cubicBezTo>
                  <a:cubicBezTo>
                    <a:pt x="66" y="62"/>
                    <a:pt x="66" y="62"/>
                    <a:pt x="66" y="61"/>
                  </a:cubicBezTo>
                  <a:cubicBezTo>
                    <a:pt x="68" y="59"/>
                    <a:pt x="70" y="56"/>
                    <a:pt x="71" y="53"/>
                  </a:cubicBezTo>
                  <a:cubicBezTo>
                    <a:pt x="71" y="52"/>
                    <a:pt x="72" y="52"/>
                    <a:pt x="72" y="51"/>
                  </a:cubicBezTo>
                  <a:cubicBezTo>
                    <a:pt x="76" y="50"/>
                    <a:pt x="80" y="48"/>
                    <a:pt x="80" y="46"/>
                  </a:cubicBezTo>
                  <a:cubicBezTo>
                    <a:pt x="80" y="44"/>
                    <a:pt x="77" y="41"/>
                    <a:pt x="73" y="40"/>
                  </a:cubicBezTo>
                  <a:cubicBezTo>
                    <a:pt x="73" y="39"/>
                    <a:pt x="73" y="39"/>
                    <a:pt x="72" y="38"/>
                  </a:cubicBezTo>
                  <a:cubicBezTo>
                    <a:pt x="72" y="35"/>
                    <a:pt x="71" y="32"/>
                    <a:pt x="70" y="29"/>
                  </a:cubicBezTo>
                  <a:cubicBezTo>
                    <a:pt x="69" y="28"/>
                    <a:pt x="69" y="28"/>
                    <a:pt x="70" y="27"/>
                  </a:cubicBezTo>
                  <a:cubicBezTo>
                    <a:pt x="72" y="24"/>
                    <a:pt x="73" y="20"/>
                    <a:pt x="71" y="18"/>
                  </a:cubicBezTo>
                  <a:cubicBezTo>
                    <a:pt x="71" y="17"/>
                    <a:pt x="69" y="17"/>
                    <a:pt x="68" y="17"/>
                  </a:cubicBezTo>
                  <a:cubicBezTo>
                    <a:pt x="66" y="17"/>
                    <a:pt x="64" y="17"/>
                    <a:pt x="62" y="18"/>
                  </a:cubicBezTo>
                  <a:cubicBezTo>
                    <a:pt x="62" y="18"/>
                    <a:pt x="61" y="18"/>
                    <a:pt x="61" y="18"/>
                  </a:cubicBezTo>
                  <a:cubicBezTo>
                    <a:pt x="58" y="16"/>
                    <a:pt x="55" y="14"/>
                    <a:pt x="52" y="13"/>
                  </a:cubicBezTo>
                  <a:cubicBezTo>
                    <a:pt x="51" y="13"/>
                    <a:pt x="51" y="12"/>
                    <a:pt x="51" y="12"/>
                  </a:cubicBezTo>
                  <a:cubicBezTo>
                    <a:pt x="50" y="8"/>
                    <a:pt x="48" y="4"/>
                    <a:pt x="46" y="4"/>
                  </a:cubicBezTo>
                  <a:cubicBezTo>
                    <a:pt x="44" y="4"/>
                    <a:pt x="41" y="7"/>
                    <a:pt x="39" y="11"/>
                  </a:cubicBezTo>
                  <a:cubicBezTo>
                    <a:pt x="39" y="11"/>
                    <a:pt x="38" y="12"/>
                    <a:pt x="38" y="12"/>
                  </a:cubicBezTo>
                  <a:cubicBezTo>
                    <a:pt x="34" y="12"/>
                    <a:pt x="31" y="13"/>
                    <a:pt x="28" y="14"/>
                  </a:cubicBezTo>
                  <a:cubicBezTo>
                    <a:pt x="28" y="15"/>
                    <a:pt x="27" y="15"/>
                    <a:pt x="27" y="14"/>
                  </a:cubicBezTo>
                  <a:cubicBezTo>
                    <a:pt x="23" y="12"/>
                    <a:pt x="19" y="11"/>
                    <a:pt x="18" y="13"/>
                  </a:cubicBezTo>
                  <a:cubicBezTo>
                    <a:pt x="16" y="14"/>
                    <a:pt x="16" y="18"/>
                    <a:pt x="17" y="22"/>
                  </a:cubicBezTo>
                  <a:cubicBezTo>
                    <a:pt x="18" y="22"/>
                    <a:pt x="18" y="23"/>
                    <a:pt x="17" y="23"/>
                  </a:cubicBezTo>
                  <a:cubicBezTo>
                    <a:pt x="15" y="26"/>
                    <a:pt x="14" y="29"/>
                    <a:pt x="12" y="32"/>
                  </a:cubicBezTo>
                  <a:cubicBezTo>
                    <a:pt x="12" y="33"/>
                    <a:pt x="12" y="33"/>
                    <a:pt x="11" y="33"/>
                  </a:cubicBezTo>
                  <a:cubicBezTo>
                    <a:pt x="7" y="34"/>
                    <a:pt x="4" y="36"/>
                    <a:pt x="4" y="38"/>
                  </a:cubicBezTo>
                  <a:cubicBezTo>
                    <a:pt x="3" y="40"/>
                    <a:pt x="6" y="43"/>
                    <a:pt x="10" y="45"/>
                  </a:cubicBezTo>
                  <a:cubicBezTo>
                    <a:pt x="11" y="45"/>
                    <a:pt x="11" y="46"/>
                    <a:pt x="11" y="46"/>
                  </a:cubicBezTo>
                  <a:cubicBezTo>
                    <a:pt x="11" y="50"/>
                    <a:pt x="12" y="53"/>
                    <a:pt x="14" y="56"/>
                  </a:cubicBezTo>
                  <a:cubicBezTo>
                    <a:pt x="14" y="56"/>
                    <a:pt x="14" y="57"/>
                    <a:pt x="14" y="57"/>
                  </a:cubicBezTo>
                  <a:cubicBezTo>
                    <a:pt x="11" y="61"/>
                    <a:pt x="11" y="65"/>
                    <a:pt x="12" y="66"/>
                  </a:cubicBezTo>
                  <a:cubicBezTo>
                    <a:pt x="13" y="67"/>
                    <a:pt x="14" y="68"/>
                    <a:pt x="16" y="68"/>
                  </a:cubicBezTo>
                  <a:cubicBezTo>
                    <a:pt x="17" y="68"/>
                    <a:pt x="19" y="67"/>
                    <a:pt x="21" y="67"/>
                  </a:cubicBezTo>
                  <a:cubicBezTo>
                    <a:pt x="21" y="67"/>
                    <a:pt x="22" y="67"/>
                    <a:pt x="22" y="67"/>
                  </a:cubicBezTo>
                  <a:close/>
                  <a:moveTo>
                    <a:pt x="42" y="66"/>
                  </a:moveTo>
                  <a:cubicBezTo>
                    <a:pt x="35" y="66"/>
                    <a:pt x="28" y="63"/>
                    <a:pt x="23" y="57"/>
                  </a:cubicBezTo>
                  <a:cubicBezTo>
                    <a:pt x="19" y="52"/>
                    <a:pt x="17" y="46"/>
                    <a:pt x="18" y="40"/>
                  </a:cubicBezTo>
                  <a:cubicBezTo>
                    <a:pt x="19" y="34"/>
                    <a:pt x="22" y="28"/>
                    <a:pt x="27" y="24"/>
                  </a:cubicBezTo>
                  <a:cubicBezTo>
                    <a:pt x="31" y="20"/>
                    <a:pt x="36" y="18"/>
                    <a:pt x="42" y="18"/>
                  </a:cubicBezTo>
                  <a:cubicBezTo>
                    <a:pt x="49" y="18"/>
                    <a:pt x="56" y="22"/>
                    <a:pt x="60" y="27"/>
                  </a:cubicBezTo>
                  <a:cubicBezTo>
                    <a:pt x="64" y="32"/>
                    <a:pt x="66" y="38"/>
                    <a:pt x="66" y="45"/>
                  </a:cubicBezTo>
                  <a:cubicBezTo>
                    <a:pt x="65" y="51"/>
                    <a:pt x="62" y="57"/>
                    <a:pt x="57" y="61"/>
                  </a:cubicBezTo>
                  <a:cubicBezTo>
                    <a:pt x="53" y="64"/>
                    <a:pt x="47" y="66"/>
                    <a:pt x="42" y="66"/>
                  </a:cubicBezTo>
                  <a:close/>
                  <a:moveTo>
                    <a:pt x="42" y="22"/>
                  </a:moveTo>
                  <a:cubicBezTo>
                    <a:pt x="37" y="22"/>
                    <a:pt x="32" y="23"/>
                    <a:pt x="29" y="26"/>
                  </a:cubicBezTo>
                  <a:cubicBezTo>
                    <a:pt x="24" y="30"/>
                    <a:pt x="22" y="35"/>
                    <a:pt x="21" y="40"/>
                  </a:cubicBezTo>
                  <a:cubicBezTo>
                    <a:pt x="21" y="46"/>
                    <a:pt x="22" y="51"/>
                    <a:pt x="26" y="55"/>
                  </a:cubicBezTo>
                  <a:cubicBezTo>
                    <a:pt x="30" y="60"/>
                    <a:pt x="36" y="63"/>
                    <a:pt x="42" y="63"/>
                  </a:cubicBezTo>
                  <a:cubicBezTo>
                    <a:pt x="46" y="63"/>
                    <a:pt x="51" y="61"/>
                    <a:pt x="55" y="58"/>
                  </a:cubicBezTo>
                  <a:cubicBezTo>
                    <a:pt x="59" y="55"/>
                    <a:pt x="62" y="50"/>
                    <a:pt x="62" y="44"/>
                  </a:cubicBezTo>
                  <a:cubicBezTo>
                    <a:pt x="63" y="39"/>
                    <a:pt x="61" y="34"/>
                    <a:pt x="58" y="29"/>
                  </a:cubicBezTo>
                  <a:cubicBezTo>
                    <a:pt x="54" y="25"/>
                    <a:pt x="48" y="22"/>
                    <a:pt x="42" y="22"/>
                  </a:cubicBezTo>
                  <a:close/>
                </a:path>
              </a:pathLst>
            </a:custGeom>
            <a:solidFill>
              <a:srgbClr val="D0D8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gn="l" defTabSz="1086602" rtl="0"/>
              <a:endParaRPr lang="th-TH" sz="3350">
                <a:solidFill>
                  <a:prstClr val="black"/>
                </a:solidFill>
                <a:latin typeface="Calibri"/>
                <a:cs typeface="Cordia New" panose="020B0304020202020204" pitchFamily="34" charset="-34"/>
              </a:endParaRPr>
            </a:p>
          </p:txBody>
        </p:sp>
        <p:sp>
          <p:nvSpPr>
            <p:cNvPr id="42" name="Freeform 512"/>
            <p:cNvSpPr>
              <a:spLocks noEditPoints="1"/>
            </p:cNvSpPr>
            <p:nvPr/>
          </p:nvSpPr>
          <p:spPr bwMode="auto">
            <a:xfrm>
              <a:off x="9368779" y="7028185"/>
              <a:ext cx="383453" cy="339996"/>
            </a:xfrm>
            <a:custGeom>
              <a:avLst/>
              <a:gdLst>
                <a:gd name="T0" fmla="*/ 13 w 25"/>
                <a:gd name="T1" fmla="*/ 22 h 22"/>
                <a:gd name="T2" fmla="*/ 13 w 25"/>
                <a:gd name="T3" fmla="*/ 22 h 22"/>
                <a:gd name="T4" fmla="*/ 4 w 25"/>
                <a:gd name="T5" fmla="*/ 18 h 22"/>
                <a:gd name="T6" fmla="*/ 6 w 25"/>
                <a:gd name="T7" fmla="*/ 3 h 22"/>
                <a:gd name="T8" fmla="*/ 13 w 25"/>
                <a:gd name="T9" fmla="*/ 0 h 22"/>
                <a:gd name="T10" fmla="*/ 21 w 25"/>
                <a:gd name="T11" fmla="*/ 4 h 22"/>
                <a:gd name="T12" fmla="*/ 20 w 25"/>
                <a:gd name="T13" fmla="*/ 20 h 22"/>
                <a:gd name="T14" fmla="*/ 13 w 25"/>
                <a:gd name="T15" fmla="*/ 22 h 22"/>
                <a:gd name="T16" fmla="*/ 13 w 25"/>
                <a:gd name="T17" fmla="*/ 4 h 22"/>
                <a:gd name="T18" fmla="*/ 8 w 25"/>
                <a:gd name="T19" fmla="*/ 5 h 22"/>
                <a:gd name="T20" fmla="*/ 7 w 25"/>
                <a:gd name="T21" fmla="*/ 16 h 22"/>
                <a:gd name="T22" fmla="*/ 13 w 25"/>
                <a:gd name="T23" fmla="*/ 19 h 22"/>
                <a:gd name="T24" fmla="*/ 18 w 25"/>
                <a:gd name="T25" fmla="*/ 17 h 22"/>
                <a:gd name="T26" fmla="*/ 19 w 25"/>
                <a:gd name="T27" fmla="*/ 7 h 22"/>
                <a:gd name="T28" fmla="*/ 13 w 25"/>
                <a:gd name="T29" fmla="*/ 4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2">
                  <a:moveTo>
                    <a:pt x="13" y="22"/>
                  </a:moveTo>
                  <a:cubicBezTo>
                    <a:pt x="13" y="22"/>
                    <a:pt x="13" y="22"/>
                    <a:pt x="13" y="22"/>
                  </a:cubicBezTo>
                  <a:cubicBezTo>
                    <a:pt x="9" y="22"/>
                    <a:pt x="6" y="21"/>
                    <a:pt x="4" y="18"/>
                  </a:cubicBezTo>
                  <a:cubicBezTo>
                    <a:pt x="0" y="14"/>
                    <a:pt x="1" y="7"/>
                    <a:pt x="6" y="3"/>
                  </a:cubicBezTo>
                  <a:cubicBezTo>
                    <a:pt x="8" y="1"/>
                    <a:pt x="10" y="0"/>
                    <a:pt x="13" y="0"/>
                  </a:cubicBezTo>
                  <a:cubicBezTo>
                    <a:pt x="16" y="0"/>
                    <a:pt x="19" y="2"/>
                    <a:pt x="21" y="4"/>
                  </a:cubicBezTo>
                  <a:cubicBezTo>
                    <a:pt x="25" y="9"/>
                    <a:pt x="24" y="16"/>
                    <a:pt x="20" y="20"/>
                  </a:cubicBezTo>
                  <a:cubicBezTo>
                    <a:pt x="18" y="21"/>
                    <a:pt x="15" y="22"/>
                    <a:pt x="13" y="22"/>
                  </a:cubicBezTo>
                  <a:close/>
                  <a:moveTo>
                    <a:pt x="13" y="4"/>
                  </a:moveTo>
                  <a:cubicBezTo>
                    <a:pt x="11" y="4"/>
                    <a:pt x="9" y="4"/>
                    <a:pt x="8" y="5"/>
                  </a:cubicBezTo>
                  <a:cubicBezTo>
                    <a:pt x="5" y="8"/>
                    <a:pt x="4" y="13"/>
                    <a:pt x="7" y="16"/>
                  </a:cubicBezTo>
                  <a:cubicBezTo>
                    <a:pt x="8" y="18"/>
                    <a:pt x="10" y="19"/>
                    <a:pt x="13" y="19"/>
                  </a:cubicBezTo>
                  <a:cubicBezTo>
                    <a:pt x="15" y="19"/>
                    <a:pt x="16" y="18"/>
                    <a:pt x="18" y="17"/>
                  </a:cubicBezTo>
                  <a:cubicBezTo>
                    <a:pt x="21" y="15"/>
                    <a:pt x="21" y="10"/>
                    <a:pt x="19" y="7"/>
                  </a:cubicBezTo>
                  <a:cubicBezTo>
                    <a:pt x="17" y="5"/>
                    <a:pt x="15" y="4"/>
                    <a:pt x="13" y="4"/>
                  </a:cubicBezTo>
                  <a:close/>
                </a:path>
              </a:pathLst>
            </a:custGeom>
            <a:solidFill>
              <a:srgbClr val="D0D8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gn="l" defTabSz="1086602" rtl="0"/>
              <a:endParaRPr lang="th-TH" sz="3350">
                <a:solidFill>
                  <a:prstClr val="black"/>
                </a:solidFill>
                <a:latin typeface="Calibri"/>
                <a:cs typeface="Cordia New" panose="020B0304020202020204" pitchFamily="34" charset="-34"/>
              </a:endParaRPr>
            </a:p>
          </p:txBody>
        </p:sp>
        <p:sp>
          <p:nvSpPr>
            <p:cNvPr id="43" name="Freeform 513"/>
            <p:cNvSpPr>
              <a:spLocks noEditPoints="1"/>
            </p:cNvSpPr>
            <p:nvPr/>
          </p:nvSpPr>
          <p:spPr bwMode="auto">
            <a:xfrm>
              <a:off x="8264434" y="8919888"/>
              <a:ext cx="705554" cy="692773"/>
            </a:xfrm>
            <a:custGeom>
              <a:avLst/>
              <a:gdLst>
                <a:gd name="T0" fmla="*/ 21 w 46"/>
                <a:gd name="T1" fmla="*/ 45 h 45"/>
                <a:gd name="T2" fmla="*/ 12 w 46"/>
                <a:gd name="T3" fmla="*/ 38 h 45"/>
                <a:gd name="T4" fmla="*/ 6 w 46"/>
                <a:gd name="T5" fmla="*/ 37 h 45"/>
                <a:gd name="T6" fmla="*/ 5 w 46"/>
                <a:gd name="T7" fmla="*/ 26 h 45"/>
                <a:gd name="T8" fmla="*/ 6 w 46"/>
                <a:gd name="T9" fmla="*/ 16 h 45"/>
                <a:gd name="T10" fmla="*/ 9 w 46"/>
                <a:gd name="T11" fmla="*/ 5 h 45"/>
                <a:gd name="T12" fmla="*/ 16 w 46"/>
                <a:gd name="T13" fmla="*/ 6 h 45"/>
                <a:gd name="T14" fmla="*/ 25 w 46"/>
                <a:gd name="T15" fmla="*/ 0 h 45"/>
                <a:gd name="T16" fmla="*/ 34 w 46"/>
                <a:gd name="T17" fmla="*/ 8 h 45"/>
                <a:gd name="T18" fmla="*/ 40 w 46"/>
                <a:gd name="T19" fmla="*/ 8 h 45"/>
                <a:gd name="T20" fmla="*/ 41 w 46"/>
                <a:gd name="T21" fmla="*/ 20 h 45"/>
                <a:gd name="T22" fmla="*/ 40 w 46"/>
                <a:gd name="T23" fmla="*/ 29 h 45"/>
                <a:gd name="T24" fmla="*/ 37 w 46"/>
                <a:gd name="T25" fmla="*/ 40 h 45"/>
                <a:gd name="T26" fmla="*/ 31 w 46"/>
                <a:gd name="T27" fmla="*/ 40 h 45"/>
                <a:gd name="T28" fmla="*/ 21 w 46"/>
                <a:gd name="T29" fmla="*/ 45 h 45"/>
                <a:gd name="T30" fmla="*/ 13 w 46"/>
                <a:gd name="T31" fmla="*/ 35 h 45"/>
                <a:gd name="T32" fmla="*/ 18 w 46"/>
                <a:gd name="T33" fmla="*/ 39 h 45"/>
                <a:gd name="T34" fmla="*/ 24 w 46"/>
                <a:gd name="T35" fmla="*/ 39 h 45"/>
                <a:gd name="T36" fmla="*/ 30 w 46"/>
                <a:gd name="T37" fmla="*/ 37 h 45"/>
                <a:gd name="T38" fmla="*/ 35 w 46"/>
                <a:gd name="T39" fmla="*/ 39 h 45"/>
                <a:gd name="T40" fmla="*/ 36 w 46"/>
                <a:gd name="T41" fmla="*/ 34 h 45"/>
                <a:gd name="T42" fmla="*/ 38 w 46"/>
                <a:gd name="T43" fmla="*/ 28 h 45"/>
                <a:gd name="T44" fmla="*/ 43 w 46"/>
                <a:gd name="T45" fmla="*/ 25 h 45"/>
                <a:gd name="T46" fmla="*/ 39 w 46"/>
                <a:gd name="T47" fmla="*/ 20 h 45"/>
                <a:gd name="T48" fmla="*/ 38 w 46"/>
                <a:gd name="T49" fmla="*/ 14 h 45"/>
                <a:gd name="T50" fmla="*/ 37 w 46"/>
                <a:gd name="T51" fmla="*/ 9 h 45"/>
                <a:gd name="T52" fmla="*/ 33 w 46"/>
                <a:gd name="T53" fmla="*/ 10 h 45"/>
                <a:gd name="T54" fmla="*/ 28 w 46"/>
                <a:gd name="T55" fmla="*/ 6 h 45"/>
                <a:gd name="T56" fmla="*/ 22 w 46"/>
                <a:gd name="T57" fmla="*/ 6 h 45"/>
                <a:gd name="T58" fmla="*/ 16 w 46"/>
                <a:gd name="T59" fmla="*/ 8 h 45"/>
                <a:gd name="T60" fmla="*/ 10 w 46"/>
                <a:gd name="T61" fmla="*/ 7 h 45"/>
                <a:gd name="T62" fmla="*/ 10 w 46"/>
                <a:gd name="T63" fmla="*/ 13 h 45"/>
                <a:gd name="T64" fmla="*/ 7 w 46"/>
                <a:gd name="T65" fmla="*/ 18 h 45"/>
                <a:gd name="T66" fmla="*/ 6 w 46"/>
                <a:gd name="T67" fmla="*/ 24 h 45"/>
                <a:gd name="T68" fmla="*/ 8 w 46"/>
                <a:gd name="T69" fmla="*/ 30 h 45"/>
                <a:gd name="T70" fmla="*/ 7 w 46"/>
                <a:gd name="T71" fmla="*/ 35 h 45"/>
                <a:gd name="T72" fmla="*/ 12 w 46"/>
                <a:gd name="T73" fmla="*/ 35 h 45"/>
                <a:gd name="T74" fmla="*/ 23 w 46"/>
                <a:gd name="T75" fmla="*/ 36 h 45"/>
                <a:gd name="T76" fmla="*/ 10 w 46"/>
                <a:gd name="T77" fmla="*/ 21 h 45"/>
                <a:gd name="T78" fmla="*/ 23 w 46"/>
                <a:gd name="T79" fmla="*/ 10 h 45"/>
                <a:gd name="T80" fmla="*/ 36 w 46"/>
                <a:gd name="T81" fmla="*/ 24 h 45"/>
                <a:gd name="T82" fmla="*/ 23 w 46"/>
                <a:gd name="T83" fmla="*/ 36 h 45"/>
                <a:gd name="T84" fmla="*/ 16 w 46"/>
                <a:gd name="T85" fmla="*/ 14 h 45"/>
                <a:gd name="T86" fmla="*/ 15 w 46"/>
                <a:gd name="T87" fmla="*/ 29 h 45"/>
                <a:gd name="T88" fmla="*/ 30 w 46"/>
                <a:gd name="T89" fmla="*/ 31 h 45"/>
                <a:gd name="T90" fmla="*/ 31 w 46"/>
                <a:gd name="T91" fmla="*/ 1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6" h="45">
                  <a:moveTo>
                    <a:pt x="21" y="45"/>
                  </a:moveTo>
                  <a:cubicBezTo>
                    <a:pt x="21" y="45"/>
                    <a:pt x="21" y="45"/>
                    <a:pt x="21" y="45"/>
                  </a:cubicBezTo>
                  <a:cubicBezTo>
                    <a:pt x="18" y="45"/>
                    <a:pt x="17" y="42"/>
                    <a:pt x="16" y="40"/>
                  </a:cubicBezTo>
                  <a:cubicBezTo>
                    <a:pt x="15" y="39"/>
                    <a:pt x="14" y="39"/>
                    <a:pt x="12" y="38"/>
                  </a:cubicBezTo>
                  <a:cubicBezTo>
                    <a:pt x="11" y="38"/>
                    <a:pt x="10" y="38"/>
                    <a:pt x="9" y="38"/>
                  </a:cubicBezTo>
                  <a:cubicBezTo>
                    <a:pt x="8" y="38"/>
                    <a:pt x="6" y="38"/>
                    <a:pt x="6" y="37"/>
                  </a:cubicBezTo>
                  <a:cubicBezTo>
                    <a:pt x="4" y="35"/>
                    <a:pt x="5" y="32"/>
                    <a:pt x="6" y="30"/>
                  </a:cubicBezTo>
                  <a:cubicBezTo>
                    <a:pt x="5" y="29"/>
                    <a:pt x="5" y="27"/>
                    <a:pt x="5" y="26"/>
                  </a:cubicBezTo>
                  <a:cubicBezTo>
                    <a:pt x="3" y="25"/>
                    <a:pt x="0" y="23"/>
                    <a:pt x="1" y="20"/>
                  </a:cubicBezTo>
                  <a:cubicBezTo>
                    <a:pt x="1" y="18"/>
                    <a:pt x="3" y="17"/>
                    <a:pt x="6" y="16"/>
                  </a:cubicBezTo>
                  <a:cubicBezTo>
                    <a:pt x="6" y="14"/>
                    <a:pt x="7" y="13"/>
                    <a:pt x="8" y="12"/>
                  </a:cubicBezTo>
                  <a:cubicBezTo>
                    <a:pt x="7" y="10"/>
                    <a:pt x="7" y="7"/>
                    <a:pt x="9" y="5"/>
                  </a:cubicBezTo>
                  <a:cubicBezTo>
                    <a:pt x="10" y="5"/>
                    <a:pt x="10" y="4"/>
                    <a:pt x="11" y="4"/>
                  </a:cubicBezTo>
                  <a:cubicBezTo>
                    <a:pt x="13" y="4"/>
                    <a:pt x="14" y="5"/>
                    <a:pt x="16" y="6"/>
                  </a:cubicBezTo>
                  <a:cubicBezTo>
                    <a:pt x="17" y="5"/>
                    <a:pt x="18" y="5"/>
                    <a:pt x="20" y="4"/>
                  </a:cubicBezTo>
                  <a:cubicBezTo>
                    <a:pt x="21" y="2"/>
                    <a:pt x="23" y="0"/>
                    <a:pt x="25" y="0"/>
                  </a:cubicBezTo>
                  <a:cubicBezTo>
                    <a:pt x="28" y="1"/>
                    <a:pt x="29" y="3"/>
                    <a:pt x="30" y="5"/>
                  </a:cubicBezTo>
                  <a:cubicBezTo>
                    <a:pt x="31" y="6"/>
                    <a:pt x="33" y="7"/>
                    <a:pt x="34" y="8"/>
                  </a:cubicBezTo>
                  <a:cubicBezTo>
                    <a:pt x="35" y="7"/>
                    <a:pt x="36" y="7"/>
                    <a:pt x="37" y="7"/>
                  </a:cubicBezTo>
                  <a:cubicBezTo>
                    <a:pt x="38" y="7"/>
                    <a:pt x="40" y="7"/>
                    <a:pt x="40" y="8"/>
                  </a:cubicBezTo>
                  <a:cubicBezTo>
                    <a:pt x="42" y="10"/>
                    <a:pt x="41" y="13"/>
                    <a:pt x="40" y="15"/>
                  </a:cubicBezTo>
                  <a:cubicBezTo>
                    <a:pt x="41" y="17"/>
                    <a:pt x="41" y="18"/>
                    <a:pt x="41" y="20"/>
                  </a:cubicBezTo>
                  <a:cubicBezTo>
                    <a:pt x="43" y="21"/>
                    <a:pt x="46" y="23"/>
                    <a:pt x="45" y="25"/>
                  </a:cubicBezTo>
                  <a:cubicBezTo>
                    <a:pt x="45" y="27"/>
                    <a:pt x="43" y="29"/>
                    <a:pt x="40" y="29"/>
                  </a:cubicBezTo>
                  <a:cubicBezTo>
                    <a:pt x="40" y="31"/>
                    <a:pt x="39" y="32"/>
                    <a:pt x="38" y="33"/>
                  </a:cubicBezTo>
                  <a:cubicBezTo>
                    <a:pt x="39" y="36"/>
                    <a:pt x="39" y="39"/>
                    <a:pt x="37" y="40"/>
                  </a:cubicBezTo>
                  <a:cubicBezTo>
                    <a:pt x="37" y="41"/>
                    <a:pt x="36" y="41"/>
                    <a:pt x="35" y="41"/>
                  </a:cubicBezTo>
                  <a:cubicBezTo>
                    <a:pt x="33" y="41"/>
                    <a:pt x="32" y="40"/>
                    <a:pt x="31" y="40"/>
                  </a:cubicBezTo>
                  <a:cubicBezTo>
                    <a:pt x="29" y="40"/>
                    <a:pt x="28" y="41"/>
                    <a:pt x="26" y="41"/>
                  </a:cubicBezTo>
                  <a:cubicBezTo>
                    <a:pt x="25" y="43"/>
                    <a:pt x="23" y="45"/>
                    <a:pt x="21" y="45"/>
                  </a:cubicBezTo>
                  <a:close/>
                  <a:moveTo>
                    <a:pt x="12" y="35"/>
                  </a:moveTo>
                  <a:cubicBezTo>
                    <a:pt x="13" y="35"/>
                    <a:pt x="13" y="35"/>
                    <a:pt x="13" y="35"/>
                  </a:cubicBezTo>
                  <a:cubicBezTo>
                    <a:pt x="15" y="37"/>
                    <a:pt x="16" y="37"/>
                    <a:pt x="18" y="38"/>
                  </a:cubicBezTo>
                  <a:cubicBezTo>
                    <a:pt x="18" y="38"/>
                    <a:pt x="18" y="38"/>
                    <a:pt x="18" y="39"/>
                  </a:cubicBezTo>
                  <a:cubicBezTo>
                    <a:pt x="19" y="41"/>
                    <a:pt x="20" y="43"/>
                    <a:pt x="21" y="43"/>
                  </a:cubicBezTo>
                  <a:cubicBezTo>
                    <a:pt x="22" y="43"/>
                    <a:pt x="23" y="41"/>
                    <a:pt x="24" y="39"/>
                  </a:cubicBezTo>
                  <a:cubicBezTo>
                    <a:pt x="24" y="39"/>
                    <a:pt x="25" y="39"/>
                    <a:pt x="25" y="39"/>
                  </a:cubicBezTo>
                  <a:cubicBezTo>
                    <a:pt x="27" y="38"/>
                    <a:pt x="29" y="38"/>
                    <a:pt x="30" y="37"/>
                  </a:cubicBezTo>
                  <a:cubicBezTo>
                    <a:pt x="30" y="37"/>
                    <a:pt x="31" y="37"/>
                    <a:pt x="31" y="37"/>
                  </a:cubicBezTo>
                  <a:cubicBezTo>
                    <a:pt x="32" y="38"/>
                    <a:pt x="34" y="39"/>
                    <a:pt x="35" y="39"/>
                  </a:cubicBezTo>
                  <a:cubicBezTo>
                    <a:pt x="35" y="39"/>
                    <a:pt x="36" y="38"/>
                    <a:pt x="36" y="38"/>
                  </a:cubicBezTo>
                  <a:cubicBezTo>
                    <a:pt x="36" y="38"/>
                    <a:pt x="37" y="36"/>
                    <a:pt x="36" y="34"/>
                  </a:cubicBezTo>
                  <a:cubicBezTo>
                    <a:pt x="36" y="33"/>
                    <a:pt x="36" y="33"/>
                    <a:pt x="36" y="32"/>
                  </a:cubicBezTo>
                  <a:cubicBezTo>
                    <a:pt x="37" y="31"/>
                    <a:pt x="38" y="30"/>
                    <a:pt x="38" y="28"/>
                  </a:cubicBezTo>
                  <a:cubicBezTo>
                    <a:pt x="38" y="28"/>
                    <a:pt x="39" y="27"/>
                    <a:pt x="39" y="27"/>
                  </a:cubicBezTo>
                  <a:cubicBezTo>
                    <a:pt x="41" y="27"/>
                    <a:pt x="43" y="26"/>
                    <a:pt x="43" y="25"/>
                  </a:cubicBezTo>
                  <a:cubicBezTo>
                    <a:pt x="43" y="24"/>
                    <a:pt x="42" y="22"/>
                    <a:pt x="40" y="21"/>
                  </a:cubicBezTo>
                  <a:cubicBezTo>
                    <a:pt x="39" y="21"/>
                    <a:pt x="39" y="21"/>
                    <a:pt x="39" y="20"/>
                  </a:cubicBezTo>
                  <a:cubicBezTo>
                    <a:pt x="39" y="19"/>
                    <a:pt x="38" y="17"/>
                    <a:pt x="38" y="16"/>
                  </a:cubicBezTo>
                  <a:cubicBezTo>
                    <a:pt x="37" y="15"/>
                    <a:pt x="37" y="15"/>
                    <a:pt x="38" y="14"/>
                  </a:cubicBezTo>
                  <a:cubicBezTo>
                    <a:pt x="39" y="13"/>
                    <a:pt x="39" y="11"/>
                    <a:pt x="39" y="10"/>
                  </a:cubicBezTo>
                  <a:cubicBezTo>
                    <a:pt x="38" y="10"/>
                    <a:pt x="38" y="9"/>
                    <a:pt x="37" y="9"/>
                  </a:cubicBezTo>
                  <a:cubicBezTo>
                    <a:pt x="36" y="9"/>
                    <a:pt x="35" y="10"/>
                    <a:pt x="34" y="10"/>
                  </a:cubicBezTo>
                  <a:cubicBezTo>
                    <a:pt x="34" y="10"/>
                    <a:pt x="33" y="10"/>
                    <a:pt x="33" y="10"/>
                  </a:cubicBezTo>
                  <a:cubicBezTo>
                    <a:pt x="32" y="9"/>
                    <a:pt x="30" y="8"/>
                    <a:pt x="28" y="7"/>
                  </a:cubicBezTo>
                  <a:cubicBezTo>
                    <a:pt x="28" y="7"/>
                    <a:pt x="28" y="7"/>
                    <a:pt x="28" y="6"/>
                  </a:cubicBezTo>
                  <a:cubicBezTo>
                    <a:pt x="27" y="4"/>
                    <a:pt x="26" y="3"/>
                    <a:pt x="25" y="3"/>
                  </a:cubicBezTo>
                  <a:cubicBezTo>
                    <a:pt x="24" y="2"/>
                    <a:pt x="23" y="4"/>
                    <a:pt x="22" y="6"/>
                  </a:cubicBezTo>
                  <a:cubicBezTo>
                    <a:pt x="22" y="6"/>
                    <a:pt x="21" y="6"/>
                    <a:pt x="21" y="7"/>
                  </a:cubicBezTo>
                  <a:cubicBezTo>
                    <a:pt x="19" y="7"/>
                    <a:pt x="18" y="7"/>
                    <a:pt x="16" y="8"/>
                  </a:cubicBezTo>
                  <a:cubicBezTo>
                    <a:pt x="16" y="8"/>
                    <a:pt x="15" y="8"/>
                    <a:pt x="15" y="8"/>
                  </a:cubicBezTo>
                  <a:cubicBezTo>
                    <a:pt x="13" y="7"/>
                    <a:pt x="11" y="6"/>
                    <a:pt x="10" y="7"/>
                  </a:cubicBezTo>
                  <a:cubicBezTo>
                    <a:pt x="10" y="8"/>
                    <a:pt x="10" y="10"/>
                    <a:pt x="10" y="12"/>
                  </a:cubicBezTo>
                  <a:cubicBezTo>
                    <a:pt x="10" y="12"/>
                    <a:pt x="10" y="12"/>
                    <a:pt x="10" y="13"/>
                  </a:cubicBezTo>
                  <a:cubicBezTo>
                    <a:pt x="9" y="14"/>
                    <a:pt x="8" y="16"/>
                    <a:pt x="8" y="17"/>
                  </a:cubicBezTo>
                  <a:cubicBezTo>
                    <a:pt x="8" y="18"/>
                    <a:pt x="7" y="18"/>
                    <a:pt x="7" y="18"/>
                  </a:cubicBezTo>
                  <a:cubicBezTo>
                    <a:pt x="5" y="18"/>
                    <a:pt x="3" y="20"/>
                    <a:pt x="3" y="21"/>
                  </a:cubicBezTo>
                  <a:cubicBezTo>
                    <a:pt x="3" y="22"/>
                    <a:pt x="4" y="23"/>
                    <a:pt x="6" y="24"/>
                  </a:cubicBezTo>
                  <a:cubicBezTo>
                    <a:pt x="7" y="24"/>
                    <a:pt x="7" y="24"/>
                    <a:pt x="7" y="25"/>
                  </a:cubicBezTo>
                  <a:cubicBezTo>
                    <a:pt x="7" y="26"/>
                    <a:pt x="8" y="28"/>
                    <a:pt x="8" y="30"/>
                  </a:cubicBezTo>
                  <a:cubicBezTo>
                    <a:pt x="9" y="30"/>
                    <a:pt x="9" y="30"/>
                    <a:pt x="8" y="31"/>
                  </a:cubicBezTo>
                  <a:cubicBezTo>
                    <a:pt x="7" y="33"/>
                    <a:pt x="7" y="35"/>
                    <a:pt x="7" y="35"/>
                  </a:cubicBezTo>
                  <a:cubicBezTo>
                    <a:pt x="8" y="36"/>
                    <a:pt x="8" y="36"/>
                    <a:pt x="9" y="36"/>
                  </a:cubicBezTo>
                  <a:cubicBezTo>
                    <a:pt x="10" y="36"/>
                    <a:pt x="11" y="36"/>
                    <a:pt x="12" y="35"/>
                  </a:cubicBezTo>
                  <a:cubicBezTo>
                    <a:pt x="12" y="35"/>
                    <a:pt x="12" y="35"/>
                    <a:pt x="12" y="35"/>
                  </a:cubicBezTo>
                  <a:close/>
                  <a:moveTo>
                    <a:pt x="23" y="36"/>
                  </a:moveTo>
                  <a:cubicBezTo>
                    <a:pt x="19" y="36"/>
                    <a:pt x="15" y="34"/>
                    <a:pt x="13" y="31"/>
                  </a:cubicBezTo>
                  <a:cubicBezTo>
                    <a:pt x="11" y="28"/>
                    <a:pt x="10" y="25"/>
                    <a:pt x="10" y="21"/>
                  </a:cubicBezTo>
                  <a:cubicBezTo>
                    <a:pt x="10" y="18"/>
                    <a:pt x="12" y="15"/>
                    <a:pt x="15" y="13"/>
                  </a:cubicBezTo>
                  <a:cubicBezTo>
                    <a:pt x="17" y="11"/>
                    <a:pt x="20" y="10"/>
                    <a:pt x="23" y="10"/>
                  </a:cubicBezTo>
                  <a:cubicBezTo>
                    <a:pt x="27" y="10"/>
                    <a:pt x="31" y="11"/>
                    <a:pt x="33" y="14"/>
                  </a:cubicBezTo>
                  <a:cubicBezTo>
                    <a:pt x="35" y="17"/>
                    <a:pt x="36" y="20"/>
                    <a:pt x="36" y="24"/>
                  </a:cubicBezTo>
                  <a:cubicBezTo>
                    <a:pt x="36" y="27"/>
                    <a:pt x="34" y="31"/>
                    <a:pt x="31" y="33"/>
                  </a:cubicBezTo>
                  <a:cubicBezTo>
                    <a:pt x="29" y="35"/>
                    <a:pt x="26" y="36"/>
                    <a:pt x="23" y="36"/>
                  </a:cubicBezTo>
                  <a:close/>
                  <a:moveTo>
                    <a:pt x="23" y="12"/>
                  </a:moveTo>
                  <a:cubicBezTo>
                    <a:pt x="21" y="12"/>
                    <a:pt x="18" y="13"/>
                    <a:pt x="16" y="14"/>
                  </a:cubicBezTo>
                  <a:cubicBezTo>
                    <a:pt x="14" y="16"/>
                    <a:pt x="13" y="19"/>
                    <a:pt x="12" y="22"/>
                  </a:cubicBezTo>
                  <a:cubicBezTo>
                    <a:pt x="12" y="24"/>
                    <a:pt x="13" y="27"/>
                    <a:pt x="15" y="29"/>
                  </a:cubicBezTo>
                  <a:cubicBezTo>
                    <a:pt x="17" y="32"/>
                    <a:pt x="20" y="33"/>
                    <a:pt x="23" y="33"/>
                  </a:cubicBezTo>
                  <a:cubicBezTo>
                    <a:pt x="25" y="33"/>
                    <a:pt x="28" y="32"/>
                    <a:pt x="30" y="31"/>
                  </a:cubicBezTo>
                  <a:cubicBezTo>
                    <a:pt x="32" y="29"/>
                    <a:pt x="33" y="27"/>
                    <a:pt x="34" y="24"/>
                  </a:cubicBezTo>
                  <a:cubicBezTo>
                    <a:pt x="34" y="21"/>
                    <a:pt x="33" y="18"/>
                    <a:pt x="31" y="16"/>
                  </a:cubicBezTo>
                  <a:cubicBezTo>
                    <a:pt x="29" y="13"/>
                    <a:pt x="26" y="12"/>
                    <a:pt x="23" y="12"/>
                  </a:cubicBezTo>
                  <a:close/>
                </a:path>
              </a:pathLst>
            </a:custGeom>
            <a:solidFill>
              <a:srgbClr val="D0D8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gn="l" defTabSz="1086602" rtl="0"/>
              <a:endParaRPr lang="th-TH" sz="3350">
                <a:solidFill>
                  <a:prstClr val="black"/>
                </a:solidFill>
                <a:latin typeface="Calibri"/>
                <a:cs typeface="Cordia New" panose="020B0304020202020204" pitchFamily="34" charset="-34"/>
              </a:endParaRPr>
            </a:p>
          </p:txBody>
        </p:sp>
        <p:sp>
          <p:nvSpPr>
            <p:cNvPr id="44" name="Freeform 514"/>
            <p:cNvSpPr>
              <a:spLocks noEditPoints="1"/>
            </p:cNvSpPr>
            <p:nvPr/>
          </p:nvSpPr>
          <p:spPr bwMode="auto">
            <a:xfrm>
              <a:off x="8509844" y="9165298"/>
              <a:ext cx="199396" cy="201953"/>
            </a:xfrm>
            <a:custGeom>
              <a:avLst/>
              <a:gdLst>
                <a:gd name="T0" fmla="*/ 7 w 13"/>
                <a:gd name="T1" fmla="*/ 13 h 13"/>
                <a:gd name="T2" fmla="*/ 7 w 13"/>
                <a:gd name="T3" fmla="*/ 13 h 13"/>
                <a:gd name="T4" fmla="*/ 2 w 13"/>
                <a:gd name="T5" fmla="*/ 10 h 13"/>
                <a:gd name="T6" fmla="*/ 3 w 13"/>
                <a:gd name="T7" fmla="*/ 2 h 13"/>
                <a:gd name="T8" fmla="*/ 7 w 13"/>
                <a:gd name="T9" fmla="*/ 0 h 13"/>
                <a:gd name="T10" fmla="*/ 12 w 13"/>
                <a:gd name="T11" fmla="*/ 3 h 13"/>
                <a:gd name="T12" fmla="*/ 13 w 13"/>
                <a:gd name="T13" fmla="*/ 7 h 13"/>
                <a:gd name="T14" fmla="*/ 11 w 13"/>
                <a:gd name="T15" fmla="*/ 11 h 13"/>
                <a:gd name="T16" fmla="*/ 7 w 13"/>
                <a:gd name="T17" fmla="*/ 13 h 13"/>
                <a:gd name="T18" fmla="*/ 7 w 13"/>
                <a:gd name="T19" fmla="*/ 3 h 13"/>
                <a:gd name="T20" fmla="*/ 5 w 13"/>
                <a:gd name="T21" fmla="*/ 4 h 13"/>
                <a:gd name="T22" fmla="*/ 4 w 13"/>
                <a:gd name="T23" fmla="*/ 9 h 13"/>
                <a:gd name="T24" fmla="*/ 7 w 13"/>
                <a:gd name="T25" fmla="*/ 10 h 13"/>
                <a:gd name="T26" fmla="*/ 9 w 13"/>
                <a:gd name="T27" fmla="*/ 10 h 13"/>
                <a:gd name="T28" fmla="*/ 11 w 13"/>
                <a:gd name="T29" fmla="*/ 7 h 13"/>
                <a:gd name="T30" fmla="*/ 10 w 13"/>
                <a:gd name="T31" fmla="*/ 4 h 13"/>
                <a:gd name="T32" fmla="*/ 7 w 13"/>
                <a:gd name="T33" fmla="*/ 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 h="13">
                  <a:moveTo>
                    <a:pt x="7" y="13"/>
                  </a:moveTo>
                  <a:cubicBezTo>
                    <a:pt x="7" y="13"/>
                    <a:pt x="7" y="13"/>
                    <a:pt x="7" y="13"/>
                  </a:cubicBezTo>
                  <a:cubicBezTo>
                    <a:pt x="5" y="13"/>
                    <a:pt x="3" y="12"/>
                    <a:pt x="2" y="10"/>
                  </a:cubicBezTo>
                  <a:cubicBezTo>
                    <a:pt x="0" y="8"/>
                    <a:pt x="1" y="4"/>
                    <a:pt x="3" y="2"/>
                  </a:cubicBezTo>
                  <a:cubicBezTo>
                    <a:pt x="4" y="1"/>
                    <a:pt x="6" y="0"/>
                    <a:pt x="7" y="0"/>
                  </a:cubicBezTo>
                  <a:cubicBezTo>
                    <a:pt x="9" y="0"/>
                    <a:pt x="11" y="1"/>
                    <a:pt x="12" y="3"/>
                  </a:cubicBezTo>
                  <a:cubicBezTo>
                    <a:pt x="13" y="4"/>
                    <a:pt x="13" y="6"/>
                    <a:pt x="13" y="7"/>
                  </a:cubicBezTo>
                  <a:cubicBezTo>
                    <a:pt x="13" y="9"/>
                    <a:pt x="12" y="10"/>
                    <a:pt x="11" y="11"/>
                  </a:cubicBezTo>
                  <a:cubicBezTo>
                    <a:pt x="10" y="12"/>
                    <a:pt x="8" y="13"/>
                    <a:pt x="7" y="13"/>
                  </a:cubicBezTo>
                  <a:close/>
                  <a:moveTo>
                    <a:pt x="7" y="3"/>
                  </a:moveTo>
                  <a:cubicBezTo>
                    <a:pt x="6" y="3"/>
                    <a:pt x="5" y="3"/>
                    <a:pt x="5" y="4"/>
                  </a:cubicBezTo>
                  <a:cubicBezTo>
                    <a:pt x="3" y="5"/>
                    <a:pt x="3" y="7"/>
                    <a:pt x="4" y="9"/>
                  </a:cubicBezTo>
                  <a:cubicBezTo>
                    <a:pt x="5" y="10"/>
                    <a:pt x="6" y="10"/>
                    <a:pt x="7" y="10"/>
                  </a:cubicBezTo>
                  <a:cubicBezTo>
                    <a:pt x="8" y="10"/>
                    <a:pt x="9" y="10"/>
                    <a:pt x="9" y="10"/>
                  </a:cubicBezTo>
                  <a:cubicBezTo>
                    <a:pt x="10" y="9"/>
                    <a:pt x="11" y="8"/>
                    <a:pt x="11" y="7"/>
                  </a:cubicBezTo>
                  <a:cubicBezTo>
                    <a:pt x="11" y="6"/>
                    <a:pt x="11" y="5"/>
                    <a:pt x="10" y="4"/>
                  </a:cubicBezTo>
                  <a:cubicBezTo>
                    <a:pt x="9" y="3"/>
                    <a:pt x="8" y="3"/>
                    <a:pt x="7" y="3"/>
                  </a:cubicBezTo>
                  <a:close/>
                </a:path>
              </a:pathLst>
            </a:custGeom>
            <a:solidFill>
              <a:srgbClr val="D0D8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gn="l" defTabSz="1086602" rtl="0"/>
              <a:endParaRPr lang="th-TH" sz="3350">
                <a:solidFill>
                  <a:prstClr val="black"/>
                </a:solidFill>
                <a:latin typeface="Calibri"/>
                <a:cs typeface="Cordia New" panose="020B0304020202020204" pitchFamily="34" charset="-34"/>
              </a:endParaRPr>
            </a:p>
          </p:txBody>
        </p:sp>
        <p:sp>
          <p:nvSpPr>
            <p:cNvPr id="45" name="Freeform 515"/>
            <p:cNvSpPr>
              <a:spLocks noEditPoints="1"/>
            </p:cNvSpPr>
            <p:nvPr/>
          </p:nvSpPr>
          <p:spPr bwMode="auto">
            <a:xfrm>
              <a:off x="12681816" y="5629860"/>
              <a:ext cx="904950" cy="907507"/>
            </a:xfrm>
            <a:custGeom>
              <a:avLst/>
              <a:gdLst>
                <a:gd name="T0" fmla="*/ 24 w 59"/>
                <a:gd name="T1" fmla="*/ 54 h 59"/>
                <a:gd name="T2" fmla="*/ 13 w 59"/>
                <a:gd name="T3" fmla="*/ 53 h 59"/>
                <a:gd name="T4" fmla="*/ 9 w 59"/>
                <a:gd name="T5" fmla="*/ 43 h 59"/>
                <a:gd name="T6" fmla="*/ 0 w 59"/>
                <a:gd name="T7" fmla="*/ 31 h 59"/>
                <a:gd name="T8" fmla="*/ 8 w 59"/>
                <a:gd name="T9" fmla="*/ 18 h 59"/>
                <a:gd name="T10" fmla="*/ 12 w 59"/>
                <a:gd name="T11" fmla="*/ 8 h 59"/>
                <a:gd name="T12" fmla="*/ 22 w 59"/>
                <a:gd name="T13" fmla="*/ 6 h 59"/>
                <a:gd name="T14" fmla="*/ 28 w 59"/>
                <a:gd name="T15" fmla="*/ 0 h 59"/>
                <a:gd name="T16" fmla="*/ 41 w 59"/>
                <a:gd name="T17" fmla="*/ 8 h 59"/>
                <a:gd name="T18" fmla="*/ 49 w 59"/>
                <a:gd name="T19" fmla="*/ 8 h 59"/>
                <a:gd name="T20" fmla="*/ 53 w 59"/>
                <a:gd name="T21" fmla="*/ 22 h 59"/>
                <a:gd name="T22" fmla="*/ 53 w 59"/>
                <a:gd name="T23" fmla="*/ 35 h 59"/>
                <a:gd name="T24" fmla="*/ 51 w 59"/>
                <a:gd name="T25" fmla="*/ 50 h 59"/>
                <a:gd name="T26" fmla="*/ 42 w 59"/>
                <a:gd name="T27" fmla="*/ 50 h 59"/>
                <a:gd name="T28" fmla="*/ 31 w 59"/>
                <a:gd name="T29" fmla="*/ 59 h 59"/>
                <a:gd name="T30" fmla="*/ 18 w 59"/>
                <a:gd name="T31" fmla="*/ 48 h 59"/>
                <a:gd name="T32" fmla="*/ 25 w 59"/>
                <a:gd name="T33" fmla="*/ 51 h 59"/>
                <a:gd name="T34" fmla="*/ 30 w 59"/>
                <a:gd name="T35" fmla="*/ 56 h 59"/>
                <a:gd name="T36" fmla="*/ 34 w 59"/>
                <a:gd name="T37" fmla="*/ 51 h 59"/>
                <a:gd name="T38" fmla="*/ 41 w 59"/>
                <a:gd name="T39" fmla="*/ 47 h 59"/>
                <a:gd name="T40" fmla="*/ 47 w 59"/>
                <a:gd name="T41" fmla="*/ 48 h 59"/>
                <a:gd name="T42" fmla="*/ 48 w 59"/>
                <a:gd name="T43" fmla="*/ 42 h 59"/>
                <a:gd name="T44" fmla="*/ 50 w 59"/>
                <a:gd name="T45" fmla="*/ 34 h 59"/>
                <a:gd name="T46" fmla="*/ 56 w 59"/>
                <a:gd name="T47" fmla="*/ 29 h 59"/>
                <a:gd name="T48" fmla="*/ 50 w 59"/>
                <a:gd name="T49" fmla="*/ 24 h 59"/>
                <a:gd name="T50" fmla="*/ 47 w 59"/>
                <a:gd name="T51" fmla="*/ 16 h 59"/>
                <a:gd name="T52" fmla="*/ 46 w 59"/>
                <a:gd name="T53" fmla="*/ 10 h 59"/>
                <a:gd name="T54" fmla="*/ 40 w 59"/>
                <a:gd name="T55" fmla="*/ 11 h 59"/>
                <a:gd name="T56" fmla="*/ 32 w 59"/>
                <a:gd name="T57" fmla="*/ 8 h 59"/>
                <a:gd name="T58" fmla="*/ 25 w 59"/>
                <a:gd name="T59" fmla="*/ 8 h 59"/>
                <a:gd name="T60" fmla="*/ 17 w 59"/>
                <a:gd name="T61" fmla="*/ 12 h 59"/>
                <a:gd name="T62" fmla="*/ 12 w 59"/>
                <a:gd name="T63" fmla="*/ 11 h 59"/>
                <a:gd name="T64" fmla="*/ 11 w 59"/>
                <a:gd name="T65" fmla="*/ 18 h 59"/>
                <a:gd name="T66" fmla="*/ 8 w 59"/>
                <a:gd name="T67" fmla="*/ 26 h 59"/>
                <a:gd name="T68" fmla="*/ 3 w 59"/>
                <a:gd name="T69" fmla="*/ 31 h 59"/>
                <a:gd name="T70" fmla="*/ 9 w 59"/>
                <a:gd name="T71" fmla="*/ 35 h 59"/>
                <a:gd name="T72" fmla="*/ 12 w 59"/>
                <a:gd name="T73" fmla="*/ 43 h 59"/>
                <a:gd name="T74" fmla="*/ 13 w 59"/>
                <a:gd name="T75" fmla="*/ 50 h 59"/>
                <a:gd name="T76" fmla="*/ 18 w 59"/>
                <a:gd name="T77" fmla="*/ 48 h 59"/>
                <a:gd name="T78" fmla="*/ 18 w 59"/>
                <a:gd name="T79" fmla="*/ 42 h 59"/>
                <a:gd name="T80" fmla="*/ 29 w 59"/>
                <a:gd name="T81" fmla="*/ 12 h 59"/>
                <a:gd name="T82" fmla="*/ 42 w 59"/>
                <a:gd name="T83" fmla="*/ 41 h 59"/>
                <a:gd name="T84" fmla="*/ 29 w 59"/>
                <a:gd name="T85" fmla="*/ 16 h 59"/>
                <a:gd name="T86" fmla="*/ 20 w 59"/>
                <a:gd name="T87" fmla="*/ 40 h 59"/>
                <a:gd name="T88" fmla="*/ 40 w 59"/>
                <a:gd name="T89" fmla="*/ 39 h 59"/>
                <a:gd name="T90" fmla="*/ 29 w 59"/>
                <a:gd name="T91" fmla="*/ 16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9" h="59">
                  <a:moveTo>
                    <a:pt x="30" y="59"/>
                  </a:moveTo>
                  <a:cubicBezTo>
                    <a:pt x="27" y="59"/>
                    <a:pt x="25" y="56"/>
                    <a:pt x="24" y="54"/>
                  </a:cubicBezTo>
                  <a:cubicBezTo>
                    <a:pt x="22" y="53"/>
                    <a:pt x="20" y="52"/>
                    <a:pt x="18" y="51"/>
                  </a:cubicBezTo>
                  <a:cubicBezTo>
                    <a:pt x="16" y="52"/>
                    <a:pt x="15" y="53"/>
                    <a:pt x="13" y="53"/>
                  </a:cubicBezTo>
                  <a:cubicBezTo>
                    <a:pt x="11" y="53"/>
                    <a:pt x="10" y="52"/>
                    <a:pt x="9" y="51"/>
                  </a:cubicBezTo>
                  <a:cubicBezTo>
                    <a:pt x="7" y="49"/>
                    <a:pt x="7" y="46"/>
                    <a:pt x="9" y="43"/>
                  </a:cubicBezTo>
                  <a:cubicBezTo>
                    <a:pt x="7" y="41"/>
                    <a:pt x="7" y="39"/>
                    <a:pt x="6" y="37"/>
                  </a:cubicBezTo>
                  <a:cubicBezTo>
                    <a:pt x="3" y="36"/>
                    <a:pt x="0" y="34"/>
                    <a:pt x="0" y="31"/>
                  </a:cubicBezTo>
                  <a:cubicBezTo>
                    <a:pt x="0" y="28"/>
                    <a:pt x="3" y="25"/>
                    <a:pt x="5" y="24"/>
                  </a:cubicBezTo>
                  <a:cubicBezTo>
                    <a:pt x="6" y="22"/>
                    <a:pt x="7" y="20"/>
                    <a:pt x="8" y="18"/>
                  </a:cubicBezTo>
                  <a:cubicBezTo>
                    <a:pt x="6" y="16"/>
                    <a:pt x="6" y="12"/>
                    <a:pt x="8" y="10"/>
                  </a:cubicBezTo>
                  <a:cubicBezTo>
                    <a:pt x="9" y="9"/>
                    <a:pt x="10" y="8"/>
                    <a:pt x="12" y="8"/>
                  </a:cubicBezTo>
                  <a:cubicBezTo>
                    <a:pt x="13" y="8"/>
                    <a:pt x="15" y="8"/>
                    <a:pt x="16" y="9"/>
                  </a:cubicBezTo>
                  <a:cubicBezTo>
                    <a:pt x="18" y="8"/>
                    <a:pt x="20" y="7"/>
                    <a:pt x="22" y="6"/>
                  </a:cubicBezTo>
                  <a:cubicBezTo>
                    <a:pt x="23" y="3"/>
                    <a:pt x="25" y="0"/>
                    <a:pt x="28" y="0"/>
                  </a:cubicBezTo>
                  <a:cubicBezTo>
                    <a:pt x="28" y="0"/>
                    <a:pt x="28" y="0"/>
                    <a:pt x="28" y="0"/>
                  </a:cubicBezTo>
                  <a:cubicBezTo>
                    <a:pt x="31" y="0"/>
                    <a:pt x="34" y="3"/>
                    <a:pt x="35" y="6"/>
                  </a:cubicBezTo>
                  <a:cubicBezTo>
                    <a:pt x="37" y="6"/>
                    <a:pt x="39" y="7"/>
                    <a:pt x="41" y="8"/>
                  </a:cubicBezTo>
                  <a:cubicBezTo>
                    <a:pt x="42" y="7"/>
                    <a:pt x="44" y="7"/>
                    <a:pt x="46" y="7"/>
                  </a:cubicBezTo>
                  <a:cubicBezTo>
                    <a:pt x="47" y="7"/>
                    <a:pt x="49" y="7"/>
                    <a:pt x="49" y="8"/>
                  </a:cubicBezTo>
                  <a:cubicBezTo>
                    <a:pt x="52" y="10"/>
                    <a:pt x="51" y="14"/>
                    <a:pt x="50" y="17"/>
                  </a:cubicBezTo>
                  <a:cubicBezTo>
                    <a:pt x="51" y="18"/>
                    <a:pt x="52" y="20"/>
                    <a:pt x="53" y="22"/>
                  </a:cubicBezTo>
                  <a:cubicBezTo>
                    <a:pt x="56" y="23"/>
                    <a:pt x="59" y="25"/>
                    <a:pt x="59" y="28"/>
                  </a:cubicBezTo>
                  <a:cubicBezTo>
                    <a:pt x="59" y="32"/>
                    <a:pt x="56" y="34"/>
                    <a:pt x="53" y="35"/>
                  </a:cubicBezTo>
                  <a:cubicBezTo>
                    <a:pt x="53" y="37"/>
                    <a:pt x="52" y="39"/>
                    <a:pt x="51" y="41"/>
                  </a:cubicBezTo>
                  <a:cubicBezTo>
                    <a:pt x="52" y="44"/>
                    <a:pt x="53" y="47"/>
                    <a:pt x="51" y="50"/>
                  </a:cubicBezTo>
                  <a:cubicBezTo>
                    <a:pt x="50" y="51"/>
                    <a:pt x="49" y="51"/>
                    <a:pt x="47" y="51"/>
                  </a:cubicBezTo>
                  <a:cubicBezTo>
                    <a:pt x="45" y="51"/>
                    <a:pt x="44" y="51"/>
                    <a:pt x="42" y="50"/>
                  </a:cubicBezTo>
                  <a:cubicBezTo>
                    <a:pt x="41" y="52"/>
                    <a:pt x="39" y="52"/>
                    <a:pt x="37" y="53"/>
                  </a:cubicBezTo>
                  <a:cubicBezTo>
                    <a:pt x="36" y="56"/>
                    <a:pt x="34" y="59"/>
                    <a:pt x="31" y="59"/>
                  </a:cubicBezTo>
                  <a:lnTo>
                    <a:pt x="30" y="59"/>
                  </a:lnTo>
                  <a:close/>
                  <a:moveTo>
                    <a:pt x="18" y="48"/>
                  </a:moveTo>
                  <a:cubicBezTo>
                    <a:pt x="18" y="48"/>
                    <a:pt x="19" y="48"/>
                    <a:pt x="19" y="48"/>
                  </a:cubicBezTo>
                  <a:cubicBezTo>
                    <a:pt x="21" y="49"/>
                    <a:pt x="23" y="50"/>
                    <a:pt x="25" y="51"/>
                  </a:cubicBezTo>
                  <a:cubicBezTo>
                    <a:pt x="26" y="51"/>
                    <a:pt x="26" y="51"/>
                    <a:pt x="26" y="52"/>
                  </a:cubicBezTo>
                  <a:cubicBezTo>
                    <a:pt x="27" y="54"/>
                    <a:pt x="29" y="56"/>
                    <a:pt x="30" y="56"/>
                  </a:cubicBezTo>
                  <a:cubicBezTo>
                    <a:pt x="30" y="56"/>
                    <a:pt x="30" y="56"/>
                    <a:pt x="30" y="56"/>
                  </a:cubicBezTo>
                  <a:cubicBezTo>
                    <a:pt x="32" y="56"/>
                    <a:pt x="33" y="54"/>
                    <a:pt x="34" y="51"/>
                  </a:cubicBezTo>
                  <a:cubicBezTo>
                    <a:pt x="34" y="51"/>
                    <a:pt x="35" y="50"/>
                    <a:pt x="35" y="50"/>
                  </a:cubicBezTo>
                  <a:cubicBezTo>
                    <a:pt x="37" y="50"/>
                    <a:pt x="39" y="49"/>
                    <a:pt x="41" y="47"/>
                  </a:cubicBezTo>
                  <a:cubicBezTo>
                    <a:pt x="42" y="47"/>
                    <a:pt x="42" y="47"/>
                    <a:pt x="43" y="47"/>
                  </a:cubicBezTo>
                  <a:cubicBezTo>
                    <a:pt x="44" y="48"/>
                    <a:pt x="46" y="48"/>
                    <a:pt x="47" y="48"/>
                  </a:cubicBezTo>
                  <a:cubicBezTo>
                    <a:pt x="47" y="48"/>
                    <a:pt x="48" y="48"/>
                    <a:pt x="49" y="48"/>
                  </a:cubicBezTo>
                  <a:cubicBezTo>
                    <a:pt x="50" y="47"/>
                    <a:pt x="49" y="44"/>
                    <a:pt x="48" y="42"/>
                  </a:cubicBezTo>
                  <a:cubicBezTo>
                    <a:pt x="48" y="41"/>
                    <a:pt x="48" y="41"/>
                    <a:pt x="48" y="40"/>
                  </a:cubicBezTo>
                  <a:cubicBezTo>
                    <a:pt x="49" y="38"/>
                    <a:pt x="50" y="36"/>
                    <a:pt x="50" y="34"/>
                  </a:cubicBezTo>
                  <a:cubicBezTo>
                    <a:pt x="50" y="33"/>
                    <a:pt x="51" y="33"/>
                    <a:pt x="51" y="33"/>
                  </a:cubicBezTo>
                  <a:cubicBezTo>
                    <a:pt x="54" y="32"/>
                    <a:pt x="56" y="30"/>
                    <a:pt x="56" y="29"/>
                  </a:cubicBezTo>
                  <a:cubicBezTo>
                    <a:pt x="56" y="27"/>
                    <a:pt x="54" y="26"/>
                    <a:pt x="51" y="25"/>
                  </a:cubicBezTo>
                  <a:cubicBezTo>
                    <a:pt x="51" y="25"/>
                    <a:pt x="50" y="24"/>
                    <a:pt x="50" y="24"/>
                  </a:cubicBezTo>
                  <a:cubicBezTo>
                    <a:pt x="49" y="22"/>
                    <a:pt x="48" y="20"/>
                    <a:pt x="47" y="18"/>
                  </a:cubicBezTo>
                  <a:cubicBezTo>
                    <a:pt x="47" y="17"/>
                    <a:pt x="47" y="17"/>
                    <a:pt x="47" y="16"/>
                  </a:cubicBezTo>
                  <a:cubicBezTo>
                    <a:pt x="48" y="14"/>
                    <a:pt x="48" y="11"/>
                    <a:pt x="47" y="10"/>
                  </a:cubicBezTo>
                  <a:cubicBezTo>
                    <a:pt x="47" y="10"/>
                    <a:pt x="46" y="10"/>
                    <a:pt x="46" y="10"/>
                  </a:cubicBezTo>
                  <a:cubicBezTo>
                    <a:pt x="44" y="10"/>
                    <a:pt x="43" y="10"/>
                    <a:pt x="41" y="11"/>
                  </a:cubicBezTo>
                  <a:cubicBezTo>
                    <a:pt x="41" y="11"/>
                    <a:pt x="40" y="11"/>
                    <a:pt x="40" y="11"/>
                  </a:cubicBezTo>
                  <a:cubicBezTo>
                    <a:pt x="38" y="10"/>
                    <a:pt x="36" y="9"/>
                    <a:pt x="33" y="9"/>
                  </a:cubicBezTo>
                  <a:cubicBezTo>
                    <a:pt x="33" y="9"/>
                    <a:pt x="32" y="8"/>
                    <a:pt x="32" y="8"/>
                  </a:cubicBezTo>
                  <a:cubicBezTo>
                    <a:pt x="31" y="5"/>
                    <a:pt x="30" y="3"/>
                    <a:pt x="28" y="3"/>
                  </a:cubicBezTo>
                  <a:cubicBezTo>
                    <a:pt x="27" y="3"/>
                    <a:pt x="25" y="5"/>
                    <a:pt x="25" y="8"/>
                  </a:cubicBezTo>
                  <a:cubicBezTo>
                    <a:pt x="24" y="8"/>
                    <a:pt x="24" y="9"/>
                    <a:pt x="24" y="9"/>
                  </a:cubicBezTo>
                  <a:cubicBezTo>
                    <a:pt x="21" y="10"/>
                    <a:pt x="19" y="11"/>
                    <a:pt x="17" y="12"/>
                  </a:cubicBezTo>
                  <a:cubicBezTo>
                    <a:pt x="17" y="12"/>
                    <a:pt x="16" y="12"/>
                    <a:pt x="16" y="12"/>
                  </a:cubicBezTo>
                  <a:cubicBezTo>
                    <a:pt x="15" y="11"/>
                    <a:pt x="13" y="11"/>
                    <a:pt x="12" y="11"/>
                  </a:cubicBezTo>
                  <a:cubicBezTo>
                    <a:pt x="11" y="11"/>
                    <a:pt x="10" y="11"/>
                    <a:pt x="10" y="12"/>
                  </a:cubicBezTo>
                  <a:cubicBezTo>
                    <a:pt x="9" y="13"/>
                    <a:pt x="9" y="15"/>
                    <a:pt x="11" y="18"/>
                  </a:cubicBezTo>
                  <a:cubicBezTo>
                    <a:pt x="11" y="18"/>
                    <a:pt x="11" y="19"/>
                    <a:pt x="11" y="19"/>
                  </a:cubicBezTo>
                  <a:cubicBezTo>
                    <a:pt x="10" y="21"/>
                    <a:pt x="9" y="23"/>
                    <a:pt x="8" y="26"/>
                  </a:cubicBezTo>
                  <a:cubicBezTo>
                    <a:pt x="8" y="26"/>
                    <a:pt x="8" y="27"/>
                    <a:pt x="7" y="27"/>
                  </a:cubicBezTo>
                  <a:cubicBezTo>
                    <a:pt x="5" y="28"/>
                    <a:pt x="3" y="29"/>
                    <a:pt x="3" y="31"/>
                  </a:cubicBezTo>
                  <a:cubicBezTo>
                    <a:pt x="3" y="32"/>
                    <a:pt x="5" y="34"/>
                    <a:pt x="8" y="34"/>
                  </a:cubicBezTo>
                  <a:cubicBezTo>
                    <a:pt x="8" y="35"/>
                    <a:pt x="9" y="35"/>
                    <a:pt x="9" y="35"/>
                  </a:cubicBezTo>
                  <a:cubicBezTo>
                    <a:pt x="9" y="38"/>
                    <a:pt x="10" y="40"/>
                    <a:pt x="12" y="42"/>
                  </a:cubicBezTo>
                  <a:cubicBezTo>
                    <a:pt x="12" y="42"/>
                    <a:pt x="12" y="43"/>
                    <a:pt x="12" y="43"/>
                  </a:cubicBezTo>
                  <a:cubicBezTo>
                    <a:pt x="11" y="46"/>
                    <a:pt x="10" y="48"/>
                    <a:pt x="11" y="49"/>
                  </a:cubicBezTo>
                  <a:cubicBezTo>
                    <a:pt x="12" y="50"/>
                    <a:pt x="12" y="50"/>
                    <a:pt x="13" y="50"/>
                  </a:cubicBezTo>
                  <a:cubicBezTo>
                    <a:pt x="14" y="50"/>
                    <a:pt x="16" y="49"/>
                    <a:pt x="17" y="48"/>
                  </a:cubicBezTo>
                  <a:cubicBezTo>
                    <a:pt x="18" y="48"/>
                    <a:pt x="18" y="48"/>
                    <a:pt x="18" y="48"/>
                  </a:cubicBezTo>
                  <a:close/>
                  <a:moveTo>
                    <a:pt x="29" y="47"/>
                  </a:moveTo>
                  <a:cubicBezTo>
                    <a:pt x="25" y="47"/>
                    <a:pt x="21" y="45"/>
                    <a:pt x="18" y="42"/>
                  </a:cubicBezTo>
                  <a:cubicBezTo>
                    <a:pt x="11" y="36"/>
                    <a:pt x="10" y="25"/>
                    <a:pt x="17" y="18"/>
                  </a:cubicBezTo>
                  <a:cubicBezTo>
                    <a:pt x="20" y="15"/>
                    <a:pt x="25" y="12"/>
                    <a:pt x="29" y="12"/>
                  </a:cubicBezTo>
                  <a:cubicBezTo>
                    <a:pt x="34" y="12"/>
                    <a:pt x="38" y="14"/>
                    <a:pt x="41" y="17"/>
                  </a:cubicBezTo>
                  <a:cubicBezTo>
                    <a:pt x="48" y="23"/>
                    <a:pt x="48" y="34"/>
                    <a:pt x="42" y="41"/>
                  </a:cubicBezTo>
                  <a:cubicBezTo>
                    <a:pt x="39" y="45"/>
                    <a:pt x="34" y="47"/>
                    <a:pt x="29" y="47"/>
                  </a:cubicBezTo>
                  <a:close/>
                  <a:moveTo>
                    <a:pt x="29" y="16"/>
                  </a:moveTo>
                  <a:cubicBezTo>
                    <a:pt x="25" y="16"/>
                    <a:pt x="22" y="17"/>
                    <a:pt x="19" y="20"/>
                  </a:cubicBezTo>
                  <a:cubicBezTo>
                    <a:pt x="14" y="26"/>
                    <a:pt x="14" y="35"/>
                    <a:pt x="20" y="40"/>
                  </a:cubicBezTo>
                  <a:cubicBezTo>
                    <a:pt x="22" y="42"/>
                    <a:pt x="26" y="44"/>
                    <a:pt x="29" y="44"/>
                  </a:cubicBezTo>
                  <a:cubicBezTo>
                    <a:pt x="33" y="44"/>
                    <a:pt x="37" y="42"/>
                    <a:pt x="40" y="39"/>
                  </a:cubicBezTo>
                  <a:cubicBezTo>
                    <a:pt x="45" y="34"/>
                    <a:pt x="45" y="25"/>
                    <a:pt x="39" y="19"/>
                  </a:cubicBezTo>
                  <a:cubicBezTo>
                    <a:pt x="36" y="17"/>
                    <a:pt x="33" y="16"/>
                    <a:pt x="29" y="16"/>
                  </a:cubicBezTo>
                  <a:close/>
                </a:path>
              </a:pathLst>
            </a:custGeom>
            <a:solidFill>
              <a:srgbClr val="D0D8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gn="l" defTabSz="1086602" rtl="0"/>
              <a:endParaRPr lang="th-TH" sz="3350">
                <a:solidFill>
                  <a:prstClr val="black"/>
                </a:solidFill>
                <a:latin typeface="Calibri"/>
                <a:cs typeface="Cordia New" panose="020B0304020202020204" pitchFamily="34" charset="-34"/>
              </a:endParaRPr>
            </a:p>
          </p:txBody>
        </p:sp>
        <p:sp>
          <p:nvSpPr>
            <p:cNvPr id="46" name="Freeform 516"/>
            <p:cNvSpPr>
              <a:spLocks noEditPoints="1"/>
            </p:cNvSpPr>
            <p:nvPr/>
          </p:nvSpPr>
          <p:spPr bwMode="auto">
            <a:xfrm>
              <a:off x="13003917" y="5967298"/>
              <a:ext cx="260748" cy="247967"/>
            </a:xfrm>
            <a:custGeom>
              <a:avLst/>
              <a:gdLst>
                <a:gd name="T0" fmla="*/ 8 w 17"/>
                <a:gd name="T1" fmla="*/ 16 h 16"/>
                <a:gd name="T2" fmla="*/ 8 w 17"/>
                <a:gd name="T3" fmla="*/ 16 h 16"/>
                <a:gd name="T4" fmla="*/ 3 w 17"/>
                <a:gd name="T5" fmla="*/ 14 h 16"/>
                <a:gd name="T6" fmla="*/ 0 w 17"/>
                <a:gd name="T7" fmla="*/ 8 h 16"/>
                <a:gd name="T8" fmla="*/ 2 w 17"/>
                <a:gd name="T9" fmla="*/ 2 h 16"/>
                <a:gd name="T10" fmla="*/ 8 w 17"/>
                <a:gd name="T11" fmla="*/ 0 h 16"/>
                <a:gd name="T12" fmla="*/ 14 w 17"/>
                <a:gd name="T13" fmla="*/ 2 h 16"/>
                <a:gd name="T14" fmla="*/ 16 w 17"/>
                <a:gd name="T15" fmla="*/ 7 h 16"/>
                <a:gd name="T16" fmla="*/ 14 w 17"/>
                <a:gd name="T17" fmla="*/ 13 h 16"/>
                <a:gd name="T18" fmla="*/ 8 w 17"/>
                <a:gd name="T19" fmla="*/ 16 h 16"/>
                <a:gd name="T20" fmla="*/ 8 w 17"/>
                <a:gd name="T21" fmla="*/ 3 h 16"/>
                <a:gd name="T22" fmla="*/ 5 w 17"/>
                <a:gd name="T23" fmla="*/ 4 h 16"/>
                <a:gd name="T24" fmla="*/ 3 w 17"/>
                <a:gd name="T25" fmla="*/ 8 h 16"/>
                <a:gd name="T26" fmla="*/ 5 w 17"/>
                <a:gd name="T27" fmla="*/ 11 h 16"/>
                <a:gd name="T28" fmla="*/ 8 w 17"/>
                <a:gd name="T29" fmla="*/ 13 h 16"/>
                <a:gd name="T30" fmla="*/ 12 w 17"/>
                <a:gd name="T31" fmla="*/ 11 h 16"/>
                <a:gd name="T32" fmla="*/ 13 w 17"/>
                <a:gd name="T33" fmla="*/ 7 h 16"/>
                <a:gd name="T34" fmla="*/ 12 w 17"/>
                <a:gd name="T35" fmla="*/ 4 h 16"/>
                <a:gd name="T36" fmla="*/ 8 w 17"/>
                <a:gd name="T37"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 h="16">
                  <a:moveTo>
                    <a:pt x="8" y="16"/>
                  </a:moveTo>
                  <a:cubicBezTo>
                    <a:pt x="8" y="16"/>
                    <a:pt x="8" y="16"/>
                    <a:pt x="8" y="16"/>
                  </a:cubicBezTo>
                  <a:cubicBezTo>
                    <a:pt x="6" y="16"/>
                    <a:pt x="4" y="15"/>
                    <a:pt x="3" y="14"/>
                  </a:cubicBezTo>
                  <a:cubicBezTo>
                    <a:pt x="1" y="12"/>
                    <a:pt x="0" y="10"/>
                    <a:pt x="0" y="8"/>
                  </a:cubicBezTo>
                  <a:cubicBezTo>
                    <a:pt x="0" y="6"/>
                    <a:pt x="1" y="4"/>
                    <a:pt x="2" y="2"/>
                  </a:cubicBezTo>
                  <a:cubicBezTo>
                    <a:pt x="4" y="1"/>
                    <a:pt x="6" y="0"/>
                    <a:pt x="8" y="0"/>
                  </a:cubicBezTo>
                  <a:cubicBezTo>
                    <a:pt x="10" y="0"/>
                    <a:pt x="12" y="0"/>
                    <a:pt x="14" y="2"/>
                  </a:cubicBezTo>
                  <a:cubicBezTo>
                    <a:pt x="15" y="3"/>
                    <a:pt x="16" y="5"/>
                    <a:pt x="16" y="7"/>
                  </a:cubicBezTo>
                  <a:cubicBezTo>
                    <a:pt x="17" y="9"/>
                    <a:pt x="16" y="12"/>
                    <a:pt x="14" y="13"/>
                  </a:cubicBezTo>
                  <a:cubicBezTo>
                    <a:pt x="13" y="15"/>
                    <a:pt x="11" y="16"/>
                    <a:pt x="8" y="16"/>
                  </a:cubicBezTo>
                  <a:close/>
                  <a:moveTo>
                    <a:pt x="8" y="3"/>
                  </a:moveTo>
                  <a:cubicBezTo>
                    <a:pt x="7" y="3"/>
                    <a:pt x="6" y="3"/>
                    <a:pt x="5" y="4"/>
                  </a:cubicBezTo>
                  <a:cubicBezTo>
                    <a:pt x="4" y="5"/>
                    <a:pt x="3" y="7"/>
                    <a:pt x="3" y="8"/>
                  </a:cubicBezTo>
                  <a:cubicBezTo>
                    <a:pt x="3" y="9"/>
                    <a:pt x="4" y="10"/>
                    <a:pt x="5" y="11"/>
                  </a:cubicBezTo>
                  <a:cubicBezTo>
                    <a:pt x="6" y="12"/>
                    <a:pt x="7" y="13"/>
                    <a:pt x="8" y="13"/>
                  </a:cubicBezTo>
                  <a:cubicBezTo>
                    <a:pt x="10" y="13"/>
                    <a:pt x="11" y="12"/>
                    <a:pt x="12" y="11"/>
                  </a:cubicBezTo>
                  <a:cubicBezTo>
                    <a:pt x="13" y="10"/>
                    <a:pt x="13" y="9"/>
                    <a:pt x="13" y="7"/>
                  </a:cubicBezTo>
                  <a:cubicBezTo>
                    <a:pt x="13" y="6"/>
                    <a:pt x="13" y="5"/>
                    <a:pt x="12" y="4"/>
                  </a:cubicBezTo>
                  <a:cubicBezTo>
                    <a:pt x="11" y="3"/>
                    <a:pt x="10" y="3"/>
                    <a:pt x="8" y="3"/>
                  </a:cubicBezTo>
                  <a:close/>
                </a:path>
              </a:pathLst>
            </a:custGeom>
            <a:solidFill>
              <a:srgbClr val="D0D8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gn="l" defTabSz="1086602" rtl="0"/>
              <a:endParaRPr lang="th-TH" sz="3350">
                <a:solidFill>
                  <a:prstClr val="black"/>
                </a:solidFill>
                <a:latin typeface="Calibri"/>
                <a:cs typeface="Cordia New" panose="020B0304020202020204" pitchFamily="34" charset="-34"/>
              </a:endParaRPr>
            </a:p>
          </p:txBody>
        </p:sp>
        <p:sp>
          <p:nvSpPr>
            <p:cNvPr id="47" name="Freeform 517"/>
            <p:cNvSpPr>
              <a:spLocks/>
            </p:cNvSpPr>
            <p:nvPr/>
          </p:nvSpPr>
          <p:spPr bwMode="auto">
            <a:xfrm>
              <a:off x="10074333" y="4691676"/>
              <a:ext cx="30676" cy="245410"/>
            </a:xfrm>
            <a:custGeom>
              <a:avLst/>
              <a:gdLst>
                <a:gd name="T0" fmla="*/ 1 w 2"/>
                <a:gd name="T1" fmla="*/ 16 h 16"/>
                <a:gd name="T2" fmla="*/ 0 w 2"/>
                <a:gd name="T3" fmla="*/ 15 h 16"/>
                <a:gd name="T4" fmla="*/ 0 w 2"/>
                <a:gd name="T5" fmla="*/ 1 h 16"/>
                <a:gd name="T6" fmla="*/ 1 w 2"/>
                <a:gd name="T7" fmla="*/ 0 h 16"/>
                <a:gd name="T8" fmla="*/ 2 w 2"/>
                <a:gd name="T9" fmla="*/ 1 h 16"/>
                <a:gd name="T10" fmla="*/ 2 w 2"/>
                <a:gd name="T11" fmla="*/ 15 h 16"/>
                <a:gd name="T12" fmla="*/ 1 w 2"/>
                <a:gd name="T13" fmla="*/ 16 h 16"/>
              </a:gdLst>
              <a:ahLst/>
              <a:cxnLst>
                <a:cxn ang="0">
                  <a:pos x="T0" y="T1"/>
                </a:cxn>
                <a:cxn ang="0">
                  <a:pos x="T2" y="T3"/>
                </a:cxn>
                <a:cxn ang="0">
                  <a:pos x="T4" y="T5"/>
                </a:cxn>
                <a:cxn ang="0">
                  <a:pos x="T6" y="T7"/>
                </a:cxn>
                <a:cxn ang="0">
                  <a:pos x="T8" y="T9"/>
                </a:cxn>
                <a:cxn ang="0">
                  <a:pos x="T10" y="T11"/>
                </a:cxn>
                <a:cxn ang="0">
                  <a:pos x="T12" y="T13"/>
                </a:cxn>
              </a:cxnLst>
              <a:rect l="0" t="0" r="r" b="b"/>
              <a:pathLst>
                <a:path w="2" h="16">
                  <a:moveTo>
                    <a:pt x="1" y="16"/>
                  </a:moveTo>
                  <a:cubicBezTo>
                    <a:pt x="1" y="16"/>
                    <a:pt x="0" y="16"/>
                    <a:pt x="0" y="15"/>
                  </a:cubicBezTo>
                  <a:cubicBezTo>
                    <a:pt x="0" y="1"/>
                    <a:pt x="0" y="1"/>
                    <a:pt x="0" y="1"/>
                  </a:cubicBezTo>
                  <a:cubicBezTo>
                    <a:pt x="0" y="0"/>
                    <a:pt x="1" y="0"/>
                    <a:pt x="1" y="0"/>
                  </a:cubicBezTo>
                  <a:cubicBezTo>
                    <a:pt x="2" y="0"/>
                    <a:pt x="2" y="0"/>
                    <a:pt x="2" y="1"/>
                  </a:cubicBezTo>
                  <a:cubicBezTo>
                    <a:pt x="2" y="15"/>
                    <a:pt x="2" y="15"/>
                    <a:pt x="2" y="15"/>
                  </a:cubicBezTo>
                  <a:cubicBezTo>
                    <a:pt x="2" y="16"/>
                    <a:pt x="2" y="16"/>
                    <a:pt x="1" y="16"/>
                  </a:cubicBezTo>
                  <a:close/>
                </a:path>
              </a:pathLst>
            </a:custGeom>
            <a:solidFill>
              <a:srgbClr val="D0D8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gn="l" defTabSz="1086602" rtl="0"/>
              <a:endParaRPr lang="th-TH" sz="3350">
                <a:solidFill>
                  <a:prstClr val="black"/>
                </a:solidFill>
                <a:latin typeface="Calibri"/>
                <a:cs typeface="Cordia New" panose="020B0304020202020204" pitchFamily="34" charset="-34"/>
              </a:endParaRPr>
            </a:p>
          </p:txBody>
        </p:sp>
        <p:sp>
          <p:nvSpPr>
            <p:cNvPr id="48" name="Freeform 518"/>
            <p:cNvSpPr>
              <a:spLocks/>
            </p:cNvSpPr>
            <p:nvPr/>
          </p:nvSpPr>
          <p:spPr bwMode="auto">
            <a:xfrm>
              <a:off x="9966966" y="4799043"/>
              <a:ext cx="245410" cy="30676"/>
            </a:xfrm>
            <a:custGeom>
              <a:avLst/>
              <a:gdLst>
                <a:gd name="T0" fmla="*/ 15 w 16"/>
                <a:gd name="T1" fmla="*/ 2 h 2"/>
                <a:gd name="T2" fmla="*/ 1 w 16"/>
                <a:gd name="T3" fmla="*/ 2 h 2"/>
                <a:gd name="T4" fmla="*/ 0 w 16"/>
                <a:gd name="T5" fmla="*/ 1 h 2"/>
                <a:gd name="T6" fmla="*/ 1 w 16"/>
                <a:gd name="T7" fmla="*/ 0 h 2"/>
                <a:gd name="T8" fmla="*/ 15 w 16"/>
                <a:gd name="T9" fmla="*/ 0 h 2"/>
                <a:gd name="T10" fmla="*/ 16 w 16"/>
                <a:gd name="T11" fmla="*/ 1 h 2"/>
                <a:gd name="T12" fmla="*/ 15 w 16"/>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16" h="2">
                  <a:moveTo>
                    <a:pt x="15" y="2"/>
                  </a:moveTo>
                  <a:cubicBezTo>
                    <a:pt x="1" y="2"/>
                    <a:pt x="1" y="2"/>
                    <a:pt x="1" y="2"/>
                  </a:cubicBezTo>
                  <a:cubicBezTo>
                    <a:pt x="0" y="2"/>
                    <a:pt x="0" y="2"/>
                    <a:pt x="0" y="1"/>
                  </a:cubicBezTo>
                  <a:cubicBezTo>
                    <a:pt x="0" y="1"/>
                    <a:pt x="0" y="0"/>
                    <a:pt x="1" y="0"/>
                  </a:cubicBezTo>
                  <a:cubicBezTo>
                    <a:pt x="15" y="0"/>
                    <a:pt x="15" y="0"/>
                    <a:pt x="15" y="0"/>
                  </a:cubicBezTo>
                  <a:cubicBezTo>
                    <a:pt x="16" y="0"/>
                    <a:pt x="16" y="1"/>
                    <a:pt x="16" y="1"/>
                  </a:cubicBezTo>
                  <a:cubicBezTo>
                    <a:pt x="16" y="2"/>
                    <a:pt x="16" y="2"/>
                    <a:pt x="15" y="2"/>
                  </a:cubicBezTo>
                  <a:close/>
                </a:path>
              </a:pathLst>
            </a:custGeom>
            <a:solidFill>
              <a:srgbClr val="D0D8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gn="l" defTabSz="1086602" rtl="0"/>
              <a:endParaRPr lang="th-TH" sz="3350">
                <a:solidFill>
                  <a:prstClr val="black"/>
                </a:solidFill>
                <a:latin typeface="Calibri"/>
                <a:cs typeface="Cordia New" panose="020B0304020202020204" pitchFamily="34" charset="-34"/>
              </a:endParaRPr>
            </a:p>
          </p:txBody>
        </p:sp>
        <p:sp>
          <p:nvSpPr>
            <p:cNvPr id="49" name="Freeform 519"/>
            <p:cNvSpPr>
              <a:spLocks noEditPoints="1"/>
            </p:cNvSpPr>
            <p:nvPr/>
          </p:nvSpPr>
          <p:spPr bwMode="auto">
            <a:xfrm>
              <a:off x="9031340" y="4891072"/>
              <a:ext cx="797583" cy="692773"/>
            </a:xfrm>
            <a:custGeom>
              <a:avLst/>
              <a:gdLst>
                <a:gd name="T0" fmla="*/ 26 w 52"/>
                <a:gd name="T1" fmla="*/ 45 h 45"/>
                <a:gd name="T2" fmla="*/ 25 w 52"/>
                <a:gd name="T3" fmla="*/ 44 h 45"/>
                <a:gd name="T4" fmla="*/ 1 w 52"/>
                <a:gd name="T5" fmla="*/ 18 h 45"/>
                <a:gd name="T6" fmla="*/ 4 w 52"/>
                <a:gd name="T7" fmla="*/ 4 h 45"/>
                <a:gd name="T8" fmla="*/ 12 w 52"/>
                <a:gd name="T9" fmla="*/ 0 h 45"/>
                <a:gd name="T10" fmla="*/ 26 w 52"/>
                <a:gd name="T11" fmla="*/ 8 h 45"/>
                <a:gd name="T12" fmla="*/ 40 w 52"/>
                <a:gd name="T13" fmla="*/ 0 h 45"/>
                <a:gd name="T14" fmla="*/ 48 w 52"/>
                <a:gd name="T15" fmla="*/ 4 h 45"/>
                <a:gd name="T16" fmla="*/ 50 w 52"/>
                <a:gd name="T17" fmla="*/ 18 h 45"/>
                <a:gd name="T18" fmla="*/ 27 w 52"/>
                <a:gd name="T19" fmla="*/ 44 h 45"/>
                <a:gd name="T20" fmla="*/ 26 w 52"/>
                <a:gd name="T21" fmla="*/ 45 h 45"/>
                <a:gd name="T22" fmla="*/ 12 w 52"/>
                <a:gd name="T23" fmla="*/ 5 h 45"/>
                <a:gd name="T24" fmla="*/ 7 w 52"/>
                <a:gd name="T25" fmla="*/ 7 h 45"/>
                <a:gd name="T26" fmla="*/ 6 w 52"/>
                <a:gd name="T27" fmla="*/ 17 h 45"/>
                <a:gd name="T28" fmla="*/ 26 w 52"/>
                <a:gd name="T29" fmla="*/ 39 h 45"/>
                <a:gd name="T30" fmla="*/ 46 w 52"/>
                <a:gd name="T31" fmla="*/ 17 h 45"/>
                <a:gd name="T32" fmla="*/ 45 w 52"/>
                <a:gd name="T33" fmla="*/ 7 h 45"/>
                <a:gd name="T34" fmla="*/ 40 w 52"/>
                <a:gd name="T35" fmla="*/ 5 h 45"/>
                <a:gd name="T36" fmla="*/ 28 w 52"/>
                <a:gd name="T37" fmla="*/ 13 h 45"/>
                <a:gd name="T38" fmla="*/ 26 w 52"/>
                <a:gd name="T39" fmla="*/ 15 h 45"/>
                <a:gd name="T40" fmla="*/ 24 w 52"/>
                <a:gd name="T41" fmla="*/ 13 h 45"/>
                <a:gd name="T42" fmla="*/ 12 w 52"/>
                <a:gd name="T43" fmla="*/ 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2" h="45">
                  <a:moveTo>
                    <a:pt x="26" y="45"/>
                  </a:moveTo>
                  <a:cubicBezTo>
                    <a:pt x="26" y="45"/>
                    <a:pt x="25" y="44"/>
                    <a:pt x="25" y="44"/>
                  </a:cubicBezTo>
                  <a:cubicBezTo>
                    <a:pt x="24" y="44"/>
                    <a:pt x="5" y="32"/>
                    <a:pt x="1" y="18"/>
                  </a:cubicBezTo>
                  <a:cubicBezTo>
                    <a:pt x="0" y="11"/>
                    <a:pt x="2" y="6"/>
                    <a:pt x="4" y="4"/>
                  </a:cubicBezTo>
                  <a:cubicBezTo>
                    <a:pt x="6" y="2"/>
                    <a:pt x="9" y="0"/>
                    <a:pt x="12" y="0"/>
                  </a:cubicBezTo>
                  <a:cubicBezTo>
                    <a:pt x="17" y="0"/>
                    <a:pt x="22" y="3"/>
                    <a:pt x="26" y="8"/>
                  </a:cubicBezTo>
                  <a:cubicBezTo>
                    <a:pt x="30" y="3"/>
                    <a:pt x="35" y="0"/>
                    <a:pt x="40" y="0"/>
                  </a:cubicBezTo>
                  <a:cubicBezTo>
                    <a:pt x="43" y="0"/>
                    <a:pt x="46" y="2"/>
                    <a:pt x="48" y="4"/>
                  </a:cubicBezTo>
                  <a:cubicBezTo>
                    <a:pt x="50" y="6"/>
                    <a:pt x="52" y="11"/>
                    <a:pt x="50" y="18"/>
                  </a:cubicBezTo>
                  <a:cubicBezTo>
                    <a:pt x="47" y="32"/>
                    <a:pt x="28" y="44"/>
                    <a:pt x="27" y="44"/>
                  </a:cubicBezTo>
                  <a:cubicBezTo>
                    <a:pt x="27" y="44"/>
                    <a:pt x="26" y="45"/>
                    <a:pt x="26" y="45"/>
                  </a:cubicBezTo>
                  <a:close/>
                  <a:moveTo>
                    <a:pt x="12" y="5"/>
                  </a:moveTo>
                  <a:cubicBezTo>
                    <a:pt x="10" y="5"/>
                    <a:pt x="8" y="6"/>
                    <a:pt x="7" y="7"/>
                  </a:cubicBezTo>
                  <a:cubicBezTo>
                    <a:pt x="6" y="9"/>
                    <a:pt x="5" y="13"/>
                    <a:pt x="6" y="17"/>
                  </a:cubicBezTo>
                  <a:cubicBezTo>
                    <a:pt x="8" y="27"/>
                    <a:pt x="22" y="37"/>
                    <a:pt x="26" y="39"/>
                  </a:cubicBezTo>
                  <a:cubicBezTo>
                    <a:pt x="30" y="37"/>
                    <a:pt x="44" y="27"/>
                    <a:pt x="46" y="17"/>
                  </a:cubicBezTo>
                  <a:cubicBezTo>
                    <a:pt x="47" y="13"/>
                    <a:pt x="46" y="9"/>
                    <a:pt x="45" y="7"/>
                  </a:cubicBezTo>
                  <a:cubicBezTo>
                    <a:pt x="44" y="6"/>
                    <a:pt x="42" y="5"/>
                    <a:pt x="40" y="5"/>
                  </a:cubicBezTo>
                  <a:cubicBezTo>
                    <a:pt x="37" y="5"/>
                    <a:pt x="32" y="7"/>
                    <a:pt x="28" y="13"/>
                  </a:cubicBezTo>
                  <a:cubicBezTo>
                    <a:pt x="28" y="14"/>
                    <a:pt x="27" y="15"/>
                    <a:pt x="26" y="15"/>
                  </a:cubicBezTo>
                  <a:cubicBezTo>
                    <a:pt x="25" y="15"/>
                    <a:pt x="24" y="14"/>
                    <a:pt x="24" y="13"/>
                  </a:cubicBezTo>
                  <a:cubicBezTo>
                    <a:pt x="20" y="7"/>
                    <a:pt x="15" y="5"/>
                    <a:pt x="12" y="5"/>
                  </a:cubicBezTo>
                  <a:close/>
                </a:path>
              </a:pathLst>
            </a:custGeom>
            <a:solidFill>
              <a:srgbClr val="D0D8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gn="l" defTabSz="1086602" rtl="0"/>
              <a:endParaRPr lang="th-TH" sz="3350">
                <a:solidFill>
                  <a:prstClr val="black"/>
                </a:solidFill>
                <a:latin typeface="Calibri"/>
                <a:cs typeface="Cordia New" panose="020B0304020202020204" pitchFamily="34" charset="-34"/>
              </a:endParaRPr>
            </a:p>
          </p:txBody>
        </p:sp>
        <p:sp>
          <p:nvSpPr>
            <p:cNvPr id="50" name="Freeform 520"/>
            <p:cNvSpPr>
              <a:spLocks noEditPoints="1"/>
            </p:cNvSpPr>
            <p:nvPr/>
          </p:nvSpPr>
          <p:spPr bwMode="auto">
            <a:xfrm>
              <a:off x="7939776" y="6905480"/>
              <a:ext cx="861493" cy="846154"/>
            </a:xfrm>
            <a:custGeom>
              <a:avLst/>
              <a:gdLst>
                <a:gd name="T0" fmla="*/ 28 w 56"/>
                <a:gd name="T1" fmla="*/ 55 h 55"/>
                <a:gd name="T2" fmla="*/ 0 w 56"/>
                <a:gd name="T3" fmla="*/ 27 h 55"/>
                <a:gd name="T4" fmla="*/ 28 w 56"/>
                <a:gd name="T5" fmla="*/ 0 h 55"/>
                <a:gd name="T6" fmla="*/ 56 w 56"/>
                <a:gd name="T7" fmla="*/ 27 h 55"/>
                <a:gd name="T8" fmla="*/ 28 w 56"/>
                <a:gd name="T9" fmla="*/ 55 h 55"/>
                <a:gd name="T10" fmla="*/ 28 w 56"/>
                <a:gd name="T11" fmla="*/ 2 h 55"/>
                <a:gd name="T12" fmla="*/ 2 w 56"/>
                <a:gd name="T13" fmla="*/ 27 h 55"/>
                <a:gd name="T14" fmla="*/ 28 w 56"/>
                <a:gd name="T15" fmla="*/ 53 h 55"/>
                <a:gd name="T16" fmla="*/ 54 w 56"/>
                <a:gd name="T17" fmla="*/ 27 h 55"/>
                <a:gd name="T18" fmla="*/ 28 w 56"/>
                <a:gd name="T19" fmla="*/ 2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5">
                  <a:moveTo>
                    <a:pt x="28" y="55"/>
                  </a:moveTo>
                  <a:cubicBezTo>
                    <a:pt x="13" y="55"/>
                    <a:pt x="0" y="43"/>
                    <a:pt x="0" y="27"/>
                  </a:cubicBezTo>
                  <a:cubicBezTo>
                    <a:pt x="0" y="12"/>
                    <a:pt x="13" y="0"/>
                    <a:pt x="28" y="0"/>
                  </a:cubicBezTo>
                  <a:cubicBezTo>
                    <a:pt x="43" y="0"/>
                    <a:pt x="56" y="12"/>
                    <a:pt x="56" y="27"/>
                  </a:cubicBezTo>
                  <a:cubicBezTo>
                    <a:pt x="56" y="43"/>
                    <a:pt x="43" y="55"/>
                    <a:pt x="28" y="55"/>
                  </a:cubicBezTo>
                  <a:close/>
                  <a:moveTo>
                    <a:pt x="28" y="2"/>
                  </a:moveTo>
                  <a:cubicBezTo>
                    <a:pt x="14" y="2"/>
                    <a:pt x="2" y="13"/>
                    <a:pt x="2" y="27"/>
                  </a:cubicBezTo>
                  <a:cubicBezTo>
                    <a:pt x="2" y="42"/>
                    <a:pt x="14" y="53"/>
                    <a:pt x="28" y="53"/>
                  </a:cubicBezTo>
                  <a:cubicBezTo>
                    <a:pt x="42" y="53"/>
                    <a:pt x="54" y="42"/>
                    <a:pt x="54" y="27"/>
                  </a:cubicBezTo>
                  <a:cubicBezTo>
                    <a:pt x="54" y="13"/>
                    <a:pt x="42" y="2"/>
                    <a:pt x="28" y="2"/>
                  </a:cubicBezTo>
                  <a:close/>
                </a:path>
              </a:pathLst>
            </a:custGeom>
            <a:solidFill>
              <a:srgbClr val="D0D8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gn="l" defTabSz="1086602" rtl="0"/>
              <a:endParaRPr lang="th-TH" sz="3350">
                <a:solidFill>
                  <a:prstClr val="black"/>
                </a:solidFill>
                <a:latin typeface="Calibri"/>
                <a:cs typeface="Cordia New" panose="020B0304020202020204" pitchFamily="34" charset="-34"/>
              </a:endParaRPr>
            </a:p>
          </p:txBody>
        </p:sp>
        <p:sp>
          <p:nvSpPr>
            <p:cNvPr id="51" name="Freeform 521"/>
            <p:cNvSpPr>
              <a:spLocks noEditPoints="1"/>
            </p:cNvSpPr>
            <p:nvPr/>
          </p:nvSpPr>
          <p:spPr bwMode="auto">
            <a:xfrm>
              <a:off x="8218419" y="7074199"/>
              <a:ext cx="429468" cy="508716"/>
            </a:xfrm>
            <a:custGeom>
              <a:avLst/>
              <a:gdLst>
                <a:gd name="T0" fmla="*/ 1 w 28"/>
                <a:gd name="T1" fmla="*/ 33 h 33"/>
                <a:gd name="T2" fmla="*/ 0 w 28"/>
                <a:gd name="T3" fmla="*/ 33 h 33"/>
                <a:gd name="T4" fmla="*/ 0 w 28"/>
                <a:gd name="T5" fmla="*/ 32 h 33"/>
                <a:gd name="T6" fmla="*/ 0 w 28"/>
                <a:gd name="T7" fmla="*/ 1 h 33"/>
                <a:gd name="T8" fmla="*/ 0 w 28"/>
                <a:gd name="T9" fmla="*/ 0 h 33"/>
                <a:gd name="T10" fmla="*/ 2 w 28"/>
                <a:gd name="T11" fmla="*/ 0 h 33"/>
                <a:gd name="T12" fmla="*/ 28 w 28"/>
                <a:gd name="T13" fmla="*/ 15 h 33"/>
                <a:gd name="T14" fmla="*/ 28 w 28"/>
                <a:gd name="T15" fmla="*/ 16 h 33"/>
                <a:gd name="T16" fmla="*/ 28 w 28"/>
                <a:gd name="T17" fmla="*/ 17 h 33"/>
                <a:gd name="T18" fmla="*/ 2 w 28"/>
                <a:gd name="T19" fmla="*/ 33 h 33"/>
                <a:gd name="T20" fmla="*/ 1 w 28"/>
                <a:gd name="T21" fmla="*/ 33 h 33"/>
                <a:gd name="T22" fmla="*/ 2 w 28"/>
                <a:gd name="T23" fmla="*/ 3 h 33"/>
                <a:gd name="T24" fmla="*/ 2 w 28"/>
                <a:gd name="T25" fmla="*/ 30 h 33"/>
                <a:gd name="T26" fmla="*/ 25 w 28"/>
                <a:gd name="T27" fmla="*/ 16 h 33"/>
                <a:gd name="T28" fmla="*/ 2 w 28"/>
                <a:gd name="T29" fmla="*/ 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33">
                  <a:moveTo>
                    <a:pt x="1" y="33"/>
                  </a:moveTo>
                  <a:cubicBezTo>
                    <a:pt x="1" y="33"/>
                    <a:pt x="1" y="33"/>
                    <a:pt x="0" y="33"/>
                  </a:cubicBezTo>
                  <a:cubicBezTo>
                    <a:pt x="0" y="32"/>
                    <a:pt x="0" y="32"/>
                    <a:pt x="0" y="32"/>
                  </a:cubicBezTo>
                  <a:cubicBezTo>
                    <a:pt x="0" y="1"/>
                    <a:pt x="0" y="1"/>
                    <a:pt x="0" y="1"/>
                  </a:cubicBezTo>
                  <a:cubicBezTo>
                    <a:pt x="0" y="1"/>
                    <a:pt x="0" y="0"/>
                    <a:pt x="0" y="0"/>
                  </a:cubicBezTo>
                  <a:cubicBezTo>
                    <a:pt x="1" y="0"/>
                    <a:pt x="1" y="0"/>
                    <a:pt x="2" y="0"/>
                  </a:cubicBezTo>
                  <a:cubicBezTo>
                    <a:pt x="28" y="15"/>
                    <a:pt x="28" y="15"/>
                    <a:pt x="28" y="15"/>
                  </a:cubicBezTo>
                  <a:cubicBezTo>
                    <a:pt x="28" y="16"/>
                    <a:pt x="28" y="16"/>
                    <a:pt x="28" y="16"/>
                  </a:cubicBezTo>
                  <a:cubicBezTo>
                    <a:pt x="28" y="17"/>
                    <a:pt x="28" y="17"/>
                    <a:pt x="28" y="17"/>
                  </a:cubicBezTo>
                  <a:cubicBezTo>
                    <a:pt x="2" y="33"/>
                    <a:pt x="2" y="33"/>
                    <a:pt x="2" y="33"/>
                  </a:cubicBezTo>
                  <a:cubicBezTo>
                    <a:pt x="1" y="33"/>
                    <a:pt x="1" y="33"/>
                    <a:pt x="1" y="33"/>
                  </a:cubicBezTo>
                  <a:close/>
                  <a:moveTo>
                    <a:pt x="2" y="3"/>
                  </a:moveTo>
                  <a:cubicBezTo>
                    <a:pt x="2" y="30"/>
                    <a:pt x="2" y="30"/>
                    <a:pt x="2" y="30"/>
                  </a:cubicBezTo>
                  <a:cubicBezTo>
                    <a:pt x="25" y="16"/>
                    <a:pt x="25" y="16"/>
                    <a:pt x="25" y="16"/>
                  </a:cubicBezTo>
                  <a:lnTo>
                    <a:pt x="2" y="3"/>
                  </a:lnTo>
                  <a:close/>
                </a:path>
              </a:pathLst>
            </a:custGeom>
            <a:solidFill>
              <a:srgbClr val="D0D8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gn="l" defTabSz="1086602" rtl="0"/>
              <a:endParaRPr lang="th-TH" sz="3350">
                <a:solidFill>
                  <a:prstClr val="black"/>
                </a:solidFill>
                <a:latin typeface="Calibri"/>
                <a:cs typeface="Cordia New" panose="020B0304020202020204" pitchFamily="34" charset="-34"/>
              </a:endParaRPr>
            </a:p>
          </p:txBody>
        </p:sp>
        <p:sp>
          <p:nvSpPr>
            <p:cNvPr id="52" name="Freeform 522"/>
            <p:cNvSpPr>
              <a:spLocks noEditPoints="1"/>
            </p:cNvSpPr>
            <p:nvPr/>
          </p:nvSpPr>
          <p:spPr bwMode="auto">
            <a:xfrm>
              <a:off x="8402477" y="5798579"/>
              <a:ext cx="828259" cy="922845"/>
            </a:xfrm>
            <a:custGeom>
              <a:avLst/>
              <a:gdLst>
                <a:gd name="T0" fmla="*/ 27 w 54"/>
                <a:gd name="T1" fmla="*/ 60 h 60"/>
                <a:gd name="T2" fmla="*/ 26 w 54"/>
                <a:gd name="T3" fmla="*/ 59 h 60"/>
                <a:gd name="T4" fmla="*/ 21 w 54"/>
                <a:gd name="T5" fmla="*/ 47 h 60"/>
                <a:gd name="T6" fmla="*/ 10 w 54"/>
                <a:gd name="T7" fmla="*/ 47 h 60"/>
                <a:gd name="T8" fmla="*/ 0 w 54"/>
                <a:gd name="T9" fmla="*/ 37 h 60"/>
                <a:gd name="T10" fmla="*/ 0 w 54"/>
                <a:gd name="T11" fmla="*/ 10 h 60"/>
                <a:gd name="T12" fmla="*/ 3 w 54"/>
                <a:gd name="T13" fmla="*/ 3 h 60"/>
                <a:gd name="T14" fmla="*/ 10 w 54"/>
                <a:gd name="T15" fmla="*/ 0 h 60"/>
                <a:gd name="T16" fmla="*/ 44 w 54"/>
                <a:gd name="T17" fmla="*/ 0 h 60"/>
                <a:gd name="T18" fmla="*/ 53 w 54"/>
                <a:gd name="T19" fmla="*/ 10 h 60"/>
                <a:gd name="T20" fmla="*/ 54 w 54"/>
                <a:gd name="T21" fmla="*/ 37 h 60"/>
                <a:gd name="T22" fmla="*/ 44 w 54"/>
                <a:gd name="T23" fmla="*/ 47 h 60"/>
                <a:gd name="T24" fmla="*/ 34 w 54"/>
                <a:gd name="T25" fmla="*/ 47 h 60"/>
                <a:gd name="T26" fmla="*/ 28 w 54"/>
                <a:gd name="T27" fmla="*/ 59 h 60"/>
                <a:gd name="T28" fmla="*/ 27 w 54"/>
                <a:gd name="T29" fmla="*/ 60 h 60"/>
                <a:gd name="T30" fmla="*/ 21 w 54"/>
                <a:gd name="T31" fmla="*/ 45 h 60"/>
                <a:gd name="T32" fmla="*/ 22 w 54"/>
                <a:gd name="T33" fmla="*/ 46 h 60"/>
                <a:gd name="T34" fmla="*/ 27 w 54"/>
                <a:gd name="T35" fmla="*/ 57 h 60"/>
                <a:gd name="T36" fmla="*/ 32 w 54"/>
                <a:gd name="T37" fmla="*/ 46 h 60"/>
                <a:gd name="T38" fmla="*/ 33 w 54"/>
                <a:gd name="T39" fmla="*/ 45 h 60"/>
                <a:gd name="T40" fmla="*/ 44 w 54"/>
                <a:gd name="T41" fmla="*/ 45 h 60"/>
                <a:gd name="T42" fmla="*/ 52 w 54"/>
                <a:gd name="T43" fmla="*/ 37 h 60"/>
                <a:gd name="T44" fmla="*/ 52 w 54"/>
                <a:gd name="T45" fmla="*/ 10 h 60"/>
                <a:gd name="T46" fmla="*/ 44 w 54"/>
                <a:gd name="T47" fmla="*/ 2 h 60"/>
                <a:gd name="T48" fmla="*/ 10 w 54"/>
                <a:gd name="T49" fmla="*/ 2 h 60"/>
                <a:gd name="T50" fmla="*/ 4 w 54"/>
                <a:gd name="T51" fmla="*/ 4 h 60"/>
                <a:gd name="T52" fmla="*/ 2 w 54"/>
                <a:gd name="T53" fmla="*/ 10 h 60"/>
                <a:gd name="T54" fmla="*/ 2 w 54"/>
                <a:gd name="T55" fmla="*/ 37 h 60"/>
                <a:gd name="T56" fmla="*/ 10 w 54"/>
                <a:gd name="T57" fmla="*/ 45 h 60"/>
                <a:gd name="T58" fmla="*/ 21 w 54"/>
                <a:gd name="T59" fmla="*/ 45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4" h="60">
                  <a:moveTo>
                    <a:pt x="27" y="60"/>
                  </a:moveTo>
                  <a:cubicBezTo>
                    <a:pt x="27" y="60"/>
                    <a:pt x="27" y="60"/>
                    <a:pt x="26" y="59"/>
                  </a:cubicBezTo>
                  <a:cubicBezTo>
                    <a:pt x="21" y="47"/>
                    <a:pt x="21" y="47"/>
                    <a:pt x="21" y="47"/>
                  </a:cubicBezTo>
                  <a:cubicBezTo>
                    <a:pt x="10" y="47"/>
                    <a:pt x="10" y="47"/>
                    <a:pt x="10" y="47"/>
                  </a:cubicBezTo>
                  <a:cubicBezTo>
                    <a:pt x="5" y="47"/>
                    <a:pt x="0" y="43"/>
                    <a:pt x="0" y="37"/>
                  </a:cubicBezTo>
                  <a:cubicBezTo>
                    <a:pt x="0" y="10"/>
                    <a:pt x="0" y="10"/>
                    <a:pt x="0" y="10"/>
                  </a:cubicBezTo>
                  <a:cubicBezTo>
                    <a:pt x="0" y="7"/>
                    <a:pt x="1" y="5"/>
                    <a:pt x="3" y="3"/>
                  </a:cubicBezTo>
                  <a:cubicBezTo>
                    <a:pt x="5" y="1"/>
                    <a:pt x="7" y="0"/>
                    <a:pt x="10" y="0"/>
                  </a:cubicBezTo>
                  <a:cubicBezTo>
                    <a:pt x="44" y="0"/>
                    <a:pt x="44" y="0"/>
                    <a:pt x="44" y="0"/>
                  </a:cubicBezTo>
                  <a:cubicBezTo>
                    <a:pt x="49" y="0"/>
                    <a:pt x="53" y="4"/>
                    <a:pt x="53" y="10"/>
                  </a:cubicBezTo>
                  <a:cubicBezTo>
                    <a:pt x="54" y="37"/>
                    <a:pt x="54" y="37"/>
                    <a:pt x="54" y="37"/>
                  </a:cubicBezTo>
                  <a:cubicBezTo>
                    <a:pt x="54" y="43"/>
                    <a:pt x="49" y="47"/>
                    <a:pt x="44" y="47"/>
                  </a:cubicBezTo>
                  <a:cubicBezTo>
                    <a:pt x="34" y="47"/>
                    <a:pt x="34" y="47"/>
                    <a:pt x="34" y="47"/>
                  </a:cubicBezTo>
                  <a:cubicBezTo>
                    <a:pt x="28" y="59"/>
                    <a:pt x="28" y="59"/>
                    <a:pt x="28" y="59"/>
                  </a:cubicBezTo>
                  <a:cubicBezTo>
                    <a:pt x="28" y="60"/>
                    <a:pt x="28" y="60"/>
                    <a:pt x="27" y="60"/>
                  </a:cubicBezTo>
                  <a:close/>
                  <a:moveTo>
                    <a:pt x="21" y="45"/>
                  </a:moveTo>
                  <a:cubicBezTo>
                    <a:pt x="22" y="45"/>
                    <a:pt x="22" y="45"/>
                    <a:pt x="22" y="46"/>
                  </a:cubicBezTo>
                  <a:cubicBezTo>
                    <a:pt x="27" y="57"/>
                    <a:pt x="27" y="57"/>
                    <a:pt x="27" y="57"/>
                  </a:cubicBezTo>
                  <a:cubicBezTo>
                    <a:pt x="32" y="46"/>
                    <a:pt x="32" y="46"/>
                    <a:pt x="32" y="46"/>
                  </a:cubicBezTo>
                  <a:cubicBezTo>
                    <a:pt x="32" y="45"/>
                    <a:pt x="33" y="45"/>
                    <a:pt x="33" y="45"/>
                  </a:cubicBezTo>
                  <a:cubicBezTo>
                    <a:pt x="44" y="45"/>
                    <a:pt x="44" y="45"/>
                    <a:pt x="44" y="45"/>
                  </a:cubicBezTo>
                  <a:cubicBezTo>
                    <a:pt x="48" y="45"/>
                    <a:pt x="52" y="41"/>
                    <a:pt x="52" y="37"/>
                  </a:cubicBezTo>
                  <a:cubicBezTo>
                    <a:pt x="52" y="10"/>
                    <a:pt x="52" y="10"/>
                    <a:pt x="52" y="10"/>
                  </a:cubicBezTo>
                  <a:cubicBezTo>
                    <a:pt x="52" y="5"/>
                    <a:pt x="48" y="2"/>
                    <a:pt x="44" y="2"/>
                  </a:cubicBezTo>
                  <a:cubicBezTo>
                    <a:pt x="10" y="2"/>
                    <a:pt x="10" y="2"/>
                    <a:pt x="10" y="2"/>
                  </a:cubicBezTo>
                  <a:cubicBezTo>
                    <a:pt x="8" y="2"/>
                    <a:pt x="6" y="3"/>
                    <a:pt x="4" y="4"/>
                  </a:cubicBezTo>
                  <a:cubicBezTo>
                    <a:pt x="3" y="6"/>
                    <a:pt x="2" y="8"/>
                    <a:pt x="2" y="10"/>
                  </a:cubicBezTo>
                  <a:cubicBezTo>
                    <a:pt x="2" y="37"/>
                    <a:pt x="2" y="37"/>
                    <a:pt x="2" y="37"/>
                  </a:cubicBezTo>
                  <a:cubicBezTo>
                    <a:pt x="2" y="42"/>
                    <a:pt x="6" y="45"/>
                    <a:pt x="10" y="45"/>
                  </a:cubicBezTo>
                  <a:cubicBezTo>
                    <a:pt x="21" y="45"/>
                    <a:pt x="21" y="45"/>
                    <a:pt x="21" y="45"/>
                  </a:cubicBezTo>
                  <a:close/>
                </a:path>
              </a:pathLst>
            </a:custGeom>
            <a:solidFill>
              <a:srgbClr val="D0D8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gn="l" defTabSz="1086602" rtl="0"/>
              <a:endParaRPr lang="th-TH" sz="3350">
                <a:solidFill>
                  <a:prstClr val="black"/>
                </a:solidFill>
                <a:latin typeface="Calibri"/>
                <a:cs typeface="Cordia New" panose="020B0304020202020204" pitchFamily="34" charset="-34"/>
              </a:endParaRPr>
            </a:p>
          </p:txBody>
        </p:sp>
        <p:sp>
          <p:nvSpPr>
            <p:cNvPr id="53" name="Freeform 523"/>
            <p:cNvSpPr>
              <a:spLocks/>
            </p:cNvSpPr>
            <p:nvPr/>
          </p:nvSpPr>
          <p:spPr bwMode="auto">
            <a:xfrm>
              <a:off x="8571196" y="5936622"/>
              <a:ext cx="490820" cy="462701"/>
            </a:xfrm>
            <a:custGeom>
              <a:avLst/>
              <a:gdLst>
                <a:gd name="T0" fmla="*/ 30 w 32"/>
                <a:gd name="T1" fmla="*/ 30 h 30"/>
                <a:gd name="T2" fmla="*/ 29 w 32"/>
                <a:gd name="T3" fmla="*/ 29 h 30"/>
                <a:gd name="T4" fmla="*/ 29 w 32"/>
                <a:gd name="T5" fmla="*/ 28 h 30"/>
                <a:gd name="T6" fmla="*/ 29 w 32"/>
                <a:gd name="T7" fmla="*/ 25 h 30"/>
                <a:gd name="T8" fmla="*/ 26 w 32"/>
                <a:gd name="T9" fmla="*/ 23 h 30"/>
                <a:gd name="T10" fmla="*/ 23 w 32"/>
                <a:gd name="T11" fmla="*/ 22 h 30"/>
                <a:gd name="T12" fmla="*/ 18 w 32"/>
                <a:gd name="T13" fmla="*/ 19 h 30"/>
                <a:gd name="T14" fmla="*/ 18 w 32"/>
                <a:gd name="T15" fmla="*/ 16 h 30"/>
                <a:gd name="T16" fmla="*/ 20 w 32"/>
                <a:gd name="T17" fmla="*/ 13 h 30"/>
                <a:gd name="T18" fmla="*/ 21 w 32"/>
                <a:gd name="T19" fmla="*/ 7 h 30"/>
                <a:gd name="T20" fmla="*/ 16 w 32"/>
                <a:gd name="T21" fmla="*/ 2 h 30"/>
                <a:gd name="T22" fmla="*/ 16 w 32"/>
                <a:gd name="T23" fmla="*/ 2 h 30"/>
                <a:gd name="T24" fmla="*/ 11 w 32"/>
                <a:gd name="T25" fmla="*/ 7 h 30"/>
                <a:gd name="T26" fmla="*/ 12 w 32"/>
                <a:gd name="T27" fmla="*/ 13 h 30"/>
                <a:gd name="T28" fmla="*/ 14 w 32"/>
                <a:gd name="T29" fmla="*/ 16 h 30"/>
                <a:gd name="T30" fmla="*/ 14 w 32"/>
                <a:gd name="T31" fmla="*/ 18 h 30"/>
                <a:gd name="T32" fmla="*/ 8 w 32"/>
                <a:gd name="T33" fmla="*/ 22 h 30"/>
                <a:gd name="T34" fmla="*/ 5 w 32"/>
                <a:gd name="T35" fmla="*/ 23 h 30"/>
                <a:gd name="T36" fmla="*/ 2 w 32"/>
                <a:gd name="T37" fmla="*/ 25 h 30"/>
                <a:gd name="T38" fmla="*/ 2 w 32"/>
                <a:gd name="T39" fmla="*/ 28 h 30"/>
                <a:gd name="T40" fmla="*/ 2 w 32"/>
                <a:gd name="T41" fmla="*/ 29 h 30"/>
                <a:gd name="T42" fmla="*/ 1 w 32"/>
                <a:gd name="T43" fmla="*/ 29 h 30"/>
                <a:gd name="T44" fmla="*/ 1 w 32"/>
                <a:gd name="T45" fmla="*/ 24 h 30"/>
                <a:gd name="T46" fmla="*/ 4 w 32"/>
                <a:gd name="T47" fmla="*/ 21 h 30"/>
                <a:gd name="T48" fmla="*/ 8 w 32"/>
                <a:gd name="T49" fmla="*/ 20 h 30"/>
                <a:gd name="T50" fmla="*/ 12 w 32"/>
                <a:gd name="T51" fmla="*/ 18 h 30"/>
                <a:gd name="T52" fmla="*/ 12 w 32"/>
                <a:gd name="T53" fmla="*/ 16 h 30"/>
                <a:gd name="T54" fmla="*/ 11 w 32"/>
                <a:gd name="T55" fmla="*/ 14 h 30"/>
                <a:gd name="T56" fmla="*/ 9 w 32"/>
                <a:gd name="T57" fmla="*/ 7 h 30"/>
                <a:gd name="T58" fmla="*/ 16 w 32"/>
                <a:gd name="T59" fmla="*/ 1 h 30"/>
                <a:gd name="T60" fmla="*/ 23 w 32"/>
                <a:gd name="T61" fmla="*/ 7 h 30"/>
                <a:gd name="T62" fmla="*/ 21 w 32"/>
                <a:gd name="T63" fmla="*/ 15 h 30"/>
                <a:gd name="T64" fmla="*/ 20 w 32"/>
                <a:gd name="T65" fmla="*/ 17 h 30"/>
                <a:gd name="T66" fmla="*/ 20 w 32"/>
                <a:gd name="T67" fmla="*/ 18 h 30"/>
                <a:gd name="T68" fmla="*/ 24 w 32"/>
                <a:gd name="T69" fmla="*/ 20 h 30"/>
                <a:gd name="T70" fmla="*/ 27 w 32"/>
                <a:gd name="T71" fmla="*/ 21 h 30"/>
                <a:gd name="T72" fmla="*/ 31 w 32"/>
                <a:gd name="T73" fmla="*/ 25 h 30"/>
                <a:gd name="T74" fmla="*/ 31 w 32"/>
                <a:gd name="T75" fmla="*/ 29 h 30"/>
                <a:gd name="T76" fmla="*/ 30 w 32"/>
                <a:gd name="T77"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2" h="30">
                  <a:moveTo>
                    <a:pt x="30" y="30"/>
                  </a:moveTo>
                  <a:cubicBezTo>
                    <a:pt x="30" y="30"/>
                    <a:pt x="30" y="30"/>
                    <a:pt x="29" y="29"/>
                  </a:cubicBezTo>
                  <a:cubicBezTo>
                    <a:pt x="29" y="29"/>
                    <a:pt x="29" y="29"/>
                    <a:pt x="29" y="28"/>
                  </a:cubicBezTo>
                  <a:cubicBezTo>
                    <a:pt x="29" y="28"/>
                    <a:pt x="30" y="27"/>
                    <a:pt x="29" y="25"/>
                  </a:cubicBezTo>
                  <a:cubicBezTo>
                    <a:pt x="29" y="24"/>
                    <a:pt x="28" y="24"/>
                    <a:pt x="26" y="23"/>
                  </a:cubicBezTo>
                  <a:cubicBezTo>
                    <a:pt x="25" y="23"/>
                    <a:pt x="24" y="22"/>
                    <a:pt x="23" y="22"/>
                  </a:cubicBezTo>
                  <a:cubicBezTo>
                    <a:pt x="21" y="21"/>
                    <a:pt x="18" y="20"/>
                    <a:pt x="18" y="19"/>
                  </a:cubicBezTo>
                  <a:cubicBezTo>
                    <a:pt x="17" y="18"/>
                    <a:pt x="18" y="17"/>
                    <a:pt x="18" y="16"/>
                  </a:cubicBezTo>
                  <a:cubicBezTo>
                    <a:pt x="19" y="15"/>
                    <a:pt x="19" y="14"/>
                    <a:pt x="20" y="13"/>
                  </a:cubicBezTo>
                  <a:cubicBezTo>
                    <a:pt x="21" y="12"/>
                    <a:pt x="21" y="11"/>
                    <a:pt x="21" y="7"/>
                  </a:cubicBezTo>
                  <a:cubicBezTo>
                    <a:pt x="21" y="3"/>
                    <a:pt x="16" y="2"/>
                    <a:pt x="16" y="2"/>
                  </a:cubicBezTo>
                  <a:cubicBezTo>
                    <a:pt x="16" y="2"/>
                    <a:pt x="16" y="2"/>
                    <a:pt x="16" y="2"/>
                  </a:cubicBezTo>
                  <a:cubicBezTo>
                    <a:pt x="16" y="2"/>
                    <a:pt x="12" y="2"/>
                    <a:pt x="11" y="7"/>
                  </a:cubicBezTo>
                  <a:cubicBezTo>
                    <a:pt x="11" y="11"/>
                    <a:pt x="11" y="11"/>
                    <a:pt x="12" y="13"/>
                  </a:cubicBezTo>
                  <a:cubicBezTo>
                    <a:pt x="13" y="14"/>
                    <a:pt x="13" y="15"/>
                    <a:pt x="14" y="16"/>
                  </a:cubicBezTo>
                  <a:cubicBezTo>
                    <a:pt x="14" y="17"/>
                    <a:pt x="14" y="18"/>
                    <a:pt x="14" y="18"/>
                  </a:cubicBezTo>
                  <a:cubicBezTo>
                    <a:pt x="13" y="20"/>
                    <a:pt x="11" y="21"/>
                    <a:pt x="8" y="22"/>
                  </a:cubicBezTo>
                  <a:cubicBezTo>
                    <a:pt x="7" y="22"/>
                    <a:pt x="6" y="22"/>
                    <a:pt x="5" y="23"/>
                  </a:cubicBezTo>
                  <a:cubicBezTo>
                    <a:pt x="4" y="23"/>
                    <a:pt x="3" y="24"/>
                    <a:pt x="2" y="25"/>
                  </a:cubicBezTo>
                  <a:cubicBezTo>
                    <a:pt x="2" y="26"/>
                    <a:pt x="2" y="28"/>
                    <a:pt x="2" y="28"/>
                  </a:cubicBezTo>
                  <a:cubicBezTo>
                    <a:pt x="3" y="28"/>
                    <a:pt x="2" y="29"/>
                    <a:pt x="2" y="29"/>
                  </a:cubicBezTo>
                  <a:cubicBezTo>
                    <a:pt x="1" y="29"/>
                    <a:pt x="1" y="29"/>
                    <a:pt x="1" y="29"/>
                  </a:cubicBezTo>
                  <a:cubicBezTo>
                    <a:pt x="1" y="28"/>
                    <a:pt x="0" y="26"/>
                    <a:pt x="1" y="24"/>
                  </a:cubicBezTo>
                  <a:cubicBezTo>
                    <a:pt x="1" y="23"/>
                    <a:pt x="3" y="22"/>
                    <a:pt x="4" y="21"/>
                  </a:cubicBezTo>
                  <a:cubicBezTo>
                    <a:pt x="6" y="20"/>
                    <a:pt x="7" y="20"/>
                    <a:pt x="8" y="20"/>
                  </a:cubicBezTo>
                  <a:cubicBezTo>
                    <a:pt x="10" y="19"/>
                    <a:pt x="12" y="19"/>
                    <a:pt x="12" y="18"/>
                  </a:cubicBezTo>
                  <a:cubicBezTo>
                    <a:pt x="12" y="17"/>
                    <a:pt x="12" y="17"/>
                    <a:pt x="12" y="16"/>
                  </a:cubicBezTo>
                  <a:cubicBezTo>
                    <a:pt x="11" y="16"/>
                    <a:pt x="11" y="15"/>
                    <a:pt x="11" y="14"/>
                  </a:cubicBezTo>
                  <a:cubicBezTo>
                    <a:pt x="9" y="12"/>
                    <a:pt x="9" y="11"/>
                    <a:pt x="9" y="7"/>
                  </a:cubicBezTo>
                  <a:cubicBezTo>
                    <a:pt x="10" y="2"/>
                    <a:pt x="14" y="0"/>
                    <a:pt x="16" y="1"/>
                  </a:cubicBezTo>
                  <a:cubicBezTo>
                    <a:pt x="18" y="1"/>
                    <a:pt x="23" y="2"/>
                    <a:pt x="23" y="7"/>
                  </a:cubicBezTo>
                  <a:cubicBezTo>
                    <a:pt x="23" y="11"/>
                    <a:pt x="22" y="13"/>
                    <a:pt x="21" y="15"/>
                  </a:cubicBezTo>
                  <a:cubicBezTo>
                    <a:pt x="21" y="15"/>
                    <a:pt x="20" y="16"/>
                    <a:pt x="20" y="17"/>
                  </a:cubicBezTo>
                  <a:cubicBezTo>
                    <a:pt x="20" y="17"/>
                    <a:pt x="19" y="18"/>
                    <a:pt x="20" y="18"/>
                  </a:cubicBezTo>
                  <a:cubicBezTo>
                    <a:pt x="20" y="19"/>
                    <a:pt x="22" y="19"/>
                    <a:pt x="24" y="20"/>
                  </a:cubicBezTo>
                  <a:cubicBezTo>
                    <a:pt x="25" y="20"/>
                    <a:pt x="26" y="21"/>
                    <a:pt x="27" y="21"/>
                  </a:cubicBezTo>
                  <a:cubicBezTo>
                    <a:pt x="29" y="22"/>
                    <a:pt x="30" y="23"/>
                    <a:pt x="31" y="25"/>
                  </a:cubicBezTo>
                  <a:cubicBezTo>
                    <a:pt x="32" y="27"/>
                    <a:pt x="31" y="29"/>
                    <a:pt x="31" y="29"/>
                  </a:cubicBezTo>
                  <a:cubicBezTo>
                    <a:pt x="31" y="29"/>
                    <a:pt x="30" y="30"/>
                    <a:pt x="30" y="30"/>
                  </a:cubicBezTo>
                  <a:close/>
                </a:path>
              </a:pathLst>
            </a:custGeom>
            <a:solidFill>
              <a:srgbClr val="D0D8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gn="l" defTabSz="1086602" rtl="0"/>
              <a:endParaRPr lang="th-TH" sz="3350">
                <a:solidFill>
                  <a:prstClr val="black"/>
                </a:solidFill>
                <a:latin typeface="Calibri"/>
                <a:cs typeface="Cordia New" panose="020B0304020202020204" pitchFamily="34" charset="-34"/>
              </a:endParaRPr>
            </a:p>
          </p:txBody>
        </p:sp>
        <p:sp>
          <p:nvSpPr>
            <p:cNvPr id="54" name="Freeform 524"/>
            <p:cNvSpPr>
              <a:spLocks/>
            </p:cNvSpPr>
            <p:nvPr/>
          </p:nvSpPr>
          <p:spPr bwMode="auto">
            <a:xfrm>
              <a:off x="12911888" y="5123701"/>
              <a:ext cx="46014" cy="383453"/>
            </a:xfrm>
            <a:custGeom>
              <a:avLst/>
              <a:gdLst>
                <a:gd name="T0" fmla="*/ 1 w 3"/>
                <a:gd name="T1" fmla="*/ 25 h 25"/>
                <a:gd name="T2" fmla="*/ 0 w 3"/>
                <a:gd name="T3" fmla="*/ 24 h 25"/>
                <a:gd name="T4" fmla="*/ 0 w 3"/>
                <a:gd name="T5" fmla="*/ 2 h 25"/>
                <a:gd name="T6" fmla="*/ 1 w 3"/>
                <a:gd name="T7" fmla="*/ 0 h 25"/>
                <a:gd name="T8" fmla="*/ 3 w 3"/>
                <a:gd name="T9" fmla="*/ 2 h 25"/>
                <a:gd name="T10" fmla="*/ 3 w 3"/>
                <a:gd name="T11" fmla="*/ 24 h 25"/>
                <a:gd name="T12" fmla="*/ 1 w 3"/>
                <a:gd name="T13" fmla="*/ 25 h 25"/>
              </a:gdLst>
              <a:ahLst/>
              <a:cxnLst>
                <a:cxn ang="0">
                  <a:pos x="T0" y="T1"/>
                </a:cxn>
                <a:cxn ang="0">
                  <a:pos x="T2" y="T3"/>
                </a:cxn>
                <a:cxn ang="0">
                  <a:pos x="T4" y="T5"/>
                </a:cxn>
                <a:cxn ang="0">
                  <a:pos x="T6" y="T7"/>
                </a:cxn>
                <a:cxn ang="0">
                  <a:pos x="T8" y="T9"/>
                </a:cxn>
                <a:cxn ang="0">
                  <a:pos x="T10" y="T11"/>
                </a:cxn>
                <a:cxn ang="0">
                  <a:pos x="T12" y="T13"/>
                </a:cxn>
              </a:cxnLst>
              <a:rect l="0" t="0" r="r" b="b"/>
              <a:pathLst>
                <a:path w="3" h="25">
                  <a:moveTo>
                    <a:pt x="1" y="25"/>
                  </a:moveTo>
                  <a:cubicBezTo>
                    <a:pt x="1" y="25"/>
                    <a:pt x="0" y="24"/>
                    <a:pt x="0" y="24"/>
                  </a:cubicBezTo>
                  <a:cubicBezTo>
                    <a:pt x="0" y="2"/>
                    <a:pt x="0" y="2"/>
                    <a:pt x="0" y="2"/>
                  </a:cubicBezTo>
                  <a:cubicBezTo>
                    <a:pt x="0" y="1"/>
                    <a:pt x="1" y="0"/>
                    <a:pt x="1" y="0"/>
                  </a:cubicBezTo>
                  <a:cubicBezTo>
                    <a:pt x="2" y="0"/>
                    <a:pt x="3" y="1"/>
                    <a:pt x="3" y="2"/>
                  </a:cubicBezTo>
                  <a:cubicBezTo>
                    <a:pt x="3" y="24"/>
                    <a:pt x="3" y="24"/>
                    <a:pt x="3" y="24"/>
                  </a:cubicBezTo>
                  <a:cubicBezTo>
                    <a:pt x="3" y="24"/>
                    <a:pt x="2" y="25"/>
                    <a:pt x="1" y="25"/>
                  </a:cubicBezTo>
                  <a:close/>
                </a:path>
              </a:pathLst>
            </a:custGeom>
            <a:solidFill>
              <a:srgbClr val="D0D8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gn="l" defTabSz="1086602" rtl="0"/>
              <a:endParaRPr lang="th-TH" sz="3350">
                <a:solidFill>
                  <a:prstClr val="black"/>
                </a:solidFill>
                <a:latin typeface="Calibri"/>
                <a:cs typeface="Cordia New" panose="020B0304020202020204" pitchFamily="34" charset="-34"/>
              </a:endParaRPr>
            </a:p>
          </p:txBody>
        </p:sp>
        <p:sp>
          <p:nvSpPr>
            <p:cNvPr id="55" name="Freeform 525"/>
            <p:cNvSpPr>
              <a:spLocks/>
            </p:cNvSpPr>
            <p:nvPr/>
          </p:nvSpPr>
          <p:spPr bwMode="auto">
            <a:xfrm>
              <a:off x="12743168" y="5292421"/>
              <a:ext cx="383453" cy="46014"/>
            </a:xfrm>
            <a:custGeom>
              <a:avLst/>
              <a:gdLst>
                <a:gd name="T0" fmla="*/ 23 w 25"/>
                <a:gd name="T1" fmla="*/ 3 h 3"/>
                <a:gd name="T2" fmla="*/ 1 w 25"/>
                <a:gd name="T3" fmla="*/ 3 h 3"/>
                <a:gd name="T4" fmla="*/ 0 w 25"/>
                <a:gd name="T5" fmla="*/ 2 h 3"/>
                <a:gd name="T6" fmla="*/ 1 w 25"/>
                <a:gd name="T7" fmla="*/ 0 h 3"/>
                <a:gd name="T8" fmla="*/ 23 w 25"/>
                <a:gd name="T9" fmla="*/ 0 h 3"/>
                <a:gd name="T10" fmla="*/ 25 w 25"/>
                <a:gd name="T11" fmla="*/ 2 h 3"/>
                <a:gd name="T12" fmla="*/ 23 w 25"/>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25" h="3">
                  <a:moveTo>
                    <a:pt x="23" y="3"/>
                  </a:moveTo>
                  <a:cubicBezTo>
                    <a:pt x="1" y="3"/>
                    <a:pt x="1" y="3"/>
                    <a:pt x="1" y="3"/>
                  </a:cubicBezTo>
                  <a:cubicBezTo>
                    <a:pt x="1" y="3"/>
                    <a:pt x="0" y="2"/>
                    <a:pt x="0" y="2"/>
                  </a:cubicBezTo>
                  <a:cubicBezTo>
                    <a:pt x="0" y="1"/>
                    <a:pt x="1" y="0"/>
                    <a:pt x="1" y="0"/>
                  </a:cubicBezTo>
                  <a:cubicBezTo>
                    <a:pt x="23" y="0"/>
                    <a:pt x="23" y="0"/>
                    <a:pt x="23" y="0"/>
                  </a:cubicBezTo>
                  <a:cubicBezTo>
                    <a:pt x="24" y="0"/>
                    <a:pt x="25" y="1"/>
                    <a:pt x="25" y="2"/>
                  </a:cubicBezTo>
                  <a:cubicBezTo>
                    <a:pt x="25" y="2"/>
                    <a:pt x="24" y="3"/>
                    <a:pt x="23" y="3"/>
                  </a:cubicBezTo>
                  <a:close/>
                </a:path>
              </a:pathLst>
            </a:custGeom>
            <a:solidFill>
              <a:srgbClr val="D0D8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gn="l" defTabSz="1086602" rtl="0"/>
              <a:endParaRPr lang="th-TH" sz="3350">
                <a:solidFill>
                  <a:prstClr val="black"/>
                </a:solidFill>
                <a:latin typeface="Calibri"/>
                <a:cs typeface="Cordia New" panose="020B0304020202020204" pitchFamily="34" charset="-34"/>
              </a:endParaRPr>
            </a:p>
          </p:txBody>
        </p:sp>
        <p:sp>
          <p:nvSpPr>
            <p:cNvPr id="56" name="Freeform 526"/>
            <p:cNvSpPr>
              <a:spLocks noEditPoints="1"/>
            </p:cNvSpPr>
            <p:nvPr/>
          </p:nvSpPr>
          <p:spPr bwMode="auto">
            <a:xfrm>
              <a:off x="12819859" y="7028185"/>
              <a:ext cx="751568" cy="692773"/>
            </a:xfrm>
            <a:custGeom>
              <a:avLst/>
              <a:gdLst>
                <a:gd name="T0" fmla="*/ 46 w 49"/>
                <a:gd name="T1" fmla="*/ 45 h 45"/>
                <a:gd name="T2" fmla="*/ 46 w 49"/>
                <a:gd name="T3" fmla="*/ 45 h 45"/>
                <a:gd name="T4" fmla="*/ 3 w 49"/>
                <a:gd name="T5" fmla="*/ 43 h 45"/>
                <a:gd name="T6" fmla="*/ 2 w 49"/>
                <a:gd name="T7" fmla="*/ 41 h 45"/>
                <a:gd name="T8" fmla="*/ 2 w 49"/>
                <a:gd name="T9" fmla="*/ 34 h 45"/>
                <a:gd name="T10" fmla="*/ 8 w 49"/>
                <a:gd name="T11" fmla="*/ 30 h 45"/>
                <a:gd name="T12" fmla="*/ 13 w 49"/>
                <a:gd name="T13" fmla="*/ 28 h 45"/>
                <a:gd name="T14" fmla="*/ 20 w 49"/>
                <a:gd name="T15" fmla="*/ 26 h 45"/>
                <a:gd name="T16" fmla="*/ 19 w 49"/>
                <a:gd name="T17" fmla="*/ 24 h 45"/>
                <a:gd name="T18" fmla="*/ 18 w 49"/>
                <a:gd name="T19" fmla="*/ 21 h 45"/>
                <a:gd name="T20" fmla="*/ 16 w 49"/>
                <a:gd name="T21" fmla="*/ 9 h 45"/>
                <a:gd name="T22" fmla="*/ 27 w 49"/>
                <a:gd name="T23" fmla="*/ 0 h 45"/>
                <a:gd name="T24" fmla="*/ 27 w 49"/>
                <a:gd name="T25" fmla="*/ 0 h 45"/>
                <a:gd name="T26" fmla="*/ 38 w 49"/>
                <a:gd name="T27" fmla="*/ 10 h 45"/>
                <a:gd name="T28" fmla="*/ 34 w 49"/>
                <a:gd name="T29" fmla="*/ 22 h 45"/>
                <a:gd name="T30" fmla="*/ 32 w 49"/>
                <a:gd name="T31" fmla="*/ 25 h 45"/>
                <a:gd name="T32" fmla="*/ 32 w 49"/>
                <a:gd name="T33" fmla="*/ 27 h 45"/>
                <a:gd name="T34" fmla="*/ 38 w 49"/>
                <a:gd name="T35" fmla="*/ 30 h 45"/>
                <a:gd name="T36" fmla="*/ 42 w 49"/>
                <a:gd name="T37" fmla="*/ 32 h 45"/>
                <a:gd name="T38" fmla="*/ 48 w 49"/>
                <a:gd name="T39" fmla="*/ 37 h 45"/>
                <a:gd name="T40" fmla="*/ 47 w 49"/>
                <a:gd name="T41" fmla="*/ 44 h 45"/>
                <a:gd name="T42" fmla="*/ 46 w 49"/>
                <a:gd name="T43" fmla="*/ 45 h 45"/>
                <a:gd name="T44" fmla="*/ 5 w 49"/>
                <a:gd name="T45" fmla="*/ 39 h 45"/>
                <a:gd name="T46" fmla="*/ 44 w 49"/>
                <a:gd name="T47" fmla="*/ 42 h 45"/>
                <a:gd name="T48" fmla="*/ 44 w 49"/>
                <a:gd name="T49" fmla="*/ 38 h 45"/>
                <a:gd name="T50" fmla="*/ 41 w 49"/>
                <a:gd name="T51" fmla="*/ 35 h 45"/>
                <a:gd name="T52" fmla="*/ 36 w 49"/>
                <a:gd name="T53" fmla="*/ 33 h 45"/>
                <a:gd name="T54" fmla="*/ 28 w 49"/>
                <a:gd name="T55" fmla="*/ 28 h 45"/>
                <a:gd name="T56" fmla="*/ 29 w 49"/>
                <a:gd name="T57" fmla="*/ 23 h 45"/>
                <a:gd name="T58" fmla="*/ 31 w 49"/>
                <a:gd name="T59" fmla="*/ 20 h 45"/>
                <a:gd name="T60" fmla="*/ 34 w 49"/>
                <a:gd name="T61" fmla="*/ 10 h 45"/>
                <a:gd name="T62" fmla="*/ 27 w 49"/>
                <a:gd name="T63" fmla="*/ 4 h 45"/>
                <a:gd name="T64" fmla="*/ 27 w 49"/>
                <a:gd name="T65" fmla="*/ 4 h 45"/>
                <a:gd name="T66" fmla="*/ 20 w 49"/>
                <a:gd name="T67" fmla="*/ 9 h 45"/>
                <a:gd name="T68" fmla="*/ 21 w 49"/>
                <a:gd name="T69" fmla="*/ 19 h 45"/>
                <a:gd name="T70" fmla="*/ 23 w 49"/>
                <a:gd name="T71" fmla="*/ 23 h 45"/>
                <a:gd name="T72" fmla="*/ 23 w 49"/>
                <a:gd name="T73" fmla="*/ 27 h 45"/>
                <a:gd name="T74" fmla="*/ 14 w 49"/>
                <a:gd name="T75" fmla="*/ 32 h 45"/>
                <a:gd name="T76" fmla="*/ 9 w 49"/>
                <a:gd name="T77" fmla="*/ 33 h 45"/>
                <a:gd name="T78" fmla="*/ 5 w 49"/>
                <a:gd name="T79" fmla="*/ 36 h 45"/>
                <a:gd name="T80" fmla="*/ 5 w 49"/>
                <a:gd name="T81" fmla="*/ 3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9" h="45">
                  <a:moveTo>
                    <a:pt x="46" y="45"/>
                  </a:moveTo>
                  <a:cubicBezTo>
                    <a:pt x="46" y="45"/>
                    <a:pt x="46" y="45"/>
                    <a:pt x="46" y="45"/>
                  </a:cubicBezTo>
                  <a:cubicBezTo>
                    <a:pt x="3" y="43"/>
                    <a:pt x="3" y="43"/>
                    <a:pt x="3" y="43"/>
                  </a:cubicBezTo>
                  <a:cubicBezTo>
                    <a:pt x="3" y="42"/>
                    <a:pt x="2" y="42"/>
                    <a:pt x="2" y="41"/>
                  </a:cubicBezTo>
                  <a:cubicBezTo>
                    <a:pt x="2" y="41"/>
                    <a:pt x="0" y="38"/>
                    <a:pt x="2" y="34"/>
                  </a:cubicBezTo>
                  <a:cubicBezTo>
                    <a:pt x="3" y="32"/>
                    <a:pt x="5" y="30"/>
                    <a:pt x="8" y="30"/>
                  </a:cubicBezTo>
                  <a:cubicBezTo>
                    <a:pt x="10" y="29"/>
                    <a:pt x="12" y="29"/>
                    <a:pt x="13" y="28"/>
                  </a:cubicBezTo>
                  <a:cubicBezTo>
                    <a:pt x="16" y="27"/>
                    <a:pt x="19" y="27"/>
                    <a:pt x="20" y="26"/>
                  </a:cubicBezTo>
                  <a:cubicBezTo>
                    <a:pt x="20" y="25"/>
                    <a:pt x="20" y="24"/>
                    <a:pt x="19" y="24"/>
                  </a:cubicBezTo>
                  <a:cubicBezTo>
                    <a:pt x="19" y="23"/>
                    <a:pt x="18" y="22"/>
                    <a:pt x="18" y="21"/>
                  </a:cubicBezTo>
                  <a:cubicBezTo>
                    <a:pt x="16" y="17"/>
                    <a:pt x="15" y="15"/>
                    <a:pt x="16" y="9"/>
                  </a:cubicBezTo>
                  <a:cubicBezTo>
                    <a:pt x="17" y="2"/>
                    <a:pt x="22" y="0"/>
                    <a:pt x="27" y="0"/>
                  </a:cubicBezTo>
                  <a:cubicBezTo>
                    <a:pt x="27" y="0"/>
                    <a:pt x="27" y="0"/>
                    <a:pt x="27" y="0"/>
                  </a:cubicBezTo>
                  <a:cubicBezTo>
                    <a:pt x="31" y="0"/>
                    <a:pt x="37" y="3"/>
                    <a:pt x="38" y="10"/>
                  </a:cubicBezTo>
                  <a:cubicBezTo>
                    <a:pt x="38" y="17"/>
                    <a:pt x="37" y="19"/>
                    <a:pt x="34" y="22"/>
                  </a:cubicBezTo>
                  <a:cubicBezTo>
                    <a:pt x="34" y="23"/>
                    <a:pt x="33" y="24"/>
                    <a:pt x="32" y="25"/>
                  </a:cubicBezTo>
                  <a:cubicBezTo>
                    <a:pt x="32" y="25"/>
                    <a:pt x="31" y="26"/>
                    <a:pt x="32" y="27"/>
                  </a:cubicBezTo>
                  <a:cubicBezTo>
                    <a:pt x="32" y="28"/>
                    <a:pt x="35" y="29"/>
                    <a:pt x="38" y="30"/>
                  </a:cubicBezTo>
                  <a:cubicBezTo>
                    <a:pt x="39" y="30"/>
                    <a:pt x="41" y="31"/>
                    <a:pt x="42" y="32"/>
                  </a:cubicBezTo>
                  <a:cubicBezTo>
                    <a:pt x="45" y="33"/>
                    <a:pt x="47" y="35"/>
                    <a:pt x="48" y="37"/>
                  </a:cubicBezTo>
                  <a:cubicBezTo>
                    <a:pt x="49" y="41"/>
                    <a:pt x="47" y="44"/>
                    <a:pt x="47" y="44"/>
                  </a:cubicBezTo>
                  <a:cubicBezTo>
                    <a:pt x="47" y="45"/>
                    <a:pt x="46" y="45"/>
                    <a:pt x="46" y="45"/>
                  </a:cubicBezTo>
                  <a:close/>
                  <a:moveTo>
                    <a:pt x="5" y="39"/>
                  </a:moveTo>
                  <a:cubicBezTo>
                    <a:pt x="44" y="42"/>
                    <a:pt x="44" y="42"/>
                    <a:pt x="44" y="42"/>
                  </a:cubicBezTo>
                  <a:cubicBezTo>
                    <a:pt x="45" y="41"/>
                    <a:pt x="45" y="40"/>
                    <a:pt x="44" y="38"/>
                  </a:cubicBezTo>
                  <a:cubicBezTo>
                    <a:pt x="44" y="37"/>
                    <a:pt x="43" y="36"/>
                    <a:pt x="41" y="35"/>
                  </a:cubicBezTo>
                  <a:cubicBezTo>
                    <a:pt x="39" y="34"/>
                    <a:pt x="38" y="34"/>
                    <a:pt x="36" y="33"/>
                  </a:cubicBezTo>
                  <a:cubicBezTo>
                    <a:pt x="32" y="32"/>
                    <a:pt x="29" y="30"/>
                    <a:pt x="28" y="28"/>
                  </a:cubicBezTo>
                  <a:cubicBezTo>
                    <a:pt x="28" y="26"/>
                    <a:pt x="28" y="25"/>
                    <a:pt x="29" y="23"/>
                  </a:cubicBezTo>
                  <a:cubicBezTo>
                    <a:pt x="30" y="22"/>
                    <a:pt x="31" y="21"/>
                    <a:pt x="31" y="20"/>
                  </a:cubicBezTo>
                  <a:cubicBezTo>
                    <a:pt x="33" y="17"/>
                    <a:pt x="34" y="16"/>
                    <a:pt x="34" y="10"/>
                  </a:cubicBezTo>
                  <a:cubicBezTo>
                    <a:pt x="34" y="4"/>
                    <a:pt x="27" y="4"/>
                    <a:pt x="27" y="4"/>
                  </a:cubicBezTo>
                  <a:cubicBezTo>
                    <a:pt x="27" y="4"/>
                    <a:pt x="27" y="4"/>
                    <a:pt x="27" y="4"/>
                  </a:cubicBezTo>
                  <a:cubicBezTo>
                    <a:pt x="25" y="4"/>
                    <a:pt x="21" y="4"/>
                    <a:pt x="20" y="9"/>
                  </a:cubicBezTo>
                  <a:cubicBezTo>
                    <a:pt x="19" y="15"/>
                    <a:pt x="19" y="16"/>
                    <a:pt x="21" y="19"/>
                  </a:cubicBezTo>
                  <a:cubicBezTo>
                    <a:pt x="22" y="20"/>
                    <a:pt x="22" y="21"/>
                    <a:pt x="23" y="23"/>
                  </a:cubicBezTo>
                  <a:cubicBezTo>
                    <a:pt x="24" y="24"/>
                    <a:pt x="24" y="26"/>
                    <a:pt x="23" y="27"/>
                  </a:cubicBezTo>
                  <a:cubicBezTo>
                    <a:pt x="22" y="30"/>
                    <a:pt x="18" y="31"/>
                    <a:pt x="14" y="32"/>
                  </a:cubicBezTo>
                  <a:cubicBezTo>
                    <a:pt x="13" y="32"/>
                    <a:pt x="11" y="33"/>
                    <a:pt x="9" y="33"/>
                  </a:cubicBezTo>
                  <a:cubicBezTo>
                    <a:pt x="7" y="34"/>
                    <a:pt x="6" y="35"/>
                    <a:pt x="5" y="36"/>
                  </a:cubicBezTo>
                  <a:cubicBezTo>
                    <a:pt x="5" y="37"/>
                    <a:pt x="5" y="38"/>
                    <a:pt x="5" y="39"/>
                  </a:cubicBezTo>
                  <a:close/>
                </a:path>
              </a:pathLst>
            </a:custGeom>
            <a:solidFill>
              <a:srgbClr val="D0D8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gn="l" defTabSz="1086602" rtl="0"/>
              <a:endParaRPr lang="th-TH" sz="3350">
                <a:solidFill>
                  <a:prstClr val="black"/>
                </a:solidFill>
                <a:latin typeface="Calibri"/>
                <a:cs typeface="Cordia New" panose="020B0304020202020204" pitchFamily="34" charset="-34"/>
              </a:endParaRPr>
            </a:p>
          </p:txBody>
        </p:sp>
        <p:sp>
          <p:nvSpPr>
            <p:cNvPr id="57" name="Freeform 527"/>
            <p:cNvSpPr>
              <a:spLocks/>
            </p:cNvSpPr>
            <p:nvPr/>
          </p:nvSpPr>
          <p:spPr bwMode="auto">
            <a:xfrm>
              <a:off x="8448491" y="8475082"/>
              <a:ext cx="383453" cy="30676"/>
            </a:xfrm>
            <a:custGeom>
              <a:avLst/>
              <a:gdLst>
                <a:gd name="T0" fmla="*/ 24 w 25"/>
                <a:gd name="T1" fmla="*/ 2 h 2"/>
                <a:gd name="T2" fmla="*/ 2 w 25"/>
                <a:gd name="T3" fmla="*/ 2 h 2"/>
                <a:gd name="T4" fmla="*/ 0 w 25"/>
                <a:gd name="T5" fmla="*/ 1 h 2"/>
                <a:gd name="T6" fmla="*/ 2 w 25"/>
                <a:gd name="T7" fmla="*/ 0 h 2"/>
                <a:gd name="T8" fmla="*/ 24 w 25"/>
                <a:gd name="T9" fmla="*/ 0 h 2"/>
                <a:gd name="T10" fmla="*/ 25 w 25"/>
                <a:gd name="T11" fmla="*/ 1 h 2"/>
                <a:gd name="T12" fmla="*/ 24 w 25"/>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25" h="2">
                  <a:moveTo>
                    <a:pt x="24" y="2"/>
                  </a:moveTo>
                  <a:cubicBezTo>
                    <a:pt x="2" y="2"/>
                    <a:pt x="2" y="2"/>
                    <a:pt x="2" y="2"/>
                  </a:cubicBezTo>
                  <a:cubicBezTo>
                    <a:pt x="1" y="2"/>
                    <a:pt x="0" y="2"/>
                    <a:pt x="0" y="1"/>
                  </a:cubicBezTo>
                  <a:cubicBezTo>
                    <a:pt x="0" y="0"/>
                    <a:pt x="1" y="0"/>
                    <a:pt x="2" y="0"/>
                  </a:cubicBezTo>
                  <a:cubicBezTo>
                    <a:pt x="24" y="0"/>
                    <a:pt x="24" y="0"/>
                    <a:pt x="24" y="0"/>
                  </a:cubicBezTo>
                  <a:cubicBezTo>
                    <a:pt x="25" y="0"/>
                    <a:pt x="25" y="0"/>
                    <a:pt x="25" y="1"/>
                  </a:cubicBezTo>
                  <a:cubicBezTo>
                    <a:pt x="25" y="2"/>
                    <a:pt x="25" y="2"/>
                    <a:pt x="24" y="2"/>
                  </a:cubicBezTo>
                  <a:close/>
                </a:path>
              </a:pathLst>
            </a:custGeom>
            <a:solidFill>
              <a:srgbClr val="D0D8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gn="l" defTabSz="1086602" rtl="0"/>
              <a:endParaRPr lang="th-TH" sz="3350">
                <a:solidFill>
                  <a:prstClr val="black"/>
                </a:solidFill>
                <a:latin typeface="Calibri"/>
                <a:cs typeface="Cordia New" panose="020B0304020202020204" pitchFamily="34" charset="-34"/>
              </a:endParaRPr>
            </a:p>
          </p:txBody>
        </p:sp>
        <p:sp>
          <p:nvSpPr>
            <p:cNvPr id="58" name="Freeform 528"/>
            <p:cNvSpPr>
              <a:spLocks/>
            </p:cNvSpPr>
            <p:nvPr/>
          </p:nvSpPr>
          <p:spPr bwMode="auto">
            <a:xfrm>
              <a:off x="8448491" y="8582449"/>
              <a:ext cx="383453" cy="46014"/>
            </a:xfrm>
            <a:custGeom>
              <a:avLst/>
              <a:gdLst>
                <a:gd name="T0" fmla="*/ 24 w 25"/>
                <a:gd name="T1" fmla="*/ 3 h 3"/>
                <a:gd name="T2" fmla="*/ 2 w 25"/>
                <a:gd name="T3" fmla="*/ 3 h 3"/>
                <a:gd name="T4" fmla="*/ 0 w 25"/>
                <a:gd name="T5" fmla="*/ 2 h 3"/>
                <a:gd name="T6" fmla="*/ 2 w 25"/>
                <a:gd name="T7" fmla="*/ 0 h 3"/>
                <a:gd name="T8" fmla="*/ 24 w 25"/>
                <a:gd name="T9" fmla="*/ 0 h 3"/>
                <a:gd name="T10" fmla="*/ 25 w 25"/>
                <a:gd name="T11" fmla="*/ 2 h 3"/>
                <a:gd name="T12" fmla="*/ 24 w 25"/>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25" h="3">
                  <a:moveTo>
                    <a:pt x="24" y="3"/>
                  </a:moveTo>
                  <a:cubicBezTo>
                    <a:pt x="2" y="3"/>
                    <a:pt x="2" y="3"/>
                    <a:pt x="2" y="3"/>
                  </a:cubicBezTo>
                  <a:cubicBezTo>
                    <a:pt x="1" y="3"/>
                    <a:pt x="0" y="2"/>
                    <a:pt x="0" y="2"/>
                  </a:cubicBezTo>
                  <a:cubicBezTo>
                    <a:pt x="0" y="1"/>
                    <a:pt x="1" y="0"/>
                    <a:pt x="2" y="0"/>
                  </a:cubicBezTo>
                  <a:cubicBezTo>
                    <a:pt x="24" y="0"/>
                    <a:pt x="24" y="0"/>
                    <a:pt x="24" y="0"/>
                  </a:cubicBezTo>
                  <a:cubicBezTo>
                    <a:pt x="25" y="0"/>
                    <a:pt x="25" y="1"/>
                    <a:pt x="25" y="2"/>
                  </a:cubicBezTo>
                  <a:cubicBezTo>
                    <a:pt x="25" y="2"/>
                    <a:pt x="25" y="3"/>
                    <a:pt x="24" y="3"/>
                  </a:cubicBezTo>
                  <a:close/>
                </a:path>
              </a:pathLst>
            </a:custGeom>
            <a:solidFill>
              <a:srgbClr val="D0D8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gn="l" defTabSz="1086602" rtl="0"/>
              <a:endParaRPr lang="th-TH" sz="3350">
                <a:solidFill>
                  <a:prstClr val="black"/>
                </a:solidFill>
                <a:latin typeface="Calibri"/>
                <a:cs typeface="Cordia New" panose="020B0304020202020204" pitchFamily="34" charset="-34"/>
              </a:endParaRPr>
            </a:p>
          </p:txBody>
        </p:sp>
        <p:sp>
          <p:nvSpPr>
            <p:cNvPr id="59" name="Freeform 529"/>
            <p:cNvSpPr>
              <a:spLocks/>
            </p:cNvSpPr>
            <p:nvPr/>
          </p:nvSpPr>
          <p:spPr bwMode="auto">
            <a:xfrm>
              <a:off x="8448491" y="8705154"/>
              <a:ext cx="383453" cy="30676"/>
            </a:xfrm>
            <a:custGeom>
              <a:avLst/>
              <a:gdLst>
                <a:gd name="T0" fmla="*/ 24 w 25"/>
                <a:gd name="T1" fmla="*/ 2 h 2"/>
                <a:gd name="T2" fmla="*/ 2 w 25"/>
                <a:gd name="T3" fmla="*/ 2 h 2"/>
                <a:gd name="T4" fmla="*/ 0 w 25"/>
                <a:gd name="T5" fmla="*/ 1 h 2"/>
                <a:gd name="T6" fmla="*/ 2 w 25"/>
                <a:gd name="T7" fmla="*/ 0 h 2"/>
                <a:gd name="T8" fmla="*/ 24 w 25"/>
                <a:gd name="T9" fmla="*/ 0 h 2"/>
                <a:gd name="T10" fmla="*/ 25 w 25"/>
                <a:gd name="T11" fmla="*/ 1 h 2"/>
                <a:gd name="T12" fmla="*/ 24 w 25"/>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25" h="2">
                  <a:moveTo>
                    <a:pt x="24" y="2"/>
                  </a:moveTo>
                  <a:cubicBezTo>
                    <a:pt x="2" y="2"/>
                    <a:pt x="2" y="2"/>
                    <a:pt x="2" y="2"/>
                  </a:cubicBezTo>
                  <a:cubicBezTo>
                    <a:pt x="1" y="2"/>
                    <a:pt x="0" y="2"/>
                    <a:pt x="0" y="1"/>
                  </a:cubicBezTo>
                  <a:cubicBezTo>
                    <a:pt x="0" y="0"/>
                    <a:pt x="1" y="0"/>
                    <a:pt x="2" y="0"/>
                  </a:cubicBezTo>
                  <a:cubicBezTo>
                    <a:pt x="24" y="0"/>
                    <a:pt x="24" y="0"/>
                    <a:pt x="24" y="0"/>
                  </a:cubicBezTo>
                  <a:cubicBezTo>
                    <a:pt x="25" y="0"/>
                    <a:pt x="25" y="0"/>
                    <a:pt x="25" y="1"/>
                  </a:cubicBezTo>
                  <a:cubicBezTo>
                    <a:pt x="25" y="2"/>
                    <a:pt x="25" y="2"/>
                    <a:pt x="24" y="2"/>
                  </a:cubicBezTo>
                  <a:close/>
                </a:path>
              </a:pathLst>
            </a:custGeom>
            <a:solidFill>
              <a:srgbClr val="D0D8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gn="l" defTabSz="1086602" rtl="0"/>
              <a:endParaRPr lang="th-TH" sz="3350">
                <a:solidFill>
                  <a:prstClr val="black"/>
                </a:solidFill>
                <a:latin typeface="Calibri"/>
                <a:cs typeface="Cordia New" panose="020B0304020202020204" pitchFamily="34" charset="-34"/>
              </a:endParaRPr>
            </a:p>
          </p:txBody>
        </p:sp>
        <p:sp>
          <p:nvSpPr>
            <p:cNvPr id="60" name="Freeform 530"/>
            <p:cNvSpPr>
              <a:spLocks noEditPoints="1"/>
            </p:cNvSpPr>
            <p:nvPr/>
          </p:nvSpPr>
          <p:spPr bwMode="auto">
            <a:xfrm>
              <a:off x="11546794" y="4676338"/>
              <a:ext cx="383453" cy="432025"/>
            </a:xfrm>
            <a:custGeom>
              <a:avLst/>
              <a:gdLst>
                <a:gd name="T0" fmla="*/ 1 w 25"/>
                <a:gd name="T1" fmla="*/ 28 h 28"/>
                <a:gd name="T2" fmla="*/ 1 w 25"/>
                <a:gd name="T3" fmla="*/ 28 h 28"/>
                <a:gd name="T4" fmla="*/ 0 w 25"/>
                <a:gd name="T5" fmla="*/ 27 h 28"/>
                <a:gd name="T6" fmla="*/ 0 w 25"/>
                <a:gd name="T7" fmla="*/ 1 h 28"/>
                <a:gd name="T8" fmla="*/ 1 w 25"/>
                <a:gd name="T9" fmla="*/ 0 h 28"/>
                <a:gd name="T10" fmla="*/ 2 w 25"/>
                <a:gd name="T11" fmla="*/ 0 h 28"/>
                <a:gd name="T12" fmla="*/ 24 w 25"/>
                <a:gd name="T13" fmla="*/ 13 h 28"/>
                <a:gd name="T14" fmla="*/ 25 w 25"/>
                <a:gd name="T15" fmla="*/ 14 h 28"/>
                <a:gd name="T16" fmla="*/ 24 w 25"/>
                <a:gd name="T17" fmla="*/ 15 h 28"/>
                <a:gd name="T18" fmla="*/ 2 w 25"/>
                <a:gd name="T19" fmla="*/ 28 h 28"/>
                <a:gd name="T20" fmla="*/ 1 w 25"/>
                <a:gd name="T21" fmla="*/ 28 h 28"/>
                <a:gd name="T22" fmla="*/ 2 w 25"/>
                <a:gd name="T23" fmla="*/ 3 h 28"/>
                <a:gd name="T24" fmla="*/ 2 w 25"/>
                <a:gd name="T25" fmla="*/ 26 h 28"/>
                <a:gd name="T26" fmla="*/ 22 w 25"/>
                <a:gd name="T27" fmla="*/ 14 h 28"/>
                <a:gd name="T28" fmla="*/ 2 w 25"/>
                <a:gd name="T29" fmla="*/ 3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8">
                  <a:moveTo>
                    <a:pt x="1" y="28"/>
                  </a:moveTo>
                  <a:cubicBezTo>
                    <a:pt x="1" y="28"/>
                    <a:pt x="1" y="28"/>
                    <a:pt x="1" y="28"/>
                  </a:cubicBezTo>
                  <a:cubicBezTo>
                    <a:pt x="0" y="28"/>
                    <a:pt x="0" y="28"/>
                    <a:pt x="0" y="27"/>
                  </a:cubicBezTo>
                  <a:cubicBezTo>
                    <a:pt x="0" y="1"/>
                    <a:pt x="0" y="1"/>
                    <a:pt x="0" y="1"/>
                  </a:cubicBezTo>
                  <a:cubicBezTo>
                    <a:pt x="0" y="1"/>
                    <a:pt x="0" y="1"/>
                    <a:pt x="1" y="0"/>
                  </a:cubicBezTo>
                  <a:cubicBezTo>
                    <a:pt x="1" y="0"/>
                    <a:pt x="1" y="0"/>
                    <a:pt x="2" y="0"/>
                  </a:cubicBezTo>
                  <a:cubicBezTo>
                    <a:pt x="24" y="13"/>
                    <a:pt x="24" y="13"/>
                    <a:pt x="24" y="13"/>
                  </a:cubicBezTo>
                  <a:cubicBezTo>
                    <a:pt x="24" y="14"/>
                    <a:pt x="25" y="14"/>
                    <a:pt x="25" y="14"/>
                  </a:cubicBezTo>
                  <a:cubicBezTo>
                    <a:pt x="25" y="15"/>
                    <a:pt x="24" y="15"/>
                    <a:pt x="24" y="15"/>
                  </a:cubicBezTo>
                  <a:cubicBezTo>
                    <a:pt x="2" y="28"/>
                    <a:pt x="2" y="28"/>
                    <a:pt x="2" y="28"/>
                  </a:cubicBezTo>
                  <a:cubicBezTo>
                    <a:pt x="1" y="28"/>
                    <a:pt x="1" y="28"/>
                    <a:pt x="1" y="28"/>
                  </a:cubicBezTo>
                  <a:close/>
                  <a:moveTo>
                    <a:pt x="2" y="3"/>
                  </a:moveTo>
                  <a:cubicBezTo>
                    <a:pt x="2" y="26"/>
                    <a:pt x="2" y="26"/>
                    <a:pt x="2" y="26"/>
                  </a:cubicBezTo>
                  <a:cubicBezTo>
                    <a:pt x="22" y="14"/>
                    <a:pt x="22" y="14"/>
                    <a:pt x="22" y="14"/>
                  </a:cubicBezTo>
                  <a:lnTo>
                    <a:pt x="2" y="3"/>
                  </a:lnTo>
                  <a:close/>
                </a:path>
              </a:pathLst>
            </a:custGeom>
            <a:solidFill>
              <a:srgbClr val="D0D8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gn="l" defTabSz="1086602" rtl="0"/>
              <a:endParaRPr lang="th-TH" sz="3350">
                <a:solidFill>
                  <a:prstClr val="black"/>
                </a:solidFill>
                <a:latin typeface="Calibri"/>
                <a:cs typeface="Cordia New" panose="020B0304020202020204" pitchFamily="34" charset="-34"/>
              </a:endParaRPr>
            </a:p>
          </p:txBody>
        </p:sp>
        <p:sp>
          <p:nvSpPr>
            <p:cNvPr id="61" name="Freeform 531"/>
            <p:cNvSpPr>
              <a:spLocks noEditPoints="1"/>
            </p:cNvSpPr>
            <p:nvPr/>
          </p:nvSpPr>
          <p:spPr bwMode="auto">
            <a:xfrm>
              <a:off x="12758506" y="8043059"/>
              <a:ext cx="720892" cy="692773"/>
            </a:xfrm>
            <a:custGeom>
              <a:avLst/>
              <a:gdLst>
                <a:gd name="T0" fmla="*/ 35 w 47"/>
                <a:gd name="T1" fmla="*/ 44 h 45"/>
                <a:gd name="T2" fmla="*/ 33 w 47"/>
                <a:gd name="T3" fmla="*/ 44 h 45"/>
                <a:gd name="T4" fmla="*/ 24 w 47"/>
                <a:gd name="T5" fmla="*/ 39 h 45"/>
                <a:gd name="T6" fmla="*/ 14 w 47"/>
                <a:gd name="T7" fmla="*/ 44 h 45"/>
                <a:gd name="T8" fmla="*/ 9 w 47"/>
                <a:gd name="T9" fmla="*/ 43 h 45"/>
                <a:gd name="T10" fmla="*/ 8 w 47"/>
                <a:gd name="T11" fmla="*/ 39 h 45"/>
                <a:gd name="T12" fmla="*/ 10 w 47"/>
                <a:gd name="T13" fmla="*/ 29 h 45"/>
                <a:gd name="T14" fmla="*/ 2 w 47"/>
                <a:gd name="T15" fmla="*/ 21 h 45"/>
                <a:gd name="T16" fmla="*/ 1 w 47"/>
                <a:gd name="T17" fmla="*/ 16 h 45"/>
                <a:gd name="T18" fmla="*/ 4 w 47"/>
                <a:gd name="T19" fmla="*/ 13 h 45"/>
                <a:gd name="T20" fmla="*/ 15 w 47"/>
                <a:gd name="T21" fmla="*/ 12 h 45"/>
                <a:gd name="T22" fmla="*/ 20 w 47"/>
                <a:gd name="T23" fmla="*/ 2 h 45"/>
                <a:gd name="T24" fmla="*/ 24 w 47"/>
                <a:gd name="T25" fmla="*/ 0 h 45"/>
                <a:gd name="T26" fmla="*/ 28 w 47"/>
                <a:gd name="T27" fmla="*/ 2 h 45"/>
                <a:gd name="T28" fmla="*/ 32 w 47"/>
                <a:gd name="T29" fmla="*/ 12 h 45"/>
                <a:gd name="T30" fmla="*/ 43 w 47"/>
                <a:gd name="T31" fmla="*/ 13 h 45"/>
                <a:gd name="T32" fmla="*/ 47 w 47"/>
                <a:gd name="T33" fmla="*/ 16 h 45"/>
                <a:gd name="T34" fmla="*/ 46 w 47"/>
                <a:gd name="T35" fmla="*/ 21 h 45"/>
                <a:gd name="T36" fmla="*/ 38 w 47"/>
                <a:gd name="T37" fmla="*/ 29 h 45"/>
                <a:gd name="T38" fmla="*/ 40 w 47"/>
                <a:gd name="T39" fmla="*/ 39 h 45"/>
                <a:gd name="T40" fmla="*/ 38 w 47"/>
                <a:gd name="T41" fmla="*/ 43 h 45"/>
                <a:gd name="T42" fmla="*/ 35 w 47"/>
                <a:gd name="T43" fmla="*/ 44 h 45"/>
                <a:gd name="T44" fmla="*/ 24 w 47"/>
                <a:gd name="T45" fmla="*/ 36 h 45"/>
                <a:gd name="T46" fmla="*/ 24 w 47"/>
                <a:gd name="T47" fmla="*/ 36 h 45"/>
                <a:gd name="T48" fmla="*/ 35 w 47"/>
                <a:gd name="T49" fmla="*/ 41 h 45"/>
                <a:gd name="T50" fmla="*/ 36 w 47"/>
                <a:gd name="T51" fmla="*/ 41 h 45"/>
                <a:gd name="T52" fmla="*/ 37 w 47"/>
                <a:gd name="T53" fmla="*/ 40 h 45"/>
                <a:gd name="T54" fmla="*/ 35 w 47"/>
                <a:gd name="T55" fmla="*/ 28 h 45"/>
                <a:gd name="T56" fmla="*/ 35 w 47"/>
                <a:gd name="T57" fmla="*/ 27 h 45"/>
                <a:gd name="T58" fmla="*/ 44 w 47"/>
                <a:gd name="T59" fmla="*/ 19 h 45"/>
                <a:gd name="T60" fmla="*/ 44 w 47"/>
                <a:gd name="T61" fmla="*/ 17 h 45"/>
                <a:gd name="T62" fmla="*/ 43 w 47"/>
                <a:gd name="T63" fmla="*/ 16 h 45"/>
                <a:gd name="T64" fmla="*/ 31 w 47"/>
                <a:gd name="T65" fmla="*/ 14 h 45"/>
                <a:gd name="T66" fmla="*/ 30 w 47"/>
                <a:gd name="T67" fmla="*/ 14 h 45"/>
                <a:gd name="T68" fmla="*/ 25 w 47"/>
                <a:gd name="T69" fmla="*/ 3 h 45"/>
                <a:gd name="T70" fmla="*/ 24 w 47"/>
                <a:gd name="T71" fmla="*/ 2 h 45"/>
                <a:gd name="T72" fmla="*/ 22 w 47"/>
                <a:gd name="T73" fmla="*/ 3 h 45"/>
                <a:gd name="T74" fmla="*/ 17 w 47"/>
                <a:gd name="T75" fmla="*/ 14 h 45"/>
                <a:gd name="T76" fmla="*/ 16 w 47"/>
                <a:gd name="T77" fmla="*/ 14 h 45"/>
                <a:gd name="T78" fmla="*/ 5 w 47"/>
                <a:gd name="T79" fmla="*/ 16 h 45"/>
                <a:gd name="T80" fmla="*/ 3 w 47"/>
                <a:gd name="T81" fmla="*/ 17 h 45"/>
                <a:gd name="T82" fmla="*/ 4 w 47"/>
                <a:gd name="T83" fmla="*/ 19 h 45"/>
                <a:gd name="T84" fmla="*/ 12 w 47"/>
                <a:gd name="T85" fmla="*/ 27 h 45"/>
                <a:gd name="T86" fmla="*/ 12 w 47"/>
                <a:gd name="T87" fmla="*/ 28 h 45"/>
                <a:gd name="T88" fmla="*/ 10 w 47"/>
                <a:gd name="T89" fmla="*/ 40 h 45"/>
                <a:gd name="T90" fmla="*/ 11 w 47"/>
                <a:gd name="T91" fmla="*/ 41 h 45"/>
                <a:gd name="T92" fmla="*/ 13 w 47"/>
                <a:gd name="T93" fmla="*/ 41 h 45"/>
                <a:gd name="T94" fmla="*/ 23 w 47"/>
                <a:gd name="T95" fmla="*/ 36 h 45"/>
                <a:gd name="T96" fmla="*/ 24 w 47"/>
                <a:gd name="T97" fmla="*/ 3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7" h="45">
                  <a:moveTo>
                    <a:pt x="35" y="44"/>
                  </a:moveTo>
                  <a:cubicBezTo>
                    <a:pt x="35" y="44"/>
                    <a:pt x="34" y="44"/>
                    <a:pt x="33" y="44"/>
                  </a:cubicBezTo>
                  <a:cubicBezTo>
                    <a:pt x="24" y="39"/>
                    <a:pt x="24" y="39"/>
                    <a:pt x="24" y="39"/>
                  </a:cubicBezTo>
                  <a:cubicBezTo>
                    <a:pt x="14" y="44"/>
                    <a:pt x="14" y="44"/>
                    <a:pt x="14" y="44"/>
                  </a:cubicBezTo>
                  <a:cubicBezTo>
                    <a:pt x="13" y="45"/>
                    <a:pt x="11" y="44"/>
                    <a:pt x="9" y="43"/>
                  </a:cubicBezTo>
                  <a:cubicBezTo>
                    <a:pt x="8" y="42"/>
                    <a:pt x="7" y="41"/>
                    <a:pt x="8" y="39"/>
                  </a:cubicBezTo>
                  <a:cubicBezTo>
                    <a:pt x="10" y="29"/>
                    <a:pt x="10" y="29"/>
                    <a:pt x="10" y="29"/>
                  </a:cubicBezTo>
                  <a:cubicBezTo>
                    <a:pt x="2" y="21"/>
                    <a:pt x="2" y="21"/>
                    <a:pt x="2" y="21"/>
                  </a:cubicBezTo>
                  <a:cubicBezTo>
                    <a:pt x="1" y="20"/>
                    <a:pt x="0" y="18"/>
                    <a:pt x="1" y="16"/>
                  </a:cubicBezTo>
                  <a:cubicBezTo>
                    <a:pt x="1" y="15"/>
                    <a:pt x="3" y="14"/>
                    <a:pt x="4" y="13"/>
                  </a:cubicBezTo>
                  <a:cubicBezTo>
                    <a:pt x="15" y="12"/>
                    <a:pt x="15" y="12"/>
                    <a:pt x="15" y="12"/>
                  </a:cubicBezTo>
                  <a:cubicBezTo>
                    <a:pt x="20" y="2"/>
                    <a:pt x="20" y="2"/>
                    <a:pt x="20" y="2"/>
                  </a:cubicBezTo>
                  <a:cubicBezTo>
                    <a:pt x="20" y="1"/>
                    <a:pt x="22" y="0"/>
                    <a:pt x="24" y="0"/>
                  </a:cubicBezTo>
                  <a:cubicBezTo>
                    <a:pt x="25" y="0"/>
                    <a:pt x="27" y="1"/>
                    <a:pt x="28" y="2"/>
                  </a:cubicBezTo>
                  <a:cubicBezTo>
                    <a:pt x="32" y="12"/>
                    <a:pt x="32" y="12"/>
                    <a:pt x="32" y="12"/>
                  </a:cubicBezTo>
                  <a:cubicBezTo>
                    <a:pt x="43" y="13"/>
                    <a:pt x="43" y="13"/>
                    <a:pt x="43" y="13"/>
                  </a:cubicBezTo>
                  <a:cubicBezTo>
                    <a:pt x="45" y="14"/>
                    <a:pt x="46" y="15"/>
                    <a:pt x="47" y="16"/>
                  </a:cubicBezTo>
                  <a:cubicBezTo>
                    <a:pt x="47" y="18"/>
                    <a:pt x="47" y="20"/>
                    <a:pt x="46" y="21"/>
                  </a:cubicBezTo>
                  <a:cubicBezTo>
                    <a:pt x="38" y="29"/>
                    <a:pt x="38" y="29"/>
                    <a:pt x="38" y="29"/>
                  </a:cubicBezTo>
                  <a:cubicBezTo>
                    <a:pt x="40" y="39"/>
                    <a:pt x="40" y="39"/>
                    <a:pt x="40" y="39"/>
                  </a:cubicBezTo>
                  <a:cubicBezTo>
                    <a:pt x="40" y="41"/>
                    <a:pt x="39" y="43"/>
                    <a:pt x="38" y="43"/>
                  </a:cubicBezTo>
                  <a:cubicBezTo>
                    <a:pt x="37" y="44"/>
                    <a:pt x="36" y="44"/>
                    <a:pt x="35" y="44"/>
                  </a:cubicBezTo>
                  <a:close/>
                  <a:moveTo>
                    <a:pt x="24" y="36"/>
                  </a:moveTo>
                  <a:cubicBezTo>
                    <a:pt x="24" y="36"/>
                    <a:pt x="24" y="36"/>
                    <a:pt x="24" y="36"/>
                  </a:cubicBezTo>
                  <a:cubicBezTo>
                    <a:pt x="35" y="41"/>
                    <a:pt x="35" y="41"/>
                    <a:pt x="35" y="41"/>
                  </a:cubicBezTo>
                  <a:cubicBezTo>
                    <a:pt x="35" y="42"/>
                    <a:pt x="36" y="42"/>
                    <a:pt x="36" y="41"/>
                  </a:cubicBezTo>
                  <a:cubicBezTo>
                    <a:pt x="37" y="41"/>
                    <a:pt x="37" y="40"/>
                    <a:pt x="37" y="40"/>
                  </a:cubicBezTo>
                  <a:cubicBezTo>
                    <a:pt x="35" y="28"/>
                    <a:pt x="35" y="28"/>
                    <a:pt x="35" y="28"/>
                  </a:cubicBezTo>
                  <a:cubicBezTo>
                    <a:pt x="35" y="28"/>
                    <a:pt x="35" y="27"/>
                    <a:pt x="35" y="27"/>
                  </a:cubicBezTo>
                  <a:cubicBezTo>
                    <a:pt x="44" y="19"/>
                    <a:pt x="44" y="19"/>
                    <a:pt x="44" y="19"/>
                  </a:cubicBezTo>
                  <a:cubicBezTo>
                    <a:pt x="44" y="19"/>
                    <a:pt x="44" y="18"/>
                    <a:pt x="44" y="17"/>
                  </a:cubicBezTo>
                  <a:cubicBezTo>
                    <a:pt x="44" y="17"/>
                    <a:pt x="43" y="16"/>
                    <a:pt x="43" y="16"/>
                  </a:cubicBezTo>
                  <a:cubicBezTo>
                    <a:pt x="31" y="14"/>
                    <a:pt x="31" y="14"/>
                    <a:pt x="31" y="14"/>
                  </a:cubicBezTo>
                  <a:cubicBezTo>
                    <a:pt x="31" y="14"/>
                    <a:pt x="30" y="14"/>
                    <a:pt x="30" y="14"/>
                  </a:cubicBezTo>
                  <a:cubicBezTo>
                    <a:pt x="25" y="3"/>
                    <a:pt x="25" y="3"/>
                    <a:pt x="25" y="3"/>
                  </a:cubicBezTo>
                  <a:cubicBezTo>
                    <a:pt x="25" y="3"/>
                    <a:pt x="24" y="2"/>
                    <a:pt x="24" y="2"/>
                  </a:cubicBezTo>
                  <a:cubicBezTo>
                    <a:pt x="23" y="2"/>
                    <a:pt x="22" y="3"/>
                    <a:pt x="22" y="3"/>
                  </a:cubicBezTo>
                  <a:cubicBezTo>
                    <a:pt x="17" y="14"/>
                    <a:pt x="17" y="14"/>
                    <a:pt x="17" y="14"/>
                  </a:cubicBezTo>
                  <a:cubicBezTo>
                    <a:pt x="17" y="14"/>
                    <a:pt x="17" y="14"/>
                    <a:pt x="16" y="14"/>
                  </a:cubicBezTo>
                  <a:cubicBezTo>
                    <a:pt x="5" y="16"/>
                    <a:pt x="5" y="16"/>
                    <a:pt x="5" y="16"/>
                  </a:cubicBezTo>
                  <a:cubicBezTo>
                    <a:pt x="4" y="16"/>
                    <a:pt x="3" y="17"/>
                    <a:pt x="3" y="17"/>
                  </a:cubicBezTo>
                  <a:cubicBezTo>
                    <a:pt x="3" y="18"/>
                    <a:pt x="3" y="19"/>
                    <a:pt x="4" y="19"/>
                  </a:cubicBezTo>
                  <a:cubicBezTo>
                    <a:pt x="12" y="27"/>
                    <a:pt x="12" y="27"/>
                    <a:pt x="12" y="27"/>
                  </a:cubicBezTo>
                  <a:cubicBezTo>
                    <a:pt x="12" y="27"/>
                    <a:pt x="12" y="28"/>
                    <a:pt x="12" y="28"/>
                  </a:cubicBezTo>
                  <a:cubicBezTo>
                    <a:pt x="10" y="40"/>
                    <a:pt x="10" y="40"/>
                    <a:pt x="10" y="40"/>
                  </a:cubicBezTo>
                  <a:cubicBezTo>
                    <a:pt x="10" y="40"/>
                    <a:pt x="11" y="41"/>
                    <a:pt x="11" y="41"/>
                  </a:cubicBezTo>
                  <a:cubicBezTo>
                    <a:pt x="12" y="42"/>
                    <a:pt x="12" y="42"/>
                    <a:pt x="13" y="41"/>
                  </a:cubicBezTo>
                  <a:cubicBezTo>
                    <a:pt x="23" y="36"/>
                    <a:pt x="23" y="36"/>
                    <a:pt x="23" y="36"/>
                  </a:cubicBezTo>
                  <a:cubicBezTo>
                    <a:pt x="23" y="36"/>
                    <a:pt x="23" y="36"/>
                    <a:pt x="24" y="36"/>
                  </a:cubicBezTo>
                  <a:close/>
                </a:path>
              </a:pathLst>
            </a:custGeom>
            <a:solidFill>
              <a:srgbClr val="D0D8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gn="l" defTabSz="1086602" rtl="0"/>
              <a:endParaRPr lang="th-TH" sz="3350">
                <a:solidFill>
                  <a:prstClr val="black"/>
                </a:solidFill>
                <a:latin typeface="Calibri"/>
                <a:cs typeface="Cordia New" panose="020B0304020202020204" pitchFamily="34" charset="-34"/>
              </a:endParaRPr>
            </a:p>
          </p:txBody>
        </p:sp>
        <p:sp>
          <p:nvSpPr>
            <p:cNvPr id="62" name="Freeform 532"/>
            <p:cNvSpPr>
              <a:spLocks noEditPoints="1"/>
            </p:cNvSpPr>
            <p:nvPr/>
          </p:nvSpPr>
          <p:spPr bwMode="auto">
            <a:xfrm>
              <a:off x="12911888" y="8981241"/>
              <a:ext cx="552173" cy="554730"/>
            </a:xfrm>
            <a:custGeom>
              <a:avLst/>
              <a:gdLst>
                <a:gd name="T0" fmla="*/ 15 w 36"/>
                <a:gd name="T1" fmla="*/ 33 h 36"/>
                <a:gd name="T2" fmla="*/ 8 w 36"/>
                <a:gd name="T3" fmla="*/ 32 h 36"/>
                <a:gd name="T4" fmla="*/ 5 w 36"/>
                <a:gd name="T5" fmla="*/ 26 h 36"/>
                <a:gd name="T6" fmla="*/ 0 w 36"/>
                <a:gd name="T7" fmla="*/ 19 h 36"/>
                <a:gd name="T8" fmla="*/ 5 w 36"/>
                <a:gd name="T9" fmla="*/ 11 h 36"/>
                <a:gd name="T10" fmla="*/ 7 w 36"/>
                <a:gd name="T11" fmla="*/ 5 h 36"/>
                <a:gd name="T12" fmla="*/ 13 w 36"/>
                <a:gd name="T13" fmla="*/ 4 h 36"/>
                <a:gd name="T14" fmla="*/ 17 w 36"/>
                <a:gd name="T15" fmla="*/ 0 h 36"/>
                <a:gd name="T16" fmla="*/ 25 w 36"/>
                <a:gd name="T17" fmla="*/ 5 h 36"/>
                <a:gd name="T18" fmla="*/ 30 w 36"/>
                <a:gd name="T19" fmla="*/ 5 h 36"/>
                <a:gd name="T20" fmla="*/ 32 w 36"/>
                <a:gd name="T21" fmla="*/ 14 h 36"/>
                <a:gd name="T22" fmla="*/ 33 w 36"/>
                <a:gd name="T23" fmla="*/ 22 h 36"/>
                <a:gd name="T24" fmla="*/ 31 w 36"/>
                <a:gd name="T25" fmla="*/ 31 h 36"/>
                <a:gd name="T26" fmla="*/ 26 w 36"/>
                <a:gd name="T27" fmla="*/ 31 h 36"/>
                <a:gd name="T28" fmla="*/ 19 w 36"/>
                <a:gd name="T29" fmla="*/ 36 h 36"/>
                <a:gd name="T30" fmla="*/ 12 w 36"/>
                <a:gd name="T31" fmla="*/ 30 h 36"/>
                <a:gd name="T32" fmla="*/ 16 w 36"/>
                <a:gd name="T33" fmla="*/ 32 h 36"/>
                <a:gd name="T34" fmla="*/ 19 w 36"/>
                <a:gd name="T35" fmla="*/ 35 h 36"/>
                <a:gd name="T36" fmla="*/ 22 w 36"/>
                <a:gd name="T37" fmla="*/ 31 h 36"/>
                <a:gd name="T38" fmla="*/ 26 w 36"/>
                <a:gd name="T39" fmla="*/ 29 h 36"/>
                <a:gd name="T40" fmla="*/ 30 w 36"/>
                <a:gd name="T41" fmla="*/ 29 h 36"/>
                <a:gd name="T42" fmla="*/ 30 w 36"/>
                <a:gd name="T43" fmla="*/ 25 h 36"/>
                <a:gd name="T44" fmla="*/ 32 w 36"/>
                <a:gd name="T45" fmla="*/ 20 h 36"/>
                <a:gd name="T46" fmla="*/ 31 w 36"/>
                <a:gd name="T47" fmla="*/ 15 h 36"/>
                <a:gd name="T48" fmla="*/ 29 w 36"/>
                <a:gd name="T49" fmla="*/ 11 h 36"/>
                <a:gd name="T50" fmla="*/ 29 w 36"/>
                <a:gd name="T51" fmla="*/ 6 h 36"/>
                <a:gd name="T52" fmla="*/ 25 w 36"/>
                <a:gd name="T53" fmla="*/ 7 h 36"/>
                <a:gd name="T54" fmla="*/ 21 w 36"/>
                <a:gd name="T55" fmla="*/ 5 h 36"/>
                <a:gd name="T56" fmla="*/ 17 w 36"/>
                <a:gd name="T57" fmla="*/ 2 h 36"/>
                <a:gd name="T58" fmla="*/ 14 w 36"/>
                <a:gd name="T59" fmla="*/ 6 h 36"/>
                <a:gd name="T60" fmla="*/ 10 w 36"/>
                <a:gd name="T61" fmla="*/ 7 h 36"/>
                <a:gd name="T62" fmla="*/ 6 w 36"/>
                <a:gd name="T63" fmla="*/ 7 h 36"/>
                <a:gd name="T64" fmla="*/ 7 w 36"/>
                <a:gd name="T65" fmla="*/ 12 h 36"/>
                <a:gd name="T66" fmla="*/ 5 w 36"/>
                <a:gd name="T67" fmla="*/ 16 h 36"/>
                <a:gd name="T68" fmla="*/ 5 w 36"/>
                <a:gd name="T69" fmla="*/ 21 h 36"/>
                <a:gd name="T70" fmla="*/ 7 w 36"/>
                <a:gd name="T71" fmla="*/ 26 h 36"/>
                <a:gd name="T72" fmla="*/ 7 w 36"/>
                <a:gd name="T73" fmla="*/ 30 h 36"/>
                <a:gd name="T74" fmla="*/ 11 w 36"/>
                <a:gd name="T75" fmla="*/ 30 h 36"/>
                <a:gd name="T76" fmla="*/ 18 w 36"/>
                <a:gd name="T77" fmla="*/ 29 h 36"/>
                <a:gd name="T78" fmla="*/ 10 w 36"/>
                <a:gd name="T79" fmla="*/ 11 h 36"/>
                <a:gd name="T80" fmla="*/ 25 w 36"/>
                <a:gd name="T81" fmla="*/ 10 h 36"/>
                <a:gd name="T82" fmla="*/ 18 w 36"/>
                <a:gd name="T83" fmla="*/ 29 h 36"/>
                <a:gd name="T84" fmla="*/ 12 w 36"/>
                <a:gd name="T85" fmla="*/ 12 h 36"/>
                <a:gd name="T86" fmla="*/ 18 w 36"/>
                <a:gd name="T87" fmla="*/ 27 h 36"/>
                <a:gd name="T88" fmla="*/ 24 w 36"/>
                <a:gd name="T89" fmla="*/ 1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6" h="36">
                  <a:moveTo>
                    <a:pt x="19" y="36"/>
                  </a:moveTo>
                  <a:cubicBezTo>
                    <a:pt x="17" y="36"/>
                    <a:pt x="15" y="35"/>
                    <a:pt x="15" y="33"/>
                  </a:cubicBezTo>
                  <a:cubicBezTo>
                    <a:pt x="13" y="33"/>
                    <a:pt x="12" y="32"/>
                    <a:pt x="11" y="32"/>
                  </a:cubicBezTo>
                  <a:cubicBezTo>
                    <a:pt x="10" y="32"/>
                    <a:pt x="9" y="32"/>
                    <a:pt x="8" y="32"/>
                  </a:cubicBezTo>
                  <a:cubicBezTo>
                    <a:pt x="7" y="32"/>
                    <a:pt x="6" y="32"/>
                    <a:pt x="6" y="32"/>
                  </a:cubicBezTo>
                  <a:cubicBezTo>
                    <a:pt x="4" y="30"/>
                    <a:pt x="5" y="28"/>
                    <a:pt x="5" y="26"/>
                  </a:cubicBezTo>
                  <a:cubicBezTo>
                    <a:pt x="5" y="25"/>
                    <a:pt x="4" y="24"/>
                    <a:pt x="4" y="23"/>
                  </a:cubicBezTo>
                  <a:cubicBezTo>
                    <a:pt x="2" y="22"/>
                    <a:pt x="0" y="21"/>
                    <a:pt x="0" y="19"/>
                  </a:cubicBezTo>
                  <a:cubicBezTo>
                    <a:pt x="0" y="17"/>
                    <a:pt x="2" y="16"/>
                    <a:pt x="3" y="15"/>
                  </a:cubicBezTo>
                  <a:cubicBezTo>
                    <a:pt x="4" y="14"/>
                    <a:pt x="4" y="12"/>
                    <a:pt x="5" y="11"/>
                  </a:cubicBezTo>
                  <a:cubicBezTo>
                    <a:pt x="4" y="10"/>
                    <a:pt x="3" y="7"/>
                    <a:pt x="5" y="6"/>
                  </a:cubicBezTo>
                  <a:cubicBezTo>
                    <a:pt x="5" y="5"/>
                    <a:pt x="6" y="5"/>
                    <a:pt x="7" y="5"/>
                  </a:cubicBezTo>
                  <a:cubicBezTo>
                    <a:pt x="8" y="5"/>
                    <a:pt x="9" y="5"/>
                    <a:pt x="10" y="5"/>
                  </a:cubicBezTo>
                  <a:cubicBezTo>
                    <a:pt x="11" y="5"/>
                    <a:pt x="12" y="4"/>
                    <a:pt x="13" y="4"/>
                  </a:cubicBezTo>
                  <a:cubicBezTo>
                    <a:pt x="14" y="2"/>
                    <a:pt x="15" y="0"/>
                    <a:pt x="17" y="0"/>
                  </a:cubicBezTo>
                  <a:cubicBezTo>
                    <a:pt x="17" y="0"/>
                    <a:pt x="17" y="0"/>
                    <a:pt x="17" y="0"/>
                  </a:cubicBezTo>
                  <a:cubicBezTo>
                    <a:pt x="19" y="0"/>
                    <a:pt x="21" y="2"/>
                    <a:pt x="21" y="4"/>
                  </a:cubicBezTo>
                  <a:cubicBezTo>
                    <a:pt x="23" y="4"/>
                    <a:pt x="24" y="4"/>
                    <a:pt x="25" y="5"/>
                  </a:cubicBezTo>
                  <a:cubicBezTo>
                    <a:pt x="26" y="4"/>
                    <a:pt x="27" y="4"/>
                    <a:pt x="28" y="4"/>
                  </a:cubicBezTo>
                  <a:cubicBezTo>
                    <a:pt x="29" y="4"/>
                    <a:pt x="30" y="4"/>
                    <a:pt x="30" y="5"/>
                  </a:cubicBezTo>
                  <a:cubicBezTo>
                    <a:pt x="32" y="6"/>
                    <a:pt x="32" y="8"/>
                    <a:pt x="31" y="10"/>
                  </a:cubicBezTo>
                  <a:cubicBezTo>
                    <a:pt x="31" y="11"/>
                    <a:pt x="32" y="12"/>
                    <a:pt x="32" y="14"/>
                  </a:cubicBezTo>
                  <a:cubicBezTo>
                    <a:pt x="34" y="14"/>
                    <a:pt x="36" y="16"/>
                    <a:pt x="36" y="17"/>
                  </a:cubicBezTo>
                  <a:cubicBezTo>
                    <a:pt x="36" y="19"/>
                    <a:pt x="34" y="21"/>
                    <a:pt x="33" y="22"/>
                  </a:cubicBezTo>
                  <a:cubicBezTo>
                    <a:pt x="32" y="23"/>
                    <a:pt x="32" y="24"/>
                    <a:pt x="31" y="25"/>
                  </a:cubicBezTo>
                  <a:cubicBezTo>
                    <a:pt x="32" y="27"/>
                    <a:pt x="33" y="29"/>
                    <a:pt x="31" y="31"/>
                  </a:cubicBezTo>
                  <a:cubicBezTo>
                    <a:pt x="31" y="31"/>
                    <a:pt x="30" y="32"/>
                    <a:pt x="29" y="32"/>
                  </a:cubicBezTo>
                  <a:cubicBezTo>
                    <a:pt x="28" y="32"/>
                    <a:pt x="27" y="31"/>
                    <a:pt x="26" y="31"/>
                  </a:cubicBezTo>
                  <a:cubicBezTo>
                    <a:pt x="25" y="32"/>
                    <a:pt x="24" y="32"/>
                    <a:pt x="23" y="33"/>
                  </a:cubicBezTo>
                  <a:cubicBezTo>
                    <a:pt x="22" y="34"/>
                    <a:pt x="21" y="36"/>
                    <a:pt x="19" y="36"/>
                  </a:cubicBezTo>
                  <a:close/>
                  <a:moveTo>
                    <a:pt x="11" y="30"/>
                  </a:moveTo>
                  <a:cubicBezTo>
                    <a:pt x="11" y="30"/>
                    <a:pt x="11" y="30"/>
                    <a:pt x="12" y="30"/>
                  </a:cubicBezTo>
                  <a:cubicBezTo>
                    <a:pt x="13" y="30"/>
                    <a:pt x="14" y="31"/>
                    <a:pt x="16" y="31"/>
                  </a:cubicBezTo>
                  <a:cubicBezTo>
                    <a:pt x="16" y="31"/>
                    <a:pt x="16" y="31"/>
                    <a:pt x="16" y="32"/>
                  </a:cubicBezTo>
                  <a:cubicBezTo>
                    <a:pt x="17" y="33"/>
                    <a:pt x="18" y="35"/>
                    <a:pt x="19" y="35"/>
                  </a:cubicBezTo>
                  <a:cubicBezTo>
                    <a:pt x="19" y="35"/>
                    <a:pt x="19" y="35"/>
                    <a:pt x="19" y="35"/>
                  </a:cubicBezTo>
                  <a:cubicBezTo>
                    <a:pt x="19" y="35"/>
                    <a:pt x="20" y="33"/>
                    <a:pt x="21" y="32"/>
                  </a:cubicBezTo>
                  <a:cubicBezTo>
                    <a:pt x="21" y="31"/>
                    <a:pt x="21" y="31"/>
                    <a:pt x="22" y="31"/>
                  </a:cubicBezTo>
                  <a:cubicBezTo>
                    <a:pt x="23" y="31"/>
                    <a:pt x="24" y="30"/>
                    <a:pt x="25" y="29"/>
                  </a:cubicBezTo>
                  <a:cubicBezTo>
                    <a:pt x="26" y="29"/>
                    <a:pt x="26" y="29"/>
                    <a:pt x="26" y="29"/>
                  </a:cubicBezTo>
                  <a:cubicBezTo>
                    <a:pt x="27" y="29"/>
                    <a:pt x="28" y="30"/>
                    <a:pt x="29" y="30"/>
                  </a:cubicBezTo>
                  <a:cubicBezTo>
                    <a:pt x="29" y="30"/>
                    <a:pt x="30" y="30"/>
                    <a:pt x="30" y="29"/>
                  </a:cubicBezTo>
                  <a:cubicBezTo>
                    <a:pt x="31" y="29"/>
                    <a:pt x="30" y="27"/>
                    <a:pt x="30" y="26"/>
                  </a:cubicBezTo>
                  <a:cubicBezTo>
                    <a:pt x="29" y="25"/>
                    <a:pt x="29" y="25"/>
                    <a:pt x="30" y="25"/>
                  </a:cubicBezTo>
                  <a:cubicBezTo>
                    <a:pt x="30" y="23"/>
                    <a:pt x="31" y="22"/>
                    <a:pt x="31" y="21"/>
                  </a:cubicBezTo>
                  <a:cubicBezTo>
                    <a:pt x="31" y="20"/>
                    <a:pt x="31" y="20"/>
                    <a:pt x="32" y="20"/>
                  </a:cubicBezTo>
                  <a:cubicBezTo>
                    <a:pt x="33" y="19"/>
                    <a:pt x="34" y="18"/>
                    <a:pt x="34" y="18"/>
                  </a:cubicBezTo>
                  <a:cubicBezTo>
                    <a:pt x="34" y="17"/>
                    <a:pt x="33" y="16"/>
                    <a:pt x="31" y="15"/>
                  </a:cubicBezTo>
                  <a:cubicBezTo>
                    <a:pt x="31" y="15"/>
                    <a:pt x="31" y="15"/>
                    <a:pt x="31" y="15"/>
                  </a:cubicBezTo>
                  <a:cubicBezTo>
                    <a:pt x="30" y="13"/>
                    <a:pt x="30" y="12"/>
                    <a:pt x="29" y="11"/>
                  </a:cubicBezTo>
                  <a:cubicBezTo>
                    <a:pt x="29" y="11"/>
                    <a:pt x="29" y="10"/>
                    <a:pt x="29" y="10"/>
                  </a:cubicBezTo>
                  <a:cubicBezTo>
                    <a:pt x="30" y="8"/>
                    <a:pt x="30" y="7"/>
                    <a:pt x="29" y="6"/>
                  </a:cubicBezTo>
                  <a:cubicBezTo>
                    <a:pt x="29" y="6"/>
                    <a:pt x="28" y="6"/>
                    <a:pt x="28" y="6"/>
                  </a:cubicBezTo>
                  <a:cubicBezTo>
                    <a:pt x="27" y="6"/>
                    <a:pt x="26" y="6"/>
                    <a:pt x="25" y="7"/>
                  </a:cubicBezTo>
                  <a:cubicBezTo>
                    <a:pt x="25" y="7"/>
                    <a:pt x="25" y="7"/>
                    <a:pt x="25" y="7"/>
                  </a:cubicBezTo>
                  <a:cubicBezTo>
                    <a:pt x="23" y="6"/>
                    <a:pt x="22" y="6"/>
                    <a:pt x="21" y="5"/>
                  </a:cubicBezTo>
                  <a:cubicBezTo>
                    <a:pt x="20" y="5"/>
                    <a:pt x="20" y="5"/>
                    <a:pt x="20" y="5"/>
                  </a:cubicBezTo>
                  <a:cubicBezTo>
                    <a:pt x="19" y="3"/>
                    <a:pt x="18" y="2"/>
                    <a:pt x="17" y="2"/>
                  </a:cubicBezTo>
                  <a:cubicBezTo>
                    <a:pt x="17" y="2"/>
                    <a:pt x="16" y="3"/>
                    <a:pt x="15" y="5"/>
                  </a:cubicBezTo>
                  <a:cubicBezTo>
                    <a:pt x="15" y="5"/>
                    <a:pt x="15" y="5"/>
                    <a:pt x="14" y="6"/>
                  </a:cubicBezTo>
                  <a:cubicBezTo>
                    <a:pt x="13" y="6"/>
                    <a:pt x="12" y="6"/>
                    <a:pt x="11" y="7"/>
                  </a:cubicBezTo>
                  <a:cubicBezTo>
                    <a:pt x="10" y="7"/>
                    <a:pt x="10" y="7"/>
                    <a:pt x="10" y="7"/>
                  </a:cubicBezTo>
                  <a:cubicBezTo>
                    <a:pt x="9" y="7"/>
                    <a:pt x="8" y="7"/>
                    <a:pt x="7" y="7"/>
                  </a:cubicBezTo>
                  <a:cubicBezTo>
                    <a:pt x="7" y="7"/>
                    <a:pt x="6" y="7"/>
                    <a:pt x="6" y="7"/>
                  </a:cubicBezTo>
                  <a:cubicBezTo>
                    <a:pt x="5" y="8"/>
                    <a:pt x="6" y="9"/>
                    <a:pt x="7" y="11"/>
                  </a:cubicBezTo>
                  <a:cubicBezTo>
                    <a:pt x="7" y="11"/>
                    <a:pt x="7" y="11"/>
                    <a:pt x="7" y="12"/>
                  </a:cubicBezTo>
                  <a:cubicBezTo>
                    <a:pt x="6" y="13"/>
                    <a:pt x="5" y="14"/>
                    <a:pt x="5" y="16"/>
                  </a:cubicBezTo>
                  <a:cubicBezTo>
                    <a:pt x="5" y="16"/>
                    <a:pt x="5" y="16"/>
                    <a:pt x="5" y="16"/>
                  </a:cubicBezTo>
                  <a:cubicBezTo>
                    <a:pt x="3" y="17"/>
                    <a:pt x="2" y="18"/>
                    <a:pt x="2" y="19"/>
                  </a:cubicBezTo>
                  <a:cubicBezTo>
                    <a:pt x="2" y="20"/>
                    <a:pt x="3" y="21"/>
                    <a:pt x="5" y="21"/>
                  </a:cubicBezTo>
                  <a:cubicBezTo>
                    <a:pt x="5" y="21"/>
                    <a:pt x="5" y="21"/>
                    <a:pt x="5" y="22"/>
                  </a:cubicBezTo>
                  <a:cubicBezTo>
                    <a:pt x="6" y="23"/>
                    <a:pt x="6" y="24"/>
                    <a:pt x="7" y="26"/>
                  </a:cubicBezTo>
                  <a:cubicBezTo>
                    <a:pt x="7" y="26"/>
                    <a:pt x="7" y="26"/>
                    <a:pt x="7" y="26"/>
                  </a:cubicBezTo>
                  <a:cubicBezTo>
                    <a:pt x="6" y="28"/>
                    <a:pt x="6" y="30"/>
                    <a:pt x="7" y="30"/>
                  </a:cubicBezTo>
                  <a:cubicBezTo>
                    <a:pt x="7" y="30"/>
                    <a:pt x="8" y="31"/>
                    <a:pt x="8" y="31"/>
                  </a:cubicBezTo>
                  <a:cubicBezTo>
                    <a:pt x="9" y="31"/>
                    <a:pt x="10" y="30"/>
                    <a:pt x="11" y="30"/>
                  </a:cubicBezTo>
                  <a:cubicBezTo>
                    <a:pt x="11" y="30"/>
                    <a:pt x="11" y="30"/>
                    <a:pt x="11" y="30"/>
                  </a:cubicBezTo>
                  <a:close/>
                  <a:moveTo>
                    <a:pt x="18" y="29"/>
                  </a:moveTo>
                  <a:cubicBezTo>
                    <a:pt x="15" y="29"/>
                    <a:pt x="13" y="28"/>
                    <a:pt x="11" y="26"/>
                  </a:cubicBezTo>
                  <a:cubicBezTo>
                    <a:pt x="7" y="22"/>
                    <a:pt x="6" y="15"/>
                    <a:pt x="10" y="11"/>
                  </a:cubicBezTo>
                  <a:cubicBezTo>
                    <a:pt x="12" y="9"/>
                    <a:pt x="15" y="8"/>
                    <a:pt x="18" y="8"/>
                  </a:cubicBezTo>
                  <a:cubicBezTo>
                    <a:pt x="21" y="8"/>
                    <a:pt x="23" y="9"/>
                    <a:pt x="25" y="10"/>
                  </a:cubicBezTo>
                  <a:cubicBezTo>
                    <a:pt x="29" y="14"/>
                    <a:pt x="30" y="21"/>
                    <a:pt x="26" y="25"/>
                  </a:cubicBezTo>
                  <a:cubicBezTo>
                    <a:pt x="24" y="28"/>
                    <a:pt x="21" y="29"/>
                    <a:pt x="18" y="29"/>
                  </a:cubicBezTo>
                  <a:close/>
                  <a:moveTo>
                    <a:pt x="18" y="10"/>
                  </a:moveTo>
                  <a:cubicBezTo>
                    <a:pt x="16" y="10"/>
                    <a:pt x="13" y="11"/>
                    <a:pt x="12" y="12"/>
                  </a:cubicBezTo>
                  <a:cubicBezTo>
                    <a:pt x="8" y="16"/>
                    <a:pt x="9" y="21"/>
                    <a:pt x="12" y="25"/>
                  </a:cubicBezTo>
                  <a:cubicBezTo>
                    <a:pt x="14" y="26"/>
                    <a:pt x="16" y="27"/>
                    <a:pt x="18" y="27"/>
                  </a:cubicBezTo>
                  <a:cubicBezTo>
                    <a:pt x="20" y="27"/>
                    <a:pt x="23" y="26"/>
                    <a:pt x="24" y="24"/>
                  </a:cubicBezTo>
                  <a:cubicBezTo>
                    <a:pt x="28" y="21"/>
                    <a:pt x="27" y="15"/>
                    <a:pt x="24" y="12"/>
                  </a:cubicBezTo>
                  <a:cubicBezTo>
                    <a:pt x="22" y="10"/>
                    <a:pt x="20" y="10"/>
                    <a:pt x="18" y="10"/>
                  </a:cubicBezTo>
                  <a:close/>
                </a:path>
              </a:pathLst>
            </a:custGeom>
            <a:solidFill>
              <a:srgbClr val="D0D8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gn="l" defTabSz="1086602" rtl="0"/>
              <a:endParaRPr lang="th-TH" sz="3350">
                <a:solidFill>
                  <a:prstClr val="black"/>
                </a:solidFill>
                <a:latin typeface="Calibri"/>
                <a:cs typeface="Cordia New" panose="020B0304020202020204" pitchFamily="34" charset="-34"/>
              </a:endParaRPr>
            </a:p>
          </p:txBody>
        </p:sp>
        <p:sp>
          <p:nvSpPr>
            <p:cNvPr id="63" name="Freeform 533"/>
            <p:cNvSpPr>
              <a:spLocks noEditPoints="1"/>
            </p:cNvSpPr>
            <p:nvPr/>
          </p:nvSpPr>
          <p:spPr bwMode="auto">
            <a:xfrm>
              <a:off x="13111283" y="9180636"/>
              <a:ext cx="153381" cy="155938"/>
            </a:xfrm>
            <a:custGeom>
              <a:avLst/>
              <a:gdLst>
                <a:gd name="T0" fmla="*/ 5 w 10"/>
                <a:gd name="T1" fmla="*/ 10 h 10"/>
                <a:gd name="T2" fmla="*/ 5 w 10"/>
                <a:gd name="T3" fmla="*/ 10 h 10"/>
                <a:gd name="T4" fmla="*/ 2 w 10"/>
                <a:gd name="T5" fmla="*/ 9 h 10"/>
                <a:gd name="T6" fmla="*/ 0 w 10"/>
                <a:gd name="T7" fmla="*/ 5 h 10"/>
                <a:gd name="T8" fmla="*/ 1 w 10"/>
                <a:gd name="T9" fmla="*/ 2 h 10"/>
                <a:gd name="T10" fmla="*/ 5 w 10"/>
                <a:gd name="T11" fmla="*/ 0 h 10"/>
                <a:gd name="T12" fmla="*/ 8 w 10"/>
                <a:gd name="T13" fmla="*/ 2 h 10"/>
                <a:gd name="T14" fmla="*/ 10 w 10"/>
                <a:gd name="T15" fmla="*/ 5 h 10"/>
                <a:gd name="T16" fmla="*/ 9 w 10"/>
                <a:gd name="T17" fmla="*/ 9 h 10"/>
                <a:gd name="T18" fmla="*/ 5 w 10"/>
                <a:gd name="T19" fmla="*/ 10 h 10"/>
                <a:gd name="T20" fmla="*/ 5 w 10"/>
                <a:gd name="T21" fmla="*/ 2 h 10"/>
                <a:gd name="T22" fmla="*/ 3 w 10"/>
                <a:gd name="T23" fmla="*/ 3 h 10"/>
                <a:gd name="T24" fmla="*/ 2 w 10"/>
                <a:gd name="T25" fmla="*/ 5 h 10"/>
                <a:gd name="T26" fmla="*/ 3 w 10"/>
                <a:gd name="T27" fmla="*/ 7 h 10"/>
                <a:gd name="T28" fmla="*/ 5 w 10"/>
                <a:gd name="T29" fmla="*/ 8 h 10"/>
                <a:gd name="T30" fmla="*/ 7 w 10"/>
                <a:gd name="T31" fmla="*/ 7 h 10"/>
                <a:gd name="T32" fmla="*/ 8 w 10"/>
                <a:gd name="T33" fmla="*/ 5 h 10"/>
                <a:gd name="T34" fmla="*/ 7 w 10"/>
                <a:gd name="T35" fmla="*/ 3 h 10"/>
                <a:gd name="T36" fmla="*/ 5 w 10"/>
                <a:gd name="T37"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 h="10">
                  <a:moveTo>
                    <a:pt x="5" y="10"/>
                  </a:moveTo>
                  <a:cubicBezTo>
                    <a:pt x="5" y="10"/>
                    <a:pt x="5" y="10"/>
                    <a:pt x="5" y="10"/>
                  </a:cubicBezTo>
                  <a:cubicBezTo>
                    <a:pt x="4" y="10"/>
                    <a:pt x="3" y="10"/>
                    <a:pt x="2" y="9"/>
                  </a:cubicBezTo>
                  <a:cubicBezTo>
                    <a:pt x="1" y="8"/>
                    <a:pt x="0" y="7"/>
                    <a:pt x="0" y="5"/>
                  </a:cubicBezTo>
                  <a:cubicBezTo>
                    <a:pt x="0" y="4"/>
                    <a:pt x="0" y="3"/>
                    <a:pt x="1" y="2"/>
                  </a:cubicBezTo>
                  <a:cubicBezTo>
                    <a:pt x="2" y="1"/>
                    <a:pt x="4" y="0"/>
                    <a:pt x="5" y="0"/>
                  </a:cubicBezTo>
                  <a:cubicBezTo>
                    <a:pt x="6" y="0"/>
                    <a:pt x="7" y="1"/>
                    <a:pt x="8" y="2"/>
                  </a:cubicBezTo>
                  <a:cubicBezTo>
                    <a:pt x="9" y="2"/>
                    <a:pt x="10" y="4"/>
                    <a:pt x="10" y="5"/>
                  </a:cubicBezTo>
                  <a:cubicBezTo>
                    <a:pt x="10" y="6"/>
                    <a:pt x="10" y="8"/>
                    <a:pt x="9" y="9"/>
                  </a:cubicBezTo>
                  <a:cubicBezTo>
                    <a:pt x="8" y="10"/>
                    <a:pt x="6" y="10"/>
                    <a:pt x="5" y="10"/>
                  </a:cubicBezTo>
                  <a:close/>
                  <a:moveTo>
                    <a:pt x="5" y="2"/>
                  </a:moveTo>
                  <a:cubicBezTo>
                    <a:pt x="4" y="2"/>
                    <a:pt x="3" y="2"/>
                    <a:pt x="3" y="3"/>
                  </a:cubicBezTo>
                  <a:cubicBezTo>
                    <a:pt x="2" y="4"/>
                    <a:pt x="2" y="5"/>
                    <a:pt x="2" y="5"/>
                  </a:cubicBezTo>
                  <a:cubicBezTo>
                    <a:pt x="2" y="6"/>
                    <a:pt x="2" y="7"/>
                    <a:pt x="3" y="7"/>
                  </a:cubicBezTo>
                  <a:cubicBezTo>
                    <a:pt x="4" y="8"/>
                    <a:pt x="4" y="8"/>
                    <a:pt x="5" y="8"/>
                  </a:cubicBezTo>
                  <a:cubicBezTo>
                    <a:pt x="6" y="8"/>
                    <a:pt x="7" y="8"/>
                    <a:pt x="7" y="7"/>
                  </a:cubicBezTo>
                  <a:cubicBezTo>
                    <a:pt x="8" y="7"/>
                    <a:pt x="8" y="6"/>
                    <a:pt x="8" y="5"/>
                  </a:cubicBezTo>
                  <a:cubicBezTo>
                    <a:pt x="8" y="4"/>
                    <a:pt x="8" y="4"/>
                    <a:pt x="7" y="3"/>
                  </a:cubicBezTo>
                  <a:cubicBezTo>
                    <a:pt x="7" y="2"/>
                    <a:pt x="6" y="2"/>
                    <a:pt x="5" y="2"/>
                  </a:cubicBezTo>
                  <a:close/>
                </a:path>
              </a:pathLst>
            </a:custGeom>
            <a:solidFill>
              <a:srgbClr val="D0D8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gn="l" defTabSz="1086602" rtl="0"/>
              <a:endParaRPr lang="th-TH" sz="3350">
                <a:solidFill>
                  <a:prstClr val="black"/>
                </a:solidFill>
                <a:latin typeface="Calibri"/>
                <a:cs typeface="Cordia New" panose="020B0304020202020204" pitchFamily="34" charset="-34"/>
              </a:endParaRPr>
            </a:p>
          </p:txBody>
        </p:sp>
        <p:sp>
          <p:nvSpPr>
            <p:cNvPr id="64" name="Freeform 534"/>
            <p:cNvSpPr>
              <a:spLocks/>
            </p:cNvSpPr>
            <p:nvPr/>
          </p:nvSpPr>
          <p:spPr bwMode="auto">
            <a:xfrm>
              <a:off x="8816606" y="7828325"/>
              <a:ext cx="30676" cy="386010"/>
            </a:xfrm>
            <a:custGeom>
              <a:avLst/>
              <a:gdLst>
                <a:gd name="T0" fmla="*/ 1 w 2"/>
                <a:gd name="T1" fmla="*/ 25 h 25"/>
                <a:gd name="T2" fmla="*/ 0 w 2"/>
                <a:gd name="T3" fmla="*/ 24 h 25"/>
                <a:gd name="T4" fmla="*/ 0 w 2"/>
                <a:gd name="T5" fmla="*/ 2 h 25"/>
                <a:gd name="T6" fmla="*/ 1 w 2"/>
                <a:gd name="T7" fmla="*/ 0 h 25"/>
                <a:gd name="T8" fmla="*/ 2 w 2"/>
                <a:gd name="T9" fmla="*/ 2 h 25"/>
                <a:gd name="T10" fmla="*/ 2 w 2"/>
                <a:gd name="T11" fmla="*/ 24 h 25"/>
                <a:gd name="T12" fmla="*/ 1 w 2"/>
                <a:gd name="T13" fmla="*/ 25 h 25"/>
              </a:gdLst>
              <a:ahLst/>
              <a:cxnLst>
                <a:cxn ang="0">
                  <a:pos x="T0" y="T1"/>
                </a:cxn>
                <a:cxn ang="0">
                  <a:pos x="T2" y="T3"/>
                </a:cxn>
                <a:cxn ang="0">
                  <a:pos x="T4" y="T5"/>
                </a:cxn>
                <a:cxn ang="0">
                  <a:pos x="T6" y="T7"/>
                </a:cxn>
                <a:cxn ang="0">
                  <a:pos x="T8" y="T9"/>
                </a:cxn>
                <a:cxn ang="0">
                  <a:pos x="T10" y="T11"/>
                </a:cxn>
                <a:cxn ang="0">
                  <a:pos x="T12" y="T13"/>
                </a:cxn>
              </a:cxnLst>
              <a:rect l="0" t="0" r="r" b="b"/>
              <a:pathLst>
                <a:path w="2" h="25">
                  <a:moveTo>
                    <a:pt x="1" y="25"/>
                  </a:moveTo>
                  <a:cubicBezTo>
                    <a:pt x="0" y="25"/>
                    <a:pt x="0" y="24"/>
                    <a:pt x="0" y="24"/>
                  </a:cubicBezTo>
                  <a:cubicBezTo>
                    <a:pt x="0" y="2"/>
                    <a:pt x="0" y="2"/>
                    <a:pt x="0" y="2"/>
                  </a:cubicBezTo>
                  <a:cubicBezTo>
                    <a:pt x="0" y="1"/>
                    <a:pt x="0" y="0"/>
                    <a:pt x="1" y="0"/>
                  </a:cubicBezTo>
                  <a:cubicBezTo>
                    <a:pt x="2" y="0"/>
                    <a:pt x="2" y="1"/>
                    <a:pt x="2" y="2"/>
                  </a:cubicBezTo>
                  <a:cubicBezTo>
                    <a:pt x="2" y="24"/>
                    <a:pt x="2" y="24"/>
                    <a:pt x="2" y="24"/>
                  </a:cubicBezTo>
                  <a:cubicBezTo>
                    <a:pt x="2" y="24"/>
                    <a:pt x="2" y="25"/>
                    <a:pt x="1" y="25"/>
                  </a:cubicBezTo>
                  <a:close/>
                </a:path>
              </a:pathLst>
            </a:custGeom>
            <a:solidFill>
              <a:srgbClr val="D0D8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gn="l" defTabSz="1086602" rtl="0"/>
              <a:endParaRPr lang="th-TH" sz="3350">
                <a:solidFill>
                  <a:prstClr val="black"/>
                </a:solidFill>
                <a:latin typeface="Calibri"/>
                <a:cs typeface="Cordia New" panose="020B0304020202020204" pitchFamily="34" charset="-34"/>
              </a:endParaRPr>
            </a:p>
          </p:txBody>
        </p:sp>
        <p:sp>
          <p:nvSpPr>
            <p:cNvPr id="65" name="Freeform 535"/>
            <p:cNvSpPr>
              <a:spLocks/>
            </p:cNvSpPr>
            <p:nvPr/>
          </p:nvSpPr>
          <p:spPr bwMode="auto">
            <a:xfrm>
              <a:off x="8647887" y="7997045"/>
              <a:ext cx="368115" cy="46014"/>
            </a:xfrm>
            <a:custGeom>
              <a:avLst/>
              <a:gdLst>
                <a:gd name="T0" fmla="*/ 23 w 24"/>
                <a:gd name="T1" fmla="*/ 3 h 3"/>
                <a:gd name="T2" fmla="*/ 1 w 24"/>
                <a:gd name="T3" fmla="*/ 3 h 3"/>
                <a:gd name="T4" fmla="*/ 0 w 24"/>
                <a:gd name="T5" fmla="*/ 2 h 3"/>
                <a:gd name="T6" fmla="*/ 1 w 24"/>
                <a:gd name="T7" fmla="*/ 0 h 3"/>
                <a:gd name="T8" fmla="*/ 23 w 24"/>
                <a:gd name="T9" fmla="*/ 0 h 3"/>
                <a:gd name="T10" fmla="*/ 24 w 24"/>
                <a:gd name="T11" fmla="*/ 2 h 3"/>
                <a:gd name="T12" fmla="*/ 23 w 24"/>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24" h="3">
                  <a:moveTo>
                    <a:pt x="23" y="3"/>
                  </a:moveTo>
                  <a:cubicBezTo>
                    <a:pt x="1" y="3"/>
                    <a:pt x="1" y="3"/>
                    <a:pt x="1" y="3"/>
                  </a:cubicBezTo>
                  <a:cubicBezTo>
                    <a:pt x="0" y="3"/>
                    <a:pt x="0" y="2"/>
                    <a:pt x="0" y="2"/>
                  </a:cubicBezTo>
                  <a:cubicBezTo>
                    <a:pt x="0" y="1"/>
                    <a:pt x="0" y="0"/>
                    <a:pt x="1" y="0"/>
                  </a:cubicBezTo>
                  <a:cubicBezTo>
                    <a:pt x="23" y="0"/>
                    <a:pt x="23" y="0"/>
                    <a:pt x="23" y="0"/>
                  </a:cubicBezTo>
                  <a:cubicBezTo>
                    <a:pt x="24" y="0"/>
                    <a:pt x="24" y="1"/>
                    <a:pt x="24" y="2"/>
                  </a:cubicBezTo>
                  <a:cubicBezTo>
                    <a:pt x="24" y="2"/>
                    <a:pt x="24" y="3"/>
                    <a:pt x="23" y="3"/>
                  </a:cubicBezTo>
                  <a:close/>
                </a:path>
              </a:pathLst>
            </a:custGeom>
            <a:solidFill>
              <a:srgbClr val="D0D8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gn="l" defTabSz="1086602" rtl="0"/>
              <a:endParaRPr lang="th-TH" sz="3350">
                <a:solidFill>
                  <a:prstClr val="black"/>
                </a:solidFill>
                <a:latin typeface="Calibri"/>
                <a:cs typeface="Cordia New" panose="020B0304020202020204" pitchFamily="34" charset="-34"/>
              </a:endParaRPr>
            </a:p>
          </p:txBody>
        </p:sp>
        <p:sp>
          <p:nvSpPr>
            <p:cNvPr id="66" name="Freeform 536"/>
            <p:cNvSpPr>
              <a:spLocks/>
            </p:cNvSpPr>
            <p:nvPr/>
          </p:nvSpPr>
          <p:spPr bwMode="auto">
            <a:xfrm>
              <a:off x="12267686" y="7506224"/>
              <a:ext cx="383453" cy="30676"/>
            </a:xfrm>
            <a:custGeom>
              <a:avLst/>
              <a:gdLst>
                <a:gd name="T0" fmla="*/ 24 w 25"/>
                <a:gd name="T1" fmla="*/ 2 h 2"/>
                <a:gd name="T2" fmla="*/ 2 w 25"/>
                <a:gd name="T3" fmla="*/ 2 h 2"/>
                <a:gd name="T4" fmla="*/ 0 w 25"/>
                <a:gd name="T5" fmla="*/ 1 h 2"/>
                <a:gd name="T6" fmla="*/ 2 w 25"/>
                <a:gd name="T7" fmla="*/ 0 h 2"/>
                <a:gd name="T8" fmla="*/ 24 w 25"/>
                <a:gd name="T9" fmla="*/ 0 h 2"/>
                <a:gd name="T10" fmla="*/ 25 w 25"/>
                <a:gd name="T11" fmla="*/ 1 h 2"/>
                <a:gd name="T12" fmla="*/ 24 w 25"/>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25" h="2">
                  <a:moveTo>
                    <a:pt x="24" y="2"/>
                  </a:moveTo>
                  <a:cubicBezTo>
                    <a:pt x="2" y="2"/>
                    <a:pt x="2" y="2"/>
                    <a:pt x="2" y="2"/>
                  </a:cubicBezTo>
                  <a:cubicBezTo>
                    <a:pt x="1" y="2"/>
                    <a:pt x="0" y="2"/>
                    <a:pt x="0" y="1"/>
                  </a:cubicBezTo>
                  <a:cubicBezTo>
                    <a:pt x="0" y="0"/>
                    <a:pt x="1" y="0"/>
                    <a:pt x="2" y="0"/>
                  </a:cubicBezTo>
                  <a:cubicBezTo>
                    <a:pt x="24" y="0"/>
                    <a:pt x="24" y="0"/>
                    <a:pt x="24" y="0"/>
                  </a:cubicBezTo>
                  <a:cubicBezTo>
                    <a:pt x="25" y="0"/>
                    <a:pt x="25" y="0"/>
                    <a:pt x="25" y="1"/>
                  </a:cubicBezTo>
                  <a:cubicBezTo>
                    <a:pt x="25" y="2"/>
                    <a:pt x="25" y="2"/>
                    <a:pt x="24" y="2"/>
                  </a:cubicBezTo>
                  <a:close/>
                </a:path>
              </a:pathLst>
            </a:custGeom>
            <a:solidFill>
              <a:srgbClr val="D0D8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gn="l" defTabSz="1086602" rtl="0"/>
              <a:endParaRPr lang="th-TH" sz="3350">
                <a:solidFill>
                  <a:prstClr val="black"/>
                </a:solidFill>
                <a:latin typeface="Calibri"/>
                <a:cs typeface="Cordia New" panose="020B0304020202020204" pitchFamily="34" charset="-34"/>
              </a:endParaRPr>
            </a:p>
          </p:txBody>
        </p:sp>
        <p:sp>
          <p:nvSpPr>
            <p:cNvPr id="67" name="Freeform 537"/>
            <p:cNvSpPr>
              <a:spLocks/>
            </p:cNvSpPr>
            <p:nvPr/>
          </p:nvSpPr>
          <p:spPr bwMode="auto">
            <a:xfrm>
              <a:off x="12267686" y="7613591"/>
              <a:ext cx="383453" cy="46014"/>
            </a:xfrm>
            <a:custGeom>
              <a:avLst/>
              <a:gdLst>
                <a:gd name="T0" fmla="*/ 24 w 25"/>
                <a:gd name="T1" fmla="*/ 3 h 3"/>
                <a:gd name="T2" fmla="*/ 2 w 25"/>
                <a:gd name="T3" fmla="*/ 3 h 3"/>
                <a:gd name="T4" fmla="*/ 0 w 25"/>
                <a:gd name="T5" fmla="*/ 1 h 3"/>
                <a:gd name="T6" fmla="*/ 2 w 25"/>
                <a:gd name="T7" fmla="*/ 0 h 3"/>
                <a:gd name="T8" fmla="*/ 24 w 25"/>
                <a:gd name="T9" fmla="*/ 0 h 3"/>
                <a:gd name="T10" fmla="*/ 25 w 25"/>
                <a:gd name="T11" fmla="*/ 1 h 3"/>
                <a:gd name="T12" fmla="*/ 24 w 25"/>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25" h="3">
                  <a:moveTo>
                    <a:pt x="24" y="3"/>
                  </a:moveTo>
                  <a:cubicBezTo>
                    <a:pt x="2" y="3"/>
                    <a:pt x="2" y="3"/>
                    <a:pt x="2" y="3"/>
                  </a:cubicBezTo>
                  <a:cubicBezTo>
                    <a:pt x="1" y="3"/>
                    <a:pt x="0" y="2"/>
                    <a:pt x="0" y="1"/>
                  </a:cubicBezTo>
                  <a:cubicBezTo>
                    <a:pt x="0" y="1"/>
                    <a:pt x="1" y="0"/>
                    <a:pt x="2" y="0"/>
                  </a:cubicBezTo>
                  <a:cubicBezTo>
                    <a:pt x="24" y="0"/>
                    <a:pt x="24" y="0"/>
                    <a:pt x="24" y="0"/>
                  </a:cubicBezTo>
                  <a:cubicBezTo>
                    <a:pt x="25" y="0"/>
                    <a:pt x="25" y="1"/>
                    <a:pt x="25" y="1"/>
                  </a:cubicBezTo>
                  <a:cubicBezTo>
                    <a:pt x="25" y="2"/>
                    <a:pt x="25" y="3"/>
                    <a:pt x="24" y="3"/>
                  </a:cubicBezTo>
                  <a:close/>
                </a:path>
              </a:pathLst>
            </a:custGeom>
            <a:solidFill>
              <a:srgbClr val="D0D8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gn="l" defTabSz="1086602" rtl="0"/>
              <a:endParaRPr lang="th-TH" sz="3350">
                <a:solidFill>
                  <a:prstClr val="black"/>
                </a:solidFill>
                <a:latin typeface="Calibri"/>
                <a:cs typeface="Cordia New" panose="020B0304020202020204" pitchFamily="34" charset="-34"/>
              </a:endParaRPr>
            </a:p>
          </p:txBody>
        </p:sp>
        <p:sp>
          <p:nvSpPr>
            <p:cNvPr id="68" name="Freeform 538"/>
            <p:cNvSpPr>
              <a:spLocks/>
            </p:cNvSpPr>
            <p:nvPr/>
          </p:nvSpPr>
          <p:spPr bwMode="auto">
            <a:xfrm>
              <a:off x="12267686" y="7720958"/>
              <a:ext cx="383453" cy="46014"/>
            </a:xfrm>
            <a:custGeom>
              <a:avLst/>
              <a:gdLst>
                <a:gd name="T0" fmla="*/ 24 w 25"/>
                <a:gd name="T1" fmla="*/ 3 h 3"/>
                <a:gd name="T2" fmla="*/ 2 w 25"/>
                <a:gd name="T3" fmla="*/ 3 h 3"/>
                <a:gd name="T4" fmla="*/ 0 w 25"/>
                <a:gd name="T5" fmla="*/ 2 h 3"/>
                <a:gd name="T6" fmla="*/ 2 w 25"/>
                <a:gd name="T7" fmla="*/ 0 h 3"/>
                <a:gd name="T8" fmla="*/ 24 w 25"/>
                <a:gd name="T9" fmla="*/ 0 h 3"/>
                <a:gd name="T10" fmla="*/ 25 w 25"/>
                <a:gd name="T11" fmla="*/ 2 h 3"/>
                <a:gd name="T12" fmla="*/ 24 w 25"/>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25" h="3">
                  <a:moveTo>
                    <a:pt x="24" y="3"/>
                  </a:moveTo>
                  <a:cubicBezTo>
                    <a:pt x="2" y="3"/>
                    <a:pt x="2" y="3"/>
                    <a:pt x="2" y="3"/>
                  </a:cubicBezTo>
                  <a:cubicBezTo>
                    <a:pt x="1" y="3"/>
                    <a:pt x="0" y="3"/>
                    <a:pt x="0" y="2"/>
                  </a:cubicBezTo>
                  <a:cubicBezTo>
                    <a:pt x="0" y="1"/>
                    <a:pt x="1" y="0"/>
                    <a:pt x="2" y="0"/>
                  </a:cubicBezTo>
                  <a:cubicBezTo>
                    <a:pt x="24" y="0"/>
                    <a:pt x="24" y="0"/>
                    <a:pt x="24" y="0"/>
                  </a:cubicBezTo>
                  <a:cubicBezTo>
                    <a:pt x="25" y="0"/>
                    <a:pt x="25" y="1"/>
                    <a:pt x="25" y="2"/>
                  </a:cubicBezTo>
                  <a:cubicBezTo>
                    <a:pt x="25" y="3"/>
                    <a:pt x="25" y="3"/>
                    <a:pt x="24" y="3"/>
                  </a:cubicBezTo>
                  <a:close/>
                </a:path>
              </a:pathLst>
            </a:custGeom>
            <a:solidFill>
              <a:srgbClr val="D0D8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gn="l" defTabSz="1086602" rtl="0"/>
              <a:endParaRPr lang="th-TH" sz="3350">
                <a:solidFill>
                  <a:prstClr val="black"/>
                </a:solidFill>
                <a:latin typeface="Calibri"/>
                <a:cs typeface="Cordia New" panose="020B0304020202020204" pitchFamily="34" charset="-34"/>
              </a:endParaRPr>
            </a:p>
          </p:txBody>
        </p:sp>
        <p:sp>
          <p:nvSpPr>
            <p:cNvPr id="69" name="Freeform 539"/>
            <p:cNvSpPr>
              <a:spLocks/>
            </p:cNvSpPr>
            <p:nvPr/>
          </p:nvSpPr>
          <p:spPr bwMode="auto">
            <a:xfrm>
              <a:off x="9414794" y="5921284"/>
              <a:ext cx="383453" cy="46014"/>
            </a:xfrm>
            <a:custGeom>
              <a:avLst/>
              <a:gdLst>
                <a:gd name="T0" fmla="*/ 23 w 25"/>
                <a:gd name="T1" fmla="*/ 3 h 3"/>
                <a:gd name="T2" fmla="*/ 1 w 25"/>
                <a:gd name="T3" fmla="*/ 3 h 3"/>
                <a:gd name="T4" fmla="*/ 0 w 25"/>
                <a:gd name="T5" fmla="*/ 1 h 3"/>
                <a:gd name="T6" fmla="*/ 1 w 25"/>
                <a:gd name="T7" fmla="*/ 0 h 3"/>
                <a:gd name="T8" fmla="*/ 23 w 25"/>
                <a:gd name="T9" fmla="*/ 0 h 3"/>
                <a:gd name="T10" fmla="*/ 25 w 25"/>
                <a:gd name="T11" fmla="*/ 1 h 3"/>
                <a:gd name="T12" fmla="*/ 23 w 25"/>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25" h="3">
                  <a:moveTo>
                    <a:pt x="23" y="3"/>
                  </a:moveTo>
                  <a:cubicBezTo>
                    <a:pt x="1" y="3"/>
                    <a:pt x="1" y="3"/>
                    <a:pt x="1" y="3"/>
                  </a:cubicBezTo>
                  <a:cubicBezTo>
                    <a:pt x="0" y="3"/>
                    <a:pt x="0" y="2"/>
                    <a:pt x="0" y="1"/>
                  </a:cubicBezTo>
                  <a:cubicBezTo>
                    <a:pt x="0" y="1"/>
                    <a:pt x="0" y="0"/>
                    <a:pt x="1" y="0"/>
                  </a:cubicBezTo>
                  <a:cubicBezTo>
                    <a:pt x="23" y="0"/>
                    <a:pt x="23" y="0"/>
                    <a:pt x="23" y="0"/>
                  </a:cubicBezTo>
                  <a:cubicBezTo>
                    <a:pt x="24" y="0"/>
                    <a:pt x="25" y="1"/>
                    <a:pt x="25" y="1"/>
                  </a:cubicBezTo>
                  <a:cubicBezTo>
                    <a:pt x="25" y="2"/>
                    <a:pt x="24" y="3"/>
                    <a:pt x="23" y="3"/>
                  </a:cubicBezTo>
                  <a:close/>
                </a:path>
              </a:pathLst>
            </a:custGeom>
            <a:solidFill>
              <a:srgbClr val="D0D8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gn="l" defTabSz="1086602" rtl="0"/>
              <a:endParaRPr lang="th-TH" sz="3350">
                <a:solidFill>
                  <a:prstClr val="black"/>
                </a:solidFill>
                <a:latin typeface="Calibri"/>
                <a:cs typeface="Cordia New" panose="020B0304020202020204" pitchFamily="34" charset="-34"/>
              </a:endParaRPr>
            </a:p>
          </p:txBody>
        </p:sp>
        <p:sp>
          <p:nvSpPr>
            <p:cNvPr id="70" name="Freeform 540"/>
            <p:cNvSpPr>
              <a:spLocks/>
            </p:cNvSpPr>
            <p:nvPr/>
          </p:nvSpPr>
          <p:spPr bwMode="auto">
            <a:xfrm>
              <a:off x="9414794" y="6028651"/>
              <a:ext cx="383453" cy="46014"/>
            </a:xfrm>
            <a:custGeom>
              <a:avLst/>
              <a:gdLst>
                <a:gd name="T0" fmla="*/ 23 w 25"/>
                <a:gd name="T1" fmla="*/ 3 h 3"/>
                <a:gd name="T2" fmla="*/ 1 w 25"/>
                <a:gd name="T3" fmla="*/ 3 h 3"/>
                <a:gd name="T4" fmla="*/ 0 w 25"/>
                <a:gd name="T5" fmla="*/ 2 h 3"/>
                <a:gd name="T6" fmla="*/ 1 w 25"/>
                <a:gd name="T7" fmla="*/ 0 h 3"/>
                <a:gd name="T8" fmla="*/ 23 w 25"/>
                <a:gd name="T9" fmla="*/ 0 h 3"/>
                <a:gd name="T10" fmla="*/ 25 w 25"/>
                <a:gd name="T11" fmla="*/ 2 h 3"/>
                <a:gd name="T12" fmla="*/ 23 w 25"/>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25" h="3">
                  <a:moveTo>
                    <a:pt x="23" y="3"/>
                  </a:moveTo>
                  <a:cubicBezTo>
                    <a:pt x="1" y="3"/>
                    <a:pt x="1" y="3"/>
                    <a:pt x="1" y="3"/>
                  </a:cubicBezTo>
                  <a:cubicBezTo>
                    <a:pt x="0" y="3"/>
                    <a:pt x="0" y="2"/>
                    <a:pt x="0" y="2"/>
                  </a:cubicBezTo>
                  <a:cubicBezTo>
                    <a:pt x="0" y="1"/>
                    <a:pt x="0" y="0"/>
                    <a:pt x="1" y="0"/>
                  </a:cubicBezTo>
                  <a:cubicBezTo>
                    <a:pt x="23" y="0"/>
                    <a:pt x="23" y="0"/>
                    <a:pt x="23" y="0"/>
                  </a:cubicBezTo>
                  <a:cubicBezTo>
                    <a:pt x="24" y="0"/>
                    <a:pt x="25" y="1"/>
                    <a:pt x="25" y="2"/>
                  </a:cubicBezTo>
                  <a:cubicBezTo>
                    <a:pt x="25" y="2"/>
                    <a:pt x="24" y="3"/>
                    <a:pt x="23" y="3"/>
                  </a:cubicBezTo>
                  <a:close/>
                </a:path>
              </a:pathLst>
            </a:custGeom>
            <a:solidFill>
              <a:srgbClr val="D0D8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gn="l" defTabSz="1086602" rtl="0"/>
              <a:endParaRPr lang="th-TH" sz="3350">
                <a:solidFill>
                  <a:prstClr val="black"/>
                </a:solidFill>
                <a:latin typeface="Calibri"/>
                <a:cs typeface="Cordia New" panose="020B0304020202020204" pitchFamily="34" charset="-34"/>
              </a:endParaRPr>
            </a:p>
          </p:txBody>
        </p:sp>
        <p:sp>
          <p:nvSpPr>
            <p:cNvPr id="71" name="Freeform 541"/>
            <p:cNvSpPr>
              <a:spLocks/>
            </p:cNvSpPr>
            <p:nvPr/>
          </p:nvSpPr>
          <p:spPr bwMode="auto">
            <a:xfrm>
              <a:off x="9414794" y="6153912"/>
              <a:ext cx="383453" cy="46014"/>
            </a:xfrm>
            <a:custGeom>
              <a:avLst/>
              <a:gdLst>
                <a:gd name="T0" fmla="*/ 23 w 25"/>
                <a:gd name="T1" fmla="*/ 3 h 3"/>
                <a:gd name="T2" fmla="*/ 1 w 25"/>
                <a:gd name="T3" fmla="*/ 3 h 3"/>
                <a:gd name="T4" fmla="*/ 0 w 25"/>
                <a:gd name="T5" fmla="*/ 1 h 3"/>
                <a:gd name="T6" fmla="*/ 1 w 25"/>
                <a:gd name="T7" fmla="*/ 0 h 3"/>
                <a:gd name="T8" fmla="*/ 23 w 25"/>
                <a:gd name="T9" fmla="*/ 0 h 3"/>
                <a:gd name="T10" fmla="*/ 25 w 25"/>
                <a:gd name="T11" fmla="*/ 1 h 3"/>
                <a:gd name="T12" fmla="*/ 23 w 25"/>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25" h="3">
                  <a:moveTo>
                    <a:pt x="23" y="3"/>
                  </a:moveTo>
                  <a:cubicBezTo>
                    <a:pt x="1" y="3"/>
                    <a:pt x="1" y="3"/>
                    <a:pt x="1" y="3"/>
                  </a:cubicBezTo>
                  <a:cubicBezTo>
                    <a:pt x="0" y="3"/>
                    <a:pt x="0" y="2"/>
                    <a:pt x="0" y="1"/>
                  </a:cubicBezTo>
                  <a:cubicBezTo>
                    <a:pt x="0" y="0"/>
                    <a:pt x="0" y="0"/>
                    <a:pt x="1" y="0"/>
                  </a:cubicBezTo>
                  <a:cubicBezTo>
                    <a:pt x="23" y="0"/>
                    <a:pt x="23" y="0"/>
                    <a:pt x="23" y="0"/>
                  </a:cubicBezTo>
                  <a:cubicBezTo>
                    <a:pt x="24" y="0"/>
                    <a:pt x="25" y="0"/>
                    <a:pt x="25" y="1"/>
                  </a:cubicBezTo>
                  <a:cubicBezTo>
                    <a:pt x="25" y="2"/>
                    <a:pt x="24" y="3"/>
                    <a:pt x="23" y="3"/>
                  </a:cubicBezTo>
                  <a:close/>
                </a:path>
              </a:pathLst>
            </a:custGeom>
            <a:solidFill>
              <a:srgbClr val="D0D8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gn="l" defTabSz="1086602" rtl="0"/>
              <a:endParaRPr lang="th-TH" sz="3350">
                <a:solidFill>
                  <a:prstClr val="black"/>
                </a:solidFill>
                <a:latin typeface="Calibri"/>
                <a:cs typeface="Cordia New" panose="020B0304020202020204" pitchFamily="34" charset="-34"/>
              </a:endParaRPr>
            </a:p>
          </p:txBody>
        </p:sp>
      </p:grpSp>
      <p:grpSp>
        <p:nvGrpSpPr>
          <p:cNvPr id="72" name="Group 71"/>
          <p:cNvGrpSpPr/>
          <p:nvPr/>
        </p:nvGrpSpPr>
        <p:grpSpPr>
          <a:xfrm>
            <a:off x="8474514" y="1553971"/>
            <a:ext cx="2095200" cy="1116355"/>
            <a:chOff x="8513865" y="1702504"/>
            <a:chExt cx="2095200" cy="1116355"/>
          </a:xfrm>
        </p:grpSpPr>
        <p:cxnSp>
          <p:nvCxnSpPr>
            <p:cNvPr id="73" name="Straight Connector 51"/>
            <p:cNvCxnSpPr/>
            <p:nvPr/>
          </p:nvCxnSpPr>
          <p:spPr>
            <a:xfrm flipH="1">
              <a:off x="8513865" y="2041696"/>
              <a:ext cx="790123" cy="777163"/>
            </a:xfrm>
            <a:prstGeom prst="line">
              <a:avLst/>
            </a:prstGeom>
            <a:ln w="12700">
              <a:solidFill>
                <a:schemeClr val="bg1">
                  <a:lumMod val="50000"/>
                </a:schemeClr>
              </a:solidFill>
              <a:prstDash val="sysDot"/>
              <a:headEnd type="triangle"/>
              <a:tailEnd type="none"/>
            </a:ln>
          </p:spPr>
          <p:style>
            <a:lnRef idx="1">
              <a:schemeClr val="accent1"/>
            </a:lnRef>
            <a:fillRef idx="0">
              <a:schemeClr val="accent1"/>
            </a:fillRef>
            <a:effectRef idx="0">
              <a:schemeClr val="accent1"/>
            </a:effectRef>
            <a:fontRef idx="minor">
              <a:schemeClr val="tx1"/>
            </a:fontRef>
          </p:style>
        </p:cxnSp>
        <p:sp>
          <p:nvSpPr>
            <p:cNvPr id="74" name="Rectangle 73"/>
            <p:cNvSpPr/>
            <p:nvPr/>
          </p:nvSpPr>
          <p:spPr>
            <a:xfrm>
              <a:off x="8991942" y="1702504"/>
              <a:ext cx="1617123" cy="513346"/>
            </a:xfrm>
            <a:prstGeom prst="rect">
              <a:avLst/>
            </a:prstGeom>
          </p:spPr>
          <p:txBody>
            <a:bodyPr wrap="square">
              <a:spAutoFit/>
            </a:bodyPr>
            <a:lstStyle/>
            <a:p>
              <a:pPr algn="ctr">
                <a:lnSpc>
                  <a:spcPct val="114000"/>
                </a:lnSpc>
              </a:pPr>
              <a:r>
                <a:rPr lang="ar-EG" sz="2400" b="1" dirty="0">
                  <a:solidFill>
                    <a:srgbClr val="002060"/>
                  </a:solidFill>
                  <a:latin typeface="Sakkal Majalla" panose="02000000000000000000" pitchFamily="2" charset="-78"/>
                  <a:cs typeface="Sakkal Majalla" panose="02000000000000000000" pitchFamily="2" charset="-78"/>
                </a:rPr>
                <a:t>الألعاب </a:t>
              </a:r>
            </a:p>
          </p:txBody>
        </p:sp>
      </p:grpSp>
      <p:grpSp>
        <p:nvGrpSpPr>
          <p:cNvPr id="75" name="Group 74"/>
          <p:cNvGrpSpPr/>
          <p:nvPr/>
        </p:nvGrpSpPr>
        <p:grpSpPr>
          <a:xfrm>
            <a:off x="8474514" y="2629649"/>
            <a:ext cx="3482120" cy="513346"/>
            <a:chOff x="8513865" y="2778182"/>
            <a:chExt cx="3064965" cy="513346"/>
          </a:xfrm>
        </p:grpSpPr>
        <p:cxnSp>
          <p:nvCxnSpPr>
            <p:cNvPr id="76" name="Straight Connector 52"/>
            <p:cNvCxnSpPr/>
            <p:nvPr/>
          </p:nvCxnSpPr>
          <p:spPr>
            <a:xfrm flipH="1">
              <a:off x="8513865" y="3151543"/>
              <a:ext cx="773989" cy="0"/>
            </a:xfrm>
            <a:prstGeom prst="line">
              <a:avLst/>
            </a:prstGeom>
            <a:ln w="12700">
              <a:solidFill>
                <a:schemeClr val="bg1">
                  <a:lumMod val="50000"/>
                </a:schemeClr>
              </a:solidFill>
              <a:prstDash val="sysDot"/>
              <a:headEnd type="triangle"/>
              <a:tailEnd type="none"/>
            </a:ln>
          </p:spPr>
          <p:style>
            <a:lnRef idx="1">
              <a:schemeClr val="accent1"/>
            </a:lnRef>
            <a:fillRef idx="0">
              <a:schemeClr val="accent1"/>
            </a:fillRef>
            <a:effectRef idx="0">
              <a:schemeClr val="accent1"/>
            </a:effectRef>
            <a:fontRef idx="minor">
              <a:schemeClr val="tx1"/>
            </a:fontRef>
          </p:style>
        </p:cxnSp>
        <p:sp>
          <p:nvSpPr>
            <p:cNvPr id="77" name="Rectangle 76"/>
            <p:cNvSpPr/>
            <p:nvPr/>
          </p:nvSpPr>
          <p:spPr>
            <a:xfrm>
              <a:off x="9234945" y="2778182"/>
              <a:ext cx="2343885" cy="513346"/>
            </a:xfrm>
            <a:prstGeom prst="rect">
              <a:avLst/>
            </a:prstGeom>
          </p:spPr>
          <p:txBody>
            <a:bodyPr wrap="square">
              <a:spAutoFit/>
            </a:bodyPr>
            <a:lstStyle/>
            <a:p>
              <a:pPr algn="ctr">
                <a:lnSpc>
                  <a:spcPct val="114000"/>
                </a:lnSpc>
              </a:pPr>
              <a:r>
                <a:rPr lang="ar-EG" sz="2400" b="1" dirty="0">
                  <a:solidFill>
                    <a:srgbClr val="002060"/>
                  </a:solidFill>
                  <a:latin typeface="Sakkal Majalla" panose="02000000000000000000" pitchFamily="2" charset="-78"/>
                  <a:cs typeface="Sakkal Majalla" panose="02000000000000000000" pitchFamily="2" charset="-78"/>
                </a:rPr>
                <a:t>التفاعُل مع النظام المرئي</a:t>
              </a:r>
            </a:p>
          </p:txBody>
        </p:sp>
      </p:grpSp>
      <p:grpSp>
        <p:nvGrpSpPr>
          <p:cNvPr id="78" name="Group 77"/>
          <p:cNvGrpSpPr/>
          <p:nvPr/>
        </p:nvGrpSpPr>
        <p:grpSpPr>
          <a:xfrm>
            <a:off x="8481263" y="3332260"/>
            <a:ext cx="3583060" cy="952051"/>
            <a:chOff x="8520614" y="3480793"/>
            <a:chExt cx="3583060" cy="952051"/>
          </a:xfrm>
        </p:grpSpPr>
        <p:cxnSp>
          <p:nvCxnSpPr>
            <p:cNvPr id="79" name="Straight Connector 98"/>
            <p:cNvCxnSpPr/>
            <p:nvPr/>
          </p:nvCxnSpPr>
          <p:spPr>
            <a:xfrm flipH="1" flipV="1">
              <a:off x="8520614" y="3480793"/>
              <a:ext cx="767236" cy="754459"/>
            </a:xfrm>
            <a:prstGeom prst="line">
              <a:avLst/>
            </a:prstGeom>
            <a:ln w="12700">
              <a:solidFill>
                <a:schemeClr val="bg1">
                  <a:lumMod val="50000"/>
                </a:schemeClr>
              </a:solidFill>
              <a:prstDash val="sysDot"/>
              <a:headEnd type="triangle"/>
              <a:tailEnd type="none"/>
            </a:ln>
          </p:spPr>
          <p:style>
            <a:lnRef idx="1">
              <a:schemeClr val="accent1"/>
            </a:lnRef>
            <a:fillRef idx="0">
              <a:schemeClr val="accent1"/>
            </a:fillRef>
            <a:effectRef idx="0">
              <a:schemeClr val="accent1"/>
            </a:effectRef>
            <a:fontRef idx="minor">
              <a:schemeClr val="tx1"/>
            </a:fontRef>
          </p:style>
        </p:cxnSp>
        <p:sp>
          <p:nvSpPr>
            <p:cNvPr id="80" name="Rectangle 79"/>
            <p:cNvSpPr/>
            <p:nvPr/>
          </p:nvSpPr>
          <p:spPr>
            <a:xfrm>
              <a:off x="9095372" y="3919498"/>
              <a:ext cx="3008302" cy="513346"/>
            </a:xfrm>
            <a:prstGeom prst="rect">
              <a:avLst/>
            </a:prstGeom>
          </p:spPr>
          <p:txBody>
            <a:bodyPr wrap="square">
              <a:spAutoFit/>
            </a:bodyPr>
            <a:lstStyle/>
            <a:p>
              <a:pPr algn="ctr">
                <a:lnSpc>
                  <a:spcPct val="114000"/>
                </a:lnSpc>
              </a:pPr>
              <a:r>
                <a:rPr lang="ar-EG" sz="2400" b="1" dirty="0">
                  <a:solidFill>
                    <a:srgbClr val="002060"/>
                  </a:solidFill>
                  <a:latin typeface="Sakkal Majalla" panose="02000000000000000000" pitchFamily="2" charset="-78"/>
                  <a:cs typeface="Sakkal Majalla" panose="02000000000000000000" pitchFamily="2" charset="-78"/>
                </a:rPr>
                <a:t>التفاعُل مع الكتابة اليدويّة</a:t>
              </a:r>
            </a:p>
          </p:txBody>
        </p:sp>
      </p:grpSp>
      <p:grpSp>
        <p:nvGrpSpPr>
          <p:cNvPr id="81" name="Group 80"/>
          <p:cNvGrpSpPr/>
          <p:nvPr/>
        </p:nvGrpSpPr>
        <p:grpSpPr>
          <a:xfrm>
            <a:off x="-28904" y="1658049"/>
            <a:ext cx="4224993" cy="1034982"/>
            <a:chOff x="10447" y="1806582"/>
            <a:chExt cx="4224993" cy="1034982"/>
          </a:xfrm>
        </p:grpSpPr>
        <p:cxnSp>
          <p:nvCxnSpPr>
            <p:cNvPr id="82" name="Straight Connector 91"/>
            <p:cNvCxnSpPr/>
            <p:nvPr/>
          </p:nvCxnSpPr>
          <p:spPr>
            <a:xfrm>
              <a:off x="3444583" y="2064401"/>
              <a:ext cx="790857" cy="777163"/>
            </a:xfrm>
            <a:prstGeom prst="line">
              <a:avLst/>
            </a:prstGeom>
            <a:ln w="12700">
              <a:solidFill>
                <a:schemeClr val="bg1">
                  <a:lumMod val="50000"/>
                </a:schemeClr>
              </a:solidFill>
              <a:prstDash val="sysDot"/>
              <a:headEnd type="triangle"/>
              <a:tailEnd type="none"/>
            </a:ln>
          </p:spPr>
          <p:style>
            <a:lnRef idx="1">
              <a:schemeClr val="accent1"/>
            </a:lnRef>
            <a:fillRef idx="0">
              <a:schemeClr val="accent1"/>
            </a:fillRef>
            <a:effectRef idx="0">
              <a:schemeClr val="accent1"/>
            </a:effectRef>
            <a:fontRef idx="minor">
              <a:schemeClr val="tx1"/>
            </a:fontRef>
          </p:style>
        </p:cxnSp>
        <p:sp>
          <p:nvSpPr>
            <p:cNvPr id="83" name="Rectangle 82"/>
            <p:cNvSpPr/>
            <p:nvPr/>
          </p:nvSpPr>
          <p:spPr>
            <a:xfrm>
              <a:off x="10447" y="1806582"/>
              <a:ext cx="3482468" cy="513346"/>
            </a:xfrm>
            <a:prstGeom prst="rect">
              <a:avLst/>
            </a:prstGeom>
          </p:spPr>
          <p:txBody>
            <a:bodyPr wrap="square">
              <a:spAutoFit/>
            </a:bodyPr>
            <a:lstStyle/>
            <a:p>
              <a:pPr algn="justLow">
                <a:lnSpc>
                  <a:spcPct val="114000"/>
                </a:lnSpc>
              </a:pPr>
              <a:r>
                <a:rPr lang="ar-EG" sz="2400" b="1" dirty="0">
                  <a:solidFill>
                    <a:srgbClr val="002060"/>
                  </a:solidFill>
                  <a:latin typeface="Sakkal Majalla" panose="02000000000000000000" pitchFamily="2" charset="-78"/>
                  <a:cs typeface="Sakkal Majalla" panose="02000000000000000000" pitchFamily="2" charset="-78"/>
                </a:rPr>
                <a:t>الروبوتات الذكيّة</a:t>
              </a:r>
            </a:p>
          </p:txBody>
        </p:sp>
      </p:grpSp>
      <p:grpSp>
        <p:nvGrpSpPr>
          <p:cNvPr id="84" name="Group 83"/>
          <p:cNvGrpSpPr/>
          <p:nvPr/>
        </p:nvGrpSpPr>
        <p:grpSpPr>
          <a:xfrm>
            <a:off x="587133" y="2794741"/>
            <a:ext cx="3578100" cy="513346"/>
            <a:chOff x="626484" y="2943274"/>
            <a:chExt cx="3578100" cy="513346"/>
          </a:xfrm>
        </p:grpSpPr>
        <p:cxnSp>
          <p:nvCxnSpPr>
            <p:cNvPr id="85" name="Straight Connector 92"/>
            <p:cNvCxnSpPr/>
            <p:nvPr/>
          </p:nvCxnSpPr>
          <p:spPr>
            <a:xfrm>
              <a:off x="3460731" y="3174247"/>
              <a:ext cx="743853" cy="0"/>
            </a:xfrm>
            <a:prstGeom prst="line">
              <a:avLst/>
            </a:prstGeom>
            <a:ln w="12700">
              <a:solidFill>
                <a:schemeClr val="bg1">
                  <a:lumMod val="50000"/>
                </a:schemeClr>
              </a:solidFill>
              <a:prstDash val="sysDot"/>
              <a:headEnd type="triangle"/>
              <a:tailEnd type="none"/>
            </a:ln>
          </p:spPr>
          <p:style>
            <a:lnRef idx="1">
              <a:schemeClr val="accent1"/>
            </a:lnRef>
            <a:fillRef idx="0">
              <a:schemeClr val="accent1"/>
            </a:fillRef>
            <a:effectRef idx="0">
              <a:schemeClr val="accent1"/>
            </a:effectRef>
            <a:fontRef idx="minor">
              <a:schemeClr val="tx1"/>
            </a:fontRef>
          </p:style>
        </p:cxnSp>
        <p:sp>
          <p:nvSpPr>
            <p:cNvPr id="86" name="Rectangle 85"/>
            <p:cNvSpPr/>
            <p:nvPr/>
          </p:nvSpPr>
          <p:spPr>
            <a:xfrm>
              <a:off x="626484" y="2943274"/>
              <a:ext cx="2915280" cy="513346"/>
            </a:xfrm>
            <a:prstGeom prst="rect">
              <a:avLst/>
            </a:prstGeom>
          </p:spPr>
          <p:txBody>
            <a:bodyPr wrap="square">
              <a:spAutoFit/>
            </a:bodyPr>
            <a:lstStyle/>
            <a:p>
              <a:pPr algn="ctr">
                <a:lnSpc>
                  <a:spcPct val="114000"/>
                </a:lnSpc>
              </a:pPr>
              <a:r>
                <a:rPr lang="ar-EG" sz="2400" b="1" dirty="0">
                  <a:solidFill>
                    <a:srgbClr val="002060"/>
                  </a:solidFill>
                  <a:latin typeface="Sakkal Majalla" panose="02000000000000000000" pitchFamily="2" charset="-78"/>
                  <a:cs typeface="Sakkal Majalla" panose="02000000000000000000" pitchFamily="2" charset="-78"/>
                </a:rPr>
                <a:t>التفاعُل مع الصوت المنطوق</a:t>
              </a:r>
            </a:p>
          </p:txBody>
        </p:sp>
      </p:grpSp>
      <p:grpSp>
        <p:nvGrpSpPr>
          <p:cNvPr id="87" name="Group 86"/>
          <p:cNvGrpSpPr/>
          <p:nvPr/>
        </p:nvGrpSpPr>
        <p:grpSpPr>
          <a:xfrm>
            <a:off x="17561" y="3332260"/>
            <a:ext cx="4189753" cy="1015243"/>
            <a:chOff x="56912" y="3480793"/>
            <a:chExt cx="4189753" cy="1015243"/>
          </a:xfrm>
        </p:grpSpPr>
        <p:cxnSp>
          <p:nvCxnSpPr>
            <p:cNvPr id="88" name="Straight Connector 96"/>
            <p:cNvCxnSpPr/>
            <p:nvPr/>
          </p:nvCxnSpPr>
          <p:spPr>
            <a:xfrm flipV="1">
              <a:off x="3455808" y="3480793"/>
              <a:ext cx="790857" cy="764986"/>
            </a:xfrm>
            <a:prstGeom prst="line">
              <a:avLst/>
            </a:prstGeom>
            <a:ln w="12700">
              <a:solidFill>
                <a:schemeClr val="bg1">
                  <a:lumMod val="50000"/>
                </a:schemeClr>
              </a:solidFill>
              <a:prstDash val="sysDot"/>
              <a:headEnd type="triangle"/>
              <a:tailEnd type="none"/>
            </a:ln>
          </p:spPr>
          <p:style>
            <a:lnRef idx="1">
              <a:schemeClr val="accent1"/>
            </a:lnRef>
            <a:fillRef idx="0">
              <a:schemeClr val="accent1"/>
            </a:fillRef>
            <a:effectRef idx="0">
              <a:schemeClr val="accent1"/>
            </a:effectRef>
            <a:fontRef idx="minor">
              <a:schemeClr val="tx1"/>
            </a:fontRef>
          </p:style>
        </p:cxnSp>
        <p:sp>
          <p:nvSpPr>
            <p:cNvPr id="89" name="Rectangle 88"/>
            <p:cNvSpPr/>
            <p:nvPr/>
          </p:nvSpPr>
          <p:spPr>
            <a:xfrm>
              <a:off x="56912" y="3982690"/>
              <a:ext cx="3398211" cy="513346"/>
            </a:xfrm>
            <a:prstGeom prst="rect">
              <a:avLst/>
            </a:prstGeom>
          </p:spPr>
          <p:txBody>
            <a:bodyPr wrap="square">
              <a:spAutoFit/>
            </a:bodyPr>
            <a:lstStyle/>
            <a:p>
              <a:pPr algn="justLow">
                <a:lnSpc>
                  <a:spcPct val="114000"/>
                </a:lnSpc>
              </a:pPr>
              <a:r>
                <a:rPr lang="ar-EG" sz="2400" b="1" dirty="0">
                  <a:solidFill>
                    <a:srgbClr val="002060"/>
                  </a:solidFill>
                  <a:latin typeface="Sakkal Majalla" panose="02000000000000000000" pitchFamily="2" charset="-78"/>
                  <a:cs typeface="Sakkal Majalla" panose="02000000000000000000" pitchFamily="2" charset="-78"/>
                </a:rPr>
                <a:t>تقديم النصح والإرشاد</a:t>
              </a:r>
            </a:p>
          </p:txBody>
        </p:sp>
      </p:grpSp>
      <p:sp>
        <p:nvSpPr>
          <p:cNvPr id="2" name="Rectangle 1"/>
          <p:cNvSpPr/>
          <p:nvPr/>
        </p:nvSpPr>
        <p:spPr>
          <a:xfrm>
            <a:off x="927126" y="44577"/>
            <a:ext cx="5565867" cy="830997"/>
          </a:xfrm>
          <a:prstGeom prst="rect">
            <a:avLst/>
          </a:prstGeom>
        </p:spPr>
        <p:txBody>
          <a:bodyPr wrap="square">
            <a:spAutoFit/>
          </a:bodyPr>
          <a:lstStyle/>
          <a:p>
            <a:pPr algn="ctr"/>
            <a:r>
              <a:rPr lang="ar-EG" sz="2400" dirty="0">
                <a:solidFill>
                  <a:srgbClr val="C00000"/>
                </a:solidFill>
                <a:latin typeface="Sakkal Majalla" panose="02000000000000000000" pitchFamily="2" charset="-78"/>
                <a:cs typeface="Sakkal Majalla" panose="02000000000000000000" pitchFamily="2" charset="-78"/>
              </a:rPr>
              <a:t>تطبيقات الذكاء الاصطناعي يوجد العديد من التطبيقات العمليّة للذكاء الاصطناعي، ومن أبرز هذه التطبيقات ما يأتي:</a:t>
            </a:r>
          </a:p>
        </p:txBody>
      </p:sp>
    </p:spTree>
    <p:extLst>
      <p:ext uri="{BB962C8B-B14F-4D97-AF65-F5344CB8AC3E}">
        <p14:creationId xmlns:p14="http://schemas.microsoft.com/office/powerpoint/2010/main" val="340158345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1000"/>
                                        <p:tgtEl>
                                          <p:spTgt spid="72"/>
                                        </p:tgtEl>
                                      </p:cBhvr>
                                    </p:animEffect>
                                    <p:anim calcmode="lin" valueType="num">
                                      <p:cBhvr>
                                        <p:cTn id="20" dur="1000" fill="hold"/>
                                        <p:tgtEl>
                                          <p:spTgt spid="72"/>
                                        </p:tgtEl>
                                        <p:attrNameLst>
                                          <p:attrName>ppt_x</p:attrName>
                                        </p:attrNameLst>
                                      </p:cBhvr>
                                      <p:tavLst>
                                        <p:tav tm="0">
                                          <p:val>
                                            <p:strVal val="#ppt_x"/>
                                          </p:val>
                                        </p:tav>
                                        <p:tav tm="100000">
                                          <p:val>
                                            <p:strVal val="#ppt_x"/>
                                          </p:val>
                                        </p:tav>
                                      </p:tavLst>
                                    </p:anim>
                                    <p:anim calcmode="lin" valueType="num">
                                      <p:cBhvr>
                                        <p:cTn id="21" dur="1000" fill="hold"/>
                                        <p:tgtEl>
                                          <p:spTgt spid="72"/>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75"/>
                                        </p:tgtEl>
                                        <p:attrNameLst>
                                          <p:attrName>style.visibility</p:attrName>
                                        </p:attrNameLst>
                                      </p:cBhvr>
                                      <p:to>
                                        <p:strVal val="visible"/>
                                      </p:to>
                                    </p:set>
                                    <p:animEffect transition="in" filter="fade">
                                      <p:cBhvr>
                                        <p:cTn id="26" dur="1000"/>
                                        <p:tgtEl>
                                          <p:spTgt spid="75"/>
                                        </p:tgtEl>
                                      </p:cBhvr>
                                    </p:animEffect>
                                    <p:anim calcmode="lin" valueType="num">
                                      <p:cBhvr>
                                        <p:cTn id="27" dur="1000" fill="hold"/>
                                        <p:tgtEl>
                                          <p:spTgt spid="75"/>
                                        </p:tgtEl>
                                        <p:attrNameLst>
                                          <p:attrName>ppt_x</p:attrName>
                                        </p:attrNameLst>
                                      </p:cBhvr>
                                      <p:tavLst>
                                        <p:tav tm="0">
                                          <p:val>
                                            <p:strVal val="#ppt_x"/>
                                          </p:val>
                                        </p:tav>
                                        <p:tav tm="100000">
                                          <p:val>
                                            <p:strVal val="#ppt_x"/>
                                          </p:val>
                                        </p:tav>
                                      </p:tavLst>
                                    </p:anim>
                                    <p:anim calcmode="lin" valueType="num">
                                      <p:cBhvr>
                                        <p:cTn id="28" dur="1000" fill="hold"/>
                                        <p:tgtEl>
                                          <p:spTgt spid="75"/>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78"/>
                                        </p:tgtEl>
                                        <p:attrNameLst>
                                          <p:attrName>style.visibility</p:attrName>
                                        </p:attrNameLst>
                                      </p:cBhvr>
                                      <p:to>
                                        <p:strVal val="visible"/>
                                      </p:to>
                                    </p:set>
                                    <p:animEffect transition="in" filter="fade">
                                      <p:cBhvr>
                                        <p:cTn id="33" dur="1000"/>
                                        <p:tgtEl>
                                          <p:spTgt spid="78"/>
                                        </p:tgtEl>
                                      </p:cBhvr>
                                    </p:animEffect>
                                    <p:anim calcmode="lin" valueType="num">
                                      <p:cBhvr>
                                        <p:cTn id="34" dur="1000" fill="hold"/>
                                        <p:tgtEl>
                                          <p:spTgt spid="78"/>
                                        </p:tgtEl>
                                        <p:attrNameLst>
                                          <p:attrName>ppt_x</p:attrName>
                                        </p:attrNameLst>
                                      </p:cBhvr>
                                      <p:tavLst>
                                        <p:tav tm="0">
                                          <p:val>
                                            <p:strVal val="#ppt_x"/>
                                          </p:val>
                                        </p:tav>
                                        <p:tav tm="100000">
                                          <p:val>
                                            <p:strVal val="#ppt_x"/>
                                          </p:val>
                                        </p:tav>
                                      </p:tavLst>
                                    </p:anim>
                                    <p:anim calcmode="lin" valueType="num">
                                      <p:cBhvr>
                                        <p:cTn id="35" dur="1000" fill="hold"/>
                                        <p:tgtEl>
                                          <p:spTgt spid="78"/>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81"/>
                                        </p:tgtEl>
                                        <p:attrNameLst>
                                          <p:attrName>style.visibility</p:attrName>
                                        </p:attrNameLst>
                                      </p:cBhvr>
                                      <p:to>
                                        <p:strVal val="visible"/>
                                      </p:to>
                                    </p:set>
                                    <p:animEffect transition="in" filter="fade">
                                      <p:cBhvr>
                                        <p:cTn id="40" dur="1000"/>
                                        <p:tgtEl>
                                          <p:spTgt spid="81"/>
                                        </p:tgtEl>
                                      </p:cBhvr>
                                    </p:animEffect>
                                    <p:anim calcmode="lin" valueType="num">
                                      <p:cBhvr>
                                        <p:cTn id="41" dur="1000" fill="hold"/>
                                        <p:tgtEl>
                                          <p:spTgt spid="81"/>
                                        </p:tgtEl>
                                        <p:attrNameLst>
                                          <p:attrName>ppt_x</p:attrName>
                                        </p:attrNameLst>
                                      </p:cBhvr>
                                      <p:tavLst>
                                        <p:tav tm="0">
                                          <p:val>
                                            <p:strVal val="#ppt_x"/>
                                          </p:val>
                                        </p:tav>
                                        <p:tav tm="100000">
                                          <p:val>
                                            <p:strVal val="#ppt_x"/>
                                          </p:val>
                                        </p:tav>
                                      </p:tavLst>
                                    </p:anim>
                                    <p:anim calcmode="lin" valueType="num">
                                      <p:cBhvr>
                                        <p:cTn id="42" dur="1000" fill="hold"/>
                                        <p:tgtEl>
                                          <p:spTgt spid="81"/>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nodeType="clickEffect">
                                  <p:stCondLst>
                                    <p:cond delay="0"/>
                                  </p:stCondLst>
                                  <p:childTnLst>
                                    <p:set>
                                      <p:cBhvr>
                                        <p:cTn id="46" dur="1" fill="hold">
                                          <p:stCondLst>
                                            <p:cond delay="0"/>
                                          </p:stCondLst>
                                        </p:cTn>
                                        <p:tgtEl>
                                          <p:spTgt spid="84"/>
                                        </p:tgtEl>
                                        <p:attrNameLst>
                                          <p:attrName>style.visibility</p:attrName>
                                        </p:attrNameLst>
                                      </p:cBhvr>
                                      <p:to>
                                        <p:strVal val="visible"/>
                                      </p:to>
                                    </p:set>
                                    <p:animEffect transition="in" filter="fade">
                                      <p:cBhvr>
                                        <p:cTn id="47" dur="1000"/>
                                        <p:tgtEl>
                                          <p:spTgt spid="84"/>
                                        </p:tgtEl>
                                      </p:cBhvr>
                                    </p:animEffect>
                                    <p:anim calcmode="lin" valueType="num">
                                      <p:cBhvr>
                                        <p:cTn id="48" dur="1000" fill="hold"/>
                                        <p:tgtEl>
                                          <p:spTgt spid="84"/>
                                        </p:tgtEl>
                                        <p:attrNameLst>
                                          <p:attrName>ppt_x</p:attrName>
                                        </p:attrNameLst>
                                      </p:cBhvr>
                                      <p:tavLst>
                                        <p:tav tm="0">
                                          <p:val>
                                            <p:strVal val="#ppt_x"/>
                                          </p:val>
                                        </p:tav>
                                        <p:tav tm="100000">
                                          <p:val>
                                            <p:strVal val="#ppt_x"/>
                                          </p:val>
                                        </p:tav>
                                      </p:tavLst>
                                    </p:anim>
                                    <p:anim calcmode="lin" valueType="num">
                                      <p:cBhvr>
                                        <p:cTn id="49" dur="1000" fill="hold"/>
                                        <p:tgtEl>
                                          <p:spTgt spid="84"/>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nodeType="clickEffect">
                                  <p:stCondLst>
                                    <p:cond delay="0"/>
                                  </p:stCondLst>
                                  <p:childTnLst>
                                    <p:set>
                                      <p:cBhvr>
                                        <p:cTn id="53" dur="1" fill="hold">
                                          <p:stCondLst>
                                            <p:cond delay="0"/>
                                          </p:stCondLst>
                                        </p:cTn>
                                        <p:tgtEl>
                                          <p:spTgt spid="87"/>
                                        </p:tgtEl>
                                        <p:attrNameLst>
                                          <p:attrName>style.visibility</p:attrName>
                                        </p:attrNameLst>
                                      </p:cBhvr>
                                      <p:to>
                                        <p:strVal val="visible"/>
                                      </p:to>
                                    </p:set>
                                    <p:animEffect transition="in" filter="fade">
                                      <p:cBhvr>
                                        <p:cTn id="54" dur="1000"/>
                                        <p:tgtEl>
                                          <p:spTgt spid="87"/>
                                        </p:tgtEl>
                                      </p:cBhvr>
                                    </p:animEffect>
                                    <p:anim calcmode="lin" valueType="num">
                                      <p:cBhvr>
                                        <p:cTn id="55" dur="1000" fill="hold"/>
                                        <p:tgtEl>
                                          <p:spTgt spid="87"/>
                                        </p:tgtEl>
                                        <p:attrNameLst>
                                          <p:attrName>ppt_x</p:attrName>
                                        </p:attrNameLst>
                                      </p:cBhvr>
                                      <p:tavLst>
                                        <p:tav tm="0">
                                          <p:val>
                                            <p:strVal val="#ppt_x"/>
                                          </p:val>
                                        </p:tav>
                                        <p:tav tm="100000">
                                          <p:val>
                                            <p:strVal val="#ppt_x"/>
                                          </p:val>
                                        </p:tav>
                                      </p:tavLst>
                                    </p:anim>
                                    <p:anim calcmode="lin" valueType="num">
                                      <p:cBhvr>
                                        <p:cTn id="56" dur="1000" fill="hold"/>
                                        <p:tgtEl>
                                          <p:spTgt spid="8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7E5A0D50-BD01-48CF-9E1E-6EBE3CFE0757}"/>
              </a:ext>
            </a:extLst>
          </p:cNvPr>
          <p:cNvSpPr txBox="1"/>
          <p:nvPr/>
        </p:nvSpPr>
        <p:spPr>
          <a:xfrm>
            <a:off x="441960" y="2351678"/>
            <a:ext cx="6192131"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lnSpc>
                <a:spcPct val="150000"/>
              </a:lnSpc>
              <a:defRPr/>
            </a:pPr>
            <a:r>
              <a:rPr lang="ar-EG" sz="4800" kern="0" dirty="0">
                <a:solidFill>
                  <a:srgbClr val="009FEB"/>
                </a:solidFill>
                <a:latin typeface="Sakkal Majalla" pitchFamily="2" charset="-78"/>
                <a:cs typeface="Sakkal Majalla" pitchFamily="2" charset="-78"/>
              </a:rPr>
              <a:t>مكونات الذكاء الاصطناعي وفروعه</a:t>
            </a:r>
          </a:p>
        </p:txBody>
      </p:sp>
      <p:pic>
        <p:nvPicPr>
          <p:cNvPr id="4" name="Picture 3"/>
          <p:cNvPicPr>
            <a:picLocks noChangeAspect="1"/>
          </p:cNvPicPr>
          <p:nvPr/>
        </p:nvPicPr>
        <p:blipFill rotWithShape="1">
          <a:blip r:embed="rId4">
            <a:clrChange>
              <a:clrFrom>
                <a:srgbClr val="FFFFFF"/>
              </a:clrFrom>
              <a:clrTo>
                <a:srgbClr val="FFFFFF">
                  <a:alpha val="0"/>
                </a:srgbClr>
              </a:clrTo>
            </a:clrChange>
          </a:blip>
          <a:srcRect l="41821" t="17324" r="9360" b="15070"/>
          <a:stretch/>
        </p:blipFill>
        <p:spPr>
          <a:xfrm>
            <a:off x="7787639" y="2120994"/>
            <a:ext cx="2590801" cy="2441592"/>
          </a:xfrm>
          <a:prstGeom prst="rect">
            <a:avLst/>
          </a:prstGeom>
        </p:spPr>
      </p:pic>
    </p:spTree>
    <p:extLst>
      <p:ext uri="{BB962C8B-B14F-4D97-AF65-F5344CB8AC3E}">
        <p14:creationId xmlns:p14="http://schemas.microsoft.com/office/powerpoint/2010/main" val="258633783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63</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مكونات الذكاء الاصطناعي وفروعه</a:t>
            </a:r>
          </a:p>
        </p:txBody>
      </p:sp>
      <p:grpSp>
        <p:nvGrpSpPr>
          <p:cNvPr id="5" name="Group 4"/>
          <p:cNvGrpSpPr/>
          <p:nvPr/>
        </p:nvGrpSpPr>
        <p:grpSpPr>
          <a:xfrm>
            <a:off x="2346960" y="304801"/>
            <a:ext cx="3459480" cy="746760"/>
            <a:chOff x="0" y="0"/>
            <a:chExt cx="3262342" cy="980456"/>
          </a:xfrm>
        </p:grpSpPr>
        <p:pic>
          <p:nvPicPr>
            <p:cNvPr id="6" name="Picture 5"/>
            <p:cNvPicPr>
              <a:picLocks noChangeAspect="1"/>
            </p:cNvPicPr>
            <p:nvPr/>
          </p:nvPicPr>
          <p:blipFill rotWithShape="1">
            <a:blip r:embed="rId5"/>
            <a:srcRect l="29688"/>
            <a:stretch/>
          </p:blipFill>
          <p:spPr>
            <a:xfrm flipH="1">
              <a:off x="0" y="0"/>
              <a:ext cx="3222669" cy="980456"/>
            </a:xfrm>
            <a:prstGeom prst="rect">
              <a:avLst/>
            </a:prstGeom>
          </p:spPr>
        </p:pic>
        <p:sp>
          <p:nvSpPr>
            <p:cNvPr id="7" name="Rectangle 6"/>
            <p:cNvSpPr/>
            <p:nvPr/>
          </p:nvSpPr>
          <p:spPr>
            <a:xfrm>
              <a:off x="139471" y="130994"/>
              <a:ext cx="2401507" cy="807720"/>
            </a:xfrm>
            <a:prstGeom prst="rect">
              <a:avLst/>
            </a:prstGeom>
          </p:spPr>
          <p:txBody>
            <a:bodyPr wrap="square">
              <a:noAutofit/>
            </a:bodyPr>
            <a:lstStyle/>
            <a:p>
              <a:pPr algn="ctr" rtl="1">
                <a:lnSpc>
                  <a:spcPct val="107000"/>
                </a:lnSpc>
                <a:spcAft>
                  <a:spcPts val="0"/>
                </a:spcAft>
              </a:pPr>
              <a:r>
                <a:rPr lang="ar-EG" sz="2400" b="1" kern="1200" dirty="0">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مكونات الذكاء الاصطناعي</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8" name="Rectangle 7"/>
            <p:cNvSpPr/>
            <p:nvPr/>
          </p:nvSpPr>
          <p:spPr>
            <a:xfrm>
              <a:off x="2581161" y="187208"/>
              <a:ext cx="681181" cy="656720"/>
            </a:xfrm>
            <a:prstGeom prst="rect">
              <a:avLst/>
            </a:prstGeom>
          </p:spPr>
          <p:txBody>
            <a:bodyPr wrap="square">
              <a:noAutofit/>
            </a:bodyPr>
            <a:lstStyle/>
            <a:p>
              <a:pPr algn="ctr" rtl="1">
                <a:lnSpc>
                  <a:spcPct val="107000"/>
                </a:lnSpc>
                <a:spcAft>
                  <a:spcPts val="0"/>
                </a:spcAft>
              </a:pPr>
              <a:r>
                <a:rPr lang="ar-EG" sz="2400" b="1" kern="120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أولاً</a:t>
              </a:r>
              <a:endParaRPr lang="en-US" sz="240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2" name="Rectangle 1"/>
          <p:cNvSpPr/>
          <p:nvPr/>
        </p:nvSpPr>
        <p:spPr>
          <a:xfrm>
            <a:off x="6252553" y="1495048"/>
            <a:ext cx="5939447" cy="517065"/>
          </a:xfrm>
          <a:prstGeom prst="rect">
            <a:avLst/>
          </a:prstGeom>
        </p:spPr>
        <p:txBody>
          <a:bodyPr wrap="none">
            <a:spAutoFit/>
          </a:bodyPr>
          <a:lstStyle/>
          <a:p>
            <a:pPr algn="justLow">
              <a:lnSpc>
                <a:spcPct val="115000"/>
              </a:lnSpc>
              <a:spcAft>
                <a:spcPts val="800"/>
              </a:spcAft>
            </a:pPr>
            <a:r>
              <a:rPr lang="ar-EG" sz="2400" b="1" dirty="0">
                <a:solidFill>
                  <a:srgbClr val="C00000"/>
                </a:solidFill>
                <a:latin typeface="Calibri" panose="020F0502020204030204" pitchFamily="34" charset="0"/>
                <a:ea typeface="Times New Roman" panose="02020603050405020304" pitchFamily="18" charset="0"/>
                <a:cs typeface="Sakkal Majalla" panose="02000000000000000000" pitchFamily="2" charset="-78"/>
              </a:rPr>
              <a:t>يقوم علم الذكاء الصناعي ككل على مبدأين أساسيين فقط هما</a:t>
            </a:r>
            <a:r>
              <a:rPr lang="en-US" sz="2400" b="1" dirty="0">
                <a:solidFill>
                  <a:srgbClr val="C00000"/>
                </a:solidFill>
                <a:latin typeface="Sakkal Majalla" panose="02000000000000000000" pitchFamily="2" charset="-78"/>
                <a:ea typeface="Times New Roman" panose="02020603050405020304" pitchFamily="18" charset="0"/>
                <a:cs typeface="Arial" panose="020B0604020202020204" pitchFamily="34" charset="0"/>
              </a:rPr>
              <a:t> :</a:t>
            </a:r>
            <a:endParaRPr lang="en-US" sz="1600" dirty="0">
              <a:solidFill>
                <a:srgbClr val="C00000"/>
              </a:solidFill>
              <a:effectLst/>
              <a:latin typeface="Calibri" panose="020F0502020204030204" pitchFamily="34" charset="0"/>
              <a:ea typeface="Calibri" panose="020F0502020204030204" pitchFamily="34" charset="0"/>
              <a:cs typeface="Arial" panose="020B0604020202020204" pitchFamily="34" charset="0"/>
            </a:endParaRPr>
          </a:p>
        </p:txBody>
      </p:sp>
      <p:grpSp>
        <p:nvGrpSpPr>
          <p:cNvPr id="9" name="Group 8"/>
          <p:cNvGrpSpPr/>
          <p:nvPr/>
        </p:nvGrpSpPr>
        <p:grpSpPr>
          <a:xfrm>
            <a:off x="8778240" y="2012113"/>
            <a:ext cx="3285075" cy="1275398"/>
            <a:chOff x="0" y="0"/>
            <a:chExt cx="2162175" cy="782955"/>
          </a:xfrm>
        </p:grpSpPr>
        <p:pic>
          <p:nvPicPr>
            <p:cNvPr id="10" name="Picture 9" descr="C:\Users\Google\Pictures\ايمان\pppppppppppp_0001_Vector-Smart-Object.pn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flipH="1">
              <a:off x="0" y="0"/>
              <a:ext cx="2162175" cy="782955"/>
            </a:xfrm>
            <a:prstGeom prst="rect">
              <a:avLst/>
            </a:prstGeom>
            <a:noFill/>
            <a:ln>
              <a:noFill/>
            </a:ln>
          </p:spPr>
        </p:pic>
        <p:sp>
          <p:nvSpPr>
            <p:cNvPr id="11" name="Rectangle 10"/>
            <p:cNvSpPr/>
            <p:nvPr/>
          </p:nvSpPr>
          <p:spPr>
            <a:xfrm>
              <a:off x="171450" y="209550"/>
              <a:ext cx="1126901" cy="377376"/>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spcAft>
                  <a:spcPts val="800"/>
                </a:spcAft>
              </a:pPr>
              <a:r>
                <a:rPr lang="ar-EG" sz="2400" b="1">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rPr>
                <a:t>تمثيل البيانات</a:t>
              </a:r>
              <a:endParaRPr lang="en-US" sz="2400">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12" name="Rectangle 11"/>
            <p:cNvSpPr/>
            <p:nvPr/>
          </p:nvSpPr>
          <p:spPr>
            <a:xfrm>
              <a:off x="1554995" y="106948"/>
              <a:ext cx="506570" cy="58293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a:spcAft>
                  <a:spcPts val="800"/>
                </a:spcAft>
              </a:pPr>
              <a:r>
                <a:rPr lang="ar-EG" sz="2000" b="1" dirty="0">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rPr>
                <a:t>المبدأ الاول</a:t>
              </a:r>
              <a:endParaRPr lang="en-US" sz="2000" dirty="0">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3" name="Rectangle 12"/>
          <p:cNvSpPr/>
          <p:nvPr/>
        </p:nvSpPr>
        <p:spPr>
          <a:xfrm>
            <a:off x="502920" y="3181612"/>
            <a:ext cx="11053551" cy="1015663"/>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هو كيفية تمثيل البيانات أو المشكلة في الحاسوب بحيث يتمكن الحاسوب من معالجتها و إخراج الخرج المناسب (أو بالأحرى: كيفية وضع المشكلة في صورة ملائمة للحاسوب بحيث يفهمها و يتمكن من (التفكير) في حل لها)</a:t>
            </a:r>
          </a:p>
        </p:txBody>
      </p:sp>
      <p:grpSp>
        <p:nvGrpSpPr>
          <p:cNvPr id="14" name="Group 13"/>
          <p:cNvGrpSpPr/>
          <p:nvPr/>
        </p:nvGrpSpPr>
        <p:grpSpPr>
          <a:xfrm>
            <a:off x="8778240" y="4173295"/>
            <a:ext cx="3285075" cy="1275398"/>
            <a:chOff x="0" y="0"/>
            <a:chExt cx="2162175" cy="782955"/>
          </a:xfrm>
        </p:grpSpPr>
        <p:pic>
          <p:nvPicPr>
            <p:cNvPr id="15" name="Picture 14" descr="C:\Users\Google\Pictures\ايمان\pppppppppppp_0001_Vector-Smart-Object.pn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flipH="1">
              <a:off x="0" y="0"/>
              <a:ext cx="2162175" cy="782955"/>
            </a:xfrm>
            <a:prstGeom prst="rect">
              <a:avLst/>
            </a:prstGeom>
            <a:noFill/>
            <a:ln>
              <a:noFill/>
            </a:ln>
          </p:spPr>
        </p:pic>
        <p:sp>
          <p:nvSpPr>
            <p:cNvPr id="16" name="Rectangle 15"/>
            <p:cNvSpPr/>
            <p:nvPr/>
          </p:nvSpPr>
          <p:spPr>
            <a:xfrm>
              <a:off x="171450" y="209550"/>
              <a:ext cx="1126901" cy="377376"/>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a:spcAft>
                  <a:spcPts val="800"/>
                </a:spcAft>
              </a:pPr>
              <a:r>
                <a:rPr lang="ar-EG" sz="2400" b="1" dirty="0">
                  <a:solidFill>
                    <a:srgbClr val="0070C0"/>
                  </a:solidFill>
                  <a:latin typeface="Sakkal Majalla" panose="02000000000000000000" pitchFamily="2" charset="-78"/>
                  <a:ea typeface="Calibri" panose="020F0502020204030204" pitchFamily="34" charset="0"/>
                  <a:cs typeface="Sakkal Majalla" panose="02000000000000000000" pitchFamily="2" charset="-78"/>
                </a:rPr>
                <a:t>البحث</a:t>
              </a:r>
              <a:endParaRPr lang="en-US" sz="2400" dirty="0">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17" name="Rectangle 16"/>
            <p:cNvSpPr/>
            <p:nvPr/>
          </p:nvSpPr>
          <p:spPr>
            <a:xfrm>
              <a:off x="1554995" y="106948"/>
              <a:ext cx="506570" cy="58293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a:spcAft>
                  <a:spcPts val="800"/>
                </a:spcAft>
              </a:pPr>
              <a:r>
                <a:rPr lang="ar-EG" sz="2000" b="1" dirty="0">
                  <a:solidFill>
                    <a:srgbClr val="0070C0"/>
                  </a:solidFill>
                  <a:latin typeface="Sakkal Majalla" panose="02000000000000000000" pitchFamily="2" charset="-78"/>
                  <a:ea typeface="Calibri" panose="020F0502020204030204" pitchFamily="34" charset="0"/>
                  <a:cs typeface="Sakkal Majalla" panose="02000000000000000000" pitchFamily="2" charset="-78"/>
                </a:rPr>
                <a:t>المبدأ الثاني</a:t>
              </a:r>
              <a:endParaRPr lang="en-US" sz="2000" dirty="0">
                <a:solidFill>
                  <a:srgbClr val="0070C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8" name="Rectangle 17"/>
          <p:cNvSpPr/>
          <p:nvPr/>
        </p:nvSpPr>
        <p:spPr>
          <a:xfrm>
            <a:off x="502920" y="5297074"/>
            <a:ext cx="11053551" cy="1015663"/>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هو ما نعتبره التفكير بحد ذاته، حيث يقوم الحاسوب بالبحث في الخيارات المتاحة أمامه و تقييمها طبقا لمعايير موضوعة له أو قام هو باستنباطها بنفسه ثم يقرر الحل الأمثل</a:t>
            </a:r>
          </a:p>
        </p:txBody>
      </p:sp>
    </p:spTree>
    <p:extLst>
      <p:ext uri="{BB962C8B-B14F-4D97-AF65-F5344CB8AC3E}">
        <p14:creationId xmlns:p14="http://schemas.microsoft.com/office/powerpoint/2010/main" val="371053249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arn(inVertical)">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1000" fill="hold"/>
                                        <p:tgtEl>
                                          <p:spTgt spid="9"/>
                                        </p:tgtEl>
                                        <p:attrNameLst>
                                          <p:attrName>ppt_w</p:attrName>
                                        </p:attrNameLst>
                                      </p:cBhvr>
                                      <p:tavLst>
                                        <p:tav tm="0">
                                          <p:val>
                                            <p:fltVal val="0"/>
                                          </p:val>
                                        </p:tav>
                                        <p:tav tm="100000">
                                          <p:val>
                                            <p:strVal val="#ppt_w"/>
                                          </p:val>
                                        </p:tav>
                                      </p:tavLst>
                                    </p:anim>
                                    <p:anim calcmode="lin" valueType="num">
                                      <p:cBhvr>
                                        <p:cTn id="20" dur="1000" fill="hold"/>
                                        <p:tgtEl>
                                          <p:spTgt spid="9"/>
                                        </p:tgtEl>
                                        <p:attrNameLst>
                                          <p:attrName>ppt_h</p:attrName>
                                        </p:attrNameLst>
                                      </p:cBhvr>
                                      <p:tavLst>
                                        <p:tav tm="0">
                                          <p:val>
                                            <p:fltVal val="0"/>
                                          </p:val>
                                        </p:tav>
                                        <p:tav tm="100000">
                                          <p:val>
                                            <p:strVal val="#ppt_h"/>
                                          </p:val>
                                        </p:tav>
                                      </p:tavLst>
                                    </p:anim>
                                    <p:anim calcmode="lin" valueType="num">
                                      <p:cBhvr>
                                        <p:cTn id="21" dur="1000" fill="hold"/>
                                        <p:tgtEl>
                                          <p:spTgt spid="9"/>
                                        </p:tgtEl>
                                        <p:attrNameLst>
                                          <p:attrName>style.rotation</p:attrName>
                                        </p:attrNameLst>
                                      </p:cBhvr>
                                      <p:tavLst>
                                        <p:tav tm="0">
                                          <p:val>
                                            <p:fltVal val="90"/>
                                          </p:val>
                                        </p:tav>
                                        <p:tav tm="100000">
                                          <p:val>
                                            <p:fltVal val="0"/>
                                          </p:val>
                                        </p:tav>
                                      </p:tavLst>
                                    </p:anim>
                                    <p:animEffect transition="in" filter="fade">
                                      <p:cBhvr>
                                        <p:cTn id="22" dur="10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randombar(horizontal)">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31" presetClass="entr" presetSubtype="0" fill="hold" nodeType="click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p:cTn id="32" dur="1000" fill="hold"/>
                                        <p:tgtEl>
                                          <p:spTgt spid="14"/>
                                        </p:tgtEl>
                                        <p:attrNameLst>
                                          <p:attrName>ppt_w</p:attrName>
                                        </p:attrNameLst>
                                      </p:cBhvr>
                                      <p:tavLst>
                                        <p:tav tm="0">
                                          <p:val>
                                            <p:fltVal val="0"/>
                                          </p:val>
                                        </p:tav>
                                        <p:tav tm="100000">
                                          <p:val>
                                            <p:strVal val="#ppt_w"/>
                                          </p:val>
                                        </p:tav>
                                      </p:tavLst>
                                    </p:anim>
                                    <p:anim calcmode="lin" valueType="num">
                                      <p:cBhvr>
                                        <p:cTn id="33" dur="1000" fill="hold"/>
                                        <p:tgtEl>
                                          <p:spTgt spid="14"/>
                                        </p:tgtEl>
                                        <p:attrNameLst>
                                          <p:attrName>ppt_h</p:attrName>
                                        </p:attrNameLst>
                                      </p:cBhvr>
                                      <p:tavLst>
                                        <p:tav tm="0">
                                          <p:val>
                                            <p:fltVal val="0"/>
                                          </p:val>
                                        </p:tav>
                                        <p:tav tm="100000">
                                          <p:val>
                                            <p:strVal val="#ppt_h"/>
                                          </p:val>
                                        </p:tav>
                                      </p:tavLst>
                                    </p:anim>
                                    <p:anim calcmode="lin" valueType="num">
                                      <p:cBhvr>
                                        <p:cTn id="34" dur="1000" fill="hold"/>
                                        <p:tgtEl>
                                          <p:spTgt spid="14"/>
                                        </p:tgtEl>
                                        <p:attrNameLst>
                                          <p:attrName>style.rotation</p:attrName>
                                        </p:attrNameLst>
                                      </p:cBhvr>
                                      <p:tavLst>
                                        <p:tav tm="0">
                                          <p:val>
                                            <p:fltVal val="90"/>
                                          </p:val>
                                        </p:tav>
                                        <p:tav tm="100000">
                                          <p:val>
                                            <p:fltVal val="0"/>
                                          </p:val>
                                        </p:tav>
                                      </p:tavLst>
                                    </p:anim>
                                    <p:animEffect transition="in" filter="fade">
                                      <p:cBhvr>
                                        <p:cTn id="35" dur="1000"/>
                                        <p:tgtEl>
                                          <p:spTgt spid="14"/>
                                        </p:tgtEl>
                                      </p:cBhvr>
                                    </p:animEffect>
                                  </p:childTnLst>
                                </p:cTn>
                              </p:par>
                            </p:childTnLst>
                          </p:cTn>
                        </p:par>
                      </p:childTnLst>
                    </p:cTn>
                  </p:par>
                  <p:par>
                    <p:cTn id="36" fill="hold">
                      <p:stCondLst>
                        <p:cond delay="indefinite"/>
                      </p:stCondLst>
                      <p:childTnLst>
                        <p:par>
                          <p:cTn id="37" fill="hold">
                            <p:stCondLst>
                              <p:cond delay="0"/>
                            </p:stCondLst>
                            <p:childTnLst>
                              <p:par>
                                <p:cTn id="38" presetID="14" presetClass="entr" presetSubtype="10" fill="hold" grpId="0" nodeType="click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randombar(horizontal)">
                                      <p:cBhvr>
                                        <p:cTn id="4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P spid="18" grpId="0"/>
    </p:bldLst>
  </p:timing>
</p:sld>
</file>

<file path=ppt/slides/slide6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64</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مكونات الذكاء الاصطناعي وفروعه</a:t>
            </a:r>
          </a:p>
        </p:txBody>
      </p:sp>
      <p:sp>
        <p:nvSpPr>
          <p:cNvPr id="5" name="Rectangle 4"/>
          <p:cNvSpPr/>
          <p:nvPr/>
        </p:nvSpPr>
        <p:spPr>
          <a:xfrm>
            <a:off x="2556171" y="6155"/>
            <a:ext cx="2914989" cy="941796"/>
          </a:xfrm>
          <a:prstGeom prst="rect">
            <a:avLst/>
          </a:prstGeom>
        </p:spPr>
        <p:txBody>
          <a:bodyPr wrap="square">
            <a:spAutoFit/>
          </a:bodyPr>
          <a:lstStyle/>
          <a:p>
            <a:pPr algn="ctr">
              <a:lnSpc>
                <a:spcPct val="115000"/>
              </a:lnSpc>
              <a:spcAft>
                <a:spcPts val="800"/>
              </a:spcAft>
            </a:pPr>
            <a:r>
              <a:rPr lang="ar-EG" sz="2400" b="1" dirty="0">
                <a:solidFill>
                  <a:srgbClr val="C00000"/>
                </a:solidFill>
                <a:latin typeface="Calibri" panose="020F0502020204030204" pitchFamily="34" charset="0"/>
                <a:ea typeface="Times New Roman" panose="02020603050405020304" pitchFamily="18" charset="0"/>
                <a:cs typeface="Sakkal Majalla" panose="02000000000000000000" pitchFamily="2" charset="-78"/>
              </a:rPr>
              <a:t>يتكون الذكاء الاصطناعي </a:t>
            </a:r>
            <a:br>
              <a:rPr lang="ar-EG" sz="2400" b="1" dirty="0">
                <a:solidFill>
                  <a:srgbClr val="C00000"/>
                </a:solidFill>
                <a:latin typeface="Calibri" panose="020F0502020204030204" pitchFamily="34" charset="0"/>
                <a:ea typeface="Times New Roman" panose="02020603050405020304" pitchFamily="18" charset="0"/>
                <a:cs typeface="Sakkal Majalla" panose="02000000000000000000" pitchFamily="2" charset="-78"/>
              </a:rPr>
            </a:br>
            <a:r>
              <a:rPr lang="ar-EG" sz="2400" b="1" dirty="0">
                <a:solidFill>
                  <a:srgbClr val="C00000"/>
                </a:solidFill>
                <a:latin typeface="Calibri" panose="020F0502020204030204" pitchFamily="34" charset="0"/>
                <a:ea typeface="Times New Roman" panose="02020603050405020304" pitchFamily="18" charset="0"/>
                <a:cs typeface="Sakkal Majalla" panose="02000000000000000000" pitchFamily="2" charset="-78"/>
              </a:rPr>
              <a:t>من ثلاثة مكونات أساسية هي</a:t>
            </a:r>
            <a:endParaRPr lang="en-US" sz="1600" dirty="0">
              <a:solidFill>
                <a:srgbClr val="C00000"/>
              </a:solidFill>
              <a:effectLst/>
              <a:latin typeface="Calibri" panose="020F0502020204030204" pitchFamily="34" charset="0"/>
              <a:ea typeface="Calibri" panose="020F0502020204030204" pitchFamily="34" charset="0"/>
              <a:cs typeface="Arial" panose="020B0604020202020204" pitchFamily="34" charset="0"/>
            </a:endParaRPr>
          </a:p>
        </p:txBody>
      </p:sp>
      <p:grpSp>
        <p:nvGrpSpPr>
          <p:cNvPr id="6" name="Group 5"/>
          <p:cNvGrpSpPr/>
          <p:nvPr/>
        </p:nvGrpSpPr>
        <p:grpSpPr>
          <a:xfrm>
            <a:off x="9220201" y="1540192"/>
            <a:ext cx="2736434" cy="730568"/>
            <a:chOff x="0" y="0"/>
            <a:chExt cx="6767268" cy="1785620"/>
          </a:xfrm>
        </p:grpSpPr>
        <p:pic>
          <p:nvPicPr>
            <p:cNvPr id="7" name="Picture 6" descr="C:\Users\Google\Pictures\صور\Untitled-1_0012_Vector-Smart-Object.pn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34083" y="0"/>
              <a:ext cx="6433185" cy="1785620"/>
            </a:xfrm>
            <a:prstGeom prst="rect">
              <a:avLst/>
            </a:prstGeom>
            <a:noFill/>
            <a:ln>
              <a:noFill/>
            </a:ln>
          </p:spPr>
        </p:pic>
        <p:sp>
          <p:nvSpPr>
            <p:cNvPr id="8" name="Rectangle 7"/>
            <p:cNvSpPr/>
            <p:nvPr/>
          </p:nvSpPr>
          <p:spPr>
            <a:xfrm>
              <a:off x="0" y="245107"/>
              <a:ext cx="5347627" cy="1460957"/>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a:lnSpc>
                  <a:spcPct val="107000"/>
                </a:lnSpc>
                <a:spcAft>
                  <a:spcPts val="800"/>
                </a:spcAft>
              </a:pPr>
              <a:r>
                <a:rPr lang="ar-SA" sz="2800" b="1" dirty="0">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قاعدة المعرفة</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9" name="Rectangle 8"/>
            <p:cNvSpPr/>
            <p:nvPr/>
          </p:nvSpPr>
          <p:spPr>
            <a:xfrm>
              <a:off x="5269910" y="286703"/>
              <a:ext cx="1195799" cy="129545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EG" sz="2800" b="1">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1</a:t>
              </a:r>
              <a:endParaRPr lang="en-US" sz="280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0" name="Group 9"/>
          <p:cNvGrpSpPr/>
          <p:nvPr/>
        </p:nvGrpSpPr>
        <p:grpSpPr>
          <a:xfrm>
            <a:off x="5708343" y="2371043"/>
            <a:ext cx="4925461" cy="3788816"/>
            <a:chOff x="6866979" y="1856947"/>
            <a:chExt cx="4925461" cy="3788816"/>
          </a:xfrm>
        </p:grpSpPr>
        <p:pic>
          <p:nvPicPr>
            <p:cNvPr id="11" name="Picture 10"/>
            <p:cNvPicPr>
              <a:picLocks noChangeAspect="1"/>
            </p:cNvPicPr>
            <p:nvPr/>
          </p:nvPicPr>
          <p:blipFill>
            <a:blip r:embed="rId6"/>
            <a:stretch>
              <a:fillRect/>
            </a:stretch>
          </p:blipFill>
          <p:spPr>
            <a:xfrm flipH="1">
              <a:off x="6866979" y="1856947"/>
              <a:ext cx="4925461" cy="3788816"/>
            </a:xfrm>
            <a:prstGeom prst="rect">
              <a:avLst/>
            </a:prstGeom>
          </p:spPr>
        </p:pic>
        <p:sp>
          <p:nvSpPr>
            <p:cNvPr id="12" name="Rectangle 11"/>
            <p:cNvSpPr/>
            <p:nvPr/>
          </p:nvSpPr>
          <p:spPr>
            <a:xfrm>
              <a:off x="8747768" y="2616380"/>
              <a:ext cx="2256511" cy="2308324"/>
            </a:xfrm>
            <a:prstGeom prst="rect">
              <a:avLst/>
            </a:prstGeom>
          </p:spPr>
          <p:txBody>
            <a:bodyPr wrap="square">
              <a:spAutoFit/>
            </a:bodyPr>
            <a:lstStyle/>
            <a:p>
              <a:pPr algn="ctr"/>
              <a:r>
                <a:rPr lang="ar-EG" sz="2400" b="1" dirty="0">
                  <a:solidFill>
                    <a:schemeClr val="bg1"/>
                  </a:solidFill>
                  <a:ea typeface="Calibri" panose="020F0502020204030204" pitchFamily="34" charset="0"/>
                  <a:cs typeface="Sakkal Majalla" panose="02000000000000000000" pitchFamily="2" charset="-78"/>
                </a:rPr>
                <a:t>غالبا ما يقاس </a:t>
              </a:r>
              <a:br>
                <a:rPr lang="ar-EG" sz="2400" b="1" dirty="0">
                  <a:solidFill>
                    <a:schemeClr val="bg1"/>
                  </a:solidFill>
                  <a:ea typeface="Calibri" panose="020F0502020204030204" pitchFamily="34" charset="0"/>
                  <a:cs typeface="Sakkal Majalla" panose="02000000000000000000" pitchFamily="2" charset="-78"/>
                </a:rPr>
              </a:br>
              <a:r>
                <a:rPr lang="ar-EG" sz="2400" b="1" dirty="0">
                  <a:solidFill>
                    <a:schemeClr val="bg1"/>
                  </a:solidFill>
                  <a:ea typeface="Calibri" panose="020F0502020204030204" pitchFamily="34" charset="0"/>
                  <a:cs typeface="Sakkal Majalla" panose="02000000000000000000" pitchFamily="2" charset="-78"/>
                </a:rPr>
                <a:t>مستوى أداء النظام بدلالة حجم ونوعية قاعدة المعرفة التي يحتويها وتتضمن قاعدة المعرفة</a:t>
              </a:r>
              <a:endParaRPr lang="ar-EG" sz="2800" dirty="0">
                <a:solidFill>
                  <a:schemeClr val="bg1"/>
                </a:solidFill>
              </a:endParaRPr>
            </a:p>
          </p:txBody>
        </p:sp>
      </p:grpSp>
      <p:grpSp>
        <p:nvGrpSpPr>
          <p:cNvPr id="13" name="Group 12"/>
          <p:cNvGrpSpPr/>
          <p:nvPr/>
        </p:nvGrpSpPr>
        <p:grpSpPr>
          <a:xfrm>
            <a:off x="2644369" y="2046564"/>
            <a:ext cx="3543750" cy="911250"/>
            <a:chOff x="3803005" y="1532468"/>
            <a:chExt cx="3543750" cy="911250"/>
          </a:xfrm>
        </p:grpSpPr>
        <p:pic>
          <p:nvPicPr>
            <p:cNvPr id="14" name="Picture 13"/>
            <p:cNvPicPr>
              <a:picLocks noChangeAspect="1"/>
            </p:cNvPicPr>
            <p:nvPr/>
          </p:nvPicPr>
          <p:blipFill>
            <a:blip r:embed="rId7"/>
            <a:stretch>
              <a:fillRect/>
            </a:stretch>
          </p:blipFill>
          <p:spPr>
            <a:xfrm>
              <a:off x="3803005" y="1532468"/>
              <a:ext cx="3543750" cy="911250"/>
            </a:xfrm>
            <a:prstGeom prst="rect">
              <a:avLst/>
            </a:prstGeom>
          </p:spPr>
        </p:pic>
        <p:sp>
          <p:nvSpPr>
            <p:cNvPr id="15" name="Rectangle 14"/>
            <p:cNvSpPr/>
            <p:nvPr/>
          </p:nvSpPr>
          <p:spPr>
            <a:xfrm>
              <a:off x="4060776" y="1769933"/>
              <a:ext cx="3028208" cy="461665"/>
            </a:xfrm>
            <a:prstGeom prst="rect">
              <a:avLst/>
            </a:prstGeom>
          </p:spPr>
          <p:txBody>
            <a:bodyPr wrap="square">
              <a:spAutoFit/>
            </a:bodyPr>
            <a:lstStyle/>
            <a:p>
              <a:pPr algn="ctr"/>
              <a:r>
                <a:rPr lang="ar-EG" sz="2400" b="1" dirty="0">
                  <a:solidFill>
                    <a:srgbClr val="002060"/>
                  </a:solidFill>
                  <a:ea typeface="Calibri" panose="020F0502020204030204" pitchFamily="34" charset="0"/>
                  <a:cs typeface="Sakkal Majalla" panose="02000000000000000000" pitchFamily="2" charset="-78"/>
                </a:rPr>
                <a:t>الحقائق المطلقة</a:t>
              </a:r>
              <a:endParaRPr lang="ar-EG" sz="2800" dirty="0"/>
            </a:p>
          </p:txBody>
        </p:sp>
      </p:grpSp>
      <p:grpSp>
        <p:nvGrpSpPr>
          <p:cNvPr id="16" name="Group 15"/>
          <p:cNvGrpSpPr/>
          <p:nvPr/>
        </p:nvGrpSpPr>
        <p:grpSpPr>
          <a:xfrm>
            <a:off x="2227594" y="3828905"/>
            <a:ext cx="3532500" cy="922500"/>
            <a:chOff x="3386230" y="3314809"/>
            <a:chExt cx="3532500" cy="922500"/>
          </a:xfrm>
        </p:grpSpPr>
        <p:pic>
          <p:nvPicPr>
            <p:cNvPr id="17" name="Picture 16"/>
            <p:cNvPicPr>
              <a:picLocks noChangeAspect="1"/>
            </p:cNvPicPr>
            <p:nvPr/>
          </p:nvPicPr>
          <p:blipFill>
            <a:blip r:embed="rId8"/>
            <a:stretch>
              <a:fillRect/>
            </a:stretch>
          </p:blipFill>
          <p:spPr>
            <a:xfrm>
              <a:off x="3386230" y="3314809"/>
              <a:ext cx="3532500" cy="922500"/>
            </a:xfrm>
            <a:prstGeom prst="rect">
              <a:avLst/>
            </a:prstGeom>
          </p:spPr>
        </p:pic>
        <p:sp>
          <p:nvSpPr>
            <p:cNvPr id="18" name="Rectangle 17"/>
            <p:cNvSpPr/>
            <p:nvPr/>
          </p:nvSpPr>
          <p:spPr>
            <a:xfrm>
              <a:off x="3386230" y="3499142"/>
              <a:ext cx="3532500" cy="461665"/>
            </a:xfrm>
            <a:prstGeom prst="rect">
              <a:avLst/>
            </a:prstGeom>
          </p:spPr>
          <p:txBody>
            <a:bodyPr wrap="square">
              <a:spAutoFit/>
            </a:bodyPr>
            <a:lstStyle/>
            <a:p>
              <a:pPr algn="ctr"/>
              <a:r>
                <a:rPr lang="ar-EG" sz="2400" b="1" dirty="0">
                  <a:solidFill>
                    <a:srgbClr val="002060"/>
                  </a:solidFill>
                  <a:ea typeface="Calibri" panose="020F0502020204030204" pitchFamily="34" charset="0"/>
                  <a:cs typeface="Sakkal Majalla" panose="02000000000000000000" pitchFamily="2" charset="-78"/>
                </a:rPr>
                <a:t>طرق حل المشكلات وتقديم الاستشارة</a:t>
              </a:r>
              <a:endParaRPr lang="ar-EG" sz="2800" dirty="0"/>
            </a:p>
          </p:txBody>
        </p:sp>
      </p:grpSp>
      <p:grpSp>
        <p:nvGrpSpPr>
          <p:cNvPr id="19" name="Group 18"/>
          <p:cNvGrpSpPr/>
          <p:nvPr/>
        </p:nvGrpSpPr>
        <p:grpSpPr>
          <a:xfrm>
            <a:off x="2644369" y="5599263"/>
            <a:ext cx="3543750" cy="922500"/>
            <a:chOff x="3803005" y="5085167"/>
            <a:chExt cx="3543750" cy="922500"/>
          </a:xfrm>
        </p:grpSpPr>
        <p:pic>
          <p:nvPicPr>
            <p:cNvPr id="20" name="Picture 19"/>
            <p:cNvPicPr>
              <a:picLocks noChangeAspect="1"/>
            </p:cNvPicPr>
            <p:nvPr/>
          </p:nvPicPr>
          <p:blipFill>
            <a:blip r:embed="rId9"/>
            <a:stretch>
              <a:fillRect/>
            </a:stretch>
          </p:blipFill>
          <p:spPr>
            <a:xfrm>
              <a:off x="3803005" y="5085167"/>
              <a:ext cx="3543750" cy="922500"/>
            </a:xfrm>
            <a:prstGeom prst="rect">
              <a:avLst/>
            </a:prstGeom>
          </p:spPr>
        </p:pic>
        <p:sp>
          <p:nvSpPr>
            <p:cNvPr id="21" name="Rectangle 20"/>
            <p:cNvSpPr/>
            <p:nvPr/>
          </p:nvSpPr>
          <p:spPr>
            <a:xfrm>
              <a:off x="3803005" y="5271112"/>
              <a:ext cx="3543750" cy="461665"/>
            </a:xfrm>
            <a:prstGeom prst="rect">
              <a:avLst/>
            </a:prstGeom>
          </p:spPr>
          <p:txBody>
            <a:bodyPr wrap="square">
              <a:spAutoFit/>
            </a:bodyPr>
            <a:lstStyle/>
            <a:p>
              <a:pPr algn="ctr"/>
              <a:r>
                <a:rPr lang="ar-EG" sz="2400" b="1" dirty="0">
                  <a:solidFill>
                    <a:srgbClr val="002060"/>
                  </a:solidFill>
                  <a:ea typeface="Calibri" panose="020F0502020204030204" pitchFamily="34" charset="0"/>
                  <a:cs typeface="Sakkal Majalla" panose="02000000000000000000" pitchFamily="2" charset="-78"/>
                </a:rPr>
                <a:t>القواعد المستندة على صيغ رياضية</a:t>
              </a:r>
              <a:endParaRPr lang="ar-EG" sz="2800" dirty="0"/>
            </a:p>
          </p:txBody>
        </p:sp>
      </p:grpSp>
    </p:spTree>
    <p:extLst>
      <p:ext uri="{BB962C8B-B14F-4D97-AF65-F5344CB8AC3E}">
        <p14:creationId xmlns:p14="http://schemas.microsoft.com/office/powerpoint/2010/main" val="363309314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1000" fill="hold"/>
                                        <p:tgtEl>
                                          <p:spTgt spid="10"/>
                                        </p:tgtEl>
                                        <p:attrNameLst>
                                          <p:attrName>ppt_w</p:attrName>
                                        </p:attrNameLst>
                                      </p:cBhvr>
                                      <p:tavLst>
                                        <p:tav tm="0">
                                          <p:val>
                                            <p:fltVal val="0"/>
                                          </p:val>
                                        </p:tav>
                                        <p:tav tm="100000">
                                          <p:val>
                                            <p:strVal val="#ppt_w"/>
                                          </p:val>
                                        </p:tav>
                                      </p:tavLst>
                                    </p:anim>
                                    <p:anim calcmode="lin" valueType="num">
                                      <p:cBhvr>
                                        <p:cTn id="20" dur="1000" fill="hold"/>
                                        <p:tgtEl>
                                          <p:spTgt spid="10"/>
                                        </p:tgtEl>
                                        <p:attrNameLst>
                                          <p:attrName>ppt_h</p:attrName>
                                        </p:attrNameLst>
                                      </p:cBhvr>
                                      <p:tavLst>
                                        <p:tav tm="0">
                                          <p:val>
                                            <p:fltVal val="0"/>
                                          </p:val>
                                        </p:tav>
                                        <p:tav tm="100000">
                                          <p:val>
                                            <p:strVal val="#ppt_h"/>
                                          </p:val>
                                        </p:tav>
                                      </p:tavLst>
                                    </p:anim>
                                    <p:anim calcmode="lin" valueType="num">
                                      <p:cBhvr>
                                        <p:cTn id="21" dur="1000" fill="hold"/>
                                        <p:tgtEl>
                                          <p:spTgt spid="10"/>
                                        </p:tgtEl>
                                        <p:attrNameLst>
                                          <p:attrName>style.rotation</p:attrName>
                                        </p:attrNameLst>
                                      </p:cBhvr>
                                      <p:tavLst>
                                        <p:tav tm="0">
                                          <p:val>
                                            <p:fltVal val="90"/>
                                          </p:val>
                                        </p:tav>
                                        <p:tav tm="100000">
                                          <p:val>
                                            <p:fltVal val="0"/>
                                          </p:val>
                                        </p:tav>
                                      </p:tavLst>
                                    </p:anim>
                                    <p:animEffect transition="in" filter="fade">
                                      <p:cBhvr>
                                        <p:cTn id="22" dur="10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barn(inVertical)">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barn(inVertical)">
                                      <p:cBhvr>
                                        <p:cTn id="32" dur="5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barn(inVertical)">
                                      <p:cBhvr>
                                        <p:cTn id="3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65</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مكونات الذكاء الاصطناعي وفروعه</a:t>
            </a:r>
          </a:p>
        </p:txBody>
      </p:sp>
      <p:grpSp>
        <p:nvGrpSpPr>
          <p:cNvPr id="5" name="Group 4"/>
          <p:cNvGrpSpPr/>
          <p:nvPr/>
        </p:nvGrpSpPr>
        <p:grpSpPr>
          <a:xfrm>
            <a:off x="8183880" y="2454592"/>
            <a:ext cx="3300315" cy="730568"/>
            <a:chOff x="0" y="0"/>
            <a:chExt cx="6767268" cy="1785620"/>
          </a:xfrm>
        </p:grpSpPr>
        <p:pic>
          <p:nvPicPr>
            <p:cNvPr id="6" name="Picture 5" descr="C:\Users\Google\Pictures\صور\Untitled-1_0012_Vector-Smart-Object.pn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34083" y="0"/>
              <a:ext cx="6433185" cy="1785620"/>
            </a:xfrm>
            <a:prstGeom prst="rect">
              <a:avLst/>
            </a:prstGeom>
            <a:noFill/>
            <a:ln>
              <a:noFill/>
            </a:ln>
          </p:spPr>
        </p:pic>
        <p:sp>
          <p:nvSpPr>
            <p:cNvPr id="7" name="Rectangle 6"/>
            <p:cNvSpPr/>
            <p:nvPr/>
          </p:nvSpPr>
          <p:spPr>
            <a:xfrm>
              <a:off x="0" y="245107"/>
              <a:ext cx="5347627" cy="1460957"/>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a:lnSpc>
                  <a:spcPct val="107000"/>
                </a:lnSpc>
                <a:spcAft>
                  <a:spcPts val="800"/>
                </a:spcAft>
              </a:pPr>
              <a:r>
                <a:rPr lang="ar-SA" sz="2400" b="1" dirty="0">
                  <a:solidFill>
                    <a:srgbClr val="FFFFFF"/>
                  </a:solidFill>
                  <a:latin typeface="Sakkal Majalla" panose="02000000000000000000" pitchFamily="2" charset="-78"/>
                  <a:ea typeface="Calibri" panose="020F0502020204030204" pitchFamily="34" charset="0"/>
                  <a:cs typeface="Sakkal Majalla" panose="02000000000000000000" pitchFamily="2" charset="-78"/>
                </a:rPr>
                <a:t>منظومة آلية الاستدلال</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8" name="Rectangle 7"/>
            <p:cNvSpPr/>
            <p:nvPr/>
          </p:nvSpPr>
          <p:spPr>
            <a:xfrm>
              <a:off x="5269910" y="286703"/>
              <a:ext cx="1195799" cy="129545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EG" sz="2400" b="1" dirty="0">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2</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9" name="Rectangle 8"/>
          <p:cNvSpPr/>
          <p:nvPr/>
        </p:nvSpPr>
        <p:spPr>
          <a:xfrm>
            <a:off x="8355282" y="3302462"/>
            <a:ext cx="2850669" cy="2400657"/>
          </a:xfrm>
          <a:prstGeom prst="rect">
            <a:avLst/>
          </a:prstGeom>
        </p:spPr>
        <p:txBody>
          <a:bodyPr wrap="square">
            <a:spAutoFit/>
          </a:bodyPr>
          <a:lstStyle/>
          <a:p>
            <a:pPr algn="ctr">
              <a:lnSpc>
                <a:spcPct val="125000"/>
              </a:lnSpc>
              <a:spcAft>
                <a:spcPts val="10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وهي إجراءات مبرمجة تقود </a:t>
            </a:r>
            <a:b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b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إلى الحل المطلوب من خلال ربط القواعد والحقائق المعينة تكوين خط الاستنباط والاستدلال</a:t>
            </a:r>
          </a:p>
        </p:txBody>
      </p:sp>
      <p:grpSp>
        <p:nvGrpSpPr>
          <p:cNvPr id="10" name="Group 9"/>
          <p:cNvGrpSpPr/>
          <p:nvPr/>
        </p:nvGrpSpPr>
        <p:grpSpPr>
          <a:xfrm>
            <a:off x="1302445" y="3953615"/>
            <a:ext cx="3300315" cy="730568"/>
            <a:chOff x="0" y="0"/>
            <a:chExt cx="6767268" cy="1785620"/>
          </a:xfrm>
        </p:grpSpPr>
        <p:pic>
          <p:nvPicPr>
            <p:cNvPr id="11" name="Picture 10" descr="C:\Users\Google\Pictures\صور\Untitled-1_0012_Vector-Smart-Object.pn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34083" y="0"/>
              <a:ext cx="6433185" cy="1785620"/>
            </a:xfrm>
            <a:prstGeom prst="rect">
              <a:avLst/>
            </a:prstGeom>
            <a:noFill/>
            <a:ln>
              <a:noFill/>
            </a:ln>
          </p:spPr>
        </p:pic>
        <p:sp>
          <p:nvSpPr>
            <p:cNvPr id="12" name="Rectangle 11"/>
            <p:cNvSpPr/>
            <p:nvPr/>
          </p:nvSpPr>
          <p:spPr>
            <a:xfrm>
              <a:off x="0" y="245107"/>
              <a:ext cx="5347627" cy="1460957"/>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a:lnSpc>
                  <a:spcPct val="107000"/>
                </a:lnSpc>
                <a:spcAft>
                  <a:spcPts val="800"/>
                </a:spcAft>
              </a:pPr>
              <a:r>
                <a:rPr lang="ar-SA" sz="2400" b="1" dirty="0">
                  <a:solidFill>
                    <a:srgbClr val="FFFFFF"/>
                  </a:solidFill>
                  <a:latin typeface="Sakkal Majalla" panose="02000000000000000000" pitchFamily="2" charset="-78"/>
                  <a:ea typeface="Calibri" panose="020F0502020204030204" pitchFamily="34" charset="0"/>
                  <a:cs typeface="Sakkal Majalla" panose="02000000000000000000" pitchFamily="2" charset="-78"/>
                </a:rPr>
                <a:t>واجهة المستفيد</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13" name="Rectangle 12"/>
            <p:cNvSpPr/>
            <p:nvPr/>
          </p:nvSpPr>
          <p:spPr>
            <a:xfrm>
              <a:off x="5269910" y="286703"/>
              <a:ext cx="1195799" cy="129545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EG" sz="2400" b="1" dirty="0">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3</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4" name="Rectangle 13"/>
          <p:cNvSpPr/>
          <p:nvPr/>
        </p:nvSpPr>
        <p:spPr>
          <a:xfrm>
            <a:off x="1459860" y="1817318"/>
            <a:ext cx="2733681" cy="1938992"/>
          </a:xfrm>
          <a:prstGeom prst="rect">
            <a:avLst/>
          </a:prstGeom>
        </p:spPr>
        <p:txBody>
          <a:bodyPr wrap="square">
            <a:spAutoFit/>
          </a:bodyPr>
          <a:lstStyle/>
          <a:p>
            <a:pPr algn="ctr">
              <a:lnSpc>
                <a:spcPct val="125000"/>
              </a:lnSpc>
              <a:spcAft>
                <a:spcPts val="10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وهي الإجراءات التي تجهز المستفيد بأدوات مناسبة للتفاعل مع النظام خلال مرحلتي التطوير والاستخدام</a:t>
            </a:r>
          </a:p>
        </p:txBody>
      </p:sp>
      <p:pic>
        <p:nvPicPr>
          <p:cNvPr id="15" name="Picture Placeholder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912272" y="1118353"/>
            <a:ext cx="4915450" cy="5464484"/>
          </a:xfrm>
          <a:custGeom>
            <a:avLst/>
            <a:gdLst>
              <a:gd name="connsiteX0" fmla="*/ 7871349 w 8872353"/>
              <a:gd name="connsiteY0" fmla="*/ 3847293 h 7569200"/>
              <a:gd name="connsiteX1" fmla="*/ 7871349 w 8872353"/>
              <a:gd name="connsiteY1" fmla="*/ 3849566 h 7569200"/>
              <a:gd name="connsiteX2" fmla="*/ 7870478 w 8872353"/>
              <a:gd name="connsiteY2" fmla="*/ 3847968 h 7569200"/>
              <a:gd name="connsiteX3" fmla="*/ 5063358 w 8872353"/>
              <a:gd name="connsiteY3" fmla="*/ 3280595 h 7569200"/>
              <a:gd name="connsiteX4" fmla="*/ 5023651 w 8872353"/>
              <a:gd name="connsiteY4" fmla="*/ 3295561 h 7569200"/>
              <a:gd name="connsiteX5" fmla="*/ 4972569 w 8872353"/>
              <a:gd name="connsiteY5" fmla="*/ 3317750 h 7569200"/>
              <a:gd name="connsiteX6" fmla="*/ 4972345 w 8872353"/>
              <a:gd name="connsiteY6" fmla="*/ 3319922 h 7569200"/>
              <a:gd name="connsiteX7" fmla="*/ 5044688 w 8872353"/>
              <a:gd name="connsiteY7" fmla="*/ 3386412 h 7569200"/>
              <a:gd name="connsiteX8" fmla="*/ 5075321 w 8872353"/>
              <a:gd name="connsiteY8" fmla="*/ 3417013 h 7569200"/>
              <a:gd name="connsiteX9" fmla="*/ 5079988 w 8872353"/>
              <a:gd name="connsiteY9" fmla="*/ 3415500 h 7569200"/>
              <a:gd name="connsiteX10" fmla="*/ 5073342 w 8872353"/>
              <a:gd name="connsiteY10" fmla="*/ 3377224 h 7569200"/>
              <a:gd name="connsiteX11" fmla="*/ 5067668 w 8872353"/>
              <a:gd name="connsiteY11" fmla="*/ 3338865 h 7569200"/>
              <a:gd name="connsiteX12" fmla="*/ 8309499 w 8872353"/>
              <a:gd name="connsiteY12" fmla="*/ 951693 h 7569200"/>
              <a:gd name="connsiteX13" fmla="*/ 8309499 w 8872353"/>
              <a:gd name="connsiteY13" fmla="*/ 953966 h 7569200"/>
              <a:gd name="connsiteX14" fmla="*/ 8308628 w 8872353"/>
              <a:gd name="connsiteY14" fmla="*/ 952368 h 7569200"/>
              <a:gd name="connsiteX15" fmla="*/ 5004998 w 8872353"/>
              <a:gd name="connsiteY15" fmla="*/ 0 h 7569200"/>
              <a:gd name="connsiteX16" fmla="*/ 5077624 w 8872353"/>
              <a:gd name="connsiteY16" fmla="*/ 54556 h 7569200"/>
              <a:gd name="connsiteX17" fmla="*/ 4962633 w 8872353"/>
              <a:gd name="connsiteY17" fmla="*/ 200038 h 7569200"/>
              <a:gd name="connsiteX18" fmla="*/ 5428652 w 8872353"/>
              <a:gd name="connsiteY18" fmla="*/ 248531 h 7569200"/>
              <a:gd name="connsiteX19" fmla="*/ 5410495 w 8872353"/>
              <a:gd name="connsiteY19" fmla="*/ 424322 h 7569200"/>
              <a:gd name="connsiteX20" fmla="*/ 5519435 w 8872353"/>
              <a:gd name="connsiteY20" fmla="*/ 527371 h 7569200"/>
              <a:gd name="connsiteX21" fmla="*/ 5501278 w 8872353"/>
              <a:gd name="connsiteY21" fmla="*/ 381890 h 7569200"/>
              <a:gd name="connsiteX22" fmla="*/ 5519435 w 8872353"/>
              <a:gd name="connsiteY22" fmla="*/ 375828 h 7569200"/>
              <a:gd name="connsiteX23" fmla="*/ 5604166 w 8872353"/>
              <a:gd name="connsiteY23" fmla="*/ 606174 h 7569200"/>
              <a:gd name="connsiteX24" fmla="*/ 5676792 w 8872353"/>
              <a:gd name="connsiteY24" fmla="*/ 503124 h 7569200"/>
              <a:gd name="connsiteX25" fmla="*/ 5761523 w 8872353"/>
              <a:gd name="connsiteY25" fmla="*/ 691038 h 7569200"/>
              <a:gd name="connsiteX26" fmla="*/ 5906776 w 8872353"/>
              <a:gd name="connsiteY26" fmla="*/ 824396 h 7569200"/>
              <a:gd name="connsiteX27" fmla="*/ 5815993 w 8872353"/>
              <a:gd name="connsiteY27" fmla="*/ 806211 h 7569200"/>
              <a:gd name="connsiteX28" fmla="*/ 5840202 w 8872353"/>
              <a:gd name="connsiteY28" fmla="*/ 842582 h 7569200"/>
              <a:gd name="connsiteX29" fmla="*/ 5949141 w 8872353"/>
              <a:gd name="connsiteY29" fmla="*/ 848643 h 7569200"/>
              <a:gd name="connsiteX30" fmla="*/ 6905389 w 8872353"/>
              <a:gd name="connsiteY30" fmla="*/ 545557 h 7569200"/>
              <a:gd name="connsiteX31" fmla="*/ 7201946 w 8872353"/>
              <a:gd name="connsiteY31" fmla="*/ 491001 h 7569200"/>
              <a:gd name="connsiteX32" fmla="*/ 7462191 w 8872353"/>
              <a:gd name="connsiteY32" fmla="*/ 394013 h 7569200"/>
              <a:gd name="connsiteX33" fmla="*/ 7625600 w 8872353"/>
              <a:gd name="connsiteY33" fmla="*/ 394013 h 7569200"/>
              <a:gd name="connsiteX34" fmla="*/ 8261081 w 8872353"/>
              <a:gd name="connsiteY34" fmla="*/ 139420 h 7569200"/>
              <a:gd name="connsiteX35" fmla="*/ 8497117 w 8872353"/>
              <a:gd name="connsiteY35" fmla="*/ 96988 h 7569200"/>
              <a:gd name="connsiteX36" fmla="*/ 8097672 w 8872353"/>
              <a:gd name="connsiteY36" fmla="*/ 339457 h 7569200"/>
              <a:gd name="connsiteX37" fmla="*/ 7916106 w 8872353"/>
              <a:gd name="connsiteY37" fmla="*/ 509186 h 7569200"/>
              <a:gd name="connsiteX38" fmla="*/ 7879793 w 8872353"/>
              <a:gd name="connsiteY38" fmla="*/ 533433 h 7569200"/>
              <a:gd name="connsiteX39" fmla="*/ 7431930 w 8872353"/>
              <a:gd name="connsiteY39" fmla="*/ 788026 h 7569200"/>
              <a:gd name="connsiteX40" fmla="*/ 8115828 w 8872353"/>
              <a:gd name="connsiteY40" fmla="*/ 581927 h 7569200"/>
              <a:gd name="connsiteX41" fmla="*/ 7976628 w 8872353"/>
              <a:gd name="connsiteY41" fmla="*/ 684977 h 7569200"/>
              <a:gd name="connsiteX42" fmla="*/ 7982680 w 8872353"/>
              <a:gd name="connsiteY42" fmla="*/ 703162 h 7569200"/>
              <a:gd name="connsiteX43" fmla="*/ 8121881 w 8872353"/>
              <a:gd name="connsiteY43" fmla="*/ 684977 h 7569200"/>
              <a:gd name="connsiteX44" fmla="*/ 8127933 w 8872353"/>
              <a:gd name="connsiteY44" fmla="*/ 703162 h 7569200"/>
              <a:gd name="connsiteX45" fmla="*/ 7813218 w 8872353"/>
              <a:gd name="connsiteY45" fmla="*/ 885014 h 7569200"/>
              <a:gd name="connsiteX46" fmla="*/ 7946367 w 8872353"/>
              <a:gd name="connsiteY46" fmla="*/ 915323 h 7569200"/>
              <a:gd name="connsiteX47" fmla="*/ 8133985 w 8872353"/>
              <a:gd name="connsiteY47" fmla="*/ 775903 h 7569200"/>
              <a:gd name="connsiteX48" fmla="*/ 8303447 w 8872353"/>
              <a:gd name="connsiteY48" fmla="*/ 733470 h 7569200"/>
              <a:gd name="connsiteX49" fmla="*/ 8636317 w 8872353"/>
              <a:gd name="connsiteY49" fmla="*/ 557680 h 7569200"/>
              <a:gd name="connsiteX50" fmla="*/ 8587899 w 8872353"/>
              <a:gd name="connsiteY50" fmla="*/ 666791 h 7569200"/>
              <a:gd name="connsiteX51" fmla="*/ 8866301 w 8872353"/>
              <a:gd name="connsiteY51" fmla="*/ 539495 h 7569200"/>
              <a:gd name="connsiteX52" fmla="*/ 8872353 w 8872353"/>
              <a:gd name="connsiteY52" fmla="*/ 551618 h 7569200"/>
              <a:gd name="connsiteX53" fmla="*/ 8309499 w 8872353"/>
              <a:gd name="connsiteY53" fmla="*/ 951693 h 7569200"/>
              <a:gd name="connsiteX54" fmla="*/ 8307797 w 8872353"/>
              <a:gd name="connsiteY54" fmla="*/ 950841 h 7569200"/>
              <a:gd name="connsiteX55" fmla="*/ 8308628 w 8872353"/>
              <a:gd name="connsiteY55" fmla="*/ 952368 h 7569200"/>
              <a:gd name="connsiteX56" fmla="*/ 8068924 w 8872353"/>
              <a:gd name="connsiteY56" fmla="*/ 1138091 h 7569200"/>
              <a:gd name="connsiteX57" fmla="*/ 7837427 w 8872353"/>
              <a:gd name="connsiteY57" fmla="*/ 1333583 h 7569200"/>
              <a:gd name="connsiteX58" fmla="*/ 7341147 w 8872353"/>
              <a:gd name="connsiteY58" fmla="*/ 1763966 h 7569200"/>
              <a:gd name="connsiteX59" fmla="*/ 6778292 w 8872353"/>
              <a:gd name="connsiteY59" fmla="*/ 2261029 h 7569200"/>
              <a:gd name="connsiteX60" fmla="*/ 6766188 w 8872353"/>
              <a:gd name="connsiteY60" fmla="*/ 2303461 h 7569200"/>
              <a:gd name="connsiteX61" fmla="*/ 6808553 w 8872353"/>
              <a:gd name="connsiteY61" fmla="*/ 2297399 h 7569200"/>
              <a:gd name="connsiteX62" fmla="*/ 7111163 w 8872353"/>
              <a:gd name="connsiteY62" fmla="*/ 2242843 h 7569200"/>
              <a:gd name="connsiteX63" fmla="*/ 7195894 w 8872353"/>
              <a:gd name="connsiteY63" fmla="*/ 2182226 h 7569200"/>
              <a:gd name="connsiteX64" fmla="*/ 7232207 w 8872353"/>
              <a:gd name="connsiteY64" fmla="*/ 2273152 h 7569200"/>
              <a:gd name="connsiteX65" fmla="*/ 6984067 w 8872353"/>
              <a:gd name="connsiteY65" fmla="*/ 2382263 h 7569200"/>
              <a:gd name="connsiteX66" fmla="*/ 6735927 w 8872353"/>
              <a:gd name="connsiteY66" fmla="*/ 2539868 h 7569200"/>
              <a:gd name="connsiteX67" fmla="*/ 6717770 w 8872353"/>
              <a:gd name="connsiteY67" fmla="*/ 2594424 h 7569200"/>
              <a:gd name="connsiteX68" fmla="*/ 6602779 w 8872353"/>
              <a:gd name="connsiteY68" fmla="*/ 2697474 h 7569200"/>
              <a:gd name="connsiteX69" fmla="*/ 6318325 w 8872353"/>
              <a:gd name="connsiteY69" fmla="*/ 2739906 h 7569200"/>
              <a:gd name="connsiteX70" fmla="*/ 6033872 w 8872353"/>
              <a:gd name="connsiteY70" fmla="*/ 2933881 h 7569200"/>
              <a:gd name="connsiteX71" fmla="*/ 6106498 w 8872353"/>
              <a:gd name="connsiteY71" fmla="*/ 2849017 h 7569200"/>
              <a:gd name="connsiteX72" fmla="*/ 5912828 w 8872353"/>
              <a:gd name="connsiteY72" fmla="*/ 2903573 h 7569200"/>
              <a:gd name="connsiteX73" fmla="*/ 5967298 w 8872353"/>
              <a:gd name="connsiteY73" fmla="*/ 2976313 h 7569200"/>
              <a:gd name="connsiteX74" fmla="*/ 5209260 w 8872353"/>
              <a:gd name="connsiteY74" fmla="*/ 3225603 h 7569200"/>
              <a:gd name="connsiteX75" fmla="*/ 5082040 w 8872353"/>
              <a:gd name="connsiteY75" fmla="*/ 3273554 h 7569200"/>
              <a:gd name="connsiteX76" fmla="*/ 5121381 w 8872353"/>
              <a:gd name="connsiteY76" fmla="*/ 3384328 h 7569200"/>
              <a:gd name="connsiteX77" fmla="*/ 5127389 w 8872353"/>
              <a:gd name="connsiteY77" fmla="*/ 3400136 h 7569200"/>
              <a:gd name="connsiteX78" fmla="*/ 5158573 w 8872353"/>
              <a:gd name="connsiteY78" fmla="*/ 3390028 h 7569200"/>
              <a:gd name="connsiteX79" fmla="*/ 5822045 w 8872353"/>
              <a:gd name="connsiteY79" fmla="*/ 3170289 h 7569200"/>
              <a:gd name="connsiteX80" fmla="*/ 5719158 w 8872353"/>
              <a:gd name="connsiteY80" fmla="*/ 3139980 h 7569200"/>
              <a:gd name="connsiteX81" fmla="*/ 5876515 w 8872353"/>
              <a:gd name="connsiteY81" fmla="*/ 3109672 h 7569200"/>
              <a:gd name="connsiteX82" fmla="*/ 6027820 w 8872353"/>
              <a:gd name="connsiteY82" fmla="*/ 3067240 h 7569200"/>
              <a:gd name="connsiteX83" fmla="*/ 6518048 w 8872353"/>
              <a:gd name="connsiteY83" fmla="*/ 2861140 h 7569200"/>
              <a:gd name="connsiteX84" fmla="*/ 6251751 w 8872353"/>
              <a:gd name="connsiteY84" fmla="*/ 3158166 h 7569200"/>
              <a:gd name="connsiteX85" fmla="*/ 5755471 w 8872353"/>
              <a:gd name="connsiteY85" fmla="*/ 3364265 h 7569200"/>
              <a:gd name="connsiteX86" fmla="*/ 5471018 w 8872353"/>
              <a:gd name="connsiteY86" fmla="*/ 3457464 h 7569200"/>
              <a:gd name="connsiteX87" fmla="*/ 5243878 w 8872353"/>
              <a:gd name="connsiteY87" fmla="*/ 3528255 h 7569200"/>
              <a:gd name="connsiteX88" fmla="*/ 5274388 w 8872353"/>
              <a:gd name="connsiteY88" fmla="*/ 3558982 h 7569200"/>
              <a:gd name="connsiteX89" fmla="*/ 5320819 w 8872353"/>
              <a:gd name="connsiteY89" fmla="*/ 3585196 h 7569200"/>
              <a:gd name="connsiteX90" fmla="*/ 5546670 w 8872353"/>
              <a:gd name="connsiteY90" fmla="*/ 3500654 h 7569200"/>
              <a:gd name="connsiteX91" fmla="*/ 5846254 w 8872353"/>
              <a:gd name="connsiteY91" fmla="*/ 3388512 h 7569200"/>
              <a:gd name="connsiteX92" fmla="*/ 5955193 w 8872353"/>
              <a:gd name="connsiteY92" fmla="*/ 3376388 h 7569200"/>
              <a:gd name="connsiteX93" fmla="*/ 6179125 w 8872353"/>
              <a:gd name="connsiteY93" fmla="*/ 3249092 h 7569200"/>
              <a:gd name="connsiteX94" fmla="*/ 6209386 w 8872353"/>
              <a:gd name="connsiteY94" fmla="*/ 3358203 h 7569200"/>
              <a:gd name="connsiteX95" fmla="*/ 6493839 w 8872353"/>
              <a:gd name="connsiteY95" fmla="*/ 3164227 h 7569200"/>
              <a:gd name="connsiteX96" fmla="*/ 6723823 w 8872353"/>
              <a:gd name="connsiteY96" fmla="*/ 3085425 h 7569200"/>
              <a:gd name="connsiteX97" fmla="*/ 6766188 w 8872353"/>
              <a:gd name="connsiteY97" fmla="*/ 3061178 h 7569200"/>
              <a:gd name="connsiteX98" fmla="*/ 6705666 w 8872353"/>
              <a:gd name="connsiteY98" fmla="*/ 3018746 h 7569200"/>
              <a:gd name="connsiteX99" fmla="*/ 7032485 w 8872353"/>
              <a:gd name="connsiteY99" fmla="*/ 2818708 h 7569200"/>
              <a:gd name="connsiteX100" fmla="*/ 7068798 w 8872353"/>
              <a:gd name="connsiteY100" fmla="*/ 2897511 h 7569200"/>
              <a:gd name="connsiteX101" fmla="*/ 7141424 w 8872353"/>
              <a:gd name="connsiteY101" fmla="*/ 2745967 h 7569200"/>
              <a:gd name="connsiteX102" fmla="*/ 7189842 w 8872353"/>
              <a:gd name="connsiteY102" fmla="*/ 2758091 h 7569200"/>
              <a:gd name="connsiteX103" fmla="*/ 7165633 w 8872353"/>
              <a:gd name="connsiteY103" fmla="*/ 2970252 h 7569200"/>
              <a:gd name="connsiteX104" fmla="*/ 7086955 w 8872353"/>
              <a:gd name="connsiteY104" fmla="*/ 2921758 h 7569200"/>
              <a:gd name="connsiteX105" fmla="*/ 7093007 w 8872353"/>
              <a:gd name="connsiteY105" fmla="*/ 3012684 h 7569200"/>
              <a:gd name="connsiteX106" fmla="*/ 6838814 w 8872353"/>
              <a:gd name="connsiteY106" fmla="*/ 3121795 h 7569200"/>
              <a:gd name="connsiteX107" fmla="*/ 6893284 w 8872353"/>
              <a:gd name="connsiteY107" fmla="*/ 3139980 h 7569200"/>
              <a:gd name="connsiteX108" fmla="*/ 6711718 w 8872353"/>
              <a:gd name="connsiteY108" fmla="*/ 3303647 h 7569200"/>
              <a:gd name="connsiteX109" fmla="*/ 6651196 w 8872353"/>
              <a:gd name="connsiteY109" fmla="*/ 3285462 h 7569200"/>
              <a:gd name="connsiteX110" fmla="*/ 6521831 w 8872353"/>
              <a:gd name="connsiteY110" fmla="*/ 3386996 h 7569200"/>
              <a:gd name="connsiteX111" fmla="*/ 6435291 w 8872353"/>
              <a:gd name="connsiteY111" fmla="*/ 3451084 h 7569200"/>
              <a:gd name="connsiteX112" fmla="*/ 6467239 w 8872353"/>
              <a:gd name="connsiteY112" fmla="*/ 3441157 h 7569200"/>
              <a:gd name="connsiteX113" fmla="*/ 6763796 w 8872353"/>
              <a:gd name="connsiteY113" fmla="*/ 3386601 h 7569200"/>
              <a:gd name="connsiteX114" fmla="*/ 7024041 w 8872353"/>
              <a:gd name="connsiteY114" fmla="*/ 3289613 h 7569200"/>
              <a:gd name="connsiteX115" fmla="*/ 7187450 w 8872353"/>
              <a:gd name="connsiteY115" fmla="*/ 3289613 h 7569200"/>
              <a:gd name="connsiteX116" fmla="*/ 7822931 w 8872353"/>
              <a:gd name="connsiteY116" fmla="*/ 3035020 h 7569200"/>
              <a:gd name="connsiteX117" fmla="*/ 8058967 w 8872353"/>
              <a:gd name="connsiteY117" fmla="*/ 2992588 h 7569200"/>
              <a:gd name="connsiteX118" fmla="*/ 7659522 w 8872353"/>
              <a:gd name="connsiteY118" fmla="*/ 3235057 h 7569200"/>
              <a:gd name="connsiteX119" fmla="*/ 7477956 w 8872353"/>
              <a:gd name="connsiteY119" fmla="*/ 3404786 h 7569200"/>
              <a:gd name="connsiteX120" fmla="*/ 7441643 w 8872353"/>
              <a:gd name="connsiteY120" fmla="*/ 3429033 h 7569200"/>
              <a:gd name="connsiteX121" fmla="*/ 6993780 w 8872353"/>
              <a:gd name="connsiteY121" fmla="*/ 3683626 h 7569200"/>
              <a:gd name="connsiteX122" fmla="*/ 7677678 w 8872353"/>
              <a:gd name="connsiteY122" fmla="*/ 3477527 h 7569200"/>
              <a:gd name="connsiteX123" fmla="*/ 7538478 w 8872353"/>
              <a:gd name="connsiteY123" fmla="*/ 3580577 h 7569200"/>
              <a:gd name="connsiteX124" fmla="*/ 7544530 w 8872353"/>
              <a:gd name="connsiteY124" fmla="*/ 3598762 h 7569200"/>
              <a:gd name="connsiteX125" fmla="*/ 7683731 w 8872353"/>
              <a:gd name="connsiteY125" fmla="*/ 3580577 h 7569200"/>
              <a:gd name="connsiteX126" fmla="*/ 7689783 w 8872353"/>
              <a:gd name="connsiteY126" fmla="*/ 3598762 h 7569200"/>
              <a:gd name="connsiteX127" fmla="*/ 7375068 w 8872353"/>
              <a:gd name="connsiteY127" fmla="*/ 3780614 h 7569200"/>
              <a:gd name="connsiteX128" fmla="*/ 7508217 w 8872353"/>
              <a:gd name="connsiteY128" fmla="*/ 3810923 h 7569200"/>
              <a:gd name="connsiteX129" fmla="*/ 7695835 w 8872353"/>
              <a:gd name="connsiteY129" fmla="*/ 3671503 h 7569200"/>
              <a:gd name="connsiteX130" fmla="*/ 7865297 w 8872353"/>
              <a:gd name="connsiteY130" fmla="*/ 3629070 h 7569200"/>
              <a:gd name="connsiteX131" fmla="*/ 8198167 w 8872353"/>
              <a:gd name="connsiteY131" fmla="*/ 3453280 h 7569200"/>
              <a:gd name="connsiteX132" fmla="*/ 8149749 w 8872353"/>
              <a:gd name="connsiteY132" fmla="*/ 3562391 h 7569200"/>
              <a:gd name="connsiteX133" fmla="*/ 8428151 w 8872353"/>
              <a:gd name="connsiteY133" fmla="*/ 3435095 h 7569200"/>
              <a:gd name="connsiteX134" fmla="*/ 8434203 w 8872353"/>
              <a:gd name="connsiteY134" fmla="*/ 3447218 h 7569200"/>
              <a:gd name="connsiteX135" fmla="*/ 7871349 w 8872353"/>
              <a:gd name="connsiteY135" fmla="*/ 3847293 h 7569200"/>
              <a:gd name="connsiteX136" fmla="*/ 7869647 w 8872353"/>
              <a:gd name="connsiteY136" fmla="*/ 3846441 h 7569200"/>
              <a:gd name="connsiteX137" fmla="*/ 7870478 w 8872353"/>
              <a:gd name="connsiteY137" fmla="*/ 3847968 h 7569200"/>
              <a:gd name="connsiteX138" fmla="*/ 7630774 w 8872353"/>
              <a:gd name="connsiteY138" fmla="*/ 4033691 h 7569200"/>
              <a:gd name="connsiteX139" fmla="*/ 7399277 w 8872353"/>
              <a:gd name="connsiteY139" fmla="*/ 4229183 h 7569200"/>
              <a:gd name="connsiteX140" fmla="*/ 6902997 w 8872353"/>
              <a:gd name="connsiteY140" fmla="*/ 4659566 h 7569200"/>
              <a:gd name="connsiteX141" fmla="*/ 6340142 w 8872353"/>
              <a:gd name="connsiteY141" fmla="*/ 5156629 h 7569200"/>
              <a:gd name="connsiteX142" fmla="*/ 6328038 w 8872353"/>
              <a:gd name="connsiteY142" fmla="*/ 5199061 h 7569200"/>
              <a:gd name="connsiteX143" fmla="*/ 6370403 w 8872353"/>
              <a:gd name="connsiteY143" fmla="*/ 5192999 h 7569200"/>
              <a:gd name="connsiteX144" fmla="*/ 6673013 w 8872353"/>
              <a:gd name="connsiteY144" fmla="*/ 5138443 h 7569200"/>
              <a:gd name="connsiteX145" fmla="*/ 6757744 w 8872353"/>
              <a:gd name="connsiteY145" fmla="*/ 5077826 h 7569200"/>
              <a:gd name="connsiteX146" fmla="*/ 6794057 w 8872353"/>
              <a:gd name="connsiteY146" fmla="*/ 5168752 h 7569200"/>
              <a:gd name="connsiteX147" fmla="*/ 6545917 w 8872353"/>
              <a:gd name="connsiteY147" fmla="*/ 5277863 h 7569200"/>
              <a:gd name="connsiteX148" fmla="*/ 6297777 w 8872353"/>
              <a:gd name="connsiteY148" fmla="*/ 5435468 h 7569200"/>
              <a:gd name="connsiteX149" fmla="*/ 6279620 w 8872353"/>
              <a:gd name="connsiteY149" fmla="*/ 5490024 h 7569200"/>
              <a:gd name="connsiteX150" fmla="*/ 6164629 w 8872353"/>
              <a:gd name="connsiteY150" fmla="*/ 5593074 h 7569200"/>
              <a:gd name="connsiteX151" fmla="*/ 5880175 w 8872353"/>
              <a:gd name="connsiteY151" fmla="*/ 5635506 h 7569200"/>
              <a:gd name="connsiteX152" fmla="*/ 5595722 w 8872353"/>
              <a:gd name="connsiteY152" fmla="*/ 5829481 h 7569200"/>
              <a:gd name="connsiteX153" fmla="*/ 5668348 w 8872353"/>
              <a:gd name="connsiteY153" fmla="*/ 5744617 h 7569200"/>
              <a:gd name="connsiteX154" fmla="*/ 5474678 w 8872353"/>
              <a:gd name="connsiteY154" fmla="*/ 5799173 h 7569200"/>
              <a:gd name="connsiteX155" fmla="*/ 5529148 w 8872353"/>
              <a:gd name="connsiteY155" fmla="*/ 5871913 h 7569200"/>
              <a:gd name="connsiteX156" fmla="*/ 4058463 w 8872353"/>
              <a:gd name="connsiteY156" fmla="*/ 6465964 h 7569200"/>
              <a:gd name="connsiteX157" fmla="*/ 4070568 w 8872353"/>
              <a:gd name="connsiteY157" fmla="*/ 6496272 h 7569200"/>
              <a:gd name="connsiteX158" fmla="*/ 5383895 w 8872353"/>
              <a:gd name="connsiteY158" fmla="*/ 6065889 h 7569200"/>
              <a:gd name="connsiteX159" fmla="*/ 5281008 w 8872353"/>
              <a:gd name="connsiteY159" fmla="*/ 6035580 h 7569200"/>
              <a:gd name="connsiteX160" fmla="*/ 5438365 w 8872353"/>
              <a:gd name="connsiteY160" fmla="*/ 6005272 h 7569200"/>
              <a:gd name="connsiteX161" fmla="*/ 5589670 w 8872353"/>
              <a:gd name="connsiteY161" fmla="*/ 5962840 h 7569200"/>
              <a:gd name="connsiteX162" fmla="*/ 6079898 w 8872353"/>
              <a:gd name="connsiteY162" fmla="*/ 5756740 h 7569200"/>
              <a:gd name="connsiteX163" fmla="*/ 5813601 w 8872353"/>
              <a:gd name="connsiteY163" fmla="*/ 6053766 h 7569200"/>
              <a:gd name="connsiteX164" fmla="*/ 5317321 w 8872353"/>
              <a:gd name="connsiteY164" fmla="*/ 6259865 h 7569200"/>
              <a:gd name="connsiteX165" fmla="*/ 4748414 w 8872353"/>
              <a:gd name="connsiteY165" fmla="*/ 6441717 h 7569200"/>
              <a:gd name="connsiteX166" fmla="*/ 4585005 w 8872353"/>
              <a:gd name="connsiteY166" fmla="*/ 6544766 h 7569200"/>
              <a:gd name="connsiteX167" fmla="*/ 4687892 w 8872353"/>
              <a:gd name="connsiteY167" fmla="*/ 6569013 h 7569200"/>
              <a:gd name="connsiteX168" fmla="*/ 4687892 w 8872353"/>
              <a:gd name="connsiteY168" fmla="*/ 6666001 h 7569200"/>
              <a:gd name="connsiteX169" fmla="*/ 4742362 w 8872353"/>
              <a:gd name="connsiteY169" fmla="*/ 6599322 h 7569200"/>
              <a:gd name="connsiteX170" fmla="*/ 4808936 w 8872353"/>
              <a:gd name="connsiteY170" fmla="*/ 6508396 h 7569200"/>
              <a:gd name="connsiteX171" fmla="*/ 5408104 w 8872353"/>
              <a:gd name="connsiteY171" fmla="*/ 6284112 h 7569200"/>
              <a:gd name="connsiteX172" fmla="*/ 5517043 w 8872353"/>
              <a:gd name="connsiteY172" fmla="*/ 6271988 h 7569200"/>
              <a:gd name="connsiteX173" fmla="*/ 5740975 w 8872353"/>
              <a:gd name="connsiteY173" fmla="*/ 6144692 h 7569200"/>
              <a:gd name="connsiteX174" fmla="*/ 5771236 w 8872353"/>
              <a:gd name="connsiteY174" fmla="*/ 6253803 h 7569200"/>
              <a:gd name="connsiteX175" fmla="*/ 6055689 w 8872353"/>
              <a:gd name="connsiteY175" fmla="*/ 6059827 h 7569200"/>
              <a:gd name="connsiteX176" fmla="*/ 6285673 w 8872353"/>
              <a:gd name="connsiteY176" fmla="*/ 5981025 h 7569200"/>
              <a:gd name="connsiteX177" fmla="*/ 6328038 w 8872353"/>
              <a:gd name="connsiteY177" fmla="*/ 5956778 h 7569200"/>
              <a:gd name="connsiteX178" fmla="*/ 6267516 w 8872353"/>
              <a:gd name="connsiteY178" fmla="*/ 5914346 h 7569200"/>
              <a:gd name="connsiteX179" fmla="*/ 6594335 w 8872353"/>
              <a:gd name="connsiteY179" fmla="*/ 5714308 h 7569200"/>
              <a:gd name="connsiteX180" fmla="*/ 6630648 w 8872353"/>
              <a:gd name="connsiteY180" fmla="*/ 5793111 h 7569200"/>
              <a:gd name="connsiteX181" fmla="*/ 6703274 w 8872353"/>
              <a:gd name="connsiteY181" fmla="*/ 5641567 h 7569200"/>
              <a:gd name="connsiteX182" fmla="*/ 6751692 w 8872353"/>
              <a:gd name="connsiteY182" fmla="*/ 5653691 h 7569200"/>
              <a:gd name="connsiteX183" fmla="*/ 6727483 w 8872353"/>
              <a:gd name="connsiteY183" fmla="*/ 5865852 h 7569200"/>
              <a:gd name="connsiteX184" fmla="*/ 6648805 w 8872353"/>
              <a:gd name="connsiteY184" fmla="*/ 5817358 h 7569200"/>
              <a:gd name="connsiteX185" fmla="*/ 6654857 w 8872353"/>
              <a:gd name="connsiteY185" fmla="*/ 5908284 h 7569200"/>
              <a:gd name="connsiteX186" fmla="*/ 6400664 w 8872353"/>
              <a:gd name="connsiteY186" fmla="*/ 6017395 h 7569200"/>
              <a:gd name="connsiteX187" fmla="*/ 6455134 w 8872353"/>
              <a:gd name="connsiteY187" fmla="*/ 6035580 h 7569200"/>
              <a:gd name="connsiteX188" fmla="*/ 6273568 w 8872353"/>
              <a:gd name="connsiteY188" fmla="*/ 6199247 h 7569200"/>
              <a:gd name="connsiteX189" fmla="*/ 6213046 w 8872353"/>
              <a:gd name="connsiteY189" fmla="*/ 6181062 h 7569200"/>
              <a:gd name="connsiteX190" fmla="*/ 5958854 w 8872353"/>
              <a:gd name="connsiteY190" fmla="*/ 6375038 h 7569200"/>
              <a:gd name="connsiteX191" fmla="*/ 5862019 w 8872353"/>
              <a:gd name="connsiteY191" fmla="*/ 6417470 h 7569200"/>
              <a:gd name="connsiteX192" fmla="*/ 5801497 w 8872353"/>
              <a:gd name="connsiteY192" fmla="*/ 6490211 h 7569200"/>
              <a:gd name="connsiteX193" fmla="*/ 5523096 w 8872353"/>
              <a:gd name="connsiteY193" fmla="*/ 6587199 h 7569200"/>
              <a:gd name="connsiteX194" fmla="*/ 5498887 w 8872353"/>
              <a:gd name="connsiteY194" fmla="*/ 6593260 h 7569200"/>
              <a:gd name="connsiteX195" fmla="*/ 5353634 w 8872353"/>
              <a:gd name="connsiteY195" fmla="*/ 6714495 h 7569200"/>
              <a:gd name="connsiteX196" fmla="*/ 5383895 w 8872353"/>
              <a:gd name="connsiteY196" fmla="*/ 6769051 h 7569200"/>
              <a:gd name="connsiteX197" fmla="*/ 5202329 w 8872353"/>
              <a:gd name="connsiteY197" fmla="*/ 6805421 h 7569200"/>
              <a:gd name="connsiteX198" fmla="*/ 5159964 w 8872353"/>
              <a:gd name="connsiteY198" fmla="*/ 6884224 h 7569200"/>
              <a:gd name="connsiteX199" fmla="*/ 4645527 w 8872353"/>
              <a:gd name="connsiteY199" fmla="*/ 7072138 h 7569200"/>
              <a:gd name="connsiteX200" fmla="*/ 4415543 w 8872353"/>
              <a:gd name="connsiteY200" fmla="*/ 7169126 h 7569200"/>
              <a:gd name="connsiteX201" fmla="*/ 3876898 w 8872353"/>
              <a:gd name="connsiteY201" fmla="*/ 7332792 h 7569200"/>
              <a:gd name="connsiteX202" fmla="*/ 3162738 w 8872353"/>
              <a:gd name="connsiteY202" fmla="*/ 7496459 h 7569200"/>
              <a:gd name="connsiteX203" fmla="*/ 3053798 w 8872353"/>
              <a:gd name="connsiteY203" fmla="*/ 7502521 h 7569200"/>
              <a:gd name="connsiteX204" fmla="*/ 2823815 w 8872353"/>
              <a:gd name="connsiteY204" fmla="*/ 7490398 h 7569200"/>
              <a:gd name="connsiteX205" fmla="*/ 2605936 w 8872353"/>
              <a:gd name="connsiteY205" fmla="*/ 7496459 h 7569200"/>
              <a:gd name="connsiteX206" fmla="*/ 2339639 w 8872353"/>
              <a:gd name="connsiteY206" fmla="*/ 7551015 h 7569200"/>
              <a:gd name="connsiteX207" fmla="*/ 2273065 w 8872353"/>
              <a:gd name="connsiteY207" fmla="*/ 7508583 h 7569200"/>
              <a:gd name="connsiteX208" fmla="*/ 2152021 w 8872353"/>
              <a:gd name="connsiteY208" fmla="*/ 7569200 h 7569200"/>
              <a:gd name="connsiteX209" fmla="*/ 2176229 w 8872353"/>
              <a:gd name="connsiteY209" fmla="*/ 7435842 h 7569200"/>
              <a:gd name="connsiteX210" fmla="*/ 2127812 w 8872353"/>
              <a:gd name="connsiteY210" fmla="*/ 7393410 h 7569200"/>
              <a:gd name="connsiteX211" fmla="*/ 2158073 w 8872353"/>
              <a:gd name="connsiteY211" fmla="*/ 7369163 h 7569200"/>
              <a:gd name="connsiteX212" fmla="*/ 2363848 w 8872353"/>
              <a:gd name="connsiteY212" fmla="*/ 7278237 h 7569200"/>
              <a:gd name="connsiteX213" fmla="*/ 2406213 w 8872353"/>
              <a:gd name="connsiteY213" fmla="*/ 7266113 h 7569200"/>
              <a:gd name="connsiteX214" fmla="*/ 2884337 w 8872353"/>
              <a:gd name="connsiteY214" fmla="*/ 7217619 h 7569200"/>
              <a:gd name="connsiteX215" fmla="*/ 2878285 w 8872353"/>
              <a:gd name="connsiteY215" fmla="*/ 7187311 h 7569200"/>
              <a:gd name="connsiteX216" fmla="*/ 2593831 w 8872353"/>
              <a:gd name="connsiteY216" fmla="*/ 7247928 h 7569200"/>
              <a:gd name="connsiteX217" fmla="*/ 2775397 w 8872353"/>
              <a:gd name="connsiteY217" fmla="*/ 7096385 h 7569200"/>
              <a:gd name="connsiteX218" fmla="*/ 2545414 w 8872353"/>
              <a:gd name="connsiteY218" fmla="*/ 7181249 h 7569200"/>
              <a:gd name="connsiteX219" fmla="*/ 2254908 w 8872353"/>
              <a:gd name="connsiteY219" fmla="*/ 7199434 h 7569200"/>
              <a:gd name="connsiteX220" fmla="*/ 1994664 w 8872353"/>
              <a:gd name="connsiteY220" fmla="*/ 7272175 h 7569200"/>
              <a:gd name="connsiteX221" fmla="*/ 1976507 w 8872353"/>
              <a:gd name="connsiteY221" fmla="*/ 7193372 h 7569200"/>
              <a:gd name="connsiteX222" fmla="*/ 1649688 w 8872353"/>
              <a:gd name="connsiteY222" fmla="*/ 7247928 h 7569200"/>
              <a:gd name="connsiteX223" fmla="*/ 1643636 w 8872353"/>
              <a:gd name="connsiteY223" fmla="*/ 7223681 h 7569200"/>
              <a:gd name="connsiteX224" fmla="*/ 1692054 w 8872353"/>
              <a:gd name="connsiteY224" fmla="*/ 7205496 h 7569200"/>
              <a:gd name="connsiteX225" fmla="*/ 1643636 w 8872353"/>
              <a:gd name="connsiteY225" fmla="*/ 7169126 h 7569200"/>
              <a:gd name="connsiteX226" fmla="*/ 1649688 w 8872353"/>
              <a:gd name="connsiteY226" fmla="*/ 7138817 h 7569200"/>
              <a:gd name="connsiteX227" fmla="*/ 1843359 w 8872353"/>
              <a:gd name="connsiteY227" fmla="*/ 7126693 h 7569200"/>
              <a:gd name="connsiteX228" fmla="*/ 1831254 w 8872353"/>
              <a:gd name="connsiteY228" fmla="*/ 7163064 h 7569200"/>
              <a:gd name="connsiteX229" fmla="*/ 1879672 w 8872353"/>
              <a:gd name="connsiteY229" fmla="*/ 7163064 h 7569200"/>
              <a:gd name="connsiteX230" fmla="*/ 2133864 w 8872353"/>
              <a:gd name="connsiteY230" fmla="*/ 7041829 h 7569200"/>
              <a:gd name="connsiteX231" fmla="*/ 2158073 w 8872353"/>
              <a:gd name="connsiteY231" fmla="*/ 6987273 h 7569200"/>
              <a:gd name="connsiteX232" fmla="*/ 2254908 w 8872353"/>
              <a:gd name="connsiteY232" fmla="*/ 7047891 h 7569200"/>
              <a:gd name="connsiteX233" fmla="*/ 2351743 w 8872353"/>
              <a:gd name="connsiteY233" fmla="*/ 6969088 h 7569200"/>
              <a:gd name="connsiteX234" fmla="*/ 2333587 w 8872353"/>
              <a:gd name="connsiteY234" fmla="*/ 6878162 h 7569200"/>
              <a:gd name="connsiteX235" fmla="*/ 2200438 w 8872353"/>
              <a:gd name="connsiteY235" fmla="*/ 6853915 h 7569200"/>
              <a:gd name="connsiteX236" fmla="*/ 1849411 w 8872353"/>
              <a:gd name="connsiteY236" fmla="*/ 6926656 h 7569200"/>
              <a:gd name="connsiteX237" fmla="*/ 1770732 w 8872353"/>
              <a:gd name="connsiteY237" fmla="*/ 6914532 h 7569200"/>
              <a:gd name="connsiteX238" fmla="*/ 1474174 w 8872353"/>
              <a:gd name="connsiteY238" fmla="*/ 6920594 h 7569200"/>
              <a:gd name="connsiteX239" fmla="*/ 1165512 w 8872353"/>
              <a:gd name="connsiteY239" fmla="*/ 7066076 h 7569200"/>
              <a:gd name="connsiteX240" fmla="*/ 1153408 w 8872353"/>
              <a:gd name="connsiteY240" fmla="*/ 7041829 h 7569200"/>
              <a:gd name="connsiteX241" fmla="*/ 1492331 w 8872353"/>
              <a:gd name="connsiteY241" fmla="*/ 6817545 h 7569200"/>
              <a:gd name="connsiteX242" fmla="*/ 1510488 w 8872353"/>
              <a:gd name="connsiteY242" fmla="*/ 6847853 h 7569200"/>
              <a:gd name="connsiteX243" fmla="*/ 1522592 w 8872353"/>
              <a:gd name="connsiteY243" fmla="*/ 6775112 h 7569200"/>
              <a:gd name="connsiteX244" fmla="*/ 1135251 w 8872353"/>
              <a:gd name="connsiteY244" fmla="*/ 6756927 h 7569200"/>
              <a:gd name="connsiteX245" fmla="*/ 977894 w 8872353"/>
              <a:gd name="connsiteY245" fmla="*/ 6684186 h 7569200"/>
              <a:gd name="connsiteX246" fmla="*/ 747911 w 8872353"/>
              <a:gd name="connsiteY246" fmla="*/ 6550828 h 7569200"/>
              <a:gd name="connsiteX247" fmla="*/ 620814 w 8872353"/>
              <a:gd name="connsiteY247" fmla="*/ 6508396 h 7569200"/>
              <a:gd name="connsiteX248" fmla="*/ 457405 w 8872353"/>
              <a:gd name="connsiteY248" fmla="*/ 6338667 h 7569200"/>
              <a:gd name="connsiteX249" fmla="*/ 366622 w 8872353"/>
              <a:gd name="connsiteY249" fmla="*/ 6217433 h 7569200"/>
              <a:gd name="connsiteX250" fmla="*/ 27699 w 8872353"/>
              <a:gd name="connsiteY250" fmla="*/ 6259865 h 7569200"/>
              <a:gd name="connsiteX251" fmla="*/ 64012 w 8872353"/>
              <a:gd name="connsiteY251" fmla="*/ 6144692 h 7569200"/>
              <a:gd name="connsiteX252" fmla="*/ 669232 w 8872353"/>
              <a:gd name="connsiteY252" fmla="*/ 5774926 h 7569200"/>
              <a:gd name="connsiteX253" fmla="*/ 1528644 w 8872353"/>
              <a:gd name="connsiteY253" fmla="*/ 5089950 h 7569200"/>
              <a:gd name="connsiteX254" fmla="*/ 2032266 w 8872353"/>
              <a:gd name="connsiteY254" fmla="*/ 4424520 h 7569200"/>
              <a:gd name="connsiteX255" fmla="*/ 2087482 w 8872353"/>
              <a:gd name="connsiteY255" fmla="*/ 4346613 h 7569200"/>
              <a:gd name="connsiteX256" fmla="*/ 2087082 w 8872353"/>
              <a:gd name="connsiteY256" fmla="*/ 4340205 h 7569200"/>
              <a:gd name="connsiteX257" fmla="*/ 2081786 w 8872353"/>
              <a:gd name="connsiteY257" fmla="*/ 4328081 h 7569200"/>
              <a:gd name="connsiteX258" fmla="*/ 2105995 w 8872353"/>
              <a:gd name="connsiteY258" fmla="*/ 4318989 h 7569200"/>
              <a:gd name="connsiteX259" fmla="*/ 2107447 w 8872353"/>
              <a:gd name="connsiteY259" fmla="*/ 4318444 h 7569200"/>
              <a:gd name="connsiteX260" fmla="*/ 2119307 w 8872353"/>
              <a:gd name="connsiteY260" fmla="*/ 4301710 h 7569200"/>
              <a:gd name="connsiteX261" fmla="*/ 2105995 w 8872353"/>
              <a:gd name="connsiteY261" fmla="*/ 4291711 h 7569200"/>
              <a:gd name="connsiteX262" fmla="*/ 2081786 w 8872353"/>
              <a:gd name="connsiteY262" fmla="*/ 4273526 h 7569200"/>
              <a:gd name="connsiteX263" fmla="*/ 2087838 w 8872353"/>
              <a:gd name="connsiteY263" fmla="*/ 4243217 h 7569200"/>
              <a:gd name="connsiteX264" fmla="*/ 2168881 w 8872353"/>
              <a:gd name="connsiteY264" fmla="*/ 4240119 h 7569200"/>
              <a:gd name="connsiteX265" fmla="*/ 2235700 w 8872353"/>
              <a:gd name="connsiteY265" fmla="*/ 4160337 h 7569200"/>
              <a:gd name="connsiteX266" fmla="*/ 2351743 w 8872353"/>
              <a:gd name="connsiteY266" fmla="*/ 4053392 h 7569200"/>
              <a:gd name="connsiteX267" fmla="*/ 2429170 w 8872353"/>
              <a:gd name="connsiteY267" fmla="*/ 4002086 h 7569200"/>
              <a:gd name="connsiteX268" fmla="*/ 2287561 w 8872353"/>
              <a:gd name="connsiteY268" fmla="*/ 4031056 h 7569200"/>
              <a:gd name="connsiteX269" fmla="*/ 2208882 w 8872353"/>
              <a:gd name="connsiteY269" fmla="*/ 4018932 h 7569200"/>
              <a:gd name="connsiteX270" fmla="*/ 1912324 w 8872353"/>
              <a:gd name="connsiteY270" fmla="*/ 4024994 h 7569200"/>
              <a:gd name="connsiteX271" fmla="*/ 1603662 w 8872353"/>
              <a:gd name="connsiteY271" fmla="*/ 4170476 h 7569200"/>
              <a:gd name="connsiteX272" fmla="*/ 1591558 w 8872353"/>
              <a:gd name="connsiteY272" fmla="*/ 4146229 h 7569200"/>
              <a:gd name="connsiteX273" fmla="*/ 1930481 w 8872353"/>
              <a:gd name="connsiteY273" fmla="*/ 3921945 h 7569200"/>
              <a:gd name="connsiteX274" fmla="*/ 1948638 w 8872353"/>
              <a:gd name="connsiteY274" fmla="*/ 3952253 h 7569200"/>
              <a:gd name="connsiteX275" fmla="*/ 1960742 w 8872353"/>
              <a:gd name="connsiteY275" fmla="*/ 3879512 h 7569200"/>
              <a:gd name="connsiteX276" fmla="*/ 1573401 w 8872353"/>
              <a:gd name="connsiteY276" fmla="*/ 3861327 h 7569200"/>
              <a:gd name="connsiteX277" fmla="*/ 1416044 w 8872353"/>
              <a:gd name="connsiteY277" fmla="*/ 3788586 h 7569200"/>
              <a:gd name="connsiteX278" fmla="*/ 1186061 w 8872353"/>
              <a:gd name="connsiteY278" fmla="*/ 3655228 h 7569200"/>
              <a:gd name="connsiteX279" fmla="*/ 1058964 w 8872353"/>
              <a:gd name="connsiteY279" fmla="*/ 3612796 h 7569200"/>
              <a:gd name="connsiteX280" fmla="*/ 895555 w 8872353"/>
              <a:gd name="connsiteY280" fmla="*/ 3443067 h 7569200"/>
              <a:gd name="connsiteX281" fmla="*/ 804772 w 8872353"/>
              <a:gd name="connsiteY281" fmla="*/ 3321833 h 7569200"/>
              <a:gd name="connsiteX282" fmla="*/ 465849 w 8872353"/>
              <a:gd name="connsiteY282" fmla="*/ 3364265 h 7569200"/>
              <a:gd name="connsiteX283" fmla="*/ 502162 w 8872353"/>
              <a:gd name="connsiteY283" fmla="*/ 3249092 h 7569200"/>
              <a:gd name="connsiteX284" fmla="*/ 1107382 w 8872353"/>
              <a:gd name="connsiteY284" fmla="*/ 2879326 h 7569200"/>
              <a:gd name="connsiteX285" fmla="*/ 1966794 w 8872353"/>
              <a:gd name="connsiteY285" fmla="*/ 2194350 h 7569200"/>
              <a:gd name="connsiteX286" fmla="*/ 2789893 w 8872353"/>
              <a:gd name="connsiteY286" fmla="*/ 1157792 h 7569200"/>
              <a:gd name="connsiteX287" fmla="*/ 4060855 w 8872353"/>
              <a:gd name="connsiteY287" fmla="*/ 563742 h 7569200"/>
              <a:gd name="connsiteX288" fmla="*/ 4660023 w 8872353"/>
              <a:gd name="connsiteY288" fmla="*/ 78803 h 7569200"/>
              <a:gd name="connsiteX289" fmla="*/ 4787119 w 8872353"/>
              <a:gd name="connsiteY289" fmla="*/ 66679 h 7569200"/>
              <a:gd name="connsiteX290" fmla="*/ 5004998 w 8872353"/>
              <a:gd name="connsiteY290" fmla="*/ 0 h 756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Lst>
            <a:rect l="l" t="t" r="r" b="b"/>
            <a:pathLst>
              <a:path w="8872353" h="7569200">
                <a:moveTo>
                  <a:pt x="7871349" y="3847293"/>
                </a:moveTo>
                <a:cubicBezTo>
                  <a:pt x="7874375" y="3853355"/>
                  <a:pt x="7872862" y="3851839"/>
                  <a:pt x="7871349" y="3849566"/>
                </a:cubicBezTo>
                <a:lnTo>
                  <a:pt x="7870478" y="3847968"/>
                </a:lnTo>
                <a:close/>
                <a:moveTo>
                  <a:pt x="5063358" y="3280595"/>
                </a:moveTo>
                <a:lnTo>
                  <a:pt x="5023651" y="3295561"/>
                </a:lnTo>
                <a:lnTo>
                  <a:pt x="4972569" y="3317750"/>
                </a:lnTo>
                <a:lnTo>
                  <a:pt x="4972345" y="3319922"/>
                </a:lnTo>
                <a:cubicBezTo>
                  <a:pt x="4990502" y="3333561"/>
                  <a:pt x="5012063" y="3354019"/>
                  <a:pt x="5044688" y="3386412"/>
                </a:cubicBezTo>
                <a:lnTo>
                  <a:pt x="5075321" y="3417013"/>
                </a:lnTo>
                <a:lnTo>
                  <a:pt x="5079988" y="3415500"/>
                </a:lnTo>
                <a:lnTo>
                  <a:pt x="5073342" y="3377224"/>
                </a:lnTo>
                <a:cubicBezTo>
                  <a:pt x="5071072" y="3363301"/>
                  <a:pt x="5069181" y="3350609"/>
                  <a:pt x="5067668" y="3338865"/>
                </a:cubicBezTo>
                <a:close/>
                <a:moveTo>
                  <a:pt x="8309499" y="951693"/>
                </a:moveTo>
                <a:cubicBezTo>
                  <a:pt x="8312525" y="957755"/>
                  <a:pt x="8311012" y="956239"/>
                  <a:pt x="8309499" y="953966"/>
                </a:cubicBezTo>
                <a:lnTo>
                  <a:pt x="8308628" y="952368"/>
                </a:lnTo>
                <a:close/>
                <a:moveTo>
                  <a:pt x="5004998" y="0"/>
                </a:moveTo>
                <a:cubicBezTo>
                  <a:pt x="5017102" y="6062"/>
                  <a:pt x="5041311" y="30309"/>
                  <a:pt x="5077624" y="54556"/>
                </a:cubicBezTo>
                <a:cubicBezTo>
                  <a:pt x="5004998" y="90926"/>
                  <a:pt x="4926320" y="121235"/>
                  <a:pt x="4962633" y="200038"/>
                </a:cubicBezTo>
                <a:cubicBezTo>
                  <a:pt x="5126042" y="212161"/>
                  <a:pt x="5271295" y="230346"/>
                  <a:pt x="5428652" y="248531"/>
                </a:cubicBezTo>
                <a:cubicBezTo>
                  <a:pt x="5422600" y="309149"/>
                  <a:pt x="5416548" y="363704"/>
                  <a:pt x="5410495" y="424322"/>
                </a:cubicBezTo>
                <a:cubicBezTo>
                  <a:pt x="5434704" y="442507"/>
                  <a:pt x="5464965" y="472816"/>
                  <a:pt x="5519435" y="527371"/>
                </a:cubicBezTo>
                <a:cubicBezTo>
                  <a:pt x="5507331" y="460692"/>
                  <a:pt x="5501278" y="418260"/>
                  <a:pt x="5501278" y="381890"/>
                </a:cubicBezTo>
                <a:cubicBezTo>
                  <a:pt x="5507331" y="375828"/>
                  <a:pt x="5513383" y="375828"/>
                  <a:pt x="5519435" y="375828"/>
                </a:cubicBezTo>
                <a:cubicBezTo>
                  <a:pt x="5543644" y="448569"/>
                  <a:pt x="5573905" y="527371"/>
                  <a:pt x="5604166" y="606174"/>
                </a:cubicBezTo>
                <a:cubicBezTo>
                  <a:pt x="5616270" y="581927"/>
                  <a:pt x="5640479" y="557680"/>
                  <a:pt x="5676792" y="503124"/>
                </a:cubicBezTo>
                <a:cubicBezTo>
                  <a:pt x="5640479" y="624359"/>
                  <a:pt x="5688897" y="654668"/>
                  <a:pt x="5761523" y="691038"/>
                </a:cubicBezTo>
                <a:cubicBezTo>
                  <a:pt x="5809941" y="715285"/>
                  <a:pt x="5846254" y="763779"/>
                  <a:pt x="5906776" y="824396"/>
                </a:cubicBezTo>
                <a:cubicBezTo>
                  <a:pt x="5858358" y="812273"/>
                  <a:pt x="5846254" y="812273"/>
                  <a:pt x="5815993" y="806211"/>
                </a:cubicBezTo>
                <a:cubicBezTo>
                  <a:pt x="5828097" y="824396"/>
                  <a:pt x="5834149" y="842582"/>
                  <a:pt x="5840202" y="842582"/>
                </a:cubicBezTo>
                <a:cubicBezTo>
                  <a:pt x="5876515" y="848643"/>
                  <a:pt x="5918880" y="854705"/>
                  <a:pt x="5949141" y="848643"/>
                </a:cubicBezTo>
                <a:cubicBezTo>
                  <a:pt x="6263855" y="745594"/>
                  <a:pt x="6584622" y="642544"/>
                  <a:pt x="6905389" y="545557"/>
                </a:cubicBezTo>
                <a:cubicBezTo>
                  <a:pt x="7002224" y="515248"/>
                  <a:pt x="7105111" y="515248"/>
                  <a:pt x="7201946" y="491001"/>
                </a:cubicBezTo>
                <a:cubicBezTo>
                  <a:pt x="7292729" y="460692"/>
                  <a:pt x="7377460" y="418260"/>
                  <a:pt x="7462191" y="394013"/>
                </a:cubicBezTo>
                <a:cubicBezTo>
                  <a:pt x="7516661" y="394013"/>
                  <a:pt x="7577183" y="412198"/>
                  <a:pt x="7625600" y="394013"/>
                </a:cubicBezTo>
                <a:cubicBezTo>
                  <a:pt x="7837427" y="315211"/>
                  <a:pt x="8049254" y="224284"/>
                  <a:pt x="8261081" y="139420"/>
                </a:cubicBezTo>
                <a:cubicBezTo>
                  <a:pt x="8333707" y="109111"/>
                  <a:pt x="8412386" y="96988"/>
                  <a:pt x="8497117" y="96988"/>
                </a:cubicBezTo>
                <a:cubicBezTo>
                  <a:pt x="8363969" y="175791"/>
                  <a:pt x="8224767" y="254593"/>
                  <a:pt x="8097672" y="339457"/>
                </a:cubicBezTo>
                <a:cubicBezTo>
                  <a:pt x="8031098" y="387951"/>
                  <a:pt x="7910054" y="381890"/>
                  <a:pt x="7916106" y="509186"/>
                </a:cubicBezTo>
                <a:cubicBezTo>
                  <a:pt x="7916106" y="521310"/>
                  <a:pt x="7891897" y="533433"/>
                  <a:pt x="7879793" y="533433"/>
                </a:cubicBezTo>
                <a:cubicBezTo>
                  <a:pt x="7710331" y="581927"/>
                  <a:pt x="7577183" y="691038"/>
                  <a:pt x="7431930" y="788026"/>
                </a:cubicBezTo>
                <a:cubicBezTo>
                  <a:pt x="7674018" y="769841"/>
                  <a:pt x="7861636" y="563742"/>
                  <a:pt x="8115828" y="581927"/>
                </a:cubicBezTo>
                <a:cubicBezTo>
                  <a:pt x="8067411" y="618297"/>
                  <a:pt x="8018993" y="648606"/>
                  <a:pt x="7976628" y="684977"/>
                </a:cubicBezTo>
                <a:cubicBezTo>
                  <a:pt x="7976628" y="691038"/>
                  <a:pt x="7976628" y="697100"/>
                  <a:pt x="7982680" y="703162"/>
                </a:cubicBezTo>
                <a:cubicBezTo>
                  <a:pt x="8031098" y="697100"/>
                  <a:pt x="8073463" y="691038"/>
                  <a:pt x="8121881" y="684977"/>
                </a:cubicBezTo>
                <a:cubicBezTo>
                  <a:pt x="8121881" y="691038"/>
                  <a:pt x="8127933" y="697100"/>
                  <a:pt x="8127933" y="703162"/>
                </a:cubicBezTo>
                <a:cubicBezTo>
                  <a:pt x="8031098" y="763779"/>
                  <a:pt x="7928210" y="824396"/>
                  <a:pt x="7813218" y="885014"/>
                </a:cubicBezTo>
                <a:cubicBezTo>
                  <a:pt x="7867688" y="897137"/>
                  <a:pt x="7904001" y="909261"/>
                  <a:pt x="7946367" y="915323"/>
                </a:cubicBezTo>
                <a:cubicBezTo>
                  <a:pt x="7940315" y="860767"/>
                  <a:pt x="8067411" y="745594"/>
                  <a:pt x="8133985" y="775903"/>
                </a:cubicBezTo>
                <a:cubicBezTo>
                  <a:pt x="8212663" y="800150"/>
                  <a:pt x="8248977" y="757717"/>
                  <a:pt x="8303447" y="733470"/>
                </a:cubicBezTo>
                <a:cubicBezTo>
                  <a:pt x="8406333" y="678915"/>
                  <a:pt x="8509221" y="624359"/>
                  <a:pt x="8636317" y="557680"/>
                </a:cubicBezTo>
                <a:cubicBezTo>
                  <a:pt x="8612109" y="606174"/>
                  <a:pt x="8600004" y="630421"/>
                  <a:pt x="8587899" y="666791"/>
                </a:cubicBezTo>
                <a:cubicBezTo>
                  <a:pt x="8684735" y="624359"/>
                  <a:pt x="8775518" y="581927"/>
                  <a:pt x="8866301" y="539495"/>
                </a:cubicBezTo>
                <a:cubicBezTo>
                  <a:pt x="8866301" y="545557"/>
                  <a:pt x="8872353" y="551618"/>
                  <a:pt x="8872353" y="551618"/>
                </a:cubicBezTo>
                <a:cubicBezTo>
                  <a:pt x="8684735" y="684977"/>
                  <a:pt x="8503169" y="818335"/>
                  <a:pt x="8309499" y="951693"/>
                </a:cubicBezTo>
                <a:cubicBezTo>
                  <a:pt x="8307986" y="950178"/>
                  <a:pt x="8307608" y="950178"/>
                  <a:pt x="8307797" y="950841"/>
                </a:cubicBezTo>
                <a:lnTo>
                  <a:pt x="8308628" y="952368"/>
                </a:lnTo>
                <a:lnTo>
                  <a:pt x="8068924" y="1138091"/>
                </a:lnTo>
                <a:cubicBezTo>
                  <a:pt x="7988732" y="1200224"/>
                  <a:pt x="7910054" y="1263873"/>
                  <a:pt x="7837427" y="1333583"/>
                </a:cubicBezTo>
                <a:cubicBezTo>
                  <a:pt x="7680070" y="1491188"/>
                  <a:pt x="7516661" y="1630608"/>
                  <a:pt x="7341147" y="1763966"/>
                </a:cubicBezTo>
                <a:cubicBezTo>
                  <a:pt x="7141424" y="1915509"/>
                  <a:pt x="6965911" y="2097362"/>
                  <a:pt x="6778292" y="2261029"/>
                </a:cubicBezTo>
                <a:cubicBezTo>
                  <a:pt x="6766188" y="2273152"/>
                  <a:pt x="6772240" y="2291337"/>
                  <a:pt x="6766188" y="2303461"/>
                </a:cubicBezTo>
                <a:cubicBezTo>
                  <a:pt x="6784345" y="2303461"/>
                  <a:pt x="6796449" y="2297399"/>
                  <a:pt x="6808553" y="2297399"/>
                </a:cubicBezTo>
                <a:cubicBezTo>
                  <a:pt x="6911441" y="2285275"/>
                  <a:pt x="6996172" y="2194350"/>
                  <a:pt x="7111163" y="2242843"/>
                </a:cubicBezTo>
                <a:cubicBezTo>
                  <a:pt x="7129320" y="2248905"/>
                  <a:pt x="7165633" y="2206473"/>
                  <a:pt x="7195894" y="2182226"/>
                </a:cubicBezTo>
                <a:cubicBezTo>
                  <a:pt x="7207999" y="2212534"/>
                  <a:pt x="7220103" y="2236781"/>
                  <a:pt x="7232207" y="2273152"/>
                </a:cubicBezTo>
                <a:cubicBezTo>
                  <a:pt x="7147477" y="2309522"/>
                  <a:pt x="7014328" y="2321646"/>
                  <a:pt x="6984067" y="2382263"/>
                </a:cubicBezTo>
                <a:cubicBezTo>
                  <a:pt x="6929597" y="2503498"/>
                  <a:pt x="6796449" y="2461066"/>
                  <a:pt x="6735927" y="2539868"/>
                </a:cubicBezTo>
                <a:cubicBezTo>
                  <a:pt x="6723823" y="2551992"/>
                  <a:pt x="6723823" y="2576239"/>
                  <a:pt x="6717770" y="2594424"/>
                </a:cubicBezTo>
                <a:cubicBezTo>
                  <a:pt x="6711718" y="2661103"/>
                  <a:pt x="6669353" y="2691412"/>
                  <a:pt x="6602779" y="2697474"/>
                </a:cubicBezTo>
                <a:cubicBezTo>
                  <a:pt x="6505943" y="2703535"/>
                  <a:pt x="6415160" y="2721720"/>
                  <a:pt x="6318325" y="2739906"/>
                </a:cubicBezTo>
                <a:cubicBezTo>
                  <a:pt x="6354638" y="2818708"/>
                  <a:pt x="6245699" y="2891449"/>
                  <a:pt x="6033872" y="2933881"/>
                </a:cubicBezTo>
                <a:cubicBezTo>
                  <a:pt x="6058081" y="2909634"/>
                  <a:pt x="6070185" y="2891449"/>
                  <a:pt x="6106498" y="2849017"/>
                </a:cubicBezTo>
                <a:cubicBezTo>
                  <a:pt x="6027820" y="2873264"/>
                  <a:pt x="5979402" y="2885387"/>
                  <a:pt x="5912828" y="2903573"/>
                </a:cubicBezTo>
                <a:cubicBezTo>
                  <a:pt x="5924932" y="2927820"/>
                  <a:pt x="5943089" y="2946005"/>
                  <a:pt x="5967298" y="2976313"/>
                </a:cubicBezTo>
                <a:cubicBezTo>
                  <a:pt x="5716132" y="3064209"/>
                  <a:pt x="5458913" y="3136950"/>
                  <a:pt x="5209260" y="3225603"/>
                </a:cubicBezTo>
                <a:lnTo>
                  <a:pt x="5082040" y="3273554"/>
                </a:lnTo>
                <a:lnTo>
                  <a:pt x="5121381" y="3384328"/>
                </a:lnTo>
                <a:lnTo>
                  <a:pt x="5127389" y="3400136"/>
                </a:lnTo>
                <a:lnTo>
                  <a:pt x="5158573" y="3390028"/>
                </a:lnTo>
                <a:cubicBezTo>
                  <a:pt x="5377209" y="3318802"/>
                  <a:pt x="5598114" y="3246061"/>
                  <a:pt x="5822045" y="3170289"/>
                </a:cubicBezTo>
                <a:cubicBezTo>
                  <a:pt x="5785732" y="3158166"/>
                  <a:pt x="5767575" y="3152104"/>
                  <a:pt x="5719158" y="3139980"/>
                </a:cubicBezTo>
                <a:cubicBezTo>
                  <a:pt x="5785732" y="3127857"/>
                  <a:pt x="5834149" y="3115733"/>
                  <a:pt x="5876515" y="3109672"/>
                </a:cubicBezTo>
                <a:cubicBezTo>
                  <a:pt x="5924932" y="3091487"/>
                  <a:pt x="5979402" y="3067240"/>
                  <a:pt x="6027820" y="3067240"/>
                </a:cubicBezTo>
                <a:cubicBezTo>
                  <a:pt x="6221490" y="3067240"/>
                  <a:pt x="6342534" y="2897511"/>
                  <a:pt x="6518048" y="2861140"/>
                </a:cubicBezTo>
                <a:cubicBezTo>
                  <a:pt x="6518048" y="3006622"/>
                  <a:pt x="6445421" y="3073301"/>
                  <a:pt x="6251751" y="3158166"/>
                </a:cubicBezTo>
                <a:cubicBezTo>
                  <a:pt x="6082290" y="3224845"/>
                  <a:pt x="5924932" y="3303647"/>
                  <a:pt x="5755471" y="3364265"/>
                </a:cubicBezTo>
                <a:cubicBezTo>
                  <a:pt x="5661662" y="3397605"/>
                  <a:pt x="5566340" y="3427913"/>
                  <a:pt x="5471018" y="3457464"/>
                </a:cubicBezTo>
                <a:lnTo>
                  <a:pt x="5243878" y="3528255"/>
                </a:lnTo>
                <a:lnTo>
                  <a:pt x="5274388" y="3558982"/>
                </a:lnTo>
                <a:lnTo>
                  <a:pt x="5320819" y="3585196"/>
                </a:lnTo>
                <a:lnTo>
                  <a:pt x="5546670" y="3500654"/>
                </a:lnTo>
                <a:cubicBezTo>
                  <a:pt x="5646531" y="3462768"/>
                  <a:pt x="5746393" y="3424883"/>
                  <a:pt x="5846254" y="3388512"/>
                </a:cubicBezTo>
                <a:cubicBezTo>
                  <a:pt x="5882567" y="3376388"/>
                  <a:pt x="5918880" y="3370326"/>
                  <a:pt x="5955193" y="3376388"/>
                </a:cubicBezTo>
                <a:cubicBezTo>
                  <a:pt x="6052029" y="3394573"/>
                  <a:pt x="6130707" y="3382450"/>
                  <a:pt x="6179125" y="3249092"/>
                </a:cubicBezTo>
                <a:cubicBezTo>
                  <a:pt x="6197281" y="3309709"/>
                  <a:pt x="6203333" y="3340018"/>
                  <a:pt x="6209386" y="3358203"/>
                </a:cubicBezTo>
                <a:cubicBezTo>
                  <a:pt x="6306221" y="3291524"/>
                  <a:pt x="6390952" y="3218783"/>
                  <a:pt x="6493839" y="3164227"/>
                </a:cubicBezTo>
                <a:cubicBezTo>
                  <a:pt x="6560413" y="3121795"/>
                  <a:pt x="6645144" y="3109672"/>
                  <a:pt x="6723823" y="3085425"/>
                </a:cubicBezTo>
                <a:cubicBezTo>
                  <a:pt x="6735927" y="3085425"/>
                  <a:pt x="6754084" y="3067240"/>
                  <a:pt x="6766188" y="3061178"/>
                </a:cubicBezTo>
                <a:cubicBezTo>
                  <a:pt x="6748031" y="3049054"/>
                  <a:pt x="6735927" y="3036931"/>
                  <a:pt x="6705666" y="3018746"/>
                </a:cubicBezTo>
                <a:cubicBezTo>
                  <a:pt x="6820658" y="2946005"/>
                  <a:pt x="6923545" y="2885387"/>
                  <a:pt x="7032485" y="2818708"/>
                </a:cubicBezTo>
                <a:cubicBezTo>
                  <a:pt x="7044589" y="2842955"/>
                  <a:pt x="7050641" y="2867202"/>
                  <a:pt x="7068798" y="2897511"/>
                </a:cubicBezTo>
                <a:cubicBezTo>
                  <a:pt x="7099059" y="2842955"/>
                  <a:pt x="7123268" y="2794461"/>
                  <a:pt x="7141424" y="2745967"/>
                </a:cubicBezTo>
                <a:cubicBezTo>
                  <a:pt x="7159581" y="2752029"/>
                  <a:pt x="7171685" y="2752029"/>
                  <a:pt x="7189842" y="2758091"/>
                </a:cubicBezTo>
                <a:cubicBezTo>
                  <a:pt x="7183790" y="2824770"/>
                  <a:pt x="7171685" y="2891449"/>
                  <a:pt x="7165633" y="2970252"/>
                </a:cubicBezTo>
                <a:cubicBezTo>
                  <a:pt x="7135372" y="2952067"/>
                  <a:pt x="7117216" y="2939943"/>
                  <a:pt x="7086955" y="2921758"/>
                </a:cubicBezTo>
                <a:cubicBezTo>
                  <a:pt x="7093007" y="2958128"/>
                  <a:pt x="7093007" y="2988437"/>
                  <a:pt x="7093007" y="3012684"/>
                </a:cubicBezTo>
                <a:cubicBezTo>
                  <a:pt x="7008276" y="3049054"/>
                  <a:pt x="6917493" y="3091487"/>
                  <a:pt x="6838814" y="3121795"/>
                </a:cubicBezTo>
                <a:cubicBezTo>
                  <a:pt x="6844867" y="3127857"/>
                  <a:pt x="6869075" y="3133919"/>
                  <a:pt x="6893284" y="3139980"/>
                </a:cubicBezTo>
                <a:cubicBezTo>
                  <a:pt x="6875128" y="3243030"/>
                  <a:pt x="6687509" y="3152104"/>
                  <a:pt x="6711718" y="3303647"/>
                </a:cubicBezTo>
                <a:cubicBezTo>
                  <a:pt x="6681457" y="3297586"/>
                  <a:pt x="6651196" y="3285462"/>
                  <a:pt x="6651196" y="3285462"/>
                </a:cubicBezTo>
                <a:cubicBezTo>
                  <a:pt x="6605805" y="3321833"/>
                  <a:pt x="6563439" y="3355172"/>
                  <a:pt x="6521831" y="3386996"/>
                </a:cubicBezTo>
                <a:lnTo>
                  <a:pt x="6435291" y="3451084"/>
                </a:lnTo>
                <a:lnTo>
                  <a:pt x="6467239" y="3441157"/>
                </a:lnTo>
                <a:cubicBezTo>
                  <a:pt x="6564074" y="3410848"/>
                  <a:pt x="6666961" y="3410848"/>
                  <a:pt x="6763796" y="3386601"/>
                </a:cubicBezTo>
                <a:cubicBezTo>
                  <a:pt x="6854579" y="3356292"/>
                  <a:pt x="6939310" y="3313860"/>
                  <a:pt x="7024041" y="3289613"/>
                </a:cubicBezTo>
                <a:cubicBezTo>
                  <a:pt x="7078511" y="3289613"/>
                  <a:pt x="7139033" y="3307798"/>
                  <a:pt x="7187450" y="3289613"/>
                </a:cubicBezTo>
                <a:cubicBezTo>
                  <a:pt x="7399277" y="3210811"/>
                  <a:pt x="7611104" y="3119884"/>
                  <a:pt x="7822931" y="3035020"/>
                </a:cubicBezTo>
                <a:cubicBezTo>
                  <a:pt x="7895557" y="3004711"/>
                  <a:pt x="7974236" y="2992588"/>
                  <a:pt x="8058967" y="2992588"/>
                </a:cubicBezTo>
                <a:cubicBezTo>
                  <a:pt x="7925819" y="3071391"/>
                  <a:pt x="7786617" y="3150193"/>
                  <a:pt x="7659522" y="3235057"/>
                </a:cubicBezTo>
                <a:cubicBezTo>
                  <a:pt x="7592948" y="3283551"/>
                  <a:pt x="7471904" y="3277490"/>
                  <a:pt x="7477956" y="3404786"/>
                </a:cubicBezTo>
                <a:cubicBezTo>
                  <a:pt x="7477956" y="3416910"/>
                  <a:pt x="7453747" y="3429033"/>
                  <a:pt x="7441643" y="3429033"/>
                </a:cubicBezTo>
                <a:cubicBezTo>
                  <a:pt x="7272181" y="3477527"/>
                  <a:pt x="7139033" y="3586638"/>
                  <a:pt x="6993780" y="3683626"/>
                </a:cubicBezTo>
                <a:cubicBezTo>
                  <a:pt x="7235868" y="3665441"/>
                  <a:pt x="7423486" y="3459342"/>
                  <a:pt x="7677678" y="3477527"/>
                </a:cubicBezTo>
                <a:cubicBezTo>
                  <a:pt x="7629261" y="3513897"/>
                  <a:pt x="7580843" y="3544206"/>
                  <a:pt x="7538478" y="3580577"/>
                </a:cubicBezTo>
                <a:cubicBezTo>
                  <a:pt x="7538478" y="3586638"/>
                  <a:pt x="7538478" y="3592700"/>
                  <a:pt x="7544530" y="3598762"/>
                </a:cubicBezTo>
                <a:cubicBezTo>
                  <a:pt x="7592948" y="3592700"/>
                  <a:pt x="7635313" y="3586638"/>
                  <a:pt x="7683731" y="3580577"/>
                </a:cubicBezTo>
                <a:cubicBezTo>
                  <a:pt x="7683731" y="3586638"/>
                  <a:pt x="7689783" y="3592700"/>
                  <a:pt x="7689783" y="3598762"/>
                </a:cubicBezTo>
                <a:cubicBezTo>
                  <a:pt x="7592948" y="3659379"/>
                  <a:pt x="7490060" y="3719996"/>
                  <a:pt x="7375068" y="3780614"/>
                </a:cubicBezTo>
                <a:cubicBezTo>
                  <a:pt x="7429538" y="3792737"/>
                  <a:pt x="7465851" y="3804861"/>
                  <a:pt x="7508217" y="3810923"/>
                </a:cubicBezTo>
                <a:cubicBezTo>
                  <a:pt x="7502165" y="3756367"/>
                  <a:pt x="7629261" y="3641194"/>
                  <a:pt x="7695835" y="3671503"/>
                </a:cubicBezTo>
                <a:cubicBezTo>
                  <a:pt x="7774513" y="3695750"/>
                  <a:pt x="7810827" y="3653317"/>
                  <a:pt x="7865297" y="3629070"/>
                </a:cubicBezTo>
                <a:cubicBezTo>
                  <a:pt x="7968183" y="3574515"/>
                  <a:pt x="8071071" y="3519959"/>
                  <a:pt x="8198167" y="3453280"/>
                </a:cubicBezTo>
                <a:cubicBezTo>
                  <a:pt x="8173959" y="3501774"/>
                  <a:pt x="8161854" y="3526021"/>
                  <a:pt x="8149749" y="3562391"/>
                </a:cubicBezTo>
                <a:cubicBezTo>
                  <a:pt x="8246585" y="3519959"/>
                  <a:pt x="8337368" y="3477527"/>
                  <a:pt x="8428151" y="3435095"/>
                </a:cubicBezTo>
                <a:cubicBezTo>
                  <a:pt x="8428151" y="3441157"/>
                  <a:pt x="8434203" y="3447218"/>
                  <a:pt x="8434203" y="3447218"/>
                </a:cubicBezTo>
                <a:cubicBezTo>
                  <a:pt x="8246585" y="3580577"/>
                  <a:pt x="8065019" y="3713935"/>
                  <a:pt x="7871349" y="3847293"/>
                </a:cubicBezTo>
                <a:cubicBezTo>
                  <a:pt x="7869836" y="3845778"/>
                  <a:pt x="7869458" y="3845778"/>
                  <a:pt x="7869647" y="3846441"/>
                </a:cubicBezTo>
                <a:lnTo>
                  <a:pt x="7870478" y="3847968"/>
                </a:lnTo>
                <a:lnTo>
                  <a:pt x="7630774" y="4033691"/>
                </a:lnTo>
                <a:cubicBezTo>
                  <a:pt x="7550582" y="4095824"/>
                  <a:pt x="7471904" y="4159473"/>
                  <a:pt x="7399277" y="4229183"/>
                </a:cubicBezTo>
                <a:cubicBezTo>
                  <a:pt x="7241920" y="4386788"/>
                  <a:pt x="7078511" y="4526208"/>
                  <a:pt x="6902997" y="4659566"/>
                </a:cubicBezTo>
                <a:cubicBezTo>
                  <a:pt x="6703274" y="4811109"/>
                  <a:pt x="6527761" y="4992962"/>
                  <a:pt x="6340142" y="5156629"/>
                </a:cubicBezTo>
                <a:cubicBezTo>
                  <a:pt x="6328038" y="5168752"/>
                  <a:pt x="6334090" y="5186937"/>
                  <a:pt x="6328038" y="5199061"/>
                </a:cubicBezTo>
                <a:cubicBezTo>
                  <a:pt x="6346195" y="5199061"/>
                  <a:pt x="6358299" y="5192999"/>
                  <a:pt x="6370403" y="5192999"/>
                </a:cubicBezTo>
                <a:cubicBezTo>
                  <a:pt x="6473291" y="5180875"/>
                  <a:pt x="6558022" y="5089950"/>
                  <a:pt x="6673013" y="5138443"/>
                </a:cubicBezTo>
                <a:cubicBezTo>
                  <a:pt x="6691170" y="5144505"/>
                  <a:pt x="6727483" y="5102073"/>
                  <a:pt x="6757744" y="5077826"/>
                </a:cubicBezTo>
                <a:cubicBezTo>
                  <a:pt x="6769849" y="5108134"/>
                  <a:pt x="6781953" y="5132381"/>
                  <a:pt x="6794057" y="5168752"/>
                </a:cubicBezTo>
                <a:cubicBezTo>
                  <a:pt x="6709327" y="5205122"/>
                  <a:pt x="6576178" y="5217246"/>
                  <a:pt x="6545917" y="5277863"/>
                </a:cubicBezTo>
                <a:cubicBezTo>
                  <a:pt x="6491447" y="5399098"/>
                  <a:pt x="6358299" y="5356666"/>
                  <a:pt x="6297777" y="5435468"/>
                </a:cubicBezTo>
                <a:cubicBezTo>
                  <a:pt x="6285673" y="5447592"/>
                  <a:pt x="6285673" y="5471839"/>
                  <a:pt x="6279620" y="5490024"/>
                </a:cubicBezTo>
                <a:cubicBezTo>
                  <a:pt x="6273568" y="5556703"/>
                  <a:pt x="6231203" y="5587012"/>
                  <a:pt x="6164629" y="5593074"/>
                </a:cubicBezTo>
                <a:cubicBezTo>
                  <a:pt x="6067793" y="5599135"/>
                  <a:pt x="5977010" y="5617320"/>
                  <a:pt x="5880175" y="5635506"/>
                </a:cubicBezTo>
                <a:cubicBezTo>
                  <a:pt x="5916488" y="5714308"/>
                  <a:pt x="5807549" y="5787049"/>
                  <a:pt x="5595722" y="5829481"/>
                </a:cubicBezTo>
                <a:cubicBezTo>
                  <a:pt x="5619931" y="5805234"/>
                  <a:pt x="5632035" y="5787049"/>
                  <a:pt x="5668348" y="5744617"/>
                </a:cubicBezTo>
                <a:cubicBezTo>
                  <a:pt x="5589670" y="5768864"/>
                  <a:pt x="5541252" y="5780987"/>
                  <a:pt x="5474678" y="5799173"/>
                </a:cubicBezTo>
                <a:cubicBezTo>
                  <a:pt x="5486782" y="5823420"/>
                  <a:pt x="5504939" y="5841605"/>
                  <a:pt x="5529148" y="5871913"/>
                </a:cubicBezTo>
                <a:cubicBezTo>
                  <a:pt x="5026815" y="6047704"/>
                  <a:pt x="4500274" y="6162877"/>
                  <a:pt x="4058463" y="6465964"/>
                </a:cubicBezTo>
                <a:cubicBezTo>
                  <a:pt x="4058463" y="6478087"/>
                  <a:pt x="4064516" y="6490211"/>
                  <a:pt x="4070568" y="6496272"/>
                </a:cubicBezTo>
                <a:cubicBezTo>
                  <a:pt x="4500274" y="6356853"/>
                  <a:pt x="4936032" y="6217433"/>
                  <a:pt x="5383895" y="6065889"/>
                </a:cubicBezTo>
                <a:cubicBezTo>
                  <a:pt x="5347582" y="6053766"/>
                  <a:pt x="5329425" y="6047704"/>
                  <a:pt x="5281008" y="6035580"/>
                </a:cubicBezTo>
                <a:cubicBezTo>
                  <a:pt x="5347582" y="6023457"/>
                  <a:pt x="5395999" y="6011333"/>
                  <a:pt x="5438365" y="6005272"/>
                </a:cubicBezTo>
                <a:cubicBezTo>
                  <a:pt x="5486782" y="5987087"/>
                  <a:pt x="5541252" y="5962840"/>
                  <a:pt x="5589670" y="5962840"/>
                </a:cubicBezTo>
                <a:cubicBezTo>
                  <a:pt x="5783340" y="5962840"/>
                  <a:pt x="5904384" y="5793111"/>
                  <a:pt x="6079898" y="5756740"/>
                </a:cubicBezTo>
                <a:cubicBezTo>
                  <a:pt x="6079898" y="5902222"/>
                  <a:pt x="6007271" y="5968901"/>
                  <a:pt x="5813601" y="6053766"/>
                </a:cubicBezTo>
                <a:cubicBezTo>
                  <a:pt x="5644140" y="6120445"/>
                  <a:pt x="5486782" y="6199247"/>
                  <a:pt x="5317321" y="6259865"/>
                </a:cubicBezTo>
                <a:cubicBezTo>
                  <a:pt x="5129703" y="6326544"/>
                  <a:pt x="4936032" y="6381099"/>
                  <a:pt x="4748414" y="6441717"/>
                </a:cubicBezTo>
                <a:cubicBezTo>
                  <a:pt x="4687892" y="6459902"/>
                  <a:pt x="4633422" y="6490211"/>
                  <a:pt x="4585005" y="6544766"/>
                </a:cubicBezTo>
                <a:cubicBezTo>
                  <a:pt x="4615266" y="6550828"/>
                  <a:pt x="4651579" y="6562952"/>
                  <a:pt x="4687892" y="6569013"/>
                </a:cubicBezTo>
                <a:cubicBezTo>
                  <a:pt x="4687892" y="6593260"/>
                  <a:pt x="4687892" y="6617507"/>
                  <a:pt x="4687892" y="6666001"/>
                </a:cubicBezTo>
                <a:cubicBezTo>
                  <a:pt x="4712101" y="6635692"/>
                  <a:pt x="4742362" y="6611446"/>
                  <a:pt x="4742362" y="6599322"/>
                </a:cubicBezTo>
                <a:cubicBezTo>
                  <a:pt x="4730257" y="6538705"/>
                  <a:pt x="4760518" y="6526581"/>
                  <a:pt x="4808936" y="6508396"/>
                </a:cubicBezTo>
                <a:cubicBezTo>
                  <a:pt x="5008659" y="6435655"/>
                  <a:pt x="5208381" y="6356853"/>
                  <a:pt x="5408104" y="6284112"/>
                </a:cubicBezTo>
                <a:cubicBezTo>
                  <a:pt x="5444417" y="6271988"/>
                  <a:pt x="5480730" y="6265926"/>
                  <a:pt x="5517043" y="6271988"/>
                </a:cubicBezTo>
                <a:cubicBezTo>
                  <a:pt x="5613879" y="6290173"/>
                  <a:pt x="5692557" y="6278050"/>
                  <a:pt x="5740975" y="6144692"/>
                </a:cubicBezTo>
                <a:cubicBezTo>
                  <a:pt x="5759131" y="6205309"/>
                  <a:pt x="5765183" y="6235618"/>
                  <a:pt x="5771236" y="6253803"/>
                </a:cubicBezTo>
                <a:cubicBezTo>
                  <a:pt x="5868071" y="6187124"/>
                  <a:pt x="5952802" y="6114383"/>
                  <a:pt x="6055689" y="6059827"/>
                </a:cubicBezTo>
                <a:cubicBezTo>
                  <a:pt x="6122263" y="6017395"/>
                  <a:pt x="6206994" y="6005272"/>
                  <a:pt x="6285673" y="5981025"/>
                </a:cubicBezTo>
                <a:cubicBezTo>
                  <a:pt x="6297777" y="5981025"/>
                  <a:pt x="6315934" y="5962840"/>
                  <a:pt x="6328038" y="5956778"/>
                </a:cubicBezTo>
                <a:cubicBezTo>
                  <a:pt x="6309881" y="5944654"/>
                  <a:pt x="6297777" y="5932531"/>
                  <a:pt x="6267516" y="5914346"/>
                </a:cubicBezTo>
                <a:cubicBezTo>
                  <a:pt x="6382508" y="5841605"/>
                  <a:pt x="6485395" y="5780987"/>
                  <a:pt x="6594335" y="5714308"/>
                </a:cubicBezTo>
                <a:cubicBezTo>
                  <a:pt x="6606439" y="5738555"/>
                  <a:pt x="6612491" y="5762802"/>
                  <a:pt x="6630648" y="5793111"/>
                </a:cubicBezTo>
                <a:cubicBezTo>
                  <a:pt x="6660909" y="5738555"/>
                  <a:pt x="6685118" y="5690061"/>
                  <a:pt x="6703274" y="5641567"/>
                </a:cubicBezTo>
                <a:cubicBezTo>
                  <a:pt x="6721431" y="5647629"/>
                  <a:pt x="6733535" y="5647629"/>
                  <a:pt x="6751692" y="5653691"/>
                </a:cubicBezTo>
                <a:cubicBezTo>
                  <a:pt x="6745640" y="5720370"/>
                  <a:pt x="6733535" y="5787049"/>
                  <a:pt x="6727483" y="5865852"/>
                </a:cubicBezTo>
                <a:cubicBezTo>
                  <a:pt x="6697222" y="5847667"/>
                  <a:pt x="6679066" y="5835543"/>
                  <a:pt x="6648805" y="5817358"/>
                </a:cubicBezTo>
                <a:cubicBezTo>
                  <a:pt x="6654857" y="5853728"/>
                  <a:pt x="6654857" y="5884037"/>
                  <a:pt x="6654857" y="5908284"/>
                </a:cubicBezTo>
                <a:cubicBezTo>
                  <a:pt x="6570126" y="5944654"/>
                  <a:pt x="6479343" y="5987087"/>
                  <a:pt x="6400664" y="6017395"/>
                </a:cubicBezTo>
                <a:cubicBezTo>
                  <a:pt x="6406717" y="6023457"/>
                  <a:pt x="6430925" y="6029519"/>
                  <a:pt x="6455134" y="6035580"/>
                </a:cubicBezTo>
                <a:cubicBezTo>
                  <a:pt x="6436978" y="6138630"/>
                  <a:pt x="6249359" y="6047704"/>
                  <a:pt x="6273568" y="6199247"/>
                </a:cubicBezTo>
                <a:cubicBezTo>
                  <a:pt x="6243307" y="6193186"/>
                  <a:pt x="6213046" y="6181062"/>
                  <a:pt x="6213046" y="6181062"/>
                </a:cubicBezTo>
                <a:cubicBezTo>
                  <a:pt x="6122263" y="6253803"/>
                  <a:pt x="6043585" y="6314420"/>
                  <a:pt x="5958854" y="6375038"/>
                </a:cubicBezTo>
                <a:cubicBezTo>
                  <a:pt x="5928593" y="6393223"/>
                  <a:pt x="5892280" y="6393223"/>
                  <a:pt x="5862019" y="6417470"/>
                </a:cubicBezTo>
                <a:cubicBezTo>
                  <a:pt x="5837810" y="6435655"/>
                  <a:pt x="5825705" y="6472026"/>
                  <a:pt x="5801497" y="6490211"/>
                </a:cubicBezTo>
                <a:cubicBezTo>
                  <a:pt x="5710714" y="6532643"/>
                  <a:pt x="5638087" y="6617507"/>
                  <a:pt x="5523096" y="6587199"/>
                </a:cubicBezTo>
                <a:cubicBezTo>
                  <a:pt x="5517043" y="6587199"/>
                  <a:pt x="5498887" y="6593260"/>
                  <a:pt x="5498887" y="6593260"/>
                </a:cubicBezTo>
                <a:cubicBezTo>
                  <a:pt x="5498887" y="6696310"/>
                  <a:pt x="5383895" y="6653878"/>
                  <a:pt x="5353634" y="6714495"/>
                </a:cubicBezTo>
                <a:cubicBezTo>
                  <a:pt x="5353634" y="6726619"/>
                  <a:pt x="5365738" y="6744804"/>
                  <a:pt x="5383895" y="6769051"/>
                </a:cubicBezTo>
                <a:cubicBezTo>
                  <a:pt x="5317321" y="6781174"/>
                  <a:pt x="5262851" y="6793298"/>
                  <a:pt x="5202329" y="6805421"/>
                </a:cubicBezTo>
                <a:cubicBezTo>
                  <a:pt x="5196277" y="6823606"/>
                  <a:pt x="5184172" y="6872100"/>
                  <a:pt x="5159964" y="6884224"/>
                </a:cubicBezTo>
                <a:cubicBezTo>
                  <a:pt x="4990502" y="6950903"/>
                  <a:pt x="4814988" y="7011520"/>
                  <a:pt x="4645527" y="7072138"/>
                </a:cubicBezTo>
                <a:cubicBezTo>
                  <a:pt x="4566848" y="7102446"/>
                  <a:pt x="4494222" y="7144879"/>
                  <a:pt x="4415543" y="7169126"/>
                </a:cubicBezTo>
                <a:cubicBezTo>
                  <a:pt x="4233977" y="7229743"/>
                  <a:pt x="4058463" y="7284299"/>
                  <a:pt x="3876898" y="7332792"/>
                </a:cubicBezTo>
                <a:cubicBezTo>
                  <a:pt x="3640862" y="7393410"/>
                  <a:pt x="3404826" y="7447965"/>
                  <a:pt x="3162738" y="7496459"/>
                </a:cubicBezTo>
                <a:cubicBezTo>
                  <a:pt x="3126425" y="7508583"/>
                  <a:pt x="3090112" y="7502521"/>
                  <a:pt x="3053798" y="7502521"/>
                </a:cubicBezTo>
                <a:cubicBezTo>
                  <a:pt x="2975120" y="7496459"/>
                  <a:pt x="2896441" y="7496459"/>
                  <a:pt x="2823815" y="7490398"/>
                </a:cubicBezTo>
                <a:cubicBezTo>
                  <a:pt x="2751189" y="7490398"/>
                  <a:pt x="2690667" y="7532830"/>
                  <a:pt x="2605936" y="7496459"/>
                </a:cubicBezTo>
                <a:cubicBezTo>
                  <a:pt x="2533309" y="7466151"/>
                  <a:pt x="2430422" y="7526768"/>
                  <a:pt x="2339639" y="7551015"/>
                </a:cubicBezTo>
                <a:cubicBezTo>
                  <a:pt x="2363848" y="7447965"/>
                  <a:pt x="2309378" y="7484336"/>
                  <a:pt x="2273065" y="7508583"/>
                </a:cubicBezTo>
                <a:cubicBezTo>
                  <a:pt x="2236752" y="7526768"/>
                  <a:pt x="2200438" y="7544953"/>
                  <a:pt x="2152021" y="7569200"/>
                </a:cubicBezTo>
                <a:cubicBezTo>
                  <a:pt x="2164125" y="7514645"/>
                  <a:pt x="2170177" y="7478274"/>
                  <a:pt x="2176229" y="7435842"/>
                </a:cubicBezTo>
                <a:cubicBezTo>
                  <a:pt x="2170177" y="7429780"/>
                  <a:pt x="2152021" y="7411595"/>
                  <a:pt x="2127812" y="7393410"/>
                </a:cubicBezTo>
                <a:cubicBezTo>
                  <a:pt x="2139916" y="7381286"/>
                  <a:pt x="2145969" y="7369163"/>
                  <a:pt x="2158073" y="7369163"/>
                </a:cubicBezTo>
                <a:cubicBezTo>
                  <a:pt x="2242804" y="7375225"/>
                  <a:pt x="2321482" y="7369163"/>
                  <a:pt x="2363848" y="7278237"/>
                </a:cubicBezTo>
                <a:cubicBezTo>
                  <a:pt x="2369900" y="7266113"/>
                  <a:pt x="2394109" y="7260052"/>
                  <a:pt x="2406213" y="7266113"/>
                </a:cubicBezTo>
                <a:cubicBezTo>
                  <a:pt x="2575675" y="7338854"/>
                  <a:pt x="2720927" y="7223681"/>
                  <a:pt x="2884337" y="7217619"/>
                </a:cubicBezTo>
                <a:cubicBezTo>
                  <a:pt x="2884337" y="7205496"/>
                  <a:pt x="2884337" y="7199434"/>
                  <a:pt x="2878285" y="7187311"/>
                </a:cubicBezTo>
                <a:cubicBezTo>
                  <a:pt x="2787502" y="7205496"/>
                  <a:pt x="2690667" y="7223681"/>
                  <a:pt x="2593831" y="7247928"/>
                </a:cubicBezTo>
                <a:cubicBezTo>
                  <a:pt x="2787502" y="7126693"/>
                  <a:pt x="2787502" y="7126693"/>
                  <a:pt x="2775397" y="7096385"/>
                </a:cubicBezTo>
                <a:cubicBezTo>
                  <a:pt x="2696719" y="7126693"/>
                  <a:pt x="2599884" y="7205496"/>
                  <a:pt x="2545414" y="7181249"/>
                </a:cubicBezTo>
                <a:cubicBezTo>
                  <a:pt x="2436474" y="7132755"/>
                  <a:pt x="2345691" y="7193372"/>
                  <a:pt x="2254908" y="7199434"/>
                </a:cubicBezTo>
                <a:cubicBezTo>
                  <a:pt x="2170177" y="7199434"/>
                  <a:pt x="2085447" y="7247928"/>
                  <a:pt x="1994664" y="7272175"/>
                </a:cubicBezTo>
                <a:cubicBezTo>
                  <a:pt x="1988611" y="7241866"/>
                  <a:pt x="1982559" y="7217619"/>
                  <a:pt x="1976507" y="7193372"/>
                </a:cubicBezTo>
                <a:cubicBezTo>
                  <a:pt x="1867567" y="7211558"/>
                  <a:pt x="1758628" y="7229743"/>
                  <a:pt x="1649688" y="7247928"/>
                </a:cubicBezTo>
                <a:cubicBezTo>
                  <a:pt x="1649688" y="7241866"/>
                  <a:pt x="1649688" y="7229743"/>
                  <a:pt x="1643636" y="7223681"/>
                </a:cubicBezTo>
                <a:cubicBezTo>
                  <a:pt x="1661793" y="7217619"/>
                  <a:pt x="1673897" y="7211558"/>
                  <a:pt x="1692054" y="7205496"/>
                </a:cubicBezTo>
                <a:cubicBezTo>
                  <a:pt x="1673897" y="7193372"/>
                  <a:pt x="1661793" y="7181249"/>
                  <a:pt x="1643636" y="7169126"/>
                </a:cubicBezTo>
                <a:cubicBezTo>
                  <a:pt x="1643636" y="7163064"/>
                  <a:pt x="1649688" y="7150940"/>
                  <a:pt x="1649688" y="7138817"/>
                </a:cubicBezTo>
                <a:cubicBezTo>
                  <a:pt x="1716262" y="7138817"/>
                  <a:pt x="1782836" y="7132755"/>
                  <a:pt x="1843359" y="7126693"/>
                </a:cubicBezTo>
                <a:cubicBezTo>
                  <a:pt x="1843359" y="7138817"/>
                  <a:pt x="1837306" y="7150940"/>
                  <a:pt x="1831254" y="7163064"/>
                </a:cubicBezTo>
                <a:cubicBezTo>
                  <a:pt x="1843359" y="7163064"/>
                  <a:pt x="1873620" y="7169126"/>
                  <a:pt x="1879672" y="7163064"/>
                </a:cubicBezTo>
                <a:cubicBezTo>
                  <a:pt x="1934141" y="7047891"/>
                  <a:pt x="2043081" y="7066076"/>
                  <a:pt x="2133864" y="7041829"/>
                </a:cubicBezTo>
                <a:cubicBezTo>
                  <a:pt x="2145969" y="7041829"/>
                  <a:pt x="2145969" y="7011520"/>
                  <a:pt x="2158073" y="6987273"/>
                </a:cubicBezTo>
                <a:cubicBezTo>
                  <a:pt x="2188334" y="7005458"/>
                  <a:pt x="2218595" y="7023644"/>
                  <a:pt x="2254908" y="7047891"/>
                </a:cubicBezTo>
                <a:cubicBezTo>
                  <a:pt x="2285169" y="7023644"/>
                  <a:pt x="2327534" y="6999397"/>
                  <a:pt x="2351743" y="6969088"/>
                </a:cubicBezTo>
                <a:cubicBezTo>
                  <a:pt x="2375952" y="6938779"/>
                  <a:pt x="2424370" y="6890285"/>
                  <a:pt x="2333587" y="6878162"/>
                </a:cubicBezTo>
                <a:cubicBezTo>
                  <a:pt x="2291221" y="6872100"/>
                  <a:pt x="2248856" y="6859977"/>
                  <a:pt x="2200438" y="6853915"/>
                </a:cubicBezTo>
                <a:cubicBezTo>
                  <a:pt x="2085447" y="6878162"/>
                  <a:pt x="1970455" y="6902409"/>
                  <a:pt x="1849411" y="6926656"/>
                </a:cubicBezTo>
                <a:cubicBezTo>
                  <a:pt x="1825202" y="6926656"/>
                  <a:pt x="1788889" y="6932718"/>
                  <a:pt x="1770732" y="6914532"/>
                </a:cubicBezTo>
                <a:cubicBezTo>
                  <a:pt x="1667845" y="6829668"/>
                  <a:pt x="1571010" y="6878162"/>
                  <a:pt x="1474174" y="6920594"/>
                </a:cubicBezTo>
                <a:cubicBezTo>
                  <a:pt x="1371287" y="6969088"/>
                  <a:pt x="1268400" y="7017582"/>
                  <a:pt x="1165512" y="7066076"/>
                </a:cubicBezTo>
                <a:cubicBezTo>
                  <a:pt x="1159460" y="7060014"/>
                  <a:pt x="1159460" y="7053952"/>
                  <a:pt x="1153408" y="7041829"/>
                </a:cubicBezTo>
                <a:cubicBezTo>
                  <a:pt x="1268400" y="6969088"/>
                  <a:pt x="1377339" y="6896347"/>
                  <a:pt x="1492331" y="6817545"/>
                </a:cubicBezTo>
                <a:cubicBezTo>
                  <a:pt x="1498383" y="6829668"/>
                  <a:pt x="1504435" y="6835730"/>
                  <a:pt x="1510488" y="6847853"/>
                </a:cubicBezTo>
                <a:cubicBezTo>
                  <a:pt x="1516540" y="6823606"/>
                  <a:pt x="1516540" y="6793298"/>
                  <a:pt x="1522592" y="6775112"/>
                </a:cubicBezTo>
                <a:cubicBezTo>
                  <a:pt x="1389444" y="6793298"/>
                  <a:pt x="1262347" y="6835730"/>
                  <a:pt x="1135251" y="6756927"/>
                </a:cubicBezTo>
                <a:cubicBezTo>
                  <a:pt x="1086834" y="6726619"/>
                  <a:pt x="1032364" y="6708433"/>
                  <a:pt x="977894" y="6684186"/>
                </a:cubicBezTo>
                <a:cubicBezTo>
                  <a:pt x="899216" y="6641754"/>
                  <a:pt x="826589" y="6593260"/>
                  <a:pt x="747911" y="6550828"/>
                </a:cubicBezTo>
                <a:cubicBezTo>
                  <a:pt x="711597" y="6538705"/>
                  <a:pt x="675284" y="6526581"/>
                  <a:pt x="620814" y="6508396"/>
                </a:cubicBezTo>
                <a:cubicBezTo>
                  <a:pt x="645023" y="6411408"/>
                  <a:pt x="596605" y="6338667"/>
                  <a:pt x="457405" y="6338667"/>
                </a:cubicBezTo>
                <a:cubicBezTo>
                  <a:pt x="505823" y="6229556"/>
                  <a:pt x="475562" y="6199247"/>
                  <a:pt x="366622" y="6217433"/>
                </a:cubicBezTo>
                <a:cubicBezTo>
                  <a:pt x="263735" y="6235618"/>
                  <a:pt x="154795" y="6241680"/>
                  <a:pt x="27699" y="6259865"/>
                </a:cubicBezTo>
                <a:cubicBezTo>
                  <a:pt x="-8614" y="6223494"/>
                  <a:pt x="-20719" y="6187124"/>
                  <a:pt x="64012" y="6144692"/>
                </a:cubicBezTo>
                <a:cubicBezTo>
                  <a:pt x="269787" y="6023457"/>
                  <a:pt x="481614" y="5914346"/>
                  <a:pt x="669232" y="5774926"/>
                </a:cubicBezTo>
                <a:cubicBezTo>
                  <a:pt x="965790" y="5556703"/>
                  <a:pt x="1244191" y="5314234"/>
                  <a:pt x="1528644" y="5089950"/>
                </a:cubicBezTo>
                <a:cubicBezTo>
                  <a:pt x="1729124" y="4927041"/>
                  <a:pt x="1872864" y="4662313"/>
                  <a:pt x="2032266" y="4424520"/>
                </a:cubicBezTo>
                <a:lnTo>
                  <a:pt x="2087482" y="4346613"/>
                </a:lnTo>
                <a:lnTo>
                  <a:pt x="2087082" y="4340205"/>
                </a:lnTo>
                <a:cubicBezTo>
                  <a:pt x="2086325" y="4335658"/>
                  <a:pt x="2084812" y="4331112"/>
                  <a:pt x="2081786" y="4328081"/>
                </a:cubicBezTo>
                <a:cubicBezTo>
                  <a:pt x="2090865" y="4325050"/>
                  <a:pt x="2098430" y="4322019"/>
                  <a:pt x="2105995" y="4318989"/>
                </a:cubicBezTo>
                <a:lnTo>
                  <a:pt x="2107447" y="4318444"/>
                </a:lnTo>
                <a:lnTo>
                  <a:pt x="2119307" y="4301710"/>
                </a:lnTo>
                <a:lnTo>
                  <a:pt x="2105995" y="4291711"/>
                </a:lnTo>
                <a:cubicBezTo>
                  <a:pt x="2098430" y="4285649"/>
                  <a:pt x="2090865" y="4279588"/>
                  <a:pt x="2081786" y="4273526"/>
                </a:cubicBezTo>
                <a:cubicBezTo>
                  <a:pt x="2081786" y="4267464"/>
                  <a:pt x="2087838" y="4255340"/>
                  <a:pt x="2087838" y="4243217"/>
                </a:cubicBezTo>
                <a:lnTo>
                  <a:pt x="2168881" y="4240119"/>
                </a:lnTo>
                <a:lnTo>
                  <a:pt x="2235700" y="4160337"/>
                </a:lnTo>
                <a:cubicBezTo>
                  <a:pt x="2272403" y="4121208"/>
                  <a:pt x="2310891" y="4085216"/>
                  <a:pt x="2351743" y="4053392"/>
                </a:cubicBezTo>
                <a:lnTo>
                  <a:pt x="2429170" y="4002086"/>
                </a:lnTo>
                <a:lnTo>
                  <a:pt x="2287561" y="4031056"/>
                </a:lnTo>
                <a:cubicBezTo>
                  <a:pt x="2263352" y="4031056"/>
                  <a:pt x="2227039" y="4037118"/>
                  <a:pt x="2208882" y="4018932"/>
                </a:cubicBezTo>
                <a:cubicBezTo>
                  <a:pt x="2105995" y="3934068"/>
                  <a:pt x="2009160" y="3982562"/>
                  <a:pt x="1912324" y="4024994"/>
                </a:cubicBezTo>
                <a:cubicBezTo>
                  <a:pt x="1809437" y="4073488"/>
                  <a:pt x="1706550" y="4121982"/>
                  <a:pt x="1603662" y="4170476"/>
                </a:cubicBezTo>
                <a:cubicBezTo>
                  <a:pt x="1597610" y="4164414"/>
                  <a:pt x="1597610" y="4158352"/>
                  <a:pt x="1591558" y="4146229"/>
                </a:cubicBezTo>
                <a:cubicBezTo>
                  <a:pt x="1706550" y="4073488"/>
                  <a:pt x="1815489" y="4000747"/>
                  <a:pt x="1930481" y="3921945"/>
                </a:cubicBezTo>
                <a:cubicBezTo>
                  <a:pt x="1936533" y="3934068"/>
                  <a:pt x="1942585" y="3940130"/>
                  <a:pt x="1948638" y="3952253"/>
                </a:cubicBezTo>
                <a:cubicBezTo>
                  <a:pt x="1954690" y="3928006"/>
                  <a:pt x="1954690" y="3897698"/>
                  <a:pt x="1960742" y="3879512"/>
                </a:cubicBezTo>
                <a:cubicBezTo>
                  <a:pt x="1827594" y="3897698"/>
                  <a:pt x="1700497" y="3940130"/>
                  <a:pt x="1573401" y="3861327"/>
                </a:cubicBezTo>
                <a:cubicBezTo>
                  <a:pt x="1524984" y="3831019"/>
                  <a:pt x="1470514" y="3812833"/>
                  <a:pt x="1416044" y="3788586"/>
                </a:cubicBezTo>
                <a:cubicBezTo>
                  <a:pt x="1337366" y="3746154"/>
                  <a:pt x="1264739" y="3697660"/>
                  <a:pt x="1186061" y="3655228"/>
                </a:cubicBezTo>
                <a:cubicBezTo>
                  <a:pt x="1149747" y="3643105"/>
                  <a:pt x="1113434" y="3630981"/>
                  <a:pt x="1058964" y="3612796"/>
                </a:cubicBezTo>
                <a:cubicBezTo>
                  <a:pt x="1083173" y="3515808"/>
                  <a:pt x="1034755" y="3443067"/>
                  <a:pt x="895555" y="3443067"/>
                </a:cubicBezTo>
                <a:cubicBezTo>
                  <a:pt x="943973" y="3333956"/>
                  <a:pt x="913712" y="3303647"/>
                  <a:pt x="804772" y="3321833"/>
                </a:cubicBezTo>
                <a:cubicBezTo>
                  <a:pt x="701885" y="3340018"/>
                  <a:pt x="592945" y="3346080"/>
                  <a:pt x="465849" y="3364265"/>
                </a:cubicBezTo>
                <a:cubicBezTo>
                  <a:pt x="429536" y="3327894"/>
                  <a:pt x="417431" y="3291524"/>
                  <a:pt x="502162" y="3249092"/>
                </a:cubicBezTo>
                <a:cubicBezTo>
                  <a:pt x="707937" y="3127857"/>
                  <a:pt x="919764" y="3018746"/>
                  <a:pt x="1107382" y="2879326"/>
                </a:cubicBezTo>
                <a:cubicBezTo>
                  <a:pt x="1403940" y="2661103"/>
                  <a:pt x="1682341" y="2418634"/>
                  <a:pt x="1966794" y="2194350"/>
                </a:cubicBezTo>
                <a:cubicBezTo>
                  <a:pt x="2287561" y="1933695"/>
                  <a:pt x="2463075" y="1412385"/>
                  <a:pt x="2789893" y="1157792"/>
                </a:cubicBezTo>
                <a:cubicBezTo>
                  <a:pt x="3165130" y="866829"/>
                  <a:pt x="3685619" y="848643"/>
                  <a:pt x="4060855" y="563742"/>
                </a:cubicBezTo>
                <a:cubicBezTo>
                  <a:pt x="4260577" y="406137"/>
                  <a:pt x="4460300" y="242470"/>
                  <a:pt x="4660023" y="78803"/>
                </a:cubicBezTo>
                <a:cubicBezTo>
                  <a:pt x="4702388" y="48494"/>
                  <a:pt x="4720545" y="6062"/>
                  <a:pt x="4787119" y="66679"/>
                </a:cubicBezTo>
                <a:cubicBezTo>
                  <a:pt x="4817380" y="90926"/>
                  <a:pt x="4920267" y="30309"/>
                  <a:pt x="5004998" y="0"/>
                </a:cubicBezTo>
                <a:close/>
              </a:path>
            </a:pathLst>
          </a:custGeom>
        </p:spPr>
      </p:pic>
    </p:spTree>
    <p:extLst>
      <p:ext uri="{BB962C8B-B14F-4D97-AF65-F5344CB8AC3E}">
        <p14:creationId xmlns:p14="http://schemas.microsoft.com/office/powerpoint/2010/main" val="136507635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42" presetClass="entr" presetSubtype="0" fill="hold"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randombar(horizontal)">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nodeType="click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ppt_w</p:attrName>
                                        </p:attrNameLst>
                                      </p:cBhvr>
                                      <p:tavLst>
                                        <p:tav tm="0">
                                          <p:val>
                                            <p:fltVal val="0"/>
                                          </p:val>
                                        </p:tav>
                                        <p:tav tm="100000">
                                          <p:val>
                                            <p:strVal val="#ppt_w"/>
                                          </p:val>
                                        </p:tav>
                                      </p:tavLst>
                                    </p:anim>
                                    <p:anim calcmode="lin" valueType="num">
                                      <p:cBhvr>
                                        <p:cTn id="25" dur="500" fill="hold"/>
                                        <p:tgtEl>
                                          <p:spTgt spid="10"/>
                                        </p:tgtEl>
                                        <p:attrNameLst>
                                          <p:attrName>ppt_h</p:attrName>
                                        </p:attrNameLst>
                                      </p:cBhvr>
                                      <p:tavLst>
                                        <p:tav tm="0">
                                          <p:val>
                                            <p:fltVal val="0"/>
                                          </p:val>
                                        </p:tav>
                                        <p:tav tm="100000">
                                          <p:val>
                                            <p:strVal val="#ppt_h"/>
                                          </p:val>
                                        </p:tav>
                                      </p:tavLst>
                                    </p:anim>
                                    <p:animEffect transition="in" filter="fade">
                                      <p:cBhvr>
                                        <p:cTn id="26" dur="5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14" presetClass="entr" presetSubtype="1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randombar(horizontal)">
                                      <p:cBhvr>
                                        <p:cTn id="3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4" grpId="0"/>
    </p:bldLst>
  </p:timing>
</p:sld>
</file>

<file path=ppt/slides/slide66.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66</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مكونات الذكاء الاصطناعي وفروعه</a:t>
            </a:r>
          </a:p>
        </p:txBody>
      </p:sp>
      <p:grpSp>
        <p:nvGrpSpPr>
          <p:cNvPr id="5" name="Group 4"/>
          <p:cNvGrpSpPr/>
          <p:nvPr/>
        </p:nvGrpSpPr>
        <p:grpSpPr>
          <a:xfrm>
            <a:off x="2250757" y="455974"/>
            <a:ext cx="3144203" cy="673100"/>
            <a:chOff x="0" y="0"/>
            <a:chExt cx="2417445" cy="661670"/>
          </a:xfrm>
        </p:grpSpPr>
        <p:pic>
          <p:nvPicPr>
            <p:cNvPr id="6" name="Picture 5" descr="C:\هبه\صور\صور\جديد\صور\صور\جديدrt_0002_Vector-Smart-Object.pn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V="1">
              <a:off x="0" y="0"/>
              <a:ext cx="2417445" cy="661670"/>
            </a:xfrm>
            <a:prstGeom prst="rect">
              <a:avLst/>
            </a:prstGeom>
            <a:noFill/>
            <a:ln>
              <a:noFill/>
            </a:ln>
          </p:spPr>
        </p:pic>
        <p:sp>
          <p:nvSpPr>
            <p:cNvPr id="7" name="Rectangle 6"/>
            <p:cNvSpPr/>
            <p:nvPr/>
          </p:nvSpPr>
          <p:spPr>
            <a:xfrm>
              <a:off x="20476" y="2176"/>
              <a:ext cx="2346157" cy="535352"/>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a:lnSpc>
                  <a:spcPct val="107000"/>
                </a:lnSpc>
                <a:spcAft>
                  <a:spcPts val="800"/>
                </a:spcAft>
              </a:pPr>
              <a:r>
                <a:rPr lang="ar-EG" sz="2400" b="1" dirty="0">
                  <a:solidFill>
                    <a:srgbClr val="FFFFFF"/>
                  </a:solidFill>
                  <a:effectLst/>
                  <a:latin typeface="Calibri" panose="020F0502020204030204" pitchFamily="34" charset="0"/>
                  <a:ea typeface="Calibri" panose="020F0502020204030204" pitchFamily="34" charset="0"/>
                  <a:cs typeface="Sakkal Majalla" panose="02000000000000000000" pitchFamily="2" charset="-78"/>
                </a:rPr>
                <a:t>الويب ذات الدلالات اللفظية</a:t>
              </a:r>
              <a:endParaRPr lang="en-US" sz="14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9" name="Group 8"/>
          <p:cNvGrpSpPr/>
          <p:nvPr/>
        </p:nvGrpSpPr>
        <p:grpSpPr>
          <a:xfrm>
            <a:off x="263517" y="1389548"/>
            <a:ext cx="11693117" cy="1015663"/>
            <a:chOff x="263517" y="1221908"/>
            <a:chExt cx="11693117" cy="1015663"/>
          </a:xfrm>
        </p:grpSpPr>
        <p:pic>
          <p:nvPicPr>
            <p:cNvPr id="2" name="Picture 1"/>
            <p:cNvPicPr>
              <a:picLocks noChangeAspect="1"/>
            </p:cNvPicPr>
            <p:nvPr/>
          </p:nvPicPr>
          <p:blipFill rotWithShape="1">
            <a:blip r:embed="rId6">
              <a:clrChange>
                <a:clrFrom>
                  <a:srgbClr val="FFFFFF"/>
                </a:clrFrom>
                <a:clrTo>
                  <a:srgbClr val="FFFFFF">
                    <a:alpha val="0"/>
                  </a:srgbClr>
                </a:clrTo>
              </a:clrChange>
            </a:blip>
            <a:srcRect l="24768" t="22572" r="24155" b="26571"/>
            <a:stretch/>
          </p:blipFill>
          <p:spPr>
            <a:xfrm>
              <a:off x="11317068" y="1386840"/>
              <a:ext cx="639566" cy="685800"/>
            </a:xfrm>
            <a:prstGeom prst="rect">
              <a:avLst/>
            </a:prstGeom>
          </p:spPr>
        </p:pic>
        <p:sp>
          <p:nvSpPr>
            <p:cNvPr id="8" name="Rectangle 7"/>
            <p:cNvSpPr/>
            <p:nvPr/>
          </p:nvSpPr>
          <p:spPr>
            <a:xfrm>
              <a:off x="263517" y="1221908"/>
              <a:ext cx="11053551" cy="1015663"/>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هي رؤية مخترع الويب "تيم برنرز لي" لما ستكون عليه شكل الويب في المستقبل أو لنقل هي رؤيته من اليوم الأول التي اخترع فيها الويب </a:t>
              </a:r>
            </a:p>
          </p:txBody>
        </p:sp>
      </p:grpSp>
      <p:grpSp>
        <p:nvGrpSpPr>
          <p:cNvPr id="10" name="Group 9"/>
          <p:cNvGrpSpPr/>
          <p:nvPr/>
        </p:nvGrpSpPr>
        <p:grpSpPr>
          <a:xfrm>
            <a:off x="263517" y="2322745"/>
            <a:ext cx="11693117" cy="1015663"/>
            <a:chOff x="263517" y="1221908"/>
            <a:chExt cx="11693117" cy="1015663"/>
          </a:xfrm>
        </p:grpSpPr>
        <p:pic>
          <p:nvPicPr>
            <p:cNvPr id="11" name="Picture 10"/>
            <p:cNvPicPr>
              <a:picLocks noChangeAspect="1"/>
            </p:cNvPicPr>
            <p:nvPr/>
          </p:nvPicPr>
          <p:blipFill rotWithShape="1">
            <a:blip r:embed="rId6">
              <a:clrChange>
                <a:clrFrom>
                  <a:srgbClr val="FFFFFF"/>
                </a:clrFrom>
                <a:clrTo>
                  <a:srgbClr val="FFFFFF">
                    <a:alpha val="0"/>
                  </a:srgbClr>
                </a:clrTo>
              </a:clrChange>
            </a:blip>
            <a:srcRect l="24768" t="22572" r="24155" b="26571"/>
            <a:stretch/>
          </p:blipFill>
          <p:spPr>
            <a:xfrm>
              <a:off x="11317068" y="1386840"/>
              <a:ext cx="639566" cy="685800"/>
            </a:xfrm>
            <a:prstGeom prst="rect">
              <a:avLst/>
            </a:prstGeom>
          </p:spPr>
        </p:pic>
        <p:sp>
          <p:nvSpPr>
            <p:cNvPr id="12" name="Rectangle 11"/>
            <p:cNvSpPr/>
            <p:nvPr/>
          </p:nvSpPr>
          <p:spPr>
            <a:xfrm>
              <a:off x="263517" y="1221908"/>
              <a:ext cx="11053551" cy="1015663"/>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ولكن تأتي الرياح بما لاتشتهي السفن فمطوري الويب حولوها إلى عالم فوضوي من الروابط الصماء والتي لاتعني للآلة </a:t>
              </a:r>
              <a:b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b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إلا جملة "هذا الموقع مرتبط مع هذا الموقع" فقط من دون أن تحمل هذه الجملة أي دلالة لفظية </a:t>
              </a:r>
            </a:p>
          </p:txBody>
        </p:sp>
      </p:grpSp>
      <p:grpSp>
        <p:nvGrpSpPr>
          <p:cNvPr id="13" name="Group 12"/>
          <p:cNvGrpSpPr/>
          <p:nvPr/>
        </p:nvGrpSpPr>
        <p:grpSpPr>
          <a:xfrm>
            <a:off x="172077" y="3320277"/>
            <a:ext cx="11784557" cy="1015663"/>
            <a:chOff x="172077" y="1221908"/>
            <a:chExt cx="11784557" cy="1015663"/>
          </a:xfrm>
        </p:grpSpPr>
        <p:pic>
          <p:nvPicPr>
            <p:cNvPr id="14" name="Picture 13"/>
            <p:cNvPicPr>
              <a:picLocks noChangeAspect="1"/>
            </p:cNvPicPr>
            <p:nvPr/>
          </p:nvPicPr>
          <p:blipFill rotWithShape="1">
            <a:blip r:embed="rId6">
              <a:clrChange>
                <a:clrFrom>
                  <a:srgbClr val="FFFFFF"/>
                </a:clrFrom>
                <a:clrTo>
                  <a:srgbClr val="FFFFFF">
                    <a:alpha val="0"/>
                  </a:srgbClr>
                </a:clrTo>
              </a:clrChange>
            </a:blip>
            <a:srcRect l="24768" t="22572" r="24155" b="26571"/>
            <a:stretch/>
          </p:blipFill>
          <p:spPr>
            <a:xfrm>
              <a:off x="11317068" y="1386840"/>
              <a:ext cx="639566" cy="685800"/>
            </a:xfrm>
            <a:prstGeom prst="rect">
              <a:avLst/>
            </a:prstGeom>
          </p:spPr>
        </p:pic>
        <p:sp>
          <p:nvSpPr>
            <p:cNvPr id="15" name="Rectangle 14"/>
            <p:cNvSpPr/>
            <p:nvPr/>
          </p:nvSpPr>
          <p:spPr>
            <a:xfrm>
              <a:off x="172077" y="1221908"/>
              <a:ext cx="11242683" cy="1015663"/>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قد سئل "تيم بيرنرز لي" عن لماذا نحن بحاجة لهذه الويب وعندنا (قوقل) التي لم تبقي ولم تذر وتستطيع أن تجيب على جميع أسئلتنا واستفسارتنا بنتائج بحث متقدمة...عندها قال "تيم" صحيح أن قوقل هي أداة رائعة للبشر ولكنها لاتخدم الآلة</a:t>
              </a:r>
            </a:p>
          </p:txBody>
        </p:sp>
      </p:grpSp>
      <p:grpSp>
        <p:nvGrpSpPr>
          <p:cNvPr id="16" name="Group 15"/>
          <p:cNvGrpSpPr/>
          <p:nvPr/>
        </p:nvGrpSpPr>
        <p:grpSpPr>
          <a:xfrm>
            <a:off x="172077" y="4354072"/>
            <a:ext cx="11784557" cy="1015663"/>
            <a:chOff x="172077" y="1221908"/>
            <a:chExt cx="11784557" cy="1015663"/>
          </a:xfrm>
        </p:grpSpPr>
        <p:pic>
          <p:nvPicPr>
            <p:cNvPr id="17" name="Picture 16"/>
            <p:cNvPicPr>
              <a:picLocks noChangeAspect="1"/>
            </p:cNvPicPr>
            <p:nvPr/>
          </p:nvPicPr>
          <p:blipFill rotWithShape="1">
            <a:blip r:embed="rId6">
              <a:clrChange>
                <a:clrFrom>
                  <a:srgbClr val="FFFFFF"/>
                </a:clrFrom>
                <a:clrTo>
                  <a:srgbClr val="FFFFFF">
                    <a:alpha val="0"/>
                  </a:srgbClr>
                </a:clrTo>
              </a:clrChange>
            </a:blip>
            <a:srcRect l="24768" t="22572" r="24155" b="26571"/>
            <a:stretch/>
          </p:blipFill>
          <p:spPr>
            <a:xfrm>
              <a:off x="11317068" y="1386840"/>
              <a:ext cx="639566" cy="685800"/>
            </a:xfrm>
            <a:prstGeom prst="rect">
              <a:avLst/>
            </a:prstGeom>
          </p:spPr>
        </p:pic>
        <p:sp>
          <p:nvSpPr>
            <p:cNvPr id="18" name="Rectangle 17"/>
            <p:cNvSpPr/>
            <p:nvPr/>
          </p:nvSpPr>
          <p:spPr>
            <a:xfrm>
              <a:off x="172077" y="1221908"/>
              <a:ext cx="11242683" cy="1015663"/>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ودعوني أوضح لكم التالي الويب الآن بصورته الحالية مفهومة لنا نحن بني البشر ولكنها بالنسبة للآلات عبارة عن صفحات ممثلة بصفر وواحد لا تعني لها شئ</a:t>
              </a:r>
            </a:p>
          </p:txBody>
        </p:sp>
      </p:grpSp>
      <p:grpSp>
        <p:nvGrpSpPr>
          <p:cNvPr id="19" name="Group 18"/>
          <p:cNvGrpSpPr/>
          <p:nvPr/>
        </p:nvGrpSpPr>
        <p:grpSpPr>
          <a:xfrm>
            <a:off x="172077" y="5333472"/>
            <a:ext cx="11784557" cy="1015663"/>
            <a:chOff x="172077" y="1221908"/>
            <a:chExt cx="11784557" cy="1015663"/>
          </a:xfrm>
        </p:grpSpPr>
        <p:pic>
          <p:nvPicPr>
            <p:cNvPr id="20" name="Picture 19"/>
            <p:cNvPicPr>
              <a:picLocks noChangeAspect="1"/>
            </p:cNvPicPr>
            <p:nvPr/>
          </p:nvPicPr>
          <p:blipFill rotWithShape="1">
            <a:blip r:embed="rId6">
              <a:clrChange>
                <a:clrFrom>
                  <a:srgbClr val="FFFFFF"/>
                </a:clrFrom>
                <a:clrTo>
                  <a:srgbClr val="FFFFFF">
                    <a:alpha val="0"/>
                  </a:srgbClr>
                </a:clrTo>
              </a:clrChange>
            </a:blip>
            <a:srcRect l="24768" t="22572" r="24155" b="26571"/>
            <a:stretch/>
          </p:blipFill>
          <p:spPr>
            <a:xfrm>
              <a:off x="11317068" y="1386840"/>
              <a:ext cx="639566" cy="685800"/>
            </a:xfrm>
            <a:prstGeom prst="rect">
              <a:avLst/>
            </a:prstGeom>
          </p:spPr>
        </p:pic>
        <p:sp>
          <p:nvSpPr>
            <p:cNvPr id="21" name="Rectangle 20"/>
            <p:cNvSpPr/>
            <p:nvPr/>
          </p:nvSpPr>
          <p:spPr>
            <a:xfrm>
              <a:off x="172077" y="1221908"/>
              <a:ext cx="11242683" cy="1015663"/>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إن مانريده من الويب ذات الدلالات اللفظية أن تجعل الآلة أيضا تفهم ماذا تعني محتويات صفحة ما في الويب وماذا تعني الروابط في الصفحة</a:t>
              </a:r>
            </a:p>
          </p:txBody>
        </p:sp>
      </p:grpSp>
    </p:spTree>
    <p:extLst>
      <p:ext uri="{BB962C8B-B14F-4D97-AF65-F5344CB8AC3E}">
        <p14:creationId xmlns:p14="http://schemas.microsoft.com/office/powerpoint/2010/main" val="39604435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arn(inVertical)">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barn(inVertical)">
                                      <p:cBhvr>
                                        <p:cTn id="19" dur="5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barn(inVertical)">
                                      <p:cBhvr>
                                        <p:cTn id="24" dur="500"/>
                                        <p:tgtEl>
                                          <p:spTgt spid="13"/>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barn(inVertical)">
                                      <p:cBhvr>
                                        <p:cTn id="29" dur="500"/>
                                        <p:tgtEl>
                                          <p:spTgt spid="16"/>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nodeType="click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barn(inVertical)">
                                      <p:cBhvr>
                                        <p:cTn id="3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67</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مكونات الذكاء الاصطناعي وفروعه</a:t>
            </a:r>
          </a:p>
        </p:txBody>
      </p:sp>
      <p:grpSp>
        <p:nvGrpSpPr>
          <p:cNvPr id="9" name="Group 8"/>
          <p:cNvGrpSpPr/>
          <p:nvPr/>
        </p:nvGrpSpPr>
        <p:grpSpPr>
          <a:xfrm>
            <a:off x="263517" y="1554480"/>
            <a:ext cx="11693117" cy="685800"/>
            <a:chOff x="263517" y="1386840"/>
            <a:chExt cx="11693117" cy="685800"/>
          </a:xfrm>
        </p:grpSpPr>
        <p:pic>
          <p:nvPicPr>
            <p:cNvPr id="2" name="Picture 1"/>
            <p:cNvPicPr>
              <a:picLocks noChangeAspect="1"/>
            </p:cNvPicPr>
            <p:nvPr/>
          </p:nvPicPr>
          <p:blipFill rotWithShape="1">
            <a:blip r:embed="rId5">
              <a:clrChange>
                <a:clrFrom>
                  <a:srgbClr val="FFFFFF"/>
                </a:clrFrom>
                <a:clrTo>
                  <a:srgbClr val="FFFFFF">
                    <a:alpha val="0"/>
                  </a:srgbClr>
                </a:clrTo>
              </a:clrChange>
            </a:blip>
            <a:srcRect l="24768" t="22572" r="24155" b="26571"/>
            <a:stretch/>
          </p:blipFill>
          <p:spPr>
            <a:xfrm>
              <a:off x="11317068" y="1386840"/>
              <a:ext cx="639566" cy="685800"/>
            </a:xfrm>
            <a:prstGeom prst="rect">
              <a:avLst/>
            </a:prstGeom>
          </p:spPr>
        </p:pic>
        <p:sp>
          <p:nvSpPr>
            <p:cNvPr id="8" name="Rectangle 7"/>
            <p:cNvSpPr/>
            <p:nvPr/>
          </p:nvSpPr>
          <p:spPr>
            <a:xfrm>
              <a:off x="263517" y="1436176"/>
              <a:ext cx="11053551" cy="553998"/>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إذا قمنا بذلك يمكن لبرامج المستقبل أن تعطي نتائج ذكية وأن تخدم احتياجاتنا مدعمة بنوع من الذكاء الاصطناعي</a:t>
              </a:r>
            </a:p>
          </p:txBody>
        </p:sp>
      </p:grpSp>
      <p:grpSp>
        <p:nvGrpSpPr>
          <p:cNvPr id="10" name="Group 9"/>
          <p:cNvGrpSpPr/>
          <p:nvPr/>
        </p:nvGrpSpPr>
        <p:grpSpPr>
          <a:xfrm>
            <a:off x="263517" y="2322745"/>
            <a:ext cx="11693117" cy="1015663"/>
            <a:chOff x="263517" y="1221908"/>
            <a:chExt cx="11693117" cy="1015663"/>
          </a:xfrm>
        </p:grpSpPr>
        <p:pic>
          <p:nvPicPr>
            <p:cNvPr id="11" name="Picture 10"/>
            <p:cNvPicPr>
              <a:picLocks noChangeAspect="1"/>
            </p:cNvPicPr>
            <p:nvPr/>
          </p:nvPicPr>
          <p:blipFill rotWithShape="1">
            <a:blip r:embed="rId5">
              <a:clrChange>
                <a:clrFrom>
                  <a:srgbClr val="FFFFFF"/>
                </a:clrFrom>
                <a:clrTo>
                  <a:srgbClr val="FFFFFF">
                    <a:alpha val="0"/>
                  </a:srgbClr>
                </a:clrTo>
              </a:clrChange>
            </a:blip>
            <a:srcRect l="24768" t="22572" r="24155" b="26571"/>
            <a:stretch/>
          </p:blipFill>
          <p:spPr>
            <a:xfrm>
              <a:off x="11317068" y="1386840"/>
              <a:ext cx="639566" cy="685800"/>
            </a:xfrm>
            <a:prstGeom prst="rect">
              <a:avLst/>
            </a:prstGeom>
          </p:spPr>
        </p:pic>
        <p:sp>
          <p:nvSpPr>
            <p:cNvPr id="12" name="Rectangle 11"/>
            <p:cNvSpPr/>
            <p:nvPr/>
          </p:nvSpPr>
          <p:spPr>
            <a:xfrm>
              <a:off x="263517" y="1221908"/>
              <a:ext cx="11053551" cy="1015663"/>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ويمكن تحقيق هذه الويب عن طريق خلق خرائط المفاهيم او مايتسمى بالوجوديات </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Ontology </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نسبة لعلم الفلسفة، وهذه الخرائط عبارة عن تمثيل للمفاهيم الموجودة في مجال معين وعلاقتها هاتين اللغتين ولغات أخرى مبنية بعضها ببعض</a:t>
              </a:r>
            </a:p>
          </p:txBody>
        </p:sp>
      </p:grpSp>
      <p:grpSp>
        <p:nvGrpSpPr>
          <p:cNvPr id="13" name="Group 12"/>
          <p:cNvGrpSpPr/>
          <p:nvPr/>
        </p:nvGrpSpPr>
        <p:grpSpPr>
          <a:xfrm>
            <a:off x="172077" y="3320277"/>
            <a:ext cx="11784557" cy="1015663"/>
            <a:chOff x="172077" y="1221908"/>
            <a:chExt cx="11784557" cy="1015663"/>
          </a:xfrm>
        </p:grpSpPr>
        <p:pic>
          <p:nvPicPr>
            <p:cNvPr id="14" name="Picture 13"/>
            <p:cNvPicPr>
              <a:picLocks noChangeAspect="1"/>
            </p:cNvPicPr>
            <p:nvPr/>
          </p:nvPicPr>
          <p:blipFill rotWithShape="1">
            <a:blip r:embed="rId5">
              <a:clrChange>
                <a:clrFrom>
                  <a:srgbClr val="FFFFFF"/>
                </a:clrFrom>
                <a:clrTo>
                  <a:srgbClr val="FFFFFF">
                    <a:alpha val="0"/>
                  </a:srgbClr>
                </a:clrTo>
              </a:clrChange>
            </a:blip>
            <a:srcRect l="24768" t="22572" r="24155" b="26571"/>
            <a:stretch/>
          </p:blipFill>
          <p:spPr>
            <a:xfrm>
              <a:off x="11317068" y="1386840"/>
              <a:ext cx="639566" cy="685800"/>
            </a:xfrm>
            <a:prstGeom prst="rect">
              <a:avLst/>
            </a:prstGeom>
          </p:spPr>
        </p:pic>
        <p:sp>
          <p:nvSpPr>
            <p:cNvPr id="15" name="Rectangle 14"/>
            <p:cNvSpPr/>
            <p:nvPr/>
          </p:nvSpPr>
          <p:spPr>
            <a:xfrm>
              <a:off x="172077" y="1221908"/>
              <a:ext cx="11242683" cy="1015663"/>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ويتم تمثيل هذه الخرائط بلغة </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RDF </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أو اللغة الأحدث منها </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OWL </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وعن طريق عليها يمكن للآلة باستخدام محركات الاستدلال أن تعطي نتائج منطقية تماما كما يفكر البشر</a:t>
              </a:r>
            </a:p>
          </p:txBody>
        </p:sp>
      </p:grpSp>
      <p:grpSp>
        <p:nvGrpSpPr>
          <p:cNvPr id="16" name="Group 15"/>
          <p:cNvGrpSpPr/>
          <p:nvPr/>
        </p:nvGrpSpPr>
        <p:grpSpPr>
          <a:xfrm>
            <a:off x="172077" y="4354072"/>
            <a:ext cx="11784557" cy="1477328"/>
            <a:chOff x="172077" y="1221908"/>
            <a:chExt cx="11784557" cy="1477328"/>
          </a:xfrm>
        </p:grpSpPr>
        <p:pic>
          <p:nvPicPr>
            <p:cNvPr id="17" name="Picture 16"/>
            <p:cNvPicPr>
              <a:picLocks noChangeAspect="1"/>
            </p:cNvPicPr>
            <p:nvPr/>
          </p:nvPicPr>
          <p:blipFill rotWithShape="1">
            <a:blip r:embed="rId5">
              <a:clrChange>
                <a:clrFrom>
                  <a:srgbClr val="FFFFFF"/>
                </a:clrFrom>
                <a:clrTo>
                  <a:srgbClr val="FFFFFF">
                    <a:alpha val="0"/>
                  </a:srgbClr>
                </a:clrTo>
              </a:clrChange>
            </a:blip>
            <a:srcRect l="24768" t="22572" r="24155" b="26571"/>
            <a:stretch/>
          </p:blipFill>
          <p:spPr>
            <a:xfrm>
              <a:off x="11317068" y="1386840"/>
              <a:ext cx="639566" cy="685800"/>
            </a:xfrm>
            <a:prstGeom prst="rect">
              <a:avLst/>
            </a:prstGeom>
          </p:spPr>
        </p:pic>
        <p:sp>
          <p:nvSpPr>
            <p:cNvPr id="18" name="Rectangle 17"/>
            <p:cNvSpPr/>
            <p:nvPr/>
          </p:nvSpPr>
          <p:spPr>
            <a:xfrm>
              <a:off x="172077" y="1221908"/>
              <a:ext cx="11242683" cy="1477328"/>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فلو ربطنا كل صفحة بالانترنت بخريطة مفاهيم توضح ماهي المفاهيم التي تتناولها الصفحة فيمكننا أن نطلب من محركات بحث المستقبل أن تبحث لنا عن مفهوم معين وتحضر لنا نتائج لصفحات قد لا تكون ذكر فيها هذا المفهوم ولكن لأن خريطتها تقول أنها من هذا النوع فالآلة عرفت الآن أن الصفحة (س) تتحدث عن مفهوم معين</a:t>
              </a:r>
            </a:p>
          </p:txBody>
        </p:sp>
      </p:grpSp>
    </p:spTree>
    <p:extLst>
      <p:ext uri="{BB962C8B-B14F-4D97-AF65-F5344CB8AC3E}">
        <p14:creationId xmlns:p14="http://schemas.microsoft.com/office/powerpoint/2010/main" val="6521744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arn(inVertic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arn(inVertical)">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barn(inVertical)">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68</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مكونات الذكاء الاصطناعي وفروعه</a:t>
            </a:r>
          </a:p>
        </p:txBody>
      </p:sp>
      <p:grpSp>
        <p:nvGrpSpPr>
          <p:cNvPr id="5" name="Group 4"/>
          <p:cNvGrpSpPr/>
          <p:nvPr/>
        </p:nvGrpSpPr>
        <p:grpSpPr>
          <a:xfrm>
            <a:off x="2346960" y="304801"/>
            <a:ext cx="3459480" cy="746760"/>
            <a:chOff x="0" y="0"/>
            <a:chExt cx="3262342" cy="980456"/>
          </a:xfrm>
        </p:grpSpPr>
        <p:pic>
          <p:nvPicPr>
            <p:cNvPr id="6" name="Picture 5"/>
            <p:cNvPicPr>
              <a:picLocks noChangeAspect="1"/>
            </p:cNvPicPr>
            <p:nvPr/>
          </p:nvPicPr>
          <p:blipFill rotWithShape="1">
            <a:blip r:embed="rId5"/>
            <a:srcRect l="29688"/>
            <a:stretch/>
          </p:blipFill>
          <p:spPr>
            <a:xfrm flipH="1">
              <a:off x="0" y="0"/>
              <a:ext cx="3222669" cy="980456"/>
            </a:xfrm>
            <a:prstGeom prst="rect">
              <a:avLst/>
            </a:prstGeom>
          </p:spPr>
        </p:pic>
        <p:sp>
          <p:nvSpPr>
            <p:cNvPr id="7" name="Rectangle 6"/>
            <p:cNvSpPr/>
            <p:nvPr/>
          </p:nvSpPr>
          <p:spPr>
            <a:xfrm>
              <a:off x="139471" y="130994"/>
              <a:ext cx="2401507" cy="807720"/>
            </a:xfrm>
            <a:prstGeom prst="rect">
              <a:avLst/>
            </a:prstGeom>
          </p:spPr>
          <p:txBody>
            <a:bodyPr wrap="square">
              <a:noAutofit/>
            </a:bodyPr>
            <a:lstStyle/>
            <a:p>
              <a:pPr algn="ctr">
                <a:lnSpc>
                  <a:spcPct val="107000"/>
                </a:lnSpc>
              </a:pPr>
              <a:r>
                <a:rPr lang="ar-EG" sz="2400" b="1" dirty="0">
                  <a:solidFill>
                    <a:srgbClr val="FFFFFF"/>
                  </a:solidFill>
                  <a:latin typeface="Sakkal Majalla" panose="02000000000000000000" pitchFamily="2" charset="-78"/>
                  <a:ea typeface="Calibri" panose="020F0502020204030204" pitchFamily="34" charset="0"/>
                  <a:cs typeface="Sakkal Majalla" panose="02000000000000000000" pitchFamily="2" charset="-78"/>
                </a:rPr>
                <a:t>فروع الذكاء الاصطناعي</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8" name="Rectangle 7"/>
            <p:cNvSpPr/>
            <p:nvPr/>
          </p:nvSpPr>
          <p:spPr>
            <a:xfrm>
              <a:off x="2581161" y="187208"/>
              <a:ext cx="681181" cy="656720"/>
            </a:xfrm>
            <a:prstGeom prst="rect">
              <a:avLst/>
            </a:prstGeom>
          </p:spPr>
          <p:txBody>
            <a:bodyPr wrap="square">
              <a:noAutofit/>
            </a:bodyPr>
            <a:lstStyle/>
            <a:p>
              <a:pPr algn="ctr">
                <a:lnSpc>
                  <a:spcPct val="107000"/>
                </a:lnSpc>
              </a:pPr>
              <a:r>
                <a:rPr lang="ar-EG" sz="24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ثانياً</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2" name="Rectangle 1"/>
          <p:cNvSpPr/>
          <p:nvPr/>
        </p:nvSpPr>
        <p:spPr>
          <a:xfrm>
            <a:off x="2254826" y="1262233"/>
            <a:ext cx="7103228" cy="461665"/>
          </a:xfrm>
          <a:prstGeom prst="rect">
            <a:avLst/>
          </a:prstGeom>
        </p:spPr>
        <p:txBody>
          <a:bodyPr wrap="none">
            <a:spAutoFit/>
          </a:bodyPr>
          <a:lstStyle/>
          <a:p>
            <a:r>
              <a:rPr lang="ar-EG" sz="2400" b="1" dirty="0">
                <a:solidFill>
                  <a:srgbClr val="C00000"/>
                </a:solidFill>
                <a:latin typeface="Sakkal Majalla" panose="02000000000000000000" pitchFamily="2" charset="-78"/>
                <a:cs typeface="Sakkal Majalla" panose="02000000000000000000" pitchFamily="2" charset="-78"/>
              </a:rPr>
              <a:t>لا يوجد تقسيم واضح بين فروع الذكاء الإصطناعي ومباديء الذكاء الإصطناعي</a:t>
            </a:r>
          </a:p>
        </p:txBody>
      </p:sp>
      <p:sp>
        <p:nvSpPr>
          <p:cNvPr id="9" name="Rectangle 5"/>
          <p:cNvSpPr>
            <a:spLocks noChangeArrowheads="1"/>
          </p:cNvSpPr>
          <p:nvPr/>
        </p:nvSpPr>
        <p:spPr bwMode="auto">
          <a:xfrm>
            <a:off x="6403387" y="4342613"/>
            <a:ext cx="1273" cy="127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Sakkal Majalla" panose="02000000000000000000" pitchFamily="2" charset="-78"/>
              <a:cs typeface="Sakkal Majalla" panose="02000000000000000000" pitchFamily="2" charset="-78"/>
            </a:endParaRPr>
          </a:p>
        </p:txBody>
      </p:sp>
      <p:sp>
        <p:nvSpPr>
          <p:cNvPr id="10" name="Rectangle 7"/>
          <p:cNvSpPr>
            <a:spLocks noChangeArrowheads="1"/>
          </p:cNvSpPr>
          <p:nvPr/>
        </p:nvSpPr>
        <p:spPr bwMode="auto">
          <a:xfrm>
            <a:off x="6403387" y="4342613"/>
            <a:ext cx="1273" cy="127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Sakkal Majalla" panose="02000000000000000000" pitchFamily="2" charset="-78"/>
              <a:cs typeface="Sakkal Majalla" panose="02000000000000000000" pitchFamily="2" charset="-78"/>
            </a:endParaRPr>
          </a:p>
        </p:txBody>
      </p:sp>
      <p:sp>
        <p:nvSpPr>
          <p:cNvPr id="11" name="Rectangle 8"/>
          <p:cNvSpPr>
            <a:spLocks noChangeArrowheads="1"/>
          </p:cNvSpPr>
          <p:nvPr/>
        </p:nvSpPr>
        <p:spPr bwMode="auto">
          <a:xfrm>
            <a:off x="6403387" y="4342613"/>
            <a:ext cx="1273" cy="127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Sakkal Majalla" panose="02000000000000000000" pitchFamily="2" charset="-78"/>
              <a:cs typeface="Sakkal Majalla" panose="02000000000000000000" pitchFamily="2" charset="-78"/>
            </a:endParaRPr>
          </a:p>
        </p:txBody>
      </p:sp>
      <p:sp>
        <p:nvSpPr>
          <p:cNvPr id="12" name="Rectangle 9"/>
          <p:cNvSpPr>
            <a:spLocks noChangeArrowheads="1"/>
          </p:cNvSpPr>
          <p:nvPr/>
        </p:nvSpPr>
        <p:spPr bwMode="auto">
          <a:xfrm>
            <a:off x="6403387" y="4342613"/>
            <a:ext cx="1273" cy="127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Sakkal Majalla" panose="02000000000000000000" pitchFamily="2" charset="-78"/>
              <a:cs typeface="Sakkal Majalla" panose="02000000000000000000" pitchFamily="2" charset="-78"/>
            </a:endParaRPr>
          </a:p>
        </p:txBody>
      </p:sp>
      <p:sp>
        <p:nvSpPr>
          <p:cNvPr id="13" name="Rectangle 11"/>
          <p:cNvSpPr>
            <a:spLocks noChangeArrowheads="1"/>
          </p:cNvSpPr>
          <p:nvPr/>
        </p:nvSpPr>
        <p:spPr bwMode="auto">
          <a:xfrm>
            <a:off x="6403387" y="4342613"/>
            <a:ext cx="1273" cy="127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Sakkal Majalla" panose="02000000000000000000" pitchFamily="2" charset="-78"/>
              <a:cs typeface="Sakkal Majalla" panose="02000000000000000000" pitchFamily="2" charset="-78"/>
            </a:endParaRPr>
          </a:p>
        </p:txBody>
      </p:sp>
      <p:sp>
        <p:nvSpPr>
          <p:cNvPr id="14" name="Rectangle 12"/>
          <p:cNvSpPr>
            <a:spLocks noChangeArrowheads="1"/>
          </p:cNvSpPr>
          <p:nvPr/>
        </p:nvSpPr>
        <p:spPr bwMode="auto">
          <a:xfrm>
            <a:off x="6403387" y="4342613"/>
            <a:ext cx="1273" cy="127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Sakkal Majalla" panose="02000000000000000000" pitchFamily="2" charset="-78"/>
              <a:cs typeface="Sakkal Majalla" panose="02000000000000000000" pitchFamily="2" charset="-78"/>
            </a:endParaRPr>
          </a:p>
        </p:txBody>
      </p:sp>
      <p:sp>
        <p:nvSpPr>
          <p:cNvPr id="15" name="Rectangle 13"/>
          <p:cNvSpPr>
            <a:spLocks noChangeArrowheads="1"/>
          </p:cNvSpPr>
          <p:nvPr/>
        </p:nvSpPr>
        <p:spPr bwMode="auto">
          <a:xfrm>
            <a:off x="6403387" y="4342613"/>
            <a:ext cx="1273" cy="127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Sakkal Majalla" panose="02000000000000000000" pitchFamily="2" charset="-78"/>
              <a:cs typeface="Sakkal Majalla" panose="02000000000000000000" pitchFamily="2" charset="-78"/>
            </a:endParaRPr>
          </a:p>
        </p:txBody>
      </p:sp>
      <p:sp>
        <p:nvSpPr>
          <p:cNvPr id="16" name="Rectangle 14"/>
          <p:cNvSpPr>
            <a:spLocks noChangeArrowheads="1"/>
          </p:cNvSpPr>
          <p:nvPr/>
        </p:nvSpPr>
        <p:spPr bwMode="auto">
          <a:xfrm>
            <a:off x="6403387" y="4342613"/>
            <a:ext cx="1273" cy="127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Sakkal Majalla" panose="02000000000000000000" pitchFamily="2" charset="-78"/>
              <a:cs typeface="Sakkal Majalla" panose="02000000000000000000" pitchFamily="2" charset="-78"/>
            </a:endParaRPr>
          </a:p>
        </p:txBody>
      </p:sp>
      <p:sp>
        <p:nvSpPr>
          <p:cNvPr id="17" name="Rectangle 15"/>
          <p:cNvSpPr>
            <a:spLocks noChangeArrowheads="1"/>
          </p:cNvSpPr>
          <p:nvPr/>
        </p:nvSpPr>
        <p:spPr bwMode="auto">
          <a:xfrm>
            <a:off x="6403387" y="4342613"/>
            <a:ext cx="1273" cy="127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Sakkal Majalla" panose="02000000000000000000" pitchFamily="2" charset="-78"/>
              <a:cs typeface="Sakkal Majalla" panose="02000000000000000000" pitchFamily="2" charset="-78"/>
            </a:endParaRPr>
          </a:p>
        </p:txBody>
      </p:sp>
      <p:grpSp>
        <p:nvGrpSpPr>
          <p:cNvPr id="18" name="Group 17"/>
          <p:cNvGrpSpPr/>
          <p:nvPr/>
        </p:nvGrpSpPr>
        <p:grpSpPr>
          <a:xfrm>
            <a:off x="6450473" y="1948900"/>
            <a:ext cx="4505862" cy="1659425"/>
            <a:chOff x="6141499" y="1709817"/>
            <a:chExt cx="4505862" cy="1659425"/>
          </a:xfrm>
        </p:grpSpPr>
        <p:sp>
          <p:nvSpPr>
            <p:cNvPr id="19" name="Freeform 22"/>
            <p:cNvSpPr>
              <a:spLocks/>
            </p:cNvSpPr>
            <p:nvPr/>
          </p:nvSpPr>
          <p:spPr bwMode="auto">
            <a:xfrm>
              <a:off x="6141499" y="2159000"/>
              <a:ext cx="860277" cy="1210242"/>
            </a:xfrm>
            <a:custGeom>
              <a:avLst/>
              <a:gdLst>
                <a:gd name="T0" fmla="*/ 486 w 504"/>
                <a:gd name="T1" fmla="*/ 193 h 709"/>
                <a:gd name="T2" fmla="*/ 432 w 504"/>
                <a:gd name="T3" fmla="*/ 287 h 709"/>
                <a:gd name="T4" fmla="*/ 425 w 504"/>
                <a:gd name="T5" fmla="*/ 300 h 709"/>
                <a:gd name="T6" fmla="*/ 318 w 504"/>
                <a:gd name="T7" fmla="*/ 484 h 709"/>
                <a:gd name="T8" fmla="*/ 312 w 504"/>
                <a:gd name="T9" fmla="*/ 495 h 709"/>
                <a:gd name="T10" fmla="*/ 306 w 504"/>
                <a:gd name="T11" fmla="*/ 505 h 709"/>
                <a:gd name="T12" fmla="*/ 228 w 504"/>
                <a:gd name="T13" fmla="*/ 640 h 709"/>
                <a:gd name="T14" fmla="*/ 92 w 504"/>
                <a:gd name="T15" fmla="*/ 695 h 709"/>
                <a:gd name="T16" fmla="*/ 90 w 504"/>
                <a:gd name="T17" fmla="*/ 694 h 709"/>
                <a:gd name="T18" fmla="*/ 0 w 504"/>
                <a:gd name="T19" fmla="*/ 579 h 709"/>
                <a:gd name="T20" fmla="*/ 0 w 504"/>
                <a:gd name="T21" fmla="*/ 63 h 709"/>
                <a:gd name="T22" fmla="*/ 65 w 504"/>
                <a:gd name="T23" fmla="*/ 3 h 709"/>
                <a:gd name="T24" fmla="*/ 460 w 504"/>
                <a:gd name="T25" fmla="*/ 109 h 709"/>
                <a:gd name="T26" fmla="*/ 486 w 504"/>
                <a:gd name="T27" fmla="*/ 193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4" h="709">
                  <a:moveTo>
                    <a:pt x="486" y="193"/>
                  </a:moveTo>
                  <a:cubicBezTo>
                    <a:pt x="432" y="287"/>
                    <a:pt x="432" y="287"/>
                    <a:pt x="432" y="287"/>
                  </a:cubicBezTo>
                  <a:cubicBezTo>
                    <a:pt x="425" y="300"/>
                    <a:pt x="425" y="300"/>
                    <a:pt x="425" y="300"/>
                  </a:cubicBezTo>
                  <a:cubicBezTo>
                    <a:pt x="318" y="484"/>
                    <a:pt x="318" y="484"/>
                    <a:pt x="318" y="484"/>
                  </a:cubicBezTo>
                  <a:cubicBezTo>
                    <a:pt x="312" y="495"/>
                    <a:pt x="312" y="495"/>
                    <a:pt x="312" y="495"/>
                  </a:cubicBezTo>
                  <a:cubicBezTo>
                    <a:pt x="306" y="505"/>
                    <a:pt x="306" y="505"/>
                    <a:pt x="306" y="505"/>
                  </a:cubicBezTo>
                  <a:cubicBezTo>
                    <a:pt x="228" y="640"/>
                    <a:pt x="228" y="640"/>
                    <a:pt x="228" y="640"/>
                  </a:cubicBezTo>
                  <a:cubicBezTo>
                    <a:pt x="201" y="687"/>
                    <a:pt x="145" y="709"/>
                    <a:pt x="92" y="695"/>
                  </a:cubicBezTo>
                  <a:cubicBezTo>
                    <a:pt x="91" y="695"/>
                    <a:pt x="90" y="695"/>
                    <a:pt x="90" y="694"/>
                  </a:cubicBezTo>
                  <a:cubicBezTo>
                    <a:pt x="37" y="680"/>
                    <a:pt x="0" y="633"/>
                    <a:pt x="0" y="579"/>
                  </a:cubicBezTo>
                  <a:cubicBezTo>
                    <a:pt x="0" y="63"/>
                    <a:pt x="0" y="63"/>
                    <a:pt x="0" y="63"/>
                  </a:cubicBezTo>
                  <a:cubicBezTo>
                    <a:pt x="0" y="28"/>
                    <a:pt x="30" y="0"/>
                    <a:pt x="65" y="3"/>
                  </a:cubicBezTo>
                  <a:cubicBezTo>
                    <a:pt x="202" y="14"/>
                    <a:pt x="336" y="50"/>
                    <a:pt x="460" y="109"/>
                  </a:cubicBezTo>
                  <a:cubicBezTo>
                    <a:pt x="492" y="124"/>
                    <a:pt x="504" y="163"/>
                    <a:pt x="486" y="193"/>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latin typeface="Sakkal Majalla" panose="02000000000000000000" pitchFamily="2" charset="-78"/>
                <a:cs typeface="Sakkal Majalla" panose="02000000000000000000" pitchFamily="2" charset="-78"/>
              </a:endParaRPr>
            </a:p>
          </p:txBody>
        </p:sp>
        <p:sp>
          <p:nvSpPr>
            <p:cNvPr id="20" name="Inhaltsplatzhalter 4"/>
            <p:cNvSpPr txBox="1">
              <a:spLocks/>
            </p:cNvSpPr>
            <p:nvPr/>
          </p:nvSpPr>
          <p:spPr>
            <a:xfrm>
              <a:off x="7567946" y="1709817"/>
              <a:ext cx="3079415" cy="369332"/>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rtl="1">
                <a:lnSpc>
                  <a:spcPct val="100000"/>
                </a:lnSpc>
                <a:spcAft>
                  <a:spcPts val="1200"/>
                </a:spcAft>
                <a:buNone/>
              </a:pPr>
              <a:r>
                <a:rPr lang="ar-EG" sz="2400" b="1" dirty="0">
                  <a:solidFill>
                    <a:schemeClr val="accent2"/>
                  </a:solidFill>
                  <a:latin typeface="Sakkal Majalla" panose="02000000000000000000" pitchFamily="2" charset="-78"/>
                  <a:cs typeface="Sakkal Majalla" panose="02000000000000000000" pitchFamily="2" charset="-78"/>
                </a:rPr>
                <a:t>منطق الذكاء الاصطناعي </a:t>
              </a:r>
              <a:endParaRPr lang="en-US" sz="2400" dirty="0">
                <a:solidFill>
                  <a:schemeClr val="bg1">
                    <a:lumMod val="65000"/>
                  </a:schemeClr>
                </a:solidFill>
                <a:latin typeface="Sakkal Majalla" panose="02000000000000000000" pitchFamily="2" charset="-78"/>
                <a:cs typeface="Sakkal Majalla" panose="02000000000000000000" pitchFamily="2" charset="-78"/>
              </a:endParaRPr>
            </a:p>
          </p:txBody>
        </p:sp>
        <p:cxnSp>
          <p:nvCxnSpPr>
            <p:cNvPr id="21" name="Elbow Connector 20"/>
            <p:cNvCxnSpPr/>
            <p:nvPr/>
          </p:nvCxnSpPr>
          <p:spPr>
            <a:xfrm rot="10800000" flipH="1">
              <a:off x="6674171" y="1939849"/>
              <a:ext cx="893775" cy="276999"/>
            </a:xfrm>
            <a:prstGeom prst="bentConnector3">
              <a:avLst>
                <a:gd name="adj1" fmla="val -1154"/>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2" name="Oval 21"/>
            <p:cNvSpPr/>
            <p:nvPr/>
          </p:nvSpPr>
          <p:spPr>
            <a:xfrm>
              <a:off x="6244856" y="2508226"/>
              <a:ext cx="408215" cy="4241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EG" sz="2400" b="1" dirty="0">
                  <a:solidFill>
                    <a:srgbClr val="E03A33"/>
                  </a:solidFill>
                  <a:latin typeface="Sakkal Majalla" panose="02000000000000000000" pitchFamily="2" charset="-78"/>
                  <a:cs typeface="Sakkal Majalla" panose="02000000000000000000" pitchFamily="2" charset="-78"/>
                </a:rPr>
                <a:t>1</a:t>
              </a:r>
            </a:p>
          </p:txBody>
        </p:sp>
      </p:grpSp>
      <p:grpSp>
        <p:nvGrpSpPr>
          <p:cNvPr id="23" name="Group 22"/>
          <p:cNvGrpSpPr/>
          <p:nvPr/>
        </p:nvGrpSpPr>
        <p:grpSpPr>
          <a:xfrm>
            <a:off x="6876794" y="2708597"/>
            <a:ext cx="2188410" cy="1160610"/>
            <a:chOff x="6567820" y="2469514"/>
            <a:chExt cx="2188410" cy="1160610"/>
          </a:xfrm>
        </p:grpSpPr>
        <p:sp>
          <p:nvSpPr>
            <p:cNvPr id="24" name="Freeform 6"/>
            <p:cNvSpPr>
              <a:spLocks/>
            </p:cNvSpPr>
            <p:nvPr/>
          </p:nvSpPr>
          <p:spPr bwMode="auto">
            <a:xfrm>
              <a:off x="6567820" y="2469514"/>
              <a:ext cx="1160610" cy="1160610"/>
            </a:xfrm>
            <a:custGeom>
              <a:avLst/>
              <a:gdLst>
                <a:gd name="T0" fmla="*/ 641 w 680"/>
                <a:gd name="T1" fmla="*/ 395 h 680"/>
                <a:gd name="T2" fmla="*/ 641 w 680"/>
                <a:gd name="T3" fmla="*/ 395 h 680"/>
                <a:gd name="T4" fmla="*/ 631 w 680"/>
                <a:gd name="T5" fmla="*/ 400 h 680"/>
                <a:gd name="T6" fmla="*/ 392 w 680"/>
                <a:gd name="T7" fmla="*/ 539 h 680"/>
                <a:gd name="T8" fmla="*/ 382 w 680"/>
                <a:gd name="T9" fmla="*/ 544 h 680"/>
                <a:gd name="T10" fmla="*/ 194 w 680"/>
                <a:gd name="T11" fmla="*/ 653 h 680"/>
                <a:gd name="T12" fmla="*/ 48 w 680"/>
                <a:gd name="T13" fmla="*/ 633 h 680"/>
                <a:gd name="T14" fmla="*/ 47 w 680"/>
                <a:gd name="T15" fmla="*/ 631 h 680"/>
                <a:gd name="T16" fmla="*/ 27 w 680"/>
                <a:gd name="T17" fmla="*/ 486 h 680"/>
                <a:gd name="T18" fmla="*/ 285 w 680"/>
                <a:gd name="T19" fmla="*/ 39 h 680"/>
                <a:gd name="T20" fmla="*/ 371 w 680"/>
                <a:gd name="T21" fmla="*/ 20 h 680"/>
                <a:gd name="T22" fmla="*/ 660 w 680"/>
                <a:gd name="T23" fmla="*/ 309 h 680"/>
                <a:gd name="T24" fmla="*/ 641 w 680"/>
                <a:gd name="T25" fmla="*/ 395 h 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0" h="680">
                  <a:moveTo>
                    <a:pt x="641" y="395"/>
                  </a:moveTo>
                  <a:cubicBezTo>
                    <a:pt x="641" y="395"/>
                    <a:pt x="641" y="395"/>
                    <a:pt x="641" y="395"/>
                  </a:cubicBezTo>
                  <a:cubicBezTo>
                    <a:pt x="631" y="400"/>
                    <a:pt x="631" y="400"/>
                    <a:pt x="631" y="400"/>
                  </a:cubicBezTo>
                  <a:cubicBezTo>
                    <a:pt x="392" y="539"/>
                    <a:pt x="392" y="539"/>
                    <a:pt x="392" y="539"/>
                  </a:cubicBezTo>
                  <a:cubicBezTo>
                    <a:pt x="382" y="544"/>
                    <a:pt x="382" y="544"/>
                    <a:pt x="382" y="544"/>
                  </a:cubicBezTo>
                  <a:cubicBezTo>
                    <a:pt x="194" y="653"/>
                    <a:pt x="194" y="653"/>
                    <a:pt x="194" y="653"/>
                  </a:cubicBezTo>
                  <a:cubicBezTo>
                    <a:pt x="147" y="680"/>
                    <a:pt x="87" y="672"/>
                    <a:pt x="48" y="633"/>
                  </a:cubicBezTo>
                  <a:cubicBezTo>
                    <a:pt x="48" y="632"/>
                    <a:pt x="48" y="632"/>
                    <a:pt x="47" y="631"/>
                  </a:cubicBezTo>
                  <a:cubicBezTo>
                    <a:pt x="8" y="593"/>
                    <a:pt x="0" y="533"/>
                    <a:pt x="27" y="486"/>
                  </a:cubicBezTo>
                  <a:cubicBezTo>
                    <a:pt x="285" y="39"/>
                    <a:pt x="285" y="39"/>
                    <a:pt x="285" y="39"/>
                  </a:cubicBezTo>
                  <a:cubicBezTo>
                    <a:pt x="302" y="9"/>
                    <a:pt x="342" y="0"/>
                    <a:pt x="371" y="20"/>
                  </a:cubicBezTo>
                  <a:cubicBezTo>
                    <a:pt x="484" y="98"/>
                    <a:pt x="582" y="196"/>
                    <a:pt x="660" y="309"/>
                  </a:cubicBezTo>
                  <a:cubicBezTo>
                    <a:pt x="680" y="338"/>
                    <a:pt x="671" y="377"/>
                    <a:pt x="641" y="395"/>
                  </a:cubicBezTo>
                  <a:close/>
                </a:path>
              </a:pathLst>
            </a:custGeom>
            <a:solidFill>
              <a:srgbClr val="800080"/>
            </a:solidFill>
            <a:ln>
              <a:noFill/>
            </a:ln>
          </p:spPr>
          <p:txBody>
            <a:bodyPr vert="horz" wrap="square" lIns="91440" tIns="45720" rIns="91440" bIns="45720" numCol="1" anchor="t" anchorCtr="0" compatLnSpc="1">
              <a:prstTxWarp prst="textNoShape">
                <a:avLst/>
              </a:prstTxWarp>
            </a:bodyPr>
            <a:lstStyle/>
            <a:p>
              <a:endParaRPr lang="en-US">
                <a:latin typeface="Sakkal Majalla" panose="02000000000000000000" pitchFamily="2" charset="-78"/>
                <a:cs typeface="Sakkal Majalla" panose="02000000000000000000" pitchFamily="2" charset="-78"/>
              </a:endParaRPr>
            </a:p>
          </p:txBody>
        </p:sp>
        <p:sp>
          <p:nvSpPr>
            <p:cNvPr id="25" name="Inhaltsplatzhalter 4"/>
            <p:cNvSpPr txBox="1">
              <a:spLocks/>
            </p:cNvSpPr>
            <p:nvPr/>
          </p:nvSpPr>
          <p:spPr>
            <a:xfrm>
              <a:off x="7523541" y="2572190"/>
              <a:ext cx="1232689" cy="369332"/>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ar-EG" sz="2400" b="1" dirty="0">
                  <a:solidFill>
                    <a:srgbClr val="800080"/>
                  </a:solidFill>
                  <a:latin typeface="Sakkal Majalla" panose="02000000000000000000" pitchFamily="2" charset="-78"/>
                  <a:cs typeface="Sakkal Majalla" panose="02000000000000000000" pitchFamily="2" charset="-78"/>
                </a:rPr>
                <a:t>البحث </a:t>
              </a:r>
              <a:endParaRPr lang="en-US" sz="2400" dirty="0">
                <a:solidFill>
                  <a:srgbClr val="800080"/>
                </a:solidFill>
                <a:latin typeface="Sakkal Majalla" panose="02000000000000000000" pitchFamily="2" charset="-78"/>
                <a:cs typeface="Sakkal Majalla" panose="02000000000000000000" pitchFamily="2" charset="-78"/>
              </a:endParaRPr>
            </a:p>
          </p:txBody>
        </p:sp>
        <p:sp>
          <p:nvSpPr>
            <p:cNvPr id="26" name="Oval 25"/>
            <p:cNvSpPr/>
            <p:nvPr/>
          </p:nvSpPr>
          <p:spPr>
            <a:xfrm>
              <a:off x="6916525" y="2849425"/>
              <a:ext cx="408215" cy="4241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EG" sz="2400" b="1" dirty="0">
                  <a:solidFill>
                    <a:srgbClr val="9B0D76"/>
                  </a:solidFill>
                  <a:latin typeface="Sakkal Majalla" panose="02000000000000000000" pitchFamily="2" charset="-78"/>
                  <a:cs typeface="Sakkal Majalla" panose="02000000000000000000" pitchFamily="2" charset="-78"/>
                </a:rPr>
                <a:t>2</a:t>
              </a:r>
            </a:p>
          </p:txBody>
        </p:sp>
      </p:grpSp>
      <p:grpSp>
        <p:nvGrpSpPr>
          <p:cNvPr id="27" name="Group 26"/>
          <p:cNvGrpSpPr/>
          <p:nvPr/>
        </p:nvGrpSpPr>
        <p:grpSpPr>
          <a:xfrm>
            <a:off x="7137676" y="3435250"/>
            <a:ext cx="4482966" cy="860277"/>
            <a:chOff x="6828702" y="3196167"/>
            <a:chExt cx="4482966" cy="860277"/>
          </a:xfrm>
        </p:grpSpPr>
        <p:sp>
          <p:nvSpPr>
            <p:cNvPr id="28" name="Freeform 10"/>
            <p:cNvSpPr>
              <a:spLocks/>
            </p:cNvSpPr>
            <p:nvPr/>
          </p:nvSpPr>
          <p:spPr bwMode="auto">
            <a:xfrm>
              <a:off x="6828702" y="3196167"/>
              <a:ext cx="1210242" cy="860277"/>
            </a:xfrm>
            <a:custGeom>
              <a:avLst/>
              <a:gdLst>
                <a:gd name="T0" fmla="*/ 646 w 709"/>
                <a:gd name="T1" fmla="*/ 504 h 504"/>
                <a:gd name="T2" fmla="*/ 130 w 709"/>
                <a:gd name="T3" fmla="*/ 504 h 504"/>
                <a:gd name="T4" fmla="*/ 15 w 709"/>
                <a:gd name="T5" fmla="*/ 414 h 504"/>
                <a:gd name="T6" fmla="*/ 14 w 709"/>
                <a:gd name="T7" fmla="*/ 411 h 504"/>
                <a:gd name="T8" fmla="*/ 69 w 709"/>
                <a:gd name="T9" fmla="*/ 276 h 504"/>
                <a:gd name="T10" fmla="*/ 516 w 709"/>
                <a:gd name="T11" fmla="*/ 17 h 504"/>
                <a:gd name="T12" fmla="*/ 600 w 709"/>
                <a:gd name="T13" fmla="*/ 43 h 504"/>
                <a:gd name="T14" fmla="*/ 697 w 709"/>
                <a:gd name="T15" fmla="*/ 360 h 504"/>
                <a:gd name="T16" fmla="*/ 698 w 709"/>
                <a:gd name="T17" fmla="*/ 372 h 504"/>
                <a:gd name="T18" fmla="*/ 706 w 709"/>
                <a:gd name="T19" fmla="*/ 439 h 504"/>
                <a:gd name="T20" fmla="*/ 646 w 709"/>
                <a:gd name="T21" fmla="*/ 504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9" h="504">
                  <a:moveTo>
                    <a:pt x="646" y="504"/>
                  </a:moveTo>
                  <a:cubicBezTo>
                    <a:pt x="130" y="504"/>
                    <a:pt x="130" y="504"/>
                    <a:pt x="130" y="504"/>
                  </a:cubicBezTo>
                  <a:cubicBezTo>
                    <a:pt x="76" y="504"/>
                    <a:pt x="28" y="467"/>
                    <a:pt x="15" y="414"/>
                  </a:cubicBezTo>
                  <a:cubicBezTo>
                    <a:pt x="14" y="413"/>
                    <a:pt x="14" y="412"/>
                    <a:pt x="14" y="411"/>
                  </a:cubicBezTo>
                  <a:cubicBezTo>
                    <a:pt x="0" y="359"/>
                    <a:pt x="22" y="303"/>
                    <a:pt x="69" y="276"/>
                  </a:cubicBezTo>
                  <a:cubicBezTo>
                    <a:pt x="516" y="17"/>
                    <a:pt x="516" y="17"/>
                    <a:pt x="516" y="17"/>
                  </a:cubicBezTo>
                  <a:cubicBezTo>
                    <a:pt x="546" y="0"/>
                    <a:pt x="585" y="12"/>
                    <a:pt x="600" y="43"/>
                  </a:cubicBezTo>
                  <a:cubicBezTo>
                    <a:pt x="647" y="144"/>
                    <a:pt x="680" y="251"/>
                    <a:pt x="697" y="360"/>
                  </a:cubicBezTo>
                  <a:cubicBezTo>
                    <a:pt x="697" y="364"/>
                    <a:pt x="698" y="368"/>
                    <a:pt x="698" y="372"/>
                  </a:cubicBezTo>
                  <a:cubicBezTo>
                    <a:pt x="701" y="394"/>
                    <a:pt x="704" y="417"/>
                    <a:pt x="706" y="439"/>
                  </a:cubicBezTo>
                  <a:cubicBezTo>
                    <a:pt x="709" y="474"/>
                    <a:pt x="681" y="504"/>
                    <a:pt x="646" y="504"/>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latin typeface="Sakkal Majalla" panose="02000000000000000000" pitchFamily="2" charset="-78"/>
                <a:cs typeface="Sakkal Majalla" panose="02000000000000000000" pitchFamily="2" charset="-78"/>
              </a:endParaRPr>
            </a:p>
          </p:txBody>
        </p:sp>
        <p:sp>
          <p:nvSpPr>
            <p:cNvPr id="29" name="Inhaltsplatzhalter 4"/>
            <p:cNvSpPr txBox="1">
              <a:spLocks/>
            </p:cNvSpPr>
            <p:nvPr/>
          </p:nvSpPr>
          <p:spPr>
            <a:xfrm>
              <a:off x="8085927" y="3418751"/>
              <a:ext cx="3225741" cy="369332"/>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ar-EG" sz="2400" b="1" dirty="0">
                  <a:solidFill>
                    <a:schemeClr val="accent4"/>
                  </a:solidFill>
                  <a:latin typeface="Sakkal Majalla" panose="02000000000000000000" pitchFamily="2" charset="-78"/>
                  <a:cs typeface="Sakkal Majalla" panose="02000000000000000000" pitchFamily="2" charset="-78"/>
                </a:rPr>
                <a:t>التمييز النمطي و النموذجي </a:t>
              </a:r>
              <a:endParaRPr lang="en-US" sz="2400" dirty="0">
                <a:solidFill>
                  <a:schemeClr val="bg1">
                    <a:lumMod val="65000"/>
                  </a:schemeClr>
                </a:solidFill>
                <a:latin typeface="Sakkal Majalla" panose="02000000000000000000" pitchFamily="2" charset="-78"/>
                <a:cs typeface="Sakkal Majalla" panose="02000000000000000000" pitchFamily="2" charset="-78"/>
              </a:endParaRPr>
            </a:p>
          </p:txBody>
        </p:sp>
        <p:sp>
          <p:nvSpPr>
            <p:cNvPr id="30" name="Oval 29"/>
            <p:cNvSpPr/>
            <p:nvPr/>
          </p:nvSpPr>
          <p:spPr>
            <a:xfrm>
              <a:off x="7256584" y="3526237"/>
              <a:ext cx="408215" cy="4241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EG" sz="2400" b="1" dirty="0">
                  <a:solidFill>
                    <a:srgbClr val="335E95"/>
                  </a:solidFill>
                  <a:latin typeface="Sakkal Majalla" panose="02000000000000000000" pitchFamily="2" charset="-78"/>
                  <a:cs typeface="Sakkal Majalla" panose="02000000000000000000" pitchFamily="2" charset="-78"/>
                </a:rPr>
                <a:t>3</a:t>
              </a:r>
            </a:p>
          </p:txBody>
        </p:sp>
      </p:grpSp>
      <p:grpSp>
        <p:nvGrpSpPr>
          <p:cNvPr id="31" name="Group 30"/>
          <p:cNvGrpSpPr/>
          <p:nvPr/>
        </p:nvGrpSpPr>
        <p:grpSpPr>
          <a:xfrm>
            <a:off x="7137676" y="4390972"/>
            <a:ext cx="3747424" cy="859004"/>
            <a:chOff x="6828702" y="4151889"/>
            <a:chExt cx="3747424" cy="859004"/>
          </a:xfrm>
        </p:grpSpPr>
        <p:sp>
          <p:nvSpPr>
            <p:cNvPr id="32" name="Freeform 20"/>
            <p:cNvSpPr>
              <a:spLocks/>
            </p:cNvSpPr>
            <p:nvPr/>
          </p:nvSpPr>
          <p:spPr bwMode="auto">
            <a:xfrm>
              <a:off x="6828702" y="4151889"/>
              <a:ext cx="1206424" cy="859004"/>
            </a:xfrm>
            <a:custGeom>
              <a:avLst/>
              <a:gdLst>
                <a:gd name="T0" fmla="*/ 706 w 707"/>
                <a:gd name="T1" fmla="*/ 64 h 504"/>
                <a:gd name="T2" fmla="*/ 671 w 707"/>
                <a:gd name="T3" fmla="*/ 268 h 504"/>
                <a:gd name="T4" fmla="*/ 667 w 707"/>
                <a:gd name="T5" fmla="*/ 280 h 504"/>
                <a:gd name="T6" fmla="*/ 600 w 707"/>
                <a:gd name="T7" fmla="*/ 460 h 504"/>
                <a:gd name="T8" fmla="*/ 516 w 707"/>
                <a:gd name="T9" fmla="*/ 486 h 504"/>
                <a:gd name="T10" fmla="*/ 495 w 707"/>
                <a:gd name="T11" fmla="*/ 474 h 504"/>
                <a:gd name="T12" fmla="*/ 458 w 707"/>
                <a:gd name="T13" fmla="*/ 452 h 504"/>
                <a:gd name="T14" fmla="*/ 69 w 707"/>
                <a:gd name="T15" fmla="*/ 228 h 504"/>
                <a:gd name="T16" fmla="*/ 14 w 707"/>
                <a:gd name="T17" fmla="*/ 92 h 504"/>
                <a:gd name="T18" fmla="*/ 15 w 707"/>
                <a:gd name="T19" fmla="*/ 89 h 504"/>
                <a:gd name="T20" fmla="*/ 130 w 707"/>
                <a:gd name="T21" fmla="*/ 0 h 504"/>
                <a:gd name="T22" fmla="*/ 646 w 707"/>
                <a:gd name="T23" fmla="*/ 0 h 504"/>
                <a:gd name="T24" fmla="*/ 698 w 707"/>
                <a:gd name="T25" fmla="*/ 30 h 504"/>
                <a:gd name="T26" fmla="*/ 706 w 707"/>
                <a:gd name="T27" fmla="*/ 64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7" h="504">
                  <a:moveTo>
                    <a:pt x="706" y="64"/>
                  </a:moveTo>
                  <a:cubicBezTo>
                    <a:pt x="700" y="133"/>
                    <a:pt x="688" y="201"/>
                    <a:pt x="671" y="268"/>
                  </a:cubicBezTo>
                  <a:cubicBezTo>
                    <a:pt x="669" y="272"/>
                    <a:pt x="668" y="276"/>
                    <a:pt x="667" y="280"/>
                  </a:cubicBezTo>
                  <a:cubicBezTo>
                    <a:pt x="650" y="342"/>
                    <a:pt x="627" y="402"/>
                    <a:pt x="600" y="460"/>
                  </a:cubicBezTo>
                  <a:cubicBezTo>
                    <a:pt x="585" y="492"/>
                    <a:pt x="546" y="504"/>
                    <a:pt x="516" y="486"/>
                  </a:cubicBezTo>
                  <a:cubicBezTo>
                    <a:pt x="495" y="474"/>
                    <a:pt x="495" y="474"/>
                    <a:pt x="495" y="474"/>
                  </a:cubicBezTo>
                  <a:cubicBezTo>
                    <a:pt x="458" y="452"/>
                    <a:pt x="458" y="452"/>
                    <a:pt x="458" y="452"/>
                  </a:cubicBezTo>
                  <a:cubicBezTo>
                    <a:pt x="69" y="228"/>
                    <a:pt x="69" y="228"/>
                    <a:pt x="69" y="228"/>
                  </a:cubicBezTo>
                  <a:cubicBezTo>
                    <a:pt x="22" y="201"/>
                    <a:pt x="0" y="145"/>
                    <a:pt x="14" y="92"/>
                  </a:cubicBezTo>
                  <a:cubicBezTo>
                    <a:pt x="14" y="91"/>
                    <a:pt x="14" y="90"/>
                    <a:pt x="15" y="89"/>
                  </a:cubicBezTo>
                  <a:cubicBezTo>
                    <a:pt x="28" y="37"/>
                    <a:pt x="76" y="0"/>
                    <a:pt x="130" y="0"/>
                  </a:cubicBezTo>
                  <a:cubicBezTo>
                    <a:pt x="646" y="0"/>
                    <a:pt x="646" y="0"/>
                    <a:pt x="646" y="0"/>
                  </a:cubicBezTo>
                  <a:cubicBezTo>
                    <a:pt x="668" y="0"/>
                    <a:pt x="688" y="12"/>
                    <a:pt x="698" y="30"/>
                  </a:cubicBezTo>
                  <a:cubicBezTo>
                    <a:pt x="704" y="40"/>
                    <a:pt x="707" y="52"/>
                    <a:pt x="706" y="64"/>
                  </a:cubicBezTo>
                  <a:close/>
                </a:path>
              </a:pathLst>
            </a:custGeom>
            <a:solidFill>
              <a:srgbClr val="008080"/>
            </a:solidFill>
            <a:ln>
              <a:noFill/>
            </a:ln>
          </p:spPr>
          <p:txBody>
            <a:bodyPr vert="horz" wrap="square" lIns="91440" tIns="45720" rIns="91440" bIns="45720" numCol="1" anchor="t" anchorCtr="0" compatLnSpc="1">
              <a:prstTxWarp prst="textNoShape">
                <a:avLst/>
              </a:prstTxWarp>
            </a:bodyPr>
            <a:lstStyle/>
            <a:p>
              <a:endParaRPr lang="en-US">
                <a:latin typeface="Sakkal Majalla" panose="02000000000000000000" pitchFamily="2" charset="-78"/>
                <a:cs typeface="Sakkal Majalla" panose="02000000000000000000" pitchFamily="2" charset="-78"/>
              </a:endParaRPr>
            </a:p>
          </p:txBody>
        </p:sp>
        <p:sp>
          <p:nvSpPr>
            <p:cNvPr id="33" name="Inhaltsplatzhalter 4"/>
            <p:cNvSpPr txBox="1">
              <a:spLocks/>
            </p:cNvSpPr>
            <p:nvPr/>
          </p:nvSpPr>
          <p:spPr>
            <a:xfrm>
              <a:off x="8031830" y="4313087"/>
              <a:ext cx="2544296" cy="369332"/>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ar-EG" sz="2400" b="1" dirty="0">
                  <a:solidFill>
                    <a:srgbClr val="008080"/>
                  </a:solidFill>
                  <a:latin typeface="Sakkal Majalla" panose="02000000000000000000" pitchFamily="2" charset="-78"/>
                  <a:cs typeface="Sakkal Majalla" panose="02000000000000000000" pitchFamily="2" charset="-78"/>
                </a:rPr>
                <a:t>التمثيل </a:t>
              </a:r>
              <a:endParaRPr lang="en-US" sz="2400" dirty="0">
                <a:solidFill>
                  <a:srgbClr val="008080"/>
                </a:solidFill>
                <a:latin typeface="Sakkal Majalla" panose="02000000000000000000" pitchFamily="2" charset="-78"/>
                <a:cs typeface="Sakkal Majalla" panose="02000000000000000000" pitchFamily="2" charset="-78"/>
              </a:endParaRPr>
            </a:p>
          </p:txBody>
        </p:sp>
        <p:sp>
          <p:nvSpPr>
            <p:cNvPr id="34" name="Oval 33"/>
            <p:cNvSpPr/>
            <p:nvPr/>
          </p:nvSpPr>
          <p:spPr>
            <a:xfrm>
              <a:off x="7320215" y="4280484"/>
              <a:ext cx="408215" cy="4241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EG" sz="2400" b="1" dirty="0">
                  <a:solidFill>
                    <a:srgbClr val="0A8485"/>
                  </a:solidFill>
                  <a:latin typeface="Sakkal Majalla" panose="02000000000000000000" pitchFamily="2" charset="-78"/>
                  <a:cs typeface="Sakkal Majalla" panose="02000000000000000000" pitchFamily="2" charset="-78"/>
                </a:rPr>
                <a:t>4</a:t>
              </a:r>
            </a:p>
          </p:txBody>
        </p:sp>
      </p:grpSp>
      <p:grpSp>
        <p:nvGrpSpPr>
          <p:cNvPr id="35" name="Group 34"/>
          <p:cNvGrpSpPr/>
          <p:nvPr/>
        </p:nvGrpSpPr>
        <p:grpSpPr>
          <a:xfrm>
            <a:off x="6876794" y="4816020"/>
            <a:ext cx="4234995" cy="1160610"/>
            <a:chOff x="6567820" y="4576937"/>
            <a:chExt cx="4234995" cy="1160610"/>
          </a:xfrm>
        </p:grpSpPr>
        <p:sp>
          <p:nvSpPr>
            <p:cNvPr id="36" name="Freeform 19"/>
            <p:cNvSpPr>
              <a:spLocks/>
            </p:cNvSpPr>
            <p:nvPr/>
          </p:nvSpPr>
          <p:spPr bwMode="auto">
            <a:xfrm>
              <a:off x="6567820" y="4576937"/>
              <a:ext cx="1160610" cy="1160610"/>
            </a:xfrm>
            <a:custGeom>
              <a:avLst/>
              <a:gdLst>
                <a:gd name="T0" fmla="*/ 660 w 680"/>
                <a:gd name="T1" fmla="*/ 371 h 681"/>
                <a:gd name="T2" fmla="*/ 631 w 680"/>
                <a:gd name="T3" fmla="*/ 412 h 681"/>
                <a:gd name="T4" fmla="*/ 630 w 680"/>
                <a:gd name="T5" fmla="*/ 412 h 681"/>
                <a:gd name="T6" fmla="*/ 441 w 680"/>
                <a:gd name="T7" fmla="*/ 608 h 681"/>
                <a:gd name="T8" fmla="*/ 429 w 680"/>
                <a:gd name="T9" fmla="*/ 618 h 681"/>
                <a:gd name="T10" fmla="*/ 371 w 680"/>
                <a:gd name="T11" fmla="*/ 661 h 681"/>
                <a:gd name="T12" fmla="*/ 285 w 680"/>
                <a:gd name="T13" fmla="*/ 641 h 681"/>
                <a:gd name="T14" fmla="*/ 27 w 680"/>
                <a:gd name="T15" fmla="*/ 195 h 681"/>
                <a:gd name="T16" fmla="*/ 47 w 680"/>
                <a:gd name="T17" fmla="*/ 49 h 681"/>
                <a:gd name="T18" fmla="*/ 48 w 680"/>
                <a:gd name="T19" fmla="*/ 48 h 681"/>
                <a:gd name="T20" fmla="*/ 194 w 680"/>
                <a:gd name="T21" fmla="*/ 28 h 681"/>
                <a:gd name="T22" fmla="*/ 641 w 680"/>
                <a:gd name="T23" fmla="*/ 286 h 681"/>
                <a:gd name="T24" fmla="*/ 660 w 680"/>
                <a:gd name="T25" fmla="*/ 371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0" h="681">
                  <a:moveTo>
                    <a:pt x="660" y="371"/>
                  </a:moveTo>
                  <a:cubicBezTo>
                    <a:pt x="651" y="385"/>
                    <a:pt x="641" y="399"/>
                    <a:pt x="631" y="412"/>
                  </a:cubicBezTo>
                  <a:cubicBezTo>
                    <a:pt x="631" y="412"/>
                    <a:pt x="631" y="412"/>
                    <a:pt x="630" y="412"/>
                  </a:cubicBezTo>
                  <a:cubicBezTo>
                    <a:pt x="575" y="485"/>
                    <a:pt x="512" y="551"/>
                    <a:pt x="441" y="608"/>
                  </a:cubicBezTo>
                  <a:cubicBezTo>
                    <a:pt x="437" y="611"/>
                    <a:pt x="433" y="615"/>
                    <a:pt x="429" y="618"/>
                  </a:cubicBezTo>
                  <a:cubicBezTo>
                    <a:pt x="410" y="633"/>
                    <a:pt x="391" y="647"/>
                    <a:pt x="371" y="661"/>
                  </a:cubicBezTo>
                  <a:cubicBezTo>
                    <a:pt x="342" y="681"/>
                    <a:pt x="302" y="672"/>
                    <a:pt x="285" y="641"/>
                  </a:cubicBezTo>
                  <a:cubicBezTo>
                    <a:pt x="27" y="195"/>
                    <a:pt x="27" y="195"/>
                    <a:pt x="27" y="195"/>
                  </a:cubicBezTo>
                  <a:cubicBezTo>
                    <a:pt x="0" y="147"/>
                    <a:pt x="8" y="88"/>
                    <a:pt x="47" y="49"/>
                  </a:cubicBezTo>
                  <a:cubicBezTo>
                    <a:pt x="48" y="48"/>
                    <a:pt x="48" y="48"/>
                    <a:pt x="48" y="48"/>
                  </a:cubicBezTo>
                  <a:cubicBezTo>
                    <a:pt x="87" y="9"/>
                    <a:pt x="147" y="0"/>
                    <a:pt x="194" y="28"/>
                  </a:cubicBezTo>
                  <a:cubicBezTo>
                    <a:pt x="641" y="286"/>
                    <a:pt x="641" y="286"/>
                    <a:pt x="641" y="286"/>
                  </a:cubicBezTo>
                  <a:cubicBezTo>
                    <a:pt x="671" y="303"/>
                    <a:pt x="680" y="343"/>
                    <a:pt x="660" y="371"/>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a:latin typeface="Sakkal Majalla" panose="02000000000000000000" pitchFamily="2" charset="-78"/>
                <a:cs typeface="Sakkal Majalla" panose="02000000000000000000" pitchFamily="2" charset="-78"/>
              </a:endParaRPr>
            </a:p>
          </p:txBody>
        </p:sp>
        <p:sp>
          <p:nvSpPr>
            <p:cNvPr id="37" name="Inhaltsplatzhalter 4"/>
            <p:cNvSpPr txBox="1">
              <a:spLocks/>
            </p:cNvSpPr>
            <p:nvPr/>
          </p:nvSpPr>
          <p:spPr>
            <a:xfrm>
              <a:off x="7664799" y="5225154"/>
              <a:ext cx="3138016" cy="369332"/>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ar-EG" sz="2400" b="1" dirty="0">
                  <a:solidFill>
                    <a:schemeClr val="accent6"/>
                  </a:solidFill>
                  <a:latin typeface="Sakkal Majalla" panose="02000000000000000000" pitchFamily="2" charset="-78"/>
                  <a:cs typeface="Sakkal Majalla" panose="02000000000000000000" pitchFamily="2" charset="-78"/>
                </a:rPr>
                <a:t>الاستدلال والاستنتاج </a:t>
              </a:r>
              <a:endParaRPr lang="en-US" sz="2400" dirty="0">
                <a:solidFill>
                  <a:schemeClr val="bg1">
                    <a:lumMod val="65000"/>
                  </a:schemeClr>
                </a:solidFill>
                <a:latin typeface="Sakkal Majalla" panose="02000000000000000000" pitchFamily="2" charset="-78"/>
                <a:cs typeface="Sakkal Majalla" panose="02000000000000000000" pitchFamily="2" charset="-78"/>
              </a:endParaRPr>
            </a:p>
          </p:txBody>
        </p:sp>
        <p:sp>
          <p:nvSpPr>
            <p:cNvPr id="38" name="Oval 37"/>
            <p:cNvSpPr/>
            <p:nvPr/>
          </p:nvSpPr>
          <p:spPr>
            <a:xfrm>
              <a:off x="6938575" y="4936424"/>
              <a:ext cx="408215" cy="4241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EG" sz="2400" b="1" dirty="0">
                  <a:solidFill>
                    <a:srgbClr val="77A123"/>
                  </a:solidFill>
                  <a:latin typeface="Sakkal Majalla" panose="02000000000000000000" pitchFamily="2" charset="-78"/>
                  <a:cs typeface="Sakkal Majalla" panose="02000000000000000000" pitchFamily="2" charset="-78"/>
                </a:rPr>
                <a:t>5</a:t>
              </a:r>
            </a:p>
          </p:txBody>
        </p:sp>
      </p:grpSp>
      <p:grpSp>
        <p:nvGrpSpPr>
          <p:cNvPr id="39" name="Group 38"/>
          <p:cNvGrpSpPr/>
          <p:nvPr/>
        </p:nvGrpSpPr>
        <p:grpSpPr>
          <a:xfrm>
            <a:off x="6450473" y="5076902"/>
            <a:ext cx="5506161" cy="1577028"/>
            <a:chOff x="6141499" y="4837819"/>
            <a:chExt cx="5506161" cy="1577028"/>
          </a:xfrm>
        </p:grpSpPr>
        <p:sp>
          <p:nvSpPr>
            <p:cNvPr id="40" name="Freeform 18"/>
            <p:cNvSpPr>
              <a:spLocks/>
            </p:cNvSpPr>
            <p:nvPr/>
          </p:nvSpPr>
          <p:spPr bwMode="auto">
            <a:xfrm>
              <a:off x="6141499" y="4837819"/>
              <a:ext cx="860277" cy="1208969"/>
            </a:xfrm>
            <a:custGeom>
              <a:avLst/>
              <a:gdLst>
                <a:gd name="T0" fmla="*/ 460 w 504"/>
                <a:gd name="T1" fmla="*/ 601 h 709"/>
                <a:gd name="T2" fmla="*/ 207 w 504"/>
                <a:gd name="T3" fmla="*/ 686 h 709"/>
                <a:gd name="T4" fmla="*/ 194 w 504"/>
                <a:gd name="T5" fmla="*/ 689 h 709"/>
                <a:gd name="T6" fmla="*/ 65 w 504"/>
                <a:gd name="T7" fmla="*/ 707 h 709"/>
                <a:gd name="T8" fmla="*/ 0 w 504"/>
                <a:gd name="T9" fmla="*/ 647 h 709"/>
                <a:gd name="T10" fmla="*/ 0 w 504"/>
                <a:gd name="T11" fmla="*/ 131 h 709"/>
                <a:gd name="T12" fmla="*/ 90 w 504"/>
                <a:gd name="T13" fmla="*/ 15 h 709"/>
                <a:gd name="T14" fmla="*/ 92 w 504"/>
                <a:gd name="T15" fmla="*/ 15 h 709"/>
                <a:gd name="T16" fmla="*/ 228 w 504"/>
                <a:gd name="T17" fmla="*/ 70 h 709"/>
                <a:gd name="T18" fmla="*/ 450 w 504"/>
                <a:gd name="T19" fmla="*/ 454 h 709"/>
                <a:gd name="T20" fmla="*/ 472 w 504"/>
                <a:gd name="T21" fmla="*/ 492 h 709"/>
                <a:gd name="T22" fmla="*/ 486 w 504"/>
                <a:gd name="T23" fmla="*/ 517 h 709"/>
                <a:gd name="T24" fmla="*/ 460 w 504"/>
                <a:gd name="T25" fmla="*/ 601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04" h="709">
                  <a:moveTo>
                    <a:pt x="460" y="601"/>
                  </a:moveTo>
                  <a:cubicBezTo>
                    <a:pt x="380" y="639"/>
                    <a:pt x="294" y="668"/>
                    <a:pt x="207" y="686"/>
                  </a:cubicBezTo>
                  <a:cubicBezTo>
                    <a:pt x="203" y="687"/>
                    <a:pt x="198" y="688"/>
                    <a:pt x="194" y="689"/>
                  </a:cubicBezTo>
                  <a:cubicBezTo>
                    <a:pt x="151" y="697"/>
                    <a:pt x="108" y="703"/>
                    <a:pt x="65" y="707"/>
                  </a:cubicBezTo>
                  <a:cubicBezTo>
                    <a:pt x="30" y="709"/>
                    <a:pt x="0" y="682"/>
                    <a:pt x="0" y="647"/>
                  </a:cubicBezTo>
                  <a:cubicBezTo>
                    <a:pt x="0" y="131"/>
                    <a:pt x="0" y="131"/>
                    <a:pt x="0" y="131"/>
                  </a:cubicBezTo>
                  <a:cubicBezTo>
                    <a:pt x="0" y="76"/>
                    <a:pt x="37" y="29"/>
                    <a:pt x="90" y="15"/>
                  </a:cubicBezTo>
                  <a:cubicBezTo>
                    <a:pt x="90" y="15"/>
                    <a:pt x="91" y="15"/>
                    <a:pt x="92" y="15"/>
                  </a:cubicBezTo>
                  <a:cubicBezTo>
                    <a:pt x="145" y="0"/>
                    <a:pt x="201" y="22"/>
                    <a:pt x="228" y="70"/>
                  </a:cubicBezTo>
                  <a:cubicBezTo>
                    <a:pt x="450" y="454"/>
                    <a:pt x="450" y="454"/>
                    <a:pt x="450" y="454"/>
                  </a:cubicBezTo>
                  <a:cubicBezTo>
                    <a:pt x="472" y="492"/>
                    <a:pt x="472" y="492"/>
                    <a:pt x="472" y="492"/>
                  </a:cubicBezTo>
                  <a:cubicBezTo>
                    <a:pt x="486" y="517"/>
                    <a:pt x="486" y="517"/>
                    <a:pt x="486" y="517"/>
                  </a:cubicBezTo>
                  <a:cubicBezTo>
                    <a:pt x="504" y="547"/>
                    <a:pt x="492" y="586"/>
                    <a:pt x="460" y="601"/>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endParaRPr lang="en-US">
                <a:latin typeface="Sakkal Majalla" panose="02000000000000000000" pitchFamily="2" charset="-78"/>
                <a:cs typeface="Sakkal Majalla" panose="02000000000000000000" pitchFamily="2" charset="-78"/>
              </a:endParaRPr>
            </a:p>
          </p:txBody>
        </p:sp>
        <p:sp>
          <p:nvSpPr>
            <p:cNvPr id="41" name="Inhaltsplatzhalter 4"/>
            <p:cNvSpPr txBox="1">
              <a:spLocks/>
            </p:cNvSpPr>
            <p:nvPr/>
          </p:nvSpPr>
          <p:spPr>
            <a:xfrm>
              <a:off x="7695265" y="6045515"/>
              <a:ext cx="3952395" cy="369332"/>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ar-EG" sz="2400" b="1" dirty="0">
                  <a:solidFill>
                    <a:srgbClr val="FFC000"/>
                  </a:solidFill>
                  <a:latin typeface="Sakkal Majalla" panose="02000000000000000000" pitchFamily="2" charset="-78"/>
                  <a:cs typeface="Sakkal Majalla" panose="02000000000000000000" pitchFamily="2" charset="-78"/>
                </a:rPr>
                <a:t>التعليل </a:t>
              </a:r>
              <a:endParaRPr lang="en-US" sz="2400" dirty="0">
                <a:solidFill>
                  <a:srgbClr val="FFC000"/>
                </a:solidFill>
                <a:latin typeface="Sakkal Majalla" panose="02000000000000000000" pitchFamily="2" charset="-78"/>
                <a:cs typeface="Sakkal Majalla" panose="02000000000000000000" pitchFamily="2" charset="-78"/>
              </a:endParaRPr>
            </a:p>
          </p:txBody>
        </p:sp>
        <p:cxnSp>
          <p:nvCxnSpPr>
            <p:cNvPr id="42" name="Elbow Connector 41"/>
            <p:cNvCxnSpPr/>
            <p:nvPr/>
          </p:nvCxnSpPr>
          <p:spPr>
            <a:xfrm rot="10800000" flipH="1" flipV="1">
              <a:off x="6674171" y="6032815"/>
              <a:ext cx="893775" cy="276999"/>
            </a:xfrm>
            <a:prstGeom prst="bentConnector3">
              <a:avLst>
                <a:gd name="adj1" fmla="val -1154"/>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43" name="Oval 42"/>
            <p:cNvSpPr/>
            <p:nvPr/>
          </p:nvSpPr>
          <p:spPr>
            <a:xfrm>
              <a:off x="6264420" y="5331183"/>
              <a:ext cx="408215" cy="4241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EG" sz="2400" b="1" dirty="0">
                  <a:solidFill>
                    <a:srgbClr val="FFC000"/>
                  </a:solidFill>
                  <a:latin typeface="Sakkal Majalla" panose="02000000000000000000" pitchFamily="2" charset="-78"/>
                  <a:cs typeface="Sakkal Majalla" panose="02000000000000000000" pitchFamily="2" charset="-78"/>
                </a:rPr>
                <a:t>6</a:t>
              </a:r>
            </a:p>
          </p:txBody>
        </p:sp>
      </p:grpSp>
      <p:grpSp>
        <p:nvGrpSpPr>
          <p:cNvPr id="44" name="Group 43"/>
          <p:cNvGrpSpPr/>
          <p:nvPr/>
        </p:nvGrpSpPr>
        <p:grpSpPr>
          <a:xfrm>
            <a:off x="816975" y="5076902"/>
            <a:ext cx="5538054" cy="1577028"/>
            <a:chOff x="508001" y="4837819"/>
            <a:chExt cx="5538054" cy="1577028"/>
          </a:xfrm>
        </p:grpSpPr>
        <p:sp>
          <p:nvSpPr>
            <p:cNvPr id="45" name="Freeform 17"/>
            <p:cNvSpPr>
              <a:spLocks/>
            </p:cNvSpPr>
            <p:nvPr/>
          </p:nvSpPr>
          <p:spPr bwMode="auto">
            <a:xfrm>
              <a:off x="5187050" y="4837819"/>
              <a:ext cx="859005" cy="1207696"/>
            </a:xfrm>
            <a:custGeom>
              <a:avLst/>
              <a:gdLst>
                <a:gd name="T0" fmla="*/ 504 w 504"/>
                <a:gd name="T1" fmla="*/ 131 h 708"/>
                <a:gd name="T2" fmla="*/ 504 w 504"/>
                <a:gd name="T3" fmla="*/ 647 h 708"/>
                <a:gd name="T4" fmla="*/ 490 w 504"/>
                <a:gd name="T5" fmla="*/ 685 h 708"/>
                <a:gd name="T6" fmla="*/ 480 w 504"/>
                <a:gd name="T7" fmla="*/ 695 h 708"/>
                <a:gd name="T8" fmla="*/ 440 w 504"/>
                <a:gd name="T9" fmla="*/ 707 h 708"/>
                <a:gd name="T10" fmla="*/ 439 w 504"/>
                <a:gd name="T11" fmla="*/ 707 h 708"/>
                <a:gd name="T12" fmla="*/ 417 w 504"/>
                <a:gd name="T13" fmla="*/ 705 h 708"/>
                <a:gd name="T14" fmla="*/ 387 w 504"/>
                <a:gd name="T15" fmla="*/ 701 h 708"/>
                <a:gd name="T16" fmla="*/ 300 w 504"/>
                <a:gd name="T17" fmla="*/ 687 h 708"/>
                <a:gd name="T18" fmla="*/ 44 w 504"/>
                <a:gd name="T19" fmla="*/ 601 h 708"/>
                <a:gd name="T20" fmla="*/ 18 w 504"/>
                <a:gd name="T21" fmla="*/ 517 h 708"/>
                <a:gd name="T22" fmla="*/ 276 w 504"/>
                <a:gd name="T23" fmla="*/ 70 h 708"/>
                <a:gd name="T24" fmla="*/ 412 w 504"/>
                <a:gd name="T25" fmla="*/ 15 h 708"/>
                <a:gd name="T26" fmla="*/ 415 w 504"/>
                <a:gd name="T27" fmla="*/ 15 h 708"/>
                <a:gd name="T28" fmla="*/ 504 w 504"/>
                <a:gd name="T29" fmla="*/ 131 h 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4" h="708">
                  <a:moveTo>
                    <a:pt x="504" y="131"/>
                  </a:moveTo>
                  <a:cubicBezTo>
                    <a:pt x="504" y="647"/>
                    <a:pt x="504" y="647"/>
                    <a:pt x="504" y="647"/>
                  </a:cubicBezTo>
                  <a:cubicBezTo>
                    <a:pt x="504" y="661"/>
                    <a:pt x="499" y="675"/>
                    <a:pt x="490" y="685"/>
                  </a:cubicBezTo>
                  <a:cubicBezTo>
                    <a:pt x="487" y="689"/>
                    <a:pt x="484" y="692"/>
                    <a:pt x="480" y="695"/>
                  </a:cubicBezTo>
                  <a:cubicBezTo>
                    <a:pt x="469" y="703"/>
                    <a:pt x="455" y="708"/>
                    <a:pt x="440" y="707"/>
                  </a:cubicBezTo>
                  <a:cubicBezTo>
                    <a:pt x="440" y="707"/>
                    <a:pt x="440" y="707"/>
                    <a:pt x="439" y="707"/>
                  </a:cubicBezTo>
                  <a:cubicBezTo>
                    <a:pt x="432" y="706"/>
                    <a:pt x="425" y="705"/>
                    <a:pt x="417" y="705"/>
                  </a:cubicBezTo>
                  <a:cubicBezTo>
                    <a:pt x="407" y="704"/>
                    <a:pt x="397" y="702"/>
                    <a:pt x="387" y="701"/>
                  </a:cubicBezTo>
                  <a:cubicBezTo>
                    <a:pt x="358" y="697"/>
                    <a:pt x="329" y="692"/>
                    <a:pt x="300" y="687"/>
                  </a:cubicBezTo>
                  <a:cubicBezTo>
                    <a:pt x="212" y="668"/>
                    <a:pt x="126" y="639"/>
                    <a:pt x="44" y="601"/>
                  </a:cubicBezTo>
                  <a:cubicBezTo>
                    <a:pt x="12" y="586"/>
                    <a:pt x="0" y="547"/>
                    <a:pt x="18" y="517"/>
                  </a:cubicBezTo>
                  <a:cubicBezTo>
                    <a:pt x="276" y="70"/>
                    <a:pt x="276" y="70"/>
                    <a:pt x="276" y="70"/>
                  </a:cubicBezTo>
                  <a:cubicBezTo>
                    <a:pt x="303" y="22"/>
                    <a:pt x="359" y="0"/>
                    <a:pt x="412" y="15"/>
                  </a:cubicBezTo>
                  <a:cubicBezTo>
                    <a:pt x="413" y="15"/>
                    <a:pt x="414" y="15"/>
                    <a:pt x="415" y="15"/>
                  </a:cubicBezTo>
                  <a:cubicBezTo>
                    <a:pt x="467" y="29"/>
                    <a:pt x="504" y="76"/>
                    <a:pt x="504" y="131"/>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latin typeface="Sakkal Majalla" panose="02000000000000000000" pitchFamily="2" charset="-78"/>
                <a:cs typeface="Sakkal Majalla" panose="02000000000000000000" pitchFamily="2" charset="-78"/>
              </a:endParaRPr>
            </a:p>
          </p:txBody>
        </p:sp>
        <p:sp>
          <p:nvSpPr>
            <p:cNvPr id="46" name="Inhaltsplatzhalter 4"/>
            <p:cNvSpPr txBox="1">
              <a:spLocks/>
            </p:cNvSpPr>
            <p:nvPr/>
          </p:nvSpPr>
          <p:spPr>
            <a:xfrm>
              <a:off x="508001" y="6045515"/>
              <a:ext cx="3952395" cy="369332"/>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None/>
              </a:pPr>
              <a:r>
                <a:rPr lang="ar-EG" sz="2400" b="1" dirty="0">
                  <a:solidFill>
                    <a:schemeClr val="accent2"/>
                  </a:solidFill>
                  <a:latin typeface="Sakkal Majalla" panose="02000000000000000000" pitchFamily="2" charset="-78"/>
                  <a:cs typeface="Sakkal Majalla" panose="02000000000000000000" pitchFamily="2" charset="-78"/>
                </a:rPr>
                <a:t>التعلم بالخبرة </a:t>
              </a:r>
              <a:endParaRPr lang="en-US" sz="2400" dirty="0">
                <a:solidFill>
                  <a:schemeClr val="bg1">
                    <a:lumMod val="65000"/>
                  </a:schemeClr>
                </a:solidFill>
                <a:latin typeface="Sakkal Majalla" panose="02000000000000000000" pitchFamily="2" charset="-78"/>
                <a:cs typeface="Sakkal Majalla" panose="02000000000000000000" pitchFamily="2" charset="-78"/>
              </a:endParaRPr>
            </a:p>
          </p:txBody>
        </p:sp>
        <p:cxnSp>
          <p:nvCxnSpPr>
            <p:cNvPr id="47" name="Elbow Connector 46"/>
            <p:cNvCxnSpPr/>
            <p:nvPr/>
          </p:nvCxnSpPr>
          <p:spPr>
            <a:xfrm rot="10800000" flipV="1">
              <a:off x="4584701" y="6032815"/>
              <a:ext cx="893775" cy="276999"/>
            </a:xfrm>
            <a:prstGeom prst="bentConnector3">
              <a:avLst>
                <a:gd name="adj1" fmla="val -1154"/>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48" name="Oval 47"/>
            <p:cNvSpPr/>
            <p:nvPr/>
          </p:nvSpPr>
          <p:spPr>
            <a:xfrm>
              <a:off x="5511247" y="5320094"/>
              <a:ext cx="408215" cy="4241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EG" sz="2400" b="1" dirty="0">
                  <a:solidFill>
                    <a:srgbClr val="E03A33"/>
                  </a:solidFill>
                  <a:latin typeface="Sakkal Majalla" panose="02000000000000000000" pitchFamily="2" charset="-78"/>
                  <a:cs typeface="Sakkal Majalla" panose="02000000000000000000" pitchFamily="2" charset="-78"/>
                </a:rPr>
                <a:t>7</a:t>
              </a:r>
            </a:p>
          </p:txBody>
        </p:sp>
      </p:grpSp>
      <p:grpSp>
        <p:nvGrpSpPr>
          <p:cNvPr id="49" name="Group 48"/>
          <p:cNvGrpSpPr/>
          <p:nvPr/>
        </p:nvGrpSpPr>
        <p:grpSpPr>
          <a:xfrm>
            <a:off x="1179288" y="4816020"/>
            <a:ext cx="4750692" cy="1160610"/>
            <a:chOff x="870314" y="4576937"/>
            <a:chExt cx="4750692" cy="1160610"/>
          </a:xfrm>
        </p:grpSpPr>
        <p:sp>
          <p:nvSpPr>
            <p:cNvPr id="50" name="Freeform 16"/>
            <p:cNvSpPr>
              <a:spLocks/>
            </p:cNvSpPr>
            <p:nvPr/>
          </p:nvSpPr>
          <p:spPr bwMode="auto">
            <a:xfrm>
              <a:off x="4460396" y="4576937"/>
              <a:ext cx="1160610" cy="1160610"/>
            </a:xfrm>
            <a:custGeom>
              <a:avLst/>
              <a:gdLst>
                <a:gd name="T0" fmla="*/ 653 w 681"/>
                <a:gd name="T1" fmla="*/ 195 h 681"/>
                <a:gd name="T2" fmla="*/ 524 w 681"/>
                <a:gd name="T3" fmla="*/ 419 h 681"/>
                <a:gd name="T4" fmla="*/ 508 w 681"/>
                <a:gd name="T5" fmla="*/ 447 h 681"/>
                <a:gd name="T6" fmla="*/ 412 w 681"/>
                <a:gd name="T7" fmla="*/ 612 h 681"/>
                <a:gd name="T8" fmla="*/ 396 w 681"/>
                <a:gd name="T9" fmla="*/ 640 h 681"/>
                <a:gd name="T10" fmla="*/ 395 w 681"/>
                <a:gd name="T11" fmla="*/ 641 h 681"/>
                <a:gd name="T12" fmla="*/ 309 w 681"/>
                <a:gd name="T13" fmla="*/ 661 h 681"/>
                <a:gd name="T14" fmla="*/ 20 w 681"/>
                <a:gd name="T15" fmla="*/ 371 h 681"/>
                <a:gd name="T16" fmla="*/ 39 w 681"/>
                <a:gd name="T17" fmla="*/ 286 h 681"/>
                <a:gd name="T18" fmla="*/ 165 w 681"/>
                <a:gd name="T19" fmla="*/ 213 h 681"/>
                <a:gd name="T20" fmla="*/ 425 w 681"/>
                <a:gd name="T21" fmla="*/ 63 h 681"/>
                <a:gd name="T22" fmla="*/ 486 w 681"/>
                <a:gd name="T23" fmla="*/ 28 h 681"/>
                <a:gd name="T24" fmla="*/ 632 w 681"/>
                <a:gd name="T25" fmla="*/ 48 h 681"/>
                <a:gd name="T26" fmla="*/ 633 w 681"/>
                <a:gd name="T27" fmla="*/ 49 h 681"/>
                <a:gd name="T28" fmla="*/ 653 w 681"/>
                <a:gd name="T29" fmla="*/ 195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81" h="681">
                  <a:moveTo>
                    <a:pt x="653" y="195"/>
                  </a:moveTo>
                  <a:cubicBezTo>
                    <a:pt x="524" y="419"/>
                    <a:pt x="524" y="419"/>
                    <a:pt x="524" y="419"/>
                  </a:cubicBezTo>
                  <a:cubicBezTo>
                    <a:pt x="508" y="447"/>
                    <a:pt x="508" y="447"/>
                    <a:pt x="508" y="447"/>
                  </a:cubicBezTo>
                  <a:cubicBezTo>
                    <a:pt x="412" y="612"/>
                    <a:pt x="412" y="612"/>
                    <a:pt x="412" y="612"/>
                  </a:cubicBezTo>
                  <a:cubicBezTo>
                    <a:pt x="396" y="640"/>
                    <a:pt x="396" y="640"/>
                    <a:pt x="396" y="640"/>
                  </a:cubicBezTo>
                  <a:cubicBezTo>
                    <a:pt x="395" y="641"/>
                    <a:pt x="395" y="641"/>
                    <a:pt x="395" y="641"/>
                  </a:cubicBezTo>
                  <a:cubicBezTo>
                    <a:pt x="378" y="672"/>
                    <a:pt x="338" y="681"/>
                    <a:pt x="309" y="661"/>
                  </a:cubicBezTo>
                  <a:cubicBezTo>
                    <a:pt x="196" y="583"/>
                    <a:pt x="98" y="484"/>
                    <a:pt x="20" y="371"/>
                  </a:cubicBezTo>
                  <a:cubicBezTo>
                    <a:pt x="0" y="343"/>
                    <a:pt x="9" y="303"/>
                    <a:pt x="39" y="286"/>
                  </a:cubicBezTo>
                  <a:cubicBezTo>
                    <a:pt x="165" y="213"/>
                    <a:pt x="165" y="213"/>
                    <a:pt x="165" y="213"/>
                  </a:cubicBezTo>
                  <a:cubicBezTo>
                    <a:pt x="425" y="63"/>
                    <a:pt x="425" y="63"/>
                    <a:pt x="425" y="63"/>
                  </a:cubicBezTo>
                  <a:cubicBezTo>
                    <a:pt x="486" y="28"/>
                    <a:pt x="486" y="28"/>
                    <a:pt x="486" y="28"/>
                  </a:cubicBezTo>
                  <a:cubicBezTo>
                    <a:pt x="533" y="0"/>
                    <a:pt x="593" y="9"/>
                    <a:pt x="632" y="48"/>
                  </a:cubicBezTo>
                  <a:cubicBezTo>
                    <a:pt x="632" y="48"/>
                    <a:pt x="633" y="49"/>
                    <a:pt x="633" y="49"/>
                  </a:cubicBezTo>
                  <a:cubicBezTo>
                    <a:pt x="672" y="88"/>
                    <a:pt x="681" y="147"/>
                    <a:pt x="653" y="195"/>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latin typeface="Sakkal Majalla" panose="02000000000000000000" pitchFamily="2" charset="-78"/>
                <a:cs typeface="Sakkal Majalla" panose="02000000000000000000" pitchFamily="2" charset="-78"/>
              </a:endParaRPr>
            </a:p>
          </p:txBody>
        </p:sp>
        <p:sp>
          <p:nvSpPr>
            <p:cNvPr id="51" name="Inhaltsplatzhalter 4"/>
            <p:cNvSpPr txBox="1">
              <a:spLocks/>
            </p:cNvSpPr>
            <p:nvPr/>
          </p:nvSpPr>
          <p:spPr>
            <a:xfrm>
              <a:off x="870314" y="5258185"/>
              <a:ext cx="3549649" cy="369332"/>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None/>
              </a:pPr>
              <a:r>
                <a:rPr lang="ar-EG" sz="2400" b="1" dirty="0">
                  <a:solidFill>
                    <a:schemeClr val="accent3"/>
                  </a:solidFill>
                  <a:latin typeface="Sakkal Majalla" panose="02000000000000000000" pitchFamily="2" charset="-78"/>
                  <a:cs typeface="Sakkal Majalla" panose="02000000000000000000" pitchFamily="2" charset="-78"/>
                </a:rPr>
                <a:t>التخطيط </a:t>
              </a:r>
              <a:endParaRPr lang="en-US" sz="2400" dirty="0">
                <a:solidFill>
                  <a:schemeClr val="bg1">
                    <a:lumMod val="65000"/>
                  </a:schemeClr>
                </a:solidFill>
                <a:latin typeface="Sakkal Majalla" panose="02000000000000000000" pitchFamily="2" charset="-78"/>
                <a:cs typeface="Sakkal Majalla" panose="02000000000000000000" pitchFamily="2" charset="-78"/>
              </a:endParaRPr>
            </a:p>
          </p:txBody>
        </p:sp>
        <p:sp>
          <p:nvSpPr>
            <p:cNvPr id="52" name="Oval 51"/>
            <p:cNvSpPr/>
            <p:nvPr/>
          </p:nvSpPr>
          <p:spPr>
            <a:xfrm>
              <a:off x="4807007" y="4949403"/>
              <a:ext cx="408215" cy="4241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EG" sz="2400" b="1" dirty="0">
                  <a:solidFill>
                    <a:srgbClr val="9B0D76"/>
                  </a:solidFill>
                  <a:latin typeface="Sakkal Majalla" panose="02000000000000000000" pitchFamily="2" charset="-78"/>
                  <a:cs typeface="Sakkal Majalla" panose="02000000000000000000" pitchFamily="2" charset="-78"/>
                </a:rPr>
                <a:t>8</a:t>
              </a:r>
            </a:p>
          </p:txBody>
        </p:sp>
      </p:grpSp>
      <p:grpSp>
        <p:nvGrpSpPr>
          <p:cNvPr id="53" name="Group 52"/>
          <p:cNvGrpSpPr/>
          <p:nvPr/>
        </p:nvGrpSpPr>
        <p:grpSpPr>
          <a:xfrm>
            <a:off x="1160453" y="4390972"/>
            <a:ext cx="4508645" cy="859004"/>
            <a:chOff x="851479" y="4151889"/>
            <a:chExt cx="4508645" cy="859004"/>
          </a:xfrm>
        </p:grpSpPr>
        <p:sp>
          <p:nvSpPr>
            <p:cNvPr id="54" name="Freeform 23"/>
            <p:cNvSpPr>
              <a:spLocks/>
            </p:cNvSpPr>
            <p:nvPr/>
          </p:nvSpPr>
          <p:spPr bwMode="auto">
            <a:xfrm>
              <a:off x="4149882" y="4151889"/>
              <a:ext cx="1210242" cy="859004"/>
            </a:xfrm>
            <a:custGeom>
              <a:avLst/>
              <a:gdLst>
                <a:gd name="T0" fmla="*/ 640 w 710"/>
                <a:gd name="T1" fmla="*/ 228 h 504"/>
                <a:gd name="T2" fmla="*/ 566 w 710"/>
                <a:gd name="T3" fmla="*/ 271 h 504"/>
                <a:gd name="T4" fmla="*/ 553 w 710"/>
                <a:gd name="T5" fmla="*/ 278 h 504"/>
                <a:gd name="T6" fmla="*/ 306 w 710"/>
                <a:gd name="T7" fmla="*/ 421 h 504"/>
                <a:gd name="T8" fmla="*/ 293 w 710"/>
                <a:gd name="T9" fmla="*/ 429 h 504"/>
                <a:gd name="T10" fmla="*/ 193 w 710"/>
                <a:gd name="T11" fmla="*/ 486 h 504"/>
                <a:gd name="T12" fmla="*/ 109 w 710"/>
                <a:gd name="T13" fmla="*/ 460 h 504"/>
                <a:gd name="T14" fmla="*/ 3 w 710"/>
                <a:gd name="T15" fmla="*/ 64 h 504"/>
                <a:gd name="T16" fmla="*/ 63 w 710"/>
                <a:gd name="T17" fmla="*/ 0 h 504"/>
                <a:gd name="T18" fmla="*/ 579 w 710"/>
                <a:gd name="T19" fmla="*/ 0 h 504"/>
                <a:gd name="T20" fmla="*/ 695 w 710"/>
                <a:gd name="T21" fmla="*/ 89 h 504"/>
                <a:gd name="T22" fmla="*/ 695 w 710"/>
                <a:gd name="T23" fmla="*/ 92 h 504"/>
                <a:gd name="T24" fmla="*/ 640 w 710"/>
                <a:gd name="T25" fmla="*/ 228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10" h="504">
                  <a:moveTo>
                    <a:pt x="640" y="228"/>
                  </a:moveTo>
                  <a:cubicBezTo>
                    <a:pt x="566" y="271"/>
                    <a:pt x="566" y="271"/>
                    <a:pt x="566" y="271"/>
                  </a:cubicBezTo>
                  <a:cubicBezTo>
                    <a:pt x="553" y="278"/>
                    <a:pt x="553" y="278"/>
                    <a:pt x="553" y="278"/>
                  </a:cubicBezTo>
                  <a:cubicBezTo>
                    <a:pt x="306" y="421"/>
                    <a:pt x="306" y="421"/>
                    <a:pt x="306" y="421"/>
                  </a:cubicBezTo>
                  <a:cubicBezTo>
                    <a:pt x="293" y="429"/>
                    <a:pt x="293" y="429"/>
                    <a:pt x="293" y="429"/>
                  </a:cubicBezTo>
                  <a:cubicBezTo>
                    <a:pt x="193" y="486"/>
                    <a:pt x="193" y="486"/>
                    <a:pt x="193" y="486"/>
                  </a:cubicBezTo>
                  <a:cubicBezTo>
                    <a:pt x="163" y="504"/>
                    <a:pt x="124" y="492"/>
                    <a:pt x="109" y="460"/>
                  </a:cubicBezTo>
                  <a:cubicBezTo>
                    <a:pt x="50" y="336"/>
                    <a:pt x="14" y="202"/>
                    <a:pt x="3" y="64"/>
                  </a:cubicBezTo>
                  <a:cubicBezTo>
                    <a:pt x="0" y="30"/>
                    <a:pt x="28" y="0"/>
                    <a:pt x="63" y="0"/>
                  </a:cubicBezTo>
                  <a:cubicBezTo>
                    <a:pt x="579" y="0"/>
                    <a:pt x="579" y="0"/>
                    <a:pt x="579" y="0"/>
                  </a:cubicBezTo>
                  <a:cubicBezTo>
                    <a:pt x="633" y="0"/>
                    <a:pt x="681" y="37"/>
                    <a:pt x="695" y="89"/>
                  </a:cubicBezTo>
                  <a:cubicBezTo>
                    <a:pt x="695" y="90"/>
                    <a:pt x="695" y="91"/>
                    <a:pt x="695" y="92"/>
                  </a:cubicBezTo>
                  <a:cubicBezTo>
                    <a:pt x="710" y="145"/>
                    <a:pt x="688" y="201"/>
                    <a:pt x="640" y="2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latin typeface="Sakkal Majalla" panose="02000000000000000000" pitchFamily="2" charset="-78"/>
                <a:cs typeface="Sakkal Majalla" panose="02000000000000000000" pitchFamily="2" charset="-78"/>
              </a:endParaRPr>
            </a:p>
          </p:txBody>
        </p:sp>
        <p:sp>
          <p:nvSpPr>
            <p:cNvPr id="55" name="Inhaltsplatzhalter 4"/>
            <p:cNvSpPr txBox="1">
              <a:spLocks/>
            </p:cNvSpPr>
            <p:nvPr/>
          </p:nvSpPr>
          <p:spPr>
            <a:xfrm>
              <a:off x="851479" y="4260558"/>
              <a:ext cx="3225741" cy="369332"/>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None/>
              </a:pPr>
              <a:r>
                <a:rPr lang="ar-EG" sz="2400" b="1" dirty="0">
                  <a:solidFill>
                    <a:schemeClr val="accent4"/>
                  </a:solidFill>
                  <a:latin typeface="Sakkal Majalla" panose="02000000000000000000" pitchFamily="2" charset="-78"/>
                  <a:cs typeface="Sakkal Majalla" panose="02000000000000000000" pitchFamily="2" charset="-78"/>
                </a:rPr>
                <a:t>نظرية المعرفة </a:t>
              </a:r>
              <a:endParaRPr lang="en-US" sz="2400" dirty="0">
                <a:solidFill>
                  <a:schemeClr val="bg1">
                    <a:lumMod val="65000"/>
                  </a:schemeClr>
                </a:solidFill>
                <a:latin typeface="Sakkal Majalla" panose="02000000000000000000" pitchFamily="2" charset="-78"/>
                <a:cs typeface="Sakkal Majalla" panose="02000000000000000000" pitchFamily="2" charset="-78"/>
              </a:endParaRPr>
            </a:p>
          </p:txBody>
        </p:sp>
        <p:sp>
          <p:nvSpPr>
            <p:cNvPr id="56" name="Oval 55"/>
            <p:cNvSpPr/>
            <p:nvPr/>
          </p:nvSpPr>
          <p:spPr>
            <a:xfrm>
              <a:off x="4380592" y="4316697"/>
              <a:ext cx="408215" cy="4241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EG" sz="2400" b="1" dirty="0">
                  <a:solidFill>
                    <a:srgbClr val="335E95"/>
                  </a:solidFill>
                  <a:latin typeface="Sakkal Majalla" panose="02000000000000000000" pitchFamily="2" charset="-78"/>
                  <a:cs typeface="Sakkal Majalla" panose="02000000000000000000" pitchFamily="2" charset="-78"/>
                </a:rPr>
                <a:t>9</a:t>
              </a:r>
            </a:p>
          </p:txBody>
        </p:sp>
      </p:grpSp>
      <p:grpSp>
        <p:nvGrpSpPr>
          <p:cNvPr id="57" name="Group 56"/>
          <p:cNvGrpSpPr/>
          <p:nvPr/>
        </p:nvGrpSpPr>
        <p:grpSpPr>
          <a:xfrm>
            <a:off x="156575" y="3435250"/>
            <a:ext cx="5512523" cy="860277"/>
            <a:chOff x="-152399" y="3196167"/>
            <a:chExt cx="5512523" cy="860277"/>
          </a:xfrm>
        </p:grpSpPr>
        <p:sp>
          <p:nvSpPr>
            <p:cNvPr id="58" name="Freeform 25"/>
            <p:cNvSpPr>
              <a:spLocks/>
            </p:cNvSpPr>
            <p:nvPr/>
          </p:nvSpPr>
          <p:spPr bwMode="auto">
            <a:xfrm>
              <a:off x="4149882" y="3196167"/>
              <a:ext cx="1210242" cy="860277"/>
            </a:xfrm>
            <a:custGeom>
              <a:avLst/>
              <a:gdLst>
                <a:gd name="T0" fmla="*/ 695 w 710"/>
                <a:gd name="T1" fmla="*/ 411 h 504"/>
                <a:gd name="T2" fmla="*/ 695 w 710"/>
                <a:gd name="T3" fmla="*/ 414 h 504"/>
                <a:gd name="T4" fmla="*/ 668 w 710"/>
                <a:gd name="T5" fmla="*/ 464 h 504"/>
                <a:gd name="T6" fmla="*/ 664 w 710"/>
                <a:gd name="T7" fmla="*/ 468 h 504"/>
                <a:gd name="T8" fmla="*/ 579 w 710"/>
                <a:gd name="T9" fmla="*/ 504 h 504"/>
                <a:gd name="T10" fmla="*/ 63 w 710"/>
                <a:gd name="T11" fmla="*/ 504 h 504"/>
                <a:gd name="T12" fmla="*/ 3 w 710"/>
                <a:gd name="T13" fmla="*/ 439 h 504"/>
                <a:gd name="T14" fmla="*/ 109 w 710"/>
                <a:gd name="T15" fmla="*/ 43 h 504"/>
                <a:gd name="T16" fmla="*/ 193 w 710"/>
                <a:gd name="T17" fmla="*/ 17 h 504"/>
                <a:gd name="T18" fmla="*/ 640 w 710"/>
                <a:gd name="T19" fmla="*/ 276 h 504"/>
                <a:gd name="T20" fmla="*/ 695 w 710"/>
                <a:gd name="T21" fmla="*/ 411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10" h="504">
                  <a:moveTo>
                    <a:pt x="695" y="411"/>
                  </a:moveTo>
                  <a:cubicBezTo>
                    <a:pt x="695" y="412"/>
                    <a:pt x="695" y="413"/>
                    <a:pt x="695" y="414"/>
                  </a:cubicBezTo>
                  <a:cubicBezTo>
                    <a:pt x="690" y="433"/>
                    <a:pt x="680" y="450"/>
                    <a:pt x="668" y="464"/>
                  </a:cubicBezTo>
                  <a:cubicBezTo>
                    <a:pt x="667" y="465"/>
                    <a:pt x="666" y="466"/>
                    <a:pt x="664" y="468"/>
                  </a:cubicBezTo>
                  <a:cubicBezTo>
                    <a:pt x="643" y="490"/>
                    <a:pt x="612" y="504"/>
                    <a:pt x="579" y="504"/>
                  </a:cubicBezTo>
                  <a:cubicBezTo>
                    <a:pt x="63" y="504"/>
                    <a:pt x="63" y="504"/>
                    <a:pt x="63" y="504"/>
                  </a:cubicBezTo>
                  <a:cubicBezTo>
                    <a:pt x="28" y="504"/>
                    <a:pt x="0" y="474"/>
                    <a:pt x="3" y="439"/>
                  </a:cubicBezTo>
                  <a:cubicBezTo>
                    <a:pt x="14" y="302"/>
                    <a:pt x="50" y="168"/>
                    <a:pt x="109" y="43"/>
                  </a:cubicBezTo>
                  <a:cubicBezTo>
                    <a:pt x="124" y="12"/>
                    <a:pt x="163" y="0"/>
                    <a:pt x="193" y="17"/>
                  </a:cubicBezTo>
                  <a:cubicBezTo>
                    <a:pt x="640" y="276"/>
                    <a:pt x="640" y="276"/>
                    <a:pt x="640" y="276"/>
                  </a:cubicBezTo>
                  <a:cubicBezTo>
                    <a:pt x="688" y="303"/>
                    <a:pt x="710" y="359"/>
                    <a:pt x="695" y="411"/>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latin typeface="Sakkal Majalla" panose="02000000000000000000" pitchFamily="2" charset="-78"/>
                <a:cs typeface="Sakkal Majalla" panose="02000000000000000000" pitchFamily="2" charset="-78"/>
              </a:endParaRPr>
            </a:p>
          </p:txBody>
        </p:sp>
        <p:sp>
          <p:nvSpPr>
            <p:cNvPr id="59" name="Inhaltsplatzhalter 4"/>
            <p:cNvSpPr txBox="1">
              <a:spLocks/>
            </p:cNvSpPr>
            <p:nvPr/>
          </p:nvSpPr>
          <p:spPr>
            <a:xfrm>
              <a:off x="-152399" y="3437696"/>
              <a:ext cx="4294302" cy="353943"/>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None/>
              </a:pPr>
              <a:r>
                <a:rPr lang="ar-EG" b="1" dirty="0">
                  <a:solidFill>
                    <a:schemeClr val="accent5"/>
                  </a:solidFill>
                  <a:latin typeface="Sakkal Majalla" panose="02000000000000000000" pitchFamily="2" charset="-78"/>
                  <a:cs typeface="Sakkal Majalla" panose="02000000000000000000" pitchFamily="2" charset="-78"/>
                </a:rPr>
                <a:t>علم الوجود </a:t>
              </a:r>
              <a:endParaRPr lang="en-US" dirty="0">
                <a:solidFill>
                  <a:schemeClr val="bg1">
                    <a:lumMod val="65000"/>
                  </a:schemeClr>
                </a:solidFill>
                <a:latin typeface="Sakkal Majalla" panose="02000000000000000000" pitchFamily="2" charset="-78"/>
                <a:cs typeface="Sakkal Majalla" panose="02000000000000000000" pitchFamily="2" charset="-78"/>
              </a:endParaRPr>
            </a:p>
          </p:txBody>
        </p:sp>
        <p:sp>
          <p:nvSpPr>
            <p:cNvPr id="60" name="Oval 59"/>
            <p:cNvSpPr/>
            <p:nvPr/>
          </p:nvSpPr>
          <p:spPr>
            <a:xfrm>
              <a:off x="4427909" y="3487647"/>
              <a:ext cx="408215" cy="4241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ar-EG" sz="1050" b="1" dirty="0">
                <a:solidFill>
                  <a:srgbClr val="FFC000"/>
                </a:solidFill>
                <a:latin typeface="Sakkal Majalla" panose="02000000000000000000" pitchFamily="2" charset="-78"/>
                <a:cs typeface="Sakkal Majalla" panose="02000000000000000000" pitchFamily="2" charset="-78"/>
              </a:endParaRPr>
            </a:p>
          </p:txBody>
        </p:sp>
        <p:sp>
          <p:nvSpPr>
            <p:cNvPr id="61" name="Rectangle 60"/>
            <p:cNvSpPr/>
            <p:nvPr/>
          </p:nvSpPr>
          <p:spPr>
            <a:xfrm>
              <a:off x="4336918" y="3459364"/>
              <a:ext cx="569508" cy="46348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EG" b="1" dirty="0">
                  <a:solidFill>
                    <a:srgbClr val="0A8485"/>
                  </a:solidFill>
                  <a:latin typeface="Sakkal Majalla" panose="02000000000000000000" pitchFamily="2" charset="-78"/>
                  <a:cs typeface="Sakkal Majalla" panose="02000000000000000000" pitchFamily="2" charset="-78"/>
                </a:rPr>
                <a:t>10</a:t>
              </a:r>
            </a:p>
          </p:txBody>
        </p:sp>
      </p:grpSp>
      <p:grpSp>
        <p:nvGrpSpPr>
          <p:cNvPr id="62" name="Group 61"/>
          <p:cNvGrpSpPr/>
          <p:nvPr/>
        </p:nvGrpSpPr>
        <p:grpSpPr>
          <a:xfrm>
            <a:off x="1277141" y="2708597"/>
            <a:ext cx="4640113" cy="1158065"/>
            <a:chOff x="968167" y="2469514"/>
            <a:chExt cx="4640113" cy="1158065"/>
          </a:xfrm>
        </p:grpSpPr>
        <p:sp>
          <p:nvSpPr>
            <p:cNvPr id="63" name="Inhaltsplatzhalter 4"/>
            <p:cNvSpPr txBox="1">
              <a:spLocks/>
            </p:cNvSpPr>
            <p:nvPr/>
          </p:nvSpPr>
          <p:spPr>
            <a:xfrm>
              <a:off x="968167" y="2538037"/>
              <a:ext cx="3549649" cy="369332"/>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None/>
              </a:pPr>
              <a:r>
                <a:rPr lang="ar-EG" sz="2400" b="1" dirty="0">
                  <a:solidFill>
                    <a:schemeClr val="accent6"/>
                  </a:solidFill>
                  <a:latin typeface="Sakkal Majalla" panose="02000000000000000000" pitchFamily="2" charset="-78"/>
                  <a:cs typeface="Sakkal Majalla" panose="02000000000000000000" pitchFamily="2" charset="-78"/>
                </a:rPr>
                <a:t>الارشاد </a:t>
              </a:r>
              <a:endParaRPr lang="en-US" sz="2400" dirty="0">
                <a:solidFill>
                  <a:schemeClr val="bg1">
                    <a:lumMod val="65000"/>
                  </a:schemeClr>
                </a:solidFill>
                <a:latin typeface="Sakkal Majalla" panose="02000000000000000000" pitchFamily="2" charset="-78"/>
                <a:cs typeface="Sakkal Majalla" panose="02000000000000000000" pitchFamily="2" charset="-78"/>
              </a:endParaRPr>
            </a:p>
          </p:txBody>
        </p:sp>
        <p:grpSp>
          <p:nvGrpSpPr>
            <p:cNvPr id="64" name="Group 63"/>
            <p:cNvGrpSpPr/>
            <p:nvPr/>
          </p:nvGrpSpPr>
          <p:grpSpPr>
            <a:xfrm>
              <a:off x="4460396" y="2469514"/>
              <a:ext cx="1147884" cy="1158065"/>
              <a:chOff x="4460396" y="2469514"/>
              <a:chExt cx="1147884" cy="1158065"/>
            </a:xfrm>
          </p:grpSpPr>
          <p:sp>
            <p:nvSpPr>
              <p:cNvPr id="65" name="Freeform 21"/>
              <p:cNvSpPr>
                <a:spLocks/>
              </p:cNvSpPr>
              <p:nvPr/>
            </p:nvSpPr>
            <p:spPr bwMode="auto">
              <a:xfrm>
                <a:off x="4460396" y="2469514"/>
                <a:ext cx="1147884" cy="1158065"/>
              </a:xfrm>
              <a:custGeom>
                <a:avLst/>
                <a:gdLst>
                  <a:gd name="T0" fmla="*/ 633 w 673"/>
                  <a:gd name="T1" fmla="*/ 631 h 679"/>
                  <a:gd name="T2" fmla="*/ 632 w 673"/>
                  <a:gd name="T3" fmla="*/ 633 h 679"/>
                  <a:gd name="T4" fmla="*/ 495 w 673"/>
                  <a:gd name="T5" fmla="*/ 657 h 679"/>
                  <a:gd name="T6" fmla="*/ 486 w 673"/>
                  <a:gd name="T7" fmla="*/ 653 h 679"/>
                  <a:gd name="T8" fmla="*/ 467 w 673"/>
                  <a:gd name="T9" fmla="*/ 642 h 679"/>
                  <a:gd name="T10" fmla="*/ 39 w 673"/>
                  <a:gd name="T11" fmla="*/ 395 h 679"/>
                  <a:gd name="T12" fmla="*/ 20 w 673"/>
                  <a:gd name="T13" fmla="*/ 309 h 679"/>
                  <a:gd name="T14" fmla="*/ 309 w 673"/>
                  <a:gd name="T15" fmla="*/ 20 h 679"/>
                  <a:gd name="T16" fmla="*/ 395 w 673"/>
                  <a:gd name="T17" fmla="*/ 39 h 679"/>
                  <a:gd name="T18" fmla="*/ 653 w 673"/>
                  <a:gd name="T19" fmla="*/ 486 h 679"/>
                  <a:gd name="T20" fmla="*/ 665 w 673"/>
                  <a:gd name="T21" fmla="*/ 513 h 679"/>
                  <a:gd name="T22" fmla="*/ 668 w 673"/>
                  <a:gd name="T23" fmla="*/ 528 h 679"/>
                  <a:gd name="T24" fmla="*/ 633 w 673"/>
                  <a:gd name="T25" fmla="*/ 631 h 6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73" h="679">
                    <a:moveTo>
                      <a:pt x="633" y="631"/>
                    </a:moveTo>
                    <a:cubicBezTo>
                      <a:pt x="633" y="632"/>
                      <a:pt x="632" y="632"/>
                      <a:pt x="632" y="633"/>
                    </a:cubicBezTo>
                    <a:cubicBezTo>
                      <a:pt x="595" y="669"/>
                      <a:pt x="541" y="679"/>
                      <a:pt x="495" y="657"/>
                    </a:cubicBezTo>
                    <a:cubicBezTo>
                      <a:pt x="492" y="656"/>
                      <a:pt x="489" y="655"/>
                      <a:pt x="486" y="653"/>
                    </a:cubicBezTo>
                    <a:cubicBezTo>
                      <a:pt x="467" y="642"/>
                      <a:pt x="467" y="642"/>
                      <a:pt x="467" y="642"/>
                    </a:cubicBezTo>
                    <a:cubicBezTo>
                      <a:pt x="39" y="395"/>
                      <a:pt x="39" y="395"/>
                      <a:pt x="39" y="395"/>
                    </a:cubicBezTo>
                    <a:cubicBezTo>
                      <a:pt x="9" y="378"/>
                      <a:pt x="0" y="338"/>
                      <a:pt x="20" y="309"/>
                    </a:cubicBezTo>
                    <a:cubicBezTo>
                      <a:pt x="98" y="196"/>
                      <a:pt x="196" y="98"/>
                      <a:pt x="309" y="20"/>
                    </a:cubicBezTo>
                    <a:cubicBezTo>
                      <a:pt x="338" y="0"/>
                      <a:pt x="378" y="9"/>
                      <a:pt x="395" y="39"/>
                    </a:cubicBezTo>
                    <a:cubicBezTo>
                      <a:pt x="653" y="486"/>
                      <a:pt x="653" y="486"/>
                      <a:pt x="653" y="486"/>
                    </a:cubicBezTo>
                    <a:cubicBezTo>
                      <a:pt x="658" y="494"/>
                      <a:pt x="662" y="504"/>
                      <a:pt x="665" y="513"/>
                    </a:cubicBezTo>
                    <a:cubicBezTo>
                      <a:pt x="666" y="518"/>
                      <a:pt x="667" y="523"/>
                      <a:pt x="668" y="528"/>
                    </a:cubicBezTo>
                    <a:cubicBezTo>
                      <a:pt x="673" y="565"/>
                      <a:pt x="661" y="604"/>
                      <a:pt x="633" y="631"/>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a:latin typeface="Sakkal Majalla" panose="02000000000000000000" pitchFamily="2" charset="-78"/>
                  <a:cs typeface="Sakkal Majalla" panose="02000000000000000000" pitchFamily="2" charset="-78"/>
                </a:endParaRPr>
              </a:p>
            </p:txBody>
          </p:sp>
          <p:sp>
            <p:nvSpPr>
              <p:cNvPr id="66" name="Oval 65"/>
              <p:cNvSpPr/>
              <p:nvPr/>
            </p:nvSpPr>
            <p:spPr>
              <a:xfrm>
                <a:off x="4834737" y="2839301"/>
                <a:ext cx="408215" cy="4241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ar-EG" sz="2400" b="1" dirty="0">
                  <a:solidFill>
                    <a:srgbClr val="FFC000"/>
                  </a:solidFill>
                  <a:latin typeface="Sakkal Majalla" panose="02000000000000000000" pitchFamily="2" charset="-78"/>
                  <a:cs typeface="Sakkal Majalla" panose="02000000000000000000" pitchFamily="2" charset="-78"/>
                </a:endParaRPr>
              </a:p>
            </p:txBody>
          </p:sp>
          <p:sp>
            <p:nvSpPr>
              <p:cNvPr id="67" name="Rectangle 66"/>
              <p:cNvSpPr/>
              <p:nvPr/>
            </p:nvSpPr>
            <p:spPr>
              <a:xfrm>
                <a:off x="4754090" y="2810119"/>
                <a:ext cx="569508" cy="46348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EG" b="1" dirty="0">
                    <a:solidFill>
                      <a:srgbClr val="77A123"/>
                    </a:solidFill>
                    <a:latin typeface="Sakkal Majalla" panose="02000000000000000000" pitchFamily="2" charset="-78"/>
                    <a:cs typeface="Sakkal Majalla" panose="02000000000000000000" pitchFamily="2" charset="-78"/>
                  </a:rPr>
                  <a:t>11</a:t>
                </a:r>
              </a:p>
            </p:txBody>
          </p:sp>
        </p:grpSp>
      </p:grpSp>
      <p:grpSp>
        <p:nvGrpSpPr>
          <p:cNvPr id="68" name="Group 67"/>
          <p:cNvGrpSpPr/>
          <p:nvPr/>
        </p:nvGrpSpPr>
        <p:grpSpPr>
          <a:xfrm>
            <a:off x="816975" y="2009871"/>
            <a:ext cx="5538054" cy="1598454"/>
            <a:chOff x="508001" y="1770788"/>
            <a:chExt cx="5538054" cy="1598454"/>
          </a:xfrm>
        </p:grpSpPr>
        <p:sp>
          <p:nvSpPr>
            <p:cNvPr id="69" name="Freeform 24"/>
            <p:cNvSpPr>
              <a:spLocks/>
            </p:cNvSpPr>
            <p:nvPr/>
          </p:nvSpPr>
          <p:spPr bwMode="auto">
            <a:xfrm>
              <a:off x="5187050" y="2159000"/>
              <a:ext cx="859005" cy="1210242"/>
            </a:xfrm>
            <a:custGeom>
              <a:avLst/>
              <a:gdLst>
                <a:gd name="T0" fmla="*/ 504 w 504"/>
                <a:gd name="T1" fmla="*/ 63 h 709"/>
                <a:gd name="T2" fmla="*/ 504 w 504"/>
                <a:gd name="T3" fmla="*/ 579 h 709"/>
                <a:gd name="T4" fmla="*/ 479 w 504"/>
                <a:gd name="T5" fmla="*/ 652 h 709"/>
                <a:gd name="T6" fmla="*/ 473 w 504"/>
                <a:gd name="T7" fmla="*/ 659 h 709"/>
                <a:gd name="T8" fmla="*/ 415 w 504"/>
                <a:gd name="T9" fmla="*/ 694 h 709"/>
                <a:gd name="T10" fmla="*/ 412 w 504"/>
                <a:gd name="T11" fmla="*/ 695 h 709"/>
                <a:gd name="T12" fmla="*/ 276 w 504"/>
                <a:gd name="T13" fmla="*/ 640 h 709"/>
                <a:gd name="T14" fmla="*/ 18 w 504"/>
                <a:gd name="T15" fmla="*/ 193 h 709"/>
                <a:gd name="T16" fmla="*/ 44 w 504"/>
                <a:gd name="T17" fmla="*/ 109 h 709"/>
                <a:gd name="T18" fmla="*/ 439 w 504"/>
                <a:gd name="T19" fmla="*/ 3 h 709"/>
                <a:gd name="T20" fmla="*/ 504 w 504"/>
                <a:gd name="T21" fmla="*/ 63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04" h="709">
                  <a:moveTo>
                    <a:pt x="504" y="63"/>
                  </a:moveTo>
                  <a:cubicBezTo>
                    <a:pt x="504" y="579"/>
                    <a:pt x="504" y="579"/>
                    <a:pt x="504" y="579"/>
                  </a:cubicBezTo>
                  <a:cubicBezTo>
                    <a:pt x="504" y="606"/>
                    <a:pt x="495" y="631"/>
                    <a:pt x="479" y="652"/>
                  </a:cubicBezTo>
                  <a:cubicBezTo>
                    <a:pt x="477" y="654"/>
                    <a:pt x="475" y="657"/>
                    <a:pt x="473" y="659"/>
                  </a:cubicBezTo>
                  <a:cubicBezTo>
                    <a:pt x="458" y="676"/>
                    <a:pt x="438" y="688"/>
                    <a:pt x="415" y="694"/>
                  </a:cubicBezTo>
                  <a:cubicBezTo>
                    <a:pt x="414" y="695"/>
                    <a:pt x="413" y="695"/>
                    <a:pt x="412" y="695"/>
                  </a:cubicBezTo>
                  <a:cubicBezTo>
                    <a:pt x="359" y="709"/>
                    <a:pt x="303" y="687"/>
                    <a:pt x="276" y="640"/>
                  </a:cubicBezTo>
                  <a:cubicBezTo>
                    <a:pt x="18" y="193"/>
                    <a:pt x="18" y="193"/>
                    <a:pt x="18" y="193"/>
                  </a:cubicBezTo>
                  <a:cubicBezTo>
                    <a:pt x="0" y="163"/>
                    <a:pt x="12" y="124"/>
                    <a:pt x="44" y="109"/>
                  </a:cubicBezTo>
                  <a:cubicBezTo>
                    <a:pt x="168" y="50"/>
                    <a:pt x="302" y="14"/>
                    <a:pt x="439" y="3"/>
                  </a:cubicBezTo>
                  <a:cubicBezTo>
                    <a:pt x="474" y="0"/>
                    <a:pt x="504" y="28"/>
                    <a:pt x="504" y="63"/>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latin typeface="Sakkal Majalla" panose="02000000000000000000" pitchFamily="2" charset="-78"/>
                <a:cs typeface="Sakkal Majalla" panose="02000000000000000000" pitchFamily="2" charset="-78"/>
              </a:endParaRPr>
            </a:p>
          </p:txBody>
        </p:sp>
        <p:sp>
          <p:nvSpPr>
            <p:cNvPr id="70" name="Inhaltsplatzhalter 4"/>
            <p:cNvSpPr txBox="1">
              <a:spLocks/>
            </p:cNvSpPr>
            <p:nvPr/>
          </p:nvSpPr>
          <p:spPr>
            <a:xfrm>
              <a:off x="508001" y="1770788"/>
              <a:ext cx="3952395" cy="369332"/>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None/>
              </a:pPr>
              <a:r>
                <a:rPr lang="ar-EG" sz="2400" b="1" dirty="0">
                  <a:solidFill>
                    <a:schemeClr val="accent1"/>
                  </a:solidFill>
                  <a:latin typeface="Sakkal Majalla" panose="02000000000000000000" pitchFamily="2" charset="-78"/>
                  <a:cs typeface="Sakkal Majalla" panose="02000000000000000000" pitchFamily="2" charset="-78"/>
                </a:rPr>
                <a:t>البرمجة الوراثية </a:t>
              </a:r>
              <a:endParaRPr lang="en-US" sz="2400" dirty="0">
                <a:solidFill>
                  <a:schemeClr val="bg1">
                    <a:lumMod val="65000"/>
                  </a:schemeClr>
                </a:solidFill>
                <a:latin typeface="Sakkal Majalla" panose="02000000000000000000" pitchFamily="2" charset="-78"/>
                <a:cs typeface="Sakkal Majalla" panose="02000000000000000000" pitchFamily="2" charset="-78"/>
              </a:endParaRPr>
            </a:p>
          </p:txBody>
        </p:sp>
        <p:cxnSp>
          <p:nvCxnSpPr>
            <p:cNvPr id="71" name="Elbow Connector 70"/>
            <p:cNvCxnSpPr/>
            <p:nvPr/>
          </p:nvCxnSpPr>
          <p:spPr>
            <a:xfrm rot="10800000">
              <a:off x="4584701" y="1939849"/>
              <a:ext cx="893775" cy="276999"/>
            </a:xfrm>
            <a:prstGeom prst="bentConnector3">
              <a:avLst>
                <a:gd name="adj1" fmla="val -1154"/>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72" name="Oval 71"/>
            <p:cNvSpPr/>
            <p:nvPr/>
          </p:nvSpPr>
          <p:spPr>
            <a:xfrm>
              <a:off x="5520123" y="2510614"/>
              <a:ext cx="408215" cy="4241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ar-EG" sz="2400" b="1" dirty="0">
                <a:solidFill>
                  <a:srgbClr val="FFC000"/>
                </a:solidFill>
                <a:latin typeface="Sakkal Majalla" panose="02000000000000000000" pitchFamily="2" charset="-78"/>
                <a:cs typeface="Sakkal Majalla" panose="02000000000000000000" pitchFamily="2" charset="-78"/>
              </a:endParaRPr>
            </a:p>
          </p:txBody>
        </p:sp>
        <p:sp>
          <p:nvSpPr>
            <p:cNvPr id="73" name="Rectangle 72"/>
            <p:cNvSpPr/>
            <p:nvPr/>
          </p:nvSpPr>
          <p:spPr>
            <a:xfrm>
              <a:off x="5432832" y="2522819"/>
              <a:ext cx="569508" cy="46348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EG" b="1" dirty="0">
                  <a:solidFill>
                    <a:srgbClr val="FFC000"/>
                  </a:solidFill>
                  <a:latin typeface="Sakkal Majalla" panose="02000000000000000000" pitchFamily="2" charset="-78"/>
                  <a:cs typeface="Sakkal Majalla" panose="02000000000000000000" pitchFamily="2" charset="-78"/>
                </a:rPr>
                <a:t>12</a:t>
              </a:r>
            </a:p>
          </p:txBody>
        </p:sp>
      </p:grpSp>
      <p:grpSp>
        <p:nvGrpSpPr>
          <p:cNvPr id="74" name="Group 73"/>
          <p:cNvGrpSpPr/>
          <p:nvPr/>
        </p:nvGrpSpPr>
        <p:grpSpPr>
          <a:xfrm>
            <a:off x="5626481" y="3725403"/>
            <a:ext cx="1605828" cy="1233148"/>
            <a:chOff x="5317507" y="3486320"/>
            <a:chExt cx="1605828" cy="1233148"/>
          </a:xfrm>
        </p:grpSpPr>
        <p:sp>
          <p:nvSpPr>
            <p:cNvPr id="75" name="Freeform 26"/>
            <p:cNvSpPr>
              <a:spLocks/>
            </p:cNvSpPr>
            <p:nvPr/>
          </p:nvSpPr>
          <p:spPr bwMode="auto">
            <a:xfrm>
              <a:off x="5478475" y="3486320"/>
              <a:ext cx="1231876" cy="1233148"/>
            </a:xfrm>
            <a:custGeom>
              <a:avLst/>
              <a:gdLst>
                <a:gd name="T0" fmla="*/ 722 w 722"/>
                <a:gd name="T1" fmla="*/ 362 h 723"/>
                <a:gd name="T2" fmla="*/ 719 w 722"/>
                <a:gd name="T3" fmla="*/ 411 h 723"/>
                <a:gd name="T4" fmla="*/ 711 w 722"/>
                <a:gd name="T5" fmla="*/ 452 h 723"/>
                <a:gd name="T6" fmla="*/ 392 w 722"/>
                <a:gd name="T7" fmla="*/ 722 h 723"/>
                <a:gd name="T8" fmla="*/ 361 w 722"/>
                <a:gd name="T9" fmla="*/ 723 h 723"/>
                <a:gd name="T10" fmla="*/ 0 w 722"/>
                <a:gd name="T11" fmla="*/ 362 h 723"/>
                <a:gd name="T12" fmla="*/ 361 w 722"/>
                <a:gd name="T13" fmla="*/ 0 h 723"/>
                <a:gd name="T14" fmla="*/ 722 w 722"/>
                <a:gd name="T15" fmla="*/ 356 h 723"/>
                <a:gd name="T16" fmla="*/ 722 w 722"/>
                <a:gd name="T17" fmla="*/ 362 h 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2" h="723">
                  <a:moveTo>
                    <a:pt x="722" y="362"/>
                  </a:moveTo>
                  <a:cubicBezTo>
                    <a:pt x="722" y="378"/>
                    <a:pt x="721" y="395"/>
                    <a:pt x="719" y="411"/>
                  </a:cubicBezTo>
                  <a:cubicBezTo>
                    <a:pt x="717" y="425"/>
                    <a:pt x="715" y="438"/>
                    <a:pt x="711" y="452"/>
                  </a:cubicBezTo>
                  <a:cubicBezTo>
                    <a:pt x="674" y="598"/>
                    <a:pt x="547" y="709"/>
                    <a:pt x="392" y="722"/>
                  </a:cubicBezTo>
                  <a:cubicBezTo>
                    <a:pt x="382" y="723"/>
                    <a:pt x="372" y="723"/>
                    <a:pt x="361" y="723"/>
                  </a:cubicBezTo>
                  <a:cubicBezTo>
                    <a:pt x="161" y="723"/>
                    <a:pt x="0" y="561"/>
                    <a:pt x="0" y="362"/>
                  </a:cubicBezTo>
                  <a:cubicBezTo>
                    <a:pt x="0" y="162"/>
                    <a:pt x="161" y="0"/>
                    <a:pt x="361" y="0"/>
                  </a:cubicBezTo>
                  <a:cubicBezTo>
                    <a:pt x="559" y="0"/>
                    <a:pt x="719" y="159"/>
                    <a:pt x="722" y="356"/>
                  </a:cubicBezTo>
                  <a:cubicBezTo>
                    <a:pt x="722" y="358"/>
                    <a:pt x="722" y="360"/>
                    <a:pt x="722" y="362"/>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en-US">
                <a:latin typeface="Sakkal Majalla" panose="02000000000000000000" pitchFamily="2" charset="-78"/>
                <a:cs typeface="Sakkal Majalla" panose="02000000000000000000" pitchFamily="2" charset="-78"/>
              </a:endParaRPr>
            </a:p>
          </p:txBody>
        </p:sp>
        <p:sp>
          <p:nvSpPr>
            <p:cNvPr id="76" name="Rectangle 75"/>
            <p:cNvSpPr/>
            <p:nvPr/>
          </p:nvSpPr>
          <p:spPr>
            <a:xfrm>
              <a:off x="5317507" y="3563783"/>
              <a:ext cx="1605828" cy="1015663"/>
            </a:xfrm>
            <a:prstGeom prst="rect">
              <a:avLst/>
            </a:prstGeom>
          </p:spPr>
          <p:txBody>
            <a:bodyPr wrap="square">
              <a:spAutoFit/>
            </a:bodyPr>
            <a:lstStyle/>
            <a:p>
              <a:pPr algn="ctr"/>
              <a:r>
                <a:rPr lang="ar-EG" sz="2000" b="1" dirty="0">
                  <a:solidFill>
                    <a:srgbClr val="C00000"/>
                  </a:solidFill>
                  <a:latin typeface="Sakkal Majalla" panose="02000000000000000000" pitchFamily="2" charset="-78"/>
                  <a:cs typeface="Sakkal Majalla" panose="02000000000000000000" pitchFamily="2" charset="-78"/>
                </a:rPr>
                <a:t>هذه قائمة </a:t>
              </a:r>
              <a:br>
                <a:rPr lang="ar-EG" sz="2000" b="1" dirty="0">
                  <a:solidFill>
                    <a:srgbClr val="C00000"/>
                  </a:solidFill>
                  <a:latin typeface="Sakkal Majalla" panose="02000000000000000000" pitchFamily="2" charset="-78"/>
                  <a:cs typeface="Sakkal Majalla" panose="02000000000000000000" pitchFamily="2" charset="-78"/>
                </a:rPr>
              </a:br>
              <a:r>
                <a:rPr lang="ar-EG" sz="2000" b="1" dirty="0">
                  <a:solidFill>
                    <a:srgbClr val="C00000"/>
                  </a:solidFill>
                  <a:latin typeface="Sakkal Majalla" panose="02000000000000000000" pitchFamily="2" charset="-78"/>
                  <a:cs typeface="Sakkal Majalla" panose="02000000000000000000" pitchFamily="2" charset="-78"/>
                </a:rPr>
                <a:t>ببعض الفروع المستخدمة</a:t>
              </a:r>
            </a:p>
          </p:txBody>
        </p:sp>
      </p:grpSp>
    </p:spTree>
    <p:extLst>
      <p:ext uri="{BB962C8B-B14F-4D97-AF65-F5344CB8AC3E}">
        <p14:creationId xmlns:p14="http://schemas.microsoft.com/office/powerpoint/2010/main" val="384147364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arn(inVertical)">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nodeType="clickEffect">
                                  <p:stCondLst>
                                    <p:cond delay="0"/>
                                  </p:stCondLst>
                                  <p:childTnLst>
                                    <p:set>
                                      <p:cBhvr>
                                        <p:cTn id="18" dur="1" fill="hold">
                                          <p:stCondLst>
                                            <p:cond delay="0"/>
                                          </p:stCondLst>
                                        </p:cTn>
                                        <p:tgtEl>
                                          <p:spTgt spid="74"/>
                                        </p:tgtEl>
                                        <p:attrNameLst>
                                          <p:attrName>style.visibility</p:attrName>
                                        </p:attrNameLst>
                                      </p:cBhvr>
                                      <p:to>
                                        <p:strVal val="visible"/>
                                      </p:to>
                                    </p:set>
                                    <p:anim calcmode="lin" valueType="num">
                                      <p:cBhvr>
                                        <p:cTn id="19" dur="1000" fill="hold"/>
                                        <p:tgtEl>
                                          <p:spTgt spid="74"/>
                                        </p:tgtEl>
                                        <p:attrNameLst>
                                          <p:attrName>ppt_w</p:attrName>
                                        </p:attrNameLst>
                                      </p:cBhvr>
                                      <p:tavLst>
                                        <p:tav tm="0">
                                          <p:val>
                                            <p:fltVal val="0"/>
                                          </p:val>
                                        </p:tav>
                                        <p:tav tm="100000">
                                          <p:val>
                                            <p:strVal val="#ppt_w"/>
                                          </p:val>
                                        </p:tav>
                                      </p:tavLst>
                                    </p:anim>
                                    <p:anim calcmode="lin" valueType="num">
                                      <p:cBhvr>
                                        <p:cTn id="20" dur="1000" fill="hold"/>
                                        <p:tgtEl>
                                          <p:spTgt spid="74"/>
                                        </p:tgtEl>
                                        <p:attrNameLst>
                                          <p:attrName>ppt_h</p:attrName>
                                        </p:attrNameLst>
                                      </p:cBhvr>
                                      <p:tavLst>
                                        <p:tav tm="0">
                                          <p:val>
                                            <p:fltVal val="0"/>
                                          </p:val>
                                        </p:tav>
                                        <p:tav tm="100000">
                                          <p:val>
                                            <p:strVal val="#ppt_h"/>
                                          </p:val>
                                        </p:tav>
                                      </p:tavLst>
                                    </p:anim>
                                    <p:anim calcmode="lin" valueType="num">
                                      <p:cBhvr>
                                        <p:cTn id="21" dur="1000" fill="hold"/>
                                        <p:tgtEl>
                                          <p:spTgt spid="74"/>
                                        </p:tgtEl>
                                        <p:attrNameLst>
                                          <p:attrName>style.rotation</p:attrName>
                                        </p:attrNameLst>
                                      </p:cBhvr>
                                      <p:tavLst>
                                        <p:tav tm="0">
                                          <p:val>
                                            <p:fltVal val="90"/>
                                          </p:val>
                                        </p:tav>
                                        <p:tav tm="100000">
                                          <p:val>
                                            <p:fltVal val="0"/>
                                          </p:val>
                                        </p:tav>
                                      </p:tavLst>
                                    </p:anim>
                                    <p:animEffect transition="in" filter="fade">
                                      <p:cBhvr>
                                        <p:cTn id="22" dur="1000"/>
                                        <p:tgtEl>
                                          <p:spTgt spid="74"/>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barn(inVertical)">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barn(inVertical)">
                                      <p:cBhvr>
                                        <p:cTn id="32" dur="500"/>
                                        <p:tgtEl>
                                          <p:spTgt spid="23"/>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barn(inVertical)">
                                      <p:cBhvr>
                                        <p:cTn id="37" dur="500"/>
                                        <p:tgtEl>
                                          <p:spTgt spid="27"/>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nodeType="click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barn(inVertical)">
                                      <p:cBhvr>
                                        <p:cTn id="42" dur="500"/>
                                        <p:tgtEl>
                                          <p:spTgt spid="31"/>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nodeType="clickEffect">
                                  <p:stCondLst>
                                    <p:cond delay="0"/>
                                  </p:stCondLst>
                                  <p:childTnLst>
                                    <p:set>
                                      <p:cBhvr>
                                        <p:cTn id="46" dur="1" fill="hold">
                                          <p:stCondLst>
                                            <p:cond delay="0"/>
                                          </p:stCondLst>
                                        </p:cTn>
                                        <p:tgtEl>
                                          <p:spTgt spid="35"/>
                                        </p:tgtEl>
                                        <p:attrNameLst>
                                          <p:attrName>style.visibility</p:attrName>
                                        </p:attrNameLst>
                                      </p:cBhvr>
                                      <p:to>
                                        <p:strVal val="visible"/>
                                      </p:to>
                                    </p:set>
                                    <p:animEffect transition="in" filter="barn(inVertical)">
                                      <p:cBhvr>
                                        <p:cTn id="47" dur="500"/>
                                        <p:tgtEl>
                                          <p:spTgt spid="35"/>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21" fill="hold" nodeType="clickEffect">
                                  <p:stCondLst>
                                    <p:cond delay="0"/>
                                  </p:stCondLst>
                                  <p:childTnLst>
                                    <p:set>
                                      <p:cBhvr>
                                        <p:cTn id="51" dur="1" fill="hold">
                                          <p:stCondLst>
                                            <p:cond delay="0"/>
                                          </p:stCondLst>
                                        </p:cTn>
                                        <p:tgtEl>
                                          <p:spTgt spid="39"/>
                                        </p:tgtEl>
                                        <p:attrNameLst>
                                          <p:attrName>style.visibility</p:attrName>
                                        </p:attrNameLst>
                                      </p:cBhvr>
                                      <p:to>
                                        <p:strVal val="visible"/>
                                      </p:to>
                                    </p:set>
                                    <p:animEffect transition="in" filter="barn(inVertical)">
                                      <p:cBhvr>
                                        <p:cTn id="52" dur="500"/>
                                        <p:tgtEl>
                                          <p:spTgt spid="39"/>
                                        </p:tgtEl>
                                      </p:cBhvr>
                                    </p:animEffect>
                                  </p:childTnLst>
                                </p:cTn>
                              </p:par>
                            </p:childTnLst>
                          </p:cTn>
                        </p:par>
                      </p:childTnLst>
                    </p:cTn>
                  </p:par>
                  <p:par>
                    <p:cTn id="53" fill="hold">
                      <p:stCondLst>
                        <p:cond delay="indefinite"/>
                      </p:stCondLst>
                      <p:childTnLst>
                        <p:par>
                          <p:cTn id="54" fill="hold">
                            <p:stCondLst>
                              <p:cond delay="0"/>
                            </p:stCondLst>
                            <p:childTnLst>
                              <p:par>
                                <p:cTn id="55" presetID="16" presetClass="entr" presetSubtype="21" fill="hold" nodeType="clickEffect">
                                  <p:stCondLst>
                                    <p:cond delay="0"/>
                                  </p:stCondLst>
                                  <p:childTnLst>
                                    <p:set>
                                      <p:cBhvr>
                                        <p:cTn id="56" dur="1" fill="hold">
                                          <p:stCondLst>
                                            <p:cond delay="0"/>
                                          </p:stCondLst>
                                        </p:cTn>
                                        <p:tgtEl>
                                          <p:spTgt spid="44"/>
                                        </p:tgtEl>
                                        <p:attrNameLst>
                                          <p:attrName>style.visibility</p:attrName>
                                        </p:attrNameLst>
                                      </p:cBhvr>
                                      <p:to>
                                        <p:strVal val="visible"/>
                                      </p:to>
                                    </p:set>
                                    <p:animEffect transition="in" filter="barn(inVertical)">
                                      <p:cBhvr>
                                        <p:cTn id="57" dur="500"/>
                                        <p:tgtEl>
                                          <p:spTgt spid="44"/>
                                        </p:tgtEl>
                                      </p:cBhvr>
                                    </p:animEffect>
                                  </p:childTnLst>
                                </p:cTn>
                              </p:par>
                            </p:childTnLst>
                          </p:cTn>
                        </p:par>
                      </p:childTnLst>
                    </p:cTn>
                  </p:par>
                  <p:par>
                    <p:cTn id="58" fill="hold">
                      <p:stCondLst>
                        <p:cond delay="indefinite"/>
                      </p:stCondLst>
                      <p:childTnLst>
                        <p:par>
                          <p:cTn id="59" fill="hold">
                            <p:stCondLst>
                              <p:cond delay="0"/>
                            </p:stCondLst>
                            <p:childTnLst>
                              <p:par>
                                <p:cTn id="60" presetID="16" presetClass="entr" presetSubtype="21" fill="hold" nodeType="clickEffect">
                                  <p:stCondLst>
                                    <p:cond delay="0"/>
                                  </p:stCondLst>
                                  <p:childTnLst>
                                    <p:set>
                                      <p:cBhvr>
                                        <p:cTn id="61" dur="1" fill="hold">
                                          <p:stCondLst>
                                            <p:cond delay="0"/>
                                          </p:stCondLst>
                                        </p:cTn>
                                        <p:tgtEl>
                                          <p:spTgt spid="49"/>
                                        </p:tgtEl>
                                        <p:attrNameLst>
                                          <p:attrName>style.visibility</p:attrName>
                                        </p:attrNameLst>
                                      </p:cBhvr>
                                      <p:to>
                                        <p:strVal val="visible"/>
                                      </p:to>
                                    </p:set>
                                    <p:animEffect transition="in" filter="barn(inVertical)">
                                      <p:cBhvr>
                                        <p:cTn id="62" dur="500"/>
                                        <p:tgtEl>
                                          <p:spTgt spid="49"/>
                                        </p:tgtEl>
                                      </p:cBhvr>
                                    </p:animEffect>
                                  </p:childTnLst>
                                </p:cTn>
                              </p:par>
                            </p:childTnLst>
                          </p:cTn>
                        </p:par>
                      </p:childTnLst>
                    </p:cTn>
                  </p:par>
                  <p:par>
                    <p:cTn id="63" fill="hold">
                      <p:stCondLst>
                        <p:cond delay="indefinite"/>
                      </p:stCondLst>
                      <p:childTnLst>
                        <p:par>
                          <p:cTn id="64" fill="hold">
                            <p:stCondLst>
                              <p:cond delay="0"/>
                            </p:stCondLst>
                            <p:childTnLst>
                              <p:par>
                                <p:cTn id="65" presetID="16" presetClass="entr" presetSubtype="21" fill="hold" nodeType="clickEffect">
                                  <p:stCondLst>
                                    <p:cond delay="0"/>
                                  </p:stCondLst>
                                  <p:childTnLst>
                                    <p:set>
                                      <p:cBhvr>
                                        <p:cTn id="66" dur="1" fill="hold">
                                          <p:stCondLst>
                                            <p:cond delay="0"/>
                                          </p:stCondLst>
                                        </p:cTn>
                                        <p:tgtEl>
                                          <p:spTgt spid="53"/>
                                        </p:tgtEl>
                                        <p:attrNameLst>
                                          <p:attrName>style.visibility</p:attrName>
                                        </p:attrNameLst>
                                      </p:cBhvr>
                                      <p:to>
                                        <p:strVal val="visible"/>
                                      </p:to>
                                    </p:set>
                                    <p:animEffect transition="in" filter="barn(inVertical)">
                                      <p:cBhvr>
                                        <p:cTn id="67" dur="500"/>
                                        <p:tgtEl>
                                          <p:spTgt spid="53"/>
                                        </p:tgtEl>
                                      </p:cBhvr>
                                    </p:animEffect>
                                  </p:childTnLst>
                                </p:cTn>
                              </p:par>
                            </p:childTnLst>
                          </p:cTn>
                        </p:par>
                      </p:childTnLst>
                    </p:cTn>
                  </p:par>
                  <p:par>
                    <p:cTn id="68" fill="hold">
                      <p:stCondLst>
                        <p:cond delay="indefinite"/>
                      </p:stCondLst>
                      <p:childTnLst>
                        <p:par>
                          <p:cTn id="69" fill="hold">
                            <p:stCondLst>
                              <p:cond delay="0"/>
                            </p:stCondLst>
                            <p:childTnLst>
                              <p:par>
                                <p:cTn id="70" presetID="16" presetClass="entr" presetSubtype="21" fill="hold" nodeType="clickEffect">
                                  <p:stCondLst>
                                    <p:cond delay="0"/>
                                  </p:stCondLst>
                                  <p:childTnLst>
                                    <p:set>
                                      <p:cBhvr>
                                        <p:cTn id="71" dur="1" fill="hold">
                                          <p:stCondLst>
                                            <p:cond delay="0"/>
                                          </p:stCondLst>
                                        </p:cTn>
                                        <p:tgtEl>
                                          <p:spTgt spid="57"/>
                                        </p:tgtEl>
                                        <p:attrNameLst>
                                          <p:attrName>style.visibility</p:attrName>
                                        </p:attrNameLst>
                                      </p:cBhvr>
                                      <p:to>
                                        <p:strVal val="visible"/>
                                      </p:to>
                                    </p:set>
                                    <p:animEffect transition="in" filter="barn(inVertical)">
                                      <p:cBhvr>
                                        <p:cTn id="72" dur="500"/>
                                        <p:tgtEl>
                                          <p:spTgt spid="57"/>
                                        </p:tgtEl>
                                      </p:cBhvr>
                                    </p:animEffect>
                                  </p:childTnLst>
                                </p:cTn>
                              </p:par>
                            </p:childTnLst>
                          </p:cTn>
                        </p:par>
                      </p:childTnLst>
                    </p:cTn>
                  </p:par>
                  <p:par>
                    <p:cTn id="73" fill="hold">
                      <p:stCondLst>
                        <p:cond delay="indefinite"/>
                      </p:stCondLst>
                      <p:childTnLst>
                        <p:par>
                          <p:cTn id="74" fill="hold">
                            <p:stCondLst>
                              <p:cond delay="0"/>
                            </p:stCondLst>
                            <p:childTnLst>
                              <p:par>
                                <p:cTn id="75" presetID="16" presetClass="entr" presetSubtype="21" fill="hold" nodeType="clickEffect">
                                  <p:stCondLst>
                                    <p:cond delay="0"/>
                                  </p:stCondLst>
                                  <p:childTnLst>
                                    <p:set>
                                      <p:cBhvr>
                                        <p:cTn id="76" dur="1" fill="hold">
                                          <p:stCondLst>
                                            <p:cond delay="0"/>
                                          </p:stCondLst>
                                        </p:cTn>
                                        <p:tgtEl>
                                          <p:spTgt spid="62"/>
                                        </p:tgtEl>
                                        <p:attrNameLst>
                                          <p:attrName>style.visibility</p:attrName>
                                        </p:attrNameLst>
                                      </p:cBhvr>
                                      <p:to>
                                        <p:strVal val="visible"/>
                                      </p:to>
                                    </p:set>
                                    <p:animEffect transition="in" filter="barn(inVertical)">
                                      <p:cBhvr>
                                        <p:cTn id="77" dur="500"/>
                                        <p:tgtEl>
                                          <p:spTgt spid="62"/>
                                        </p:tgtEl>
                                      </p:cBhvr>
                                    </p:animEffect>
                                  </p:childTnLst>
                                </p:cTn>
                              </p:par>
                            </p:childTnLst>
                          </p:cTn>
                        </p:par>
                      </p:childTnLst>
                    </p:cTn>
                  </p:par>
                  <p:par>
                    <p:cTn id="78" fill="hold">
                      <p:stCondLst>
                        <p:cond delay="indefinite"/>
                      </p:stCondLst>
                      <p:childTnLst>
                        <p:par>
                          <p:cTn id="79" fill="hold">
                            <p:stCondLst>
                              <p:cond delay="0"/>
                            </p:stCondLst>
                            <p:childTnLst>
                              <p:par>
                                <p:cTn id="80" presetID="16" presetClass="entr" presetSubtype="21" fill="hold" nodeType="clickEffect">
                                  <p:stCondLst>
                                    <p:cond delay="0"/>
                                  </p:stCondLst>
                                  <p:childTnLst>
                                    <p:set>
                                      <p:cBhvr>
                                        <p:cTn id="81" dur="1" fill="hold">
                                          <p:stCondLst>
                                            <p:cond delay="0"/>
                                          </p:stCondLst>
                                        </p:cTn>
                                        <p:tgtEl>
                                          <p:spTgt spid="68"/>
                                        </p:tgtEl>
                                        <p:attrNameLst>
                                          <p:attrName>style.visibility</p:attrName>
                                        </p:attrNameLst>
                                      </p:cBhvr>
                                      <p:to>
                                        <p:strVal val="visible"/>
                                      </p:to>
                                    </p:set>
                                    <p:animEffect transition="in" filter="barn(inVertical)">
                                      <p:cBhvr>
                                        <p:cTn id="82"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9.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69</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مكونات الذكاء الاصطناعي وفروعه</a:t>
            </a:r>
          </a:p>
        </p:txBody>
      </p:sp>
      <p:sp>
        <p:nvSpPr>
          <p:cNvPr id="2" name="Rectangle 1"/>
          <p:cNvSpPr/>
          <p:nvPr/>
        </p:nvSpPr>
        <p:spPr>
          <a:xfrm>
            <a:off x="838201" y="233300"/>
            <a:ext cx="5628464" cy="487506"/>
          </a:xfrm>
          <a:prstGeom prst="rect">
            <a:avLst/>
          </a:prstGeom>
        </p:spPr>
        <p:txBody>
          <a:bodyPr wrap="none">
            <a:spAutoFit/>
          </a:bodyPr>
          <a:lstStyle/>
          <a:p>
            <a:pPr algn="ctr">
              <a:lnSpc>
                <a:spcPct val="107000"/>
              </a:lnSpc>
              <a:spcAft>
                <a:spcPts val="800"/>
              </a:spcAft>
            </a:pPr>
            <a:r>
              <a:rPr lang="ar-EG" sz="2400" b="1" dirty="0">
                <a:solidFill>
                  <a:srgbClr val="C00000"/>
                </a:solidFill>
                <a:latin typeface="Calibri" panose="020F0502020204030204" pitchFamily="34" charset="0"/>
                <a:ea typeface="Times New Roman" panose="02020603050405020304" pitchFamily="18" charset="0"/>
                <a:cs typeface="Sakkal Majalla" panose="02000000000000000000" pitchFamily="2" charset="-78"/>
              </a:rPr>
              <a:t>سوف نتناول فيما يلي شرح لبعض فروع الذكاء الاصطناعي</a:t>
            </a:r>
            <a:r>
              <a:rPr lang="en-US" sz="2400" b="1" dirty="0">
                <a:solidFill>
                  <a:srgbClr val="C00000"/>
                </a:solidFill>
                <a:latin typeface="Sakkal Majalla" panose="02000000000000000000" pitchFamily="2" charset="-78"/>
                <a:ea typeface="Times New Roman" panose="02020603050405020304" pitchFamily="18" charset="0"/>
                <a:cs typeface="Arial" panose="020B0604020202020204" pitchFamily="34" charset="0"/>
              </a:rPr>
              <a:t> :</a:t>
            </a:r>
            <a:endParaRPr lang="en-US" sz="1600" dirty="0">
              <a:solidFill>
                <a:srgbClr val="C00000"/>
              </a:solidFill>
              <a:effectLst/>
              <a:latin typeface="Calibri" panose="020F0502020204030204" pitchFamily="34" charset="0"/>
              <a:ea typeface="Calibri" panose="020F0502020204030204" pitchFamily="34" charset="0"/>
              <a:cs typeface="Arial" panose="020B0604020202020204" pitchFamily="34" charset="0"/>
            </a:endParaRPr>
          </a:p>
        </p:txBody>
      </p:sp>
      <p:grpSp>
        <p:nvGrpSpPr>
          <p:cNvPr id="7" name="Group 6"/>
          <p:cNvGrpSpPr/>
          <p:nvPr/>
        </p:nvGrpSpPr>
        <p:grpSpPr>
          <a:xfrm>
            <a:off x="9724207" y="1356359"/>
            <a:ext cx="2232427" cy="766763"/>
            <a:chOff x="9724207" y="1356359"/>
            <a:chExt cx="2232427" cy="766763"/>
          </a:xfrm>
        </p:grpSpPr>
        <p:pic>
          <p:nvPicPr>
            <p:cNvPr id="5" name="Picture 4"/>
            <p:cNvPicPr>
              <a:picLocks noChangeAspect="1"/>
            </p:cNvPicPr>
            <p:nvPr/>
          </p:nvPicPr>
          <p:blipFill>
            <a:blip r:embed="rId5"/>
            <a:stretch>
              <a:fillRect/>
            </a:stretch>
          </p:blipFill>
          <p:spPr>
            <a:xfrm>
              <a:off x="11189871" y="1356359"/>
              <a:ext cx="766763" cy="766763"/>
            </a:xfrm>
            <a:prstGeom prst="rect">
              <a:avLst/>
            </a:prstGeom>
          </p:spPr>
        </p:pic>
        <p:sp>
          <p:nvSpPr>
            <p:cNvPr id="6" name="Rectangle 5"/>
            <p:cNvSpPr/>
            <p:nvPr/>
          </p:nvSpPr>
          <p:spPr>
            <a:xfrm>
              <a:off x="9724207" y="1478130"/>
              <a:ext cx="1580882" cy="523220"/>
            </a:xfrm>
            <a:prstGeom prst="rect">
              <a:avLst/>
            </a:prstGeom>
          </p:spPr>
          <p:txBody>
            <a:bodyPr wrap="none">
              <a:spAutoFit/>
            </a:bodyPr>
            <a:lstStyle/>
            <a:p>
              <a:pPr algn="justLow"/>
              <a:r>
                <a:rPr lang="ar-EG" sz="2800" b="1" dirty="0">
                  <a:solidFill>
                    <a:srgbClr val="C00000"/>
                  </a:solidFill>
                  <a:latin typeface="Sakkal Majalla" panose="02000000000000000000" pitchFamily="2" charset="-78"/>
                  <a:cs typeface="Sakkal Majalla" panose="02000000000000000000" pitchFamily="2" charset="-78"/>
                </a:rPr>
                <a:t>منطق الذكاء:</a:t>
              </a:r>
            </a:p>
          </p:txBody>
        </p:sp>
      </p:grpSp>
      <p:sp>
        <p:nvSpPr>
          <p:cNvPr id="8" name="Rectangle 7"/>
          <p:cNvSpPr/>
          <p:nvPr/>
        </p:nvSpPr>
        <p:spPr>
          <a:xfrm>
            <a:off x="519701" y="2041961"/>
            <a:ext cx="11053551" cy="1605568"/>
          </a:xfrm>
          <a:prstGeom prst="rect">
            <a:avLst/>
          </a:prstGeom>
        </p:spPr>
        <p:txBody>
          <a:bodyPr wrap="square">
            <a:spAutoFit/>
          </a:bodyPr>
          <a:lstStyle/>
          <a:p>
            <a:pPr marL="342900" indent="-342900" algn="justLow">
              <a:lnSpc>
                <a:spcPct val="125000"/>
              </a:lnSpc>
              <a:spcAft>
                <a:spcPts val="1000"/>
              </a:spcAft>
              <a:buFont typeface="Wingdings" panose="05000000000000000000" pitchFamily="2" charset="2"/>
              <a:buChar char="q"/>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ينحصر دور المنطق في إيجاد قالب معين يستطيع الإنسان من خلالة تحديد إذا ما كانت (عبارة) ما صحيحة أم خاطئة</a:t>
            </a:r>
          </a:p>
          <a:p>
            <a:pPr marL="342900" indent="-342900" algn="justLow">
              <a:lnSpc>
                <a:spcPct val="125000"/>
              </a:lnSpc>
              <a:spcAft>
                <a:spcPts val="1000"/>
              </a:spcAft>
              <a:buFont typeface="Wingdings" panose="05000000000000000000" pitchFamily="2" charset="2"/>
              <a:buChar char="q"/>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قديما كان المنطق جزء من دراسة الفلسفة و لكن مع منتصف القرن التاسع عشر أصبح المنطق أيضا جزء من دراسة الرياضيات و مؤخرا أصبح جزء من دراسة علوم الحاسوب و بذلك تكون دراسة المنطق دراسة واسعة للغاية</a:t>
            </a:r>
          </a:p>
        </p:txBody>
      </p:sp>
      <p:grpSp>
        <p:nvGrpSpPr>
          <p:cNvPr id="9" name="Group 8"/>
          <p:cNvGrpSpPr/>
          <p:nvPr/>
        </p:nvGrpSpPr>
        <p:grpSpPr>
          <a:xfrm>
            <a:off x="8353639" y="3853728"/>
            <a:ext cx="3602995" cy="766763"/>
            <a:chOff x="8353639" y="1356359"/>
            <a:chExt cx="3602995" cy="766763"/>
          </a:xfrm>
        </p:grpSpPr>
        <p:pic>
          <p:nvPicPr>
            <p:cNvPr id="10" name="Picture 9"/>
            <p:cNvPicPr>
              <a:picLocks noChangeAspect="1"/>
            </p:cNvPicPr>
            <p:nvPr/>
          </p:nvPicPr>
          <p:blipFill>
            <a:blip r:embed="rId5"/>
            <a:stretch>
              <a:fillRect/>
            </a:stretch>
          </p:blipFill>
          <p:spPr>
            <a:xfrm>
              <a:off x="11189871" y="1356359"/>
              <a:ext cx="766763" cy="766763"/>
            </a:xfrm>
            <a:prstGeom prst="rect">
              <a:avLst/>
            </a:prstGeom>
          </p:spPr>
        </p:pic>
        <p:sp>
          <p:nvSpPr>
            <p:cNvPr id="11" name="Rectangle 10"/>
            <p:cNvSpPr/>
            <p:nvPr/>
          </p:nvSpPr>
          <p:spPr>
            <a:xfrm>
              <a:off x="8353639" y="1478130"/>
              <a:ext cx="2920992" cy="523220"/>
            </a:xfrm>
            <a:prstGeom prst="rect">
              <a:avLst/>
            </a:prstGeom>
          </p:spPr>
          <p:txBody>
            <a:bodyPr wrap="none">
              <a:spAutoFit/>
            </a:bodyPr>
            <a:lstStyle/>
            <a:p>
              <a:pPr algn="justLow"/>
              <a:r>
                <a:rPr lang="ar-EG" sz="2800" b="1" dirty="0">
                  <a:solidFill>
                    <a:srgbClr val="C00000"/>
                  </a:solidFill>
                  <a:latin typeface="Sakkal Majalla" panose="02000000000000000000" pitchFamily="2" charset="-78"/>
                  <a:cs typeface="Sakkal Majalla" panose="02000000000000000000" pitchFamily="2" charset="-78"/>
                </a:rPr>
                <a:t>التمييز النمطي والنموذجي:</a:t>
              </a:r>
            </a:p>
          </p:txBody>
        </p:sp>
      </p:grpSp>
      <p:sp>
        <p:nvSpPr>
          <p:cNvPr id="12" name="Rectangle 11"/>
          <p:cNvSpPr/>
          <p:nvPr/>
        </p:nvSpPr>
        <p:spPr>
          <a:xfrm>
            <a:off x="519701" y="4539330"/>
            <a:ext cx="11053551" cy="1015663"/>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تمييز الأنماط هو أحد الفروع الهامة في حقل التعلم الآلي و هو مجموعة من الطرق التي تتبع التعليم المراقب، و يقوم تمييز الأنماط بتصنيف البيانات بناء على معلومات مسبقة أو بناء على معلومات إحصائية ماخوذة هذه الأنماط</a:t>
            </a:r>
          </a:p>
        </p:txBody>
      </p:sp>
    </p:spTree>
    <p:extLst>
      <p:ext uri="{BB962C8B-B14F-4D97-AF65-F5344CB8AC3E}">
        <p14:creationId xmlns:p14="http://schemas.microsoft.com/office/powerpoint/2010/main" val="63656183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0" presetClass="entr" presetSubtype="0" decel="100000" fill="hold" nodeType="click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 calcmode="lin" valueType="num">
                                      <p:cBhvr>
                                        <p:cTn id="19" dur="1000" fill="hold"/>
                                        <p:tgtEl>
                                          <p:spTgt spid="8">
                                            <p:txEl>
                                              <p:pRg st="0" end="0"/>
                                            </p:txEl>
                                          </p:spTgt>
                                        </p:tgtEl>
                                        <p:attrNameLst>
                                          <p:attrName>ppt_w</p:attrName>
                                        </p:attrNameLst>
                                      </p:cBhvr>
                                      <p:tavLst>
                                        <p:tav tm="0">
                                          <p:val>
                                            <p:strVal val="#ppt_w+.3"/>
                                          </p:val>
                                        </p:tav>
                                        <p:tav tm="100000">
                                          <p:val>
                                            <p:strVal val="#ppt_w"/>
                                          </p:val>
                                        </p:tav>
                                      </p:tavLst>
                                    </p:anim>
                                    <p:anim calcmode="lin" valueType="num">
                                      <p:cBhvr>
                                        <p:cTn id="20" dur="1000" fill="hold"/>
                                        <p:tgtEl>
                                          <p:spTgt spid="8">
                                            <p:txEl>
                                              <p:pRg st="0" end="0"/>
                                            </p:txEl>
                                          </p:spTgt>
                                        </p:tgtEl>
                                        <p:attrNameLst>
                                          <p:attrName>ppt_h</p:attrName>
                                        </p:attrNameLst>
                                      </p:cBhvr>
                                      <p:tavLst>
                                        <p:tav tm="0">
                                          <p:val>
                                            <p:strVal val="#ppt_h"/>
                                          </p:val>
                                        </p:tav>
                                        <p:tav tm="100000">
                                          <p:val>
                                            <p:strVal val="#ppt_h"/>
                                          </p:val>
                                        </p:tav>
                                      </p:tavLst>
                                    </p:anim>
                                    <p:animEffect transition="in" filter="fade">
                                      <p:cBhvr>
                                        <p:cTn id="21" dur="1000"/>
                                        <p:tgtEl>
                                          <p:spTgt spid="8">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50" presetClass="entr" presetSubtype="0" decel="100000" fill="hold" nodeType="clickEffect">
                                  <p:stCondLst>
                                    <p:cond delay="0"/>
                                  </p:stCondLst>
                                  <p:childTnLst>
                                    <p:set>
                                      <p:cBhvr>
                                        <p:cTn id="25" dur="1" fill="hold">
                                          <p:stCondLst>
                                            <p:cond delay="0"/>
                                          </p:stCondLst>
                                        </p:cTn>
                                        <p:tgtEl>
                                          <p:spTgt spid="8">
                                            <p:txEl>
                                              <p:pRg st="1" end="1"/>
                                            </p:txEl>
                                          </p:spTgt>
                                        </p:tgtEl>
                                        <p:attrNameLst>
                                          <p:attrName>style.visibility</p:attrName>
                                        </p:attrNameLst>
                                      </p:cBhvr>
                                      <p:to>
                                        <p:strVal val="visible"/>
                                      </p:to>
                                    </p:set>
                                    <p:anim calcmode="lin" valueType="num">
                                      <p:cBhvr>
                                        <p:cTn id="26" dur="1000" fill="hold"/>
                                        <p:tgtEl>
                                          <p:spTgt spid="8">
                                            <p:txEl>
                                              <p:pRg st="1" end="1"/>
                                            </p:txEl>
                                          </p:spTgt>
                                        </p:tgtEl>
                                        <p:attrNameLst>
                                          <p:attrName>ppt_w</p:attrName>
                                        </p:attrNameLst>
                                      </p:cBhvr>
                                      <p:tavLst>
                                        <p:tav tm="0">
                                          <p:val>
                                            <p:strVal val="#ppt_w+.3"/>
                                          </p:val>
                                        </p:tav>
                                        <p:tav tm="100000">
                                          <p:val>
                                            <p:strVal val="#ppt_w"/>
                                          </p:val>
                                        </p:tav>
                                      </p:tavLst>
                                    </p:anim>
                                    <p:anim calcmode="lin" valueType="num">
                                      <p:cBhvr>
                                        <p:cTn id="27" dur="1000" fill="hold"/>
                                        <p:tgtEl>
                                          <p:spTgt spid="8">
                                            <p:txEl>
                                              <p:pRg st="1" end="1"/>
                                            </p:txEl>
                                          </p:spTgt>
                                        </p:tgtEl>
                                        <p:attrNameLst>
                                          <p:attrName>ppt_h</p:attrName>
                                        </p:attrNameLst>
                                      </p:cBhvr>
                                      <p:tavLst>
                                        <p:tav tm="0">
                                          <p:val>
                                            <p:strVal val="#ppt_h"/>
                                          </p:val>
                                        </p:tav>
                                        <p:tav tm="100000">
                                          <p:val>
                                            <p:strVal val="#ppt_h"/>
                                          </p:val>
                                        </p:tav>
                                      </p:tavLst>
                                    </p:anim>
                                    <p:animEffect transition="in" filter="fade">
                                      <p:cBhvr>
                                        <p:cTn id="28" dur="1000"/>
                                        <p:tgtEl>
                                          <p:spTgt spid="8">
                                            <p:txEl>
                                              <p:pRg st="1" end="1"/>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nodeType="click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p:cTn id="33" dur="500" fill="hold"/>
                                        <p:tgtEl>
                                          <p:spTgt spid="9"/>
                                        </p:tgtEl>
                                        <p:attrNameLst>
                                          <p:attrName>ppt_w</p:attrName>
                                        </p:attrNameLst>
                                      </p:cBhvr>
                                      <p:tavLst>
                                        <p:tav tm="0">
                                          <p:val>
                                            <p:fltVal val="0"/>
                                          </p:val>
                                        </p:tav>
                                        <p:tav tm="100000">
                                          <p:val>
                                            <p:strVal val="#ppt_w"/>
                                          </p:val>
                                        </p:tav>
                                      </p:tavLst>
                                    </p:anim>
                                    <p:anim calcmode="lin" valueType="num">
                                      <p:cBhvr>
                                        <p:cTn id="34" dur="500" fill="hold"/>
                                        <p:tgtEl>
                                          <p:spTgt spid="9"/>
                                        </p:tgtEl>
                                        <p:attrNameLst>
                                          <p:attrName>ppt_h</p:attrName>
                                        </p:attrNameLst>
                                      </p:cBhvr>
                                      <p:tavLst>
                                        <p:tav tm="0">
                                          <p:val>
                                            <p:fltVal val="0"/>
                                          </p:val>
                                        </p:tav>
                                        <p:tav tm="100000">
                                          <p:val>
                                            <p:strVal val="#ppt_h"/>
                                          </p:val>
                                        </p:tav>
                                      </p:tavLst>
                                    </p:anim>
                                    <p:animEffect transition="in" filter="fade">
                                      <p:cBhvr>
                                        <p:cTn id="35" dur="500"/>
                                        <p:tgtEl>
                                          <p:spTgt spid="9"/>
                                        </p:tgtEl>
                                      </p:cBhvr>
                                    </p:animEffect>
                                  </p:childTnLst>
                                </p:cTn>
                              </p:par>
                            </p:childTnLst>
                          </p:cTn>
                        </p:par>
                      </p:childTnLst>
                    </p:cTn>
                  </p:par>
                  <p:par>
                    <p:cTn id="36" fill="hold">
                      <p:stCondLst>
                        <p:cond delay="indefinite"/>
                      </p:stCondLst>
                      <p:childTnLst>
                        <p:par>
                          <p:cTn id="37" fill="hold">
                            <p:stCondLst>
                              <p:cond delay="0"/>
                            </p:stCondLst>
                            <p:childTnLst>
                              <p:par>
                                <p:cTn id="38" presetID="50" presetClass="entr" presetSubtype="0" decel="100000" fill="hold" nodeType="clickEffect">
                                  <p:stCondLst>
                                    <p:cond delay="0"/>
                                  </p:stCondLst>
                                  <p:childTnLst>
                                    <p:set>
                                      <p:cBhvr>
                                        <p:cTn id="39" dur="1" fill="hold">
                                          <p:stCondLst>
                                            <p:cond delay="0"/>
                                          </p:stCondLst>
                                        </p:cTn>
                                        <p:tgtEl>
                                          <p:spTgt spid="12">
                                            <p:txEl>
                                              <p:pRg st="0" end="0"/>
                                            </p:txEl>
                                          </p:spTgt>
                                        </p:tgtEl>
                                        <p:attrNameLst>
                                          <p:attrName>style.visibility</p:attrName>
                                        </p:attrNameLst>
                                      </p:cBhvr>
                                      <p:to>
                                        <p:strVal val="visible"/>
                                      </p:to>
                                    </p:set>
                                    <p:anim calcmode="lin" valueType="num">
                                      <p:cBhvr>
                                        <p:cTn id="40" dur="1000" fill="hold"/>
                                        <p:tgtEl>
                                          <p:spTgt spid="12">
                                            <p:txEl>
                                              <p:pRg st="0" end="0"/>
                                            </p:txEl>
                                          </p:spTgt>
                                        </p:tgtEl>
                                        <p:attrNameLst>
                                          <p:attrName>ppt_w</p:attrName>
                                        </p:attrNameLst>
                                      </p:cBhvr>
                                      <p:tavLst>
                                        <p:tav tm="0">
                                          <p:val>
                                            <p:strVal val="#ppt_w+.3"/>
                                          </p:val>
                                        </p:tav>
                                        <p:tav tm="100000">
                                          <p:val>
                                            <p:strVal val="#ppt_w"/>
                                          </p:val>
                                        </p:tav>
                                      </p:tavLst>
                                    </p:anim>
                                    <p:anim calcmode="lin" valueType="num">
                                      <p:cBhvr>
                                        <p:cTn id="41" dur="1000" fill="hold"/>
                                        <p:tgtEl>
                                          <p:spTgt spid="12">
                                            <p:txEl>
                                              <p:pRg st="0" end="0"/>
                                            </p:txEl>
                                          </p:spTgt>
                                        </p:tgtEl>
                                        <p:attrNameLst>
                                          <p:attrName>ppt_h</p:attrName>
                                        </p:attrNameLst>
                                      </p:cBhvr>
                                      <p:tavLst>
                                        <p:tav tm="0">
                                          <p:val>
                                            <p:strVal val="#ppt_h"/>
                                          </p:val>
                                        </p:tav>
                                        <p:tav tm="100000">
                                          <p:val>
                                            <p:strVal val="#ppt_h"/>
                                          </p:val>
                                        </p:tav>
                                      </p:tavLst>
                                    </p:anim>
                                    <p:animEffect transition="in" filter="fade">
                                      <p:cBhvr>
                                        <p:cTn id="42" dur="10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2" name="Group 1"/>
          <p:cNvGrpSpPr/>
          <p:nvPr/>
        </p:nvGrpSpPr>
        <p:grpSpPr>
          <a:xfrm>
            <a:off x="6941128" y="189531"/>
            <a:ext cx="5178135" cy="2573976"/>
            <a:chOff x="6941128" y="189531"/>
            <a:chExt cx="5178135" cy="2573976"/>
          </a:xfrm>
        </p:grpSpPr>
        <p:pic>
          <p:nvPicPr>
            <p:cNvPr id="4" name="Picture 3"/>
            <p:cNvPicPr>
              <a:picLocks noChangeAspect="1"/>
            </p:cNvPicPr>
            <p:nvPr/>
          </p:nvPicPr>
          <p:blipFill>
            <a:blip r:embed="rId4"/>
            <a:stretch>
              <a:fillRect/>
            </a:stretch>
          </p:blipFill>
          <p:spPr>
            <a:xfrm>
              <a:off x="9736282" y="189531"/>
              <a:ext cx="2382981" cy="2573976"/>
            </a:xfrm>
            <a:prstGeom prst="rect">
              <a:avLst/>
            </a:prstGeom>
          </p:spPr>
        </p:pic>
        <p:sp>
          <p:nvSpPr>
            <p:cNvPr id="9" name="Rectangle 8"/>
            <p:cNvSpPr/>
            <p:nvPr/>
          </p:nvSpPr>
          <p:spPr>
            <a:xfrm>
              <a:off x="6941128" y="718455"/>
              <a:ext cx="3214256" cy="8204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EG" sz="3600" b="1" dirty="0">
                  <a:ln>
                    <a:solidFill>
                      <a:srgbClr val="0070C0"/>
                    </a:solidFill>
                  </a:ln>
                  <a:solidFill>
                    <a:srgbClr val="0070C0"/>
                  </a:solidFill>
                  <a:latin typeface="Sakkal Majalla" pitchFamily="2" charset="-78"/>
                  <a:cs typeface="Sakkal Majalla" pitchFamily="2" charset="-78"/>
                </a:rPr>
                <a:t>الأهداف التفصيلية</a:t>
              </a:r>
            </a:p>
          </p:txBody>
        </p:sp>
      </p:grpSp>
      <p:sp>
        <p:nvSpPr>
          <p:cNvPr id="10" name="Rectangle 9"/>
          <p:cNvSpPr/>
          <p:nvPr/>
        </p:nvSpPr>
        <p:spPr>
          <a:xfrm>
            <a:off x="826078" y="1618381"/>
            <a:ext cx="8910204" cy="464828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457200" indent="-457200" fontAlgn="t">
              <a:lnSpc>
                <a:spcPct val="125000"/>
              </a:lnSpc>
              <a:buSzPct val="120000"/>
              <a:buBlip>
                <a:blip r:embed="rId5"/>
              </a:buBlip>
            </a:pPr>
            <a:r>
              <a:rPr lang="ar-EG" sz="2400" dirty="0">
                <a:ln>
                  <a:solidFill>
                    <a:srgbClr val="002060"/>
                  </a:solidFill>
                </a:ln>
                <a:solidFill>
                  <a:prstClr val="black">
                    <a:lumMod val="95000"/>
                    <a:lumOff val="5000"/>
                  </a:prstClr>
                </a:solidFill>
                <a:latin typeface="Sakkal Majalla" pitchFamily="2" charset="-78"/>
                <a:cs typeface="Sakkal Majalla" pitchFamily="2" charset="-78"/>
              </a:rPr>
              <a:t>الاطلاع على تاريخ بداية الذكاء الاصطناعي.</a:t>
            </a:r>
          </a:p>
          <a:p>
            <a:pPr marL="457200" indent="-457200" fontAlgn="t">
              <a:lnSpc>
                <a:spcPct val="125000"/>
              </a:lnSpc>
              <a:buSzPct val="120000"/>
              <a:buBlip>
                <a:blip r:embed="rId5"/>
              </a:buBlip>
            </a:pPr>
            <a:r>
              <a:rPr lang="ar-EG" sz="2400" dirty="0">
                <a:ln>
                  <a:solidFill>
                    <a:srgbClr val="002060"/>
                  </a:solidFill>
                </a:ln>
                <a:solidFill>
                  <a:prstClr val="black">
                    <a:lumMod val="95000"/>
                    <a:lumOff val="5000"/>
                  </a:prstClr>
                </a:solidFill>
                <a:latin typeface="Sakkal Majalla" pitchFamily="2" charset="-78"/>
                <a:cs typeface="Sakkal Majalla" pitchFamily="2" charset="-78"/>
              </a:rPr>
              <a:t>توضيح تعريف الذكاء الاصطناعي.</a:t>
            </a:r>
          </a:p>
          <a:p>
            <a:pPr marL="457200" indent="-457200" fontAlgn="t">
              <a:lnSpc>
                <a:spcPct val="125000"/>
              </a:lnSpc>
              <a:buSzPct val="120000"/>
              <a:buBlip>
                <a:blip r:embed="rId5"/>
              </a:buBlip>
            </a:pPr>
            <a:r>
              <a:rPr lang="ar-EG" sz="2400" dirty="0">
                <a:ln>
                  <a:solidFill>
                    <a:srgbClr val="002060"/>
                  </a:solidFill>
                </a:ln>
                <a:solidFill>
                  <a:prstClr val="black">
                    <a:lumMod val="95000"/>
                    <a:lumOff val="5000"/>
                  </a:prstClr>
                </a:solidFill>
                <a:latin typeface="Sakkal Majalla" pitchFamily="2" charset="-78"/>
                <a:cs typeface="Sakkal Majalla" pitchFamily="2" charset="-78"/>
              </a:rPr>
              <a:t>الاطلاع على مراحل تطور الذكاء الاصطناعي</a:t>
            </a:r>
          </a:p>
          <a:p>
            <a:pPr marL="457200" indent="-457200" fontAlgn="t">
              <a:lnSpc>
                <a:spcPct val="125000"/>
              </a:lnSpc>
              <a:buSzPct val="120000"/>
              <a:buBlip>
                <a:blip r:embed="rId5"/>
              </a:buBlip>
            </a:pPr>
            <a:r>
              <a:rPr lang="ar-EG" sz="2400" dirty="0">
                <a:ln>
                  <a:solidFill>
                    <a:srgbClr val="002060"/>
                  </a:solidFill>
                </a:ln>
                <a:solidFill>
                  <a:prstClr val="black">
                    <a:lumMod val="95000"/>
                    <a:lumOff val="5000"/>
                  </a:prstClr>
                </a:solidFill>
                <a:latin typeface="Sakkal Majalla" pitchFamily="2" charset="-78"/>
                <a:cs typeface="Sakkal Majalla" pitchFamily="2" charset="-78"/>
              </a:rPr>
              <a:t>اكتشاف الفرق بين الذكاء الاصطناعي والذكاء الإنساني.</a:t>
            </a:r>
          </a:p>
          <a:p>
            <a:pPr marL="457200" indent="-457200" fontAlgn="t">
              <a:lnSpc>
                <a:spcPct val="125000"/>
              </a:lnSpc>
              <a:buSzPct val="120000"/>
              <a:buBlip>
                <a:blip r:embed="rId5"/>
              </a:buBlip>
            </a:pPr>
            <a:r>
              <a:rPr lang="ar-EG" sz="2400" dirty="0">
                <a:ln>
                  <a:solidFill>
                    <a:srgbClr val="002060"/>
                  </a:solidFill>
                </a:ln>
                <a:solidFill>
                  <a:prstClr val="black">
                    <a:lumMod val="95000"/>
                    <a:lumOff val="5000"/>
                  </a:prstClr>
                </a:solidFill>
                <a:latin typeface="Sakkal Majalla" pitchFamily="2" charset="-78"/>
                <a:cs typeface="Sakkal Majalla" pitchFamily="2" charset="-78"/>
              </a:rPr>
              <a:t>التعرف على أساليب الذكاء الاصطناعي.</a:t>
            </a:r>
          </a:p>
          <a:p>
            <a:pPr marL="457200" indent="-457200" fontAlgn="t">
              <a:lnSpc>
                <a:spcPct val="125000"/>
              </a:lnSpc>
              <a:buSzPct val="120000"/>
              <a:buBlip>
                <a:blip r:embed="rId5"/>
              </a:buBlip>
            </a:pPr>
            <a:r>
              <a:rPr lang="ar-EG" sz="2400" dirty="0">
                <a:ln>
                  <a:solidFill>
                    <a:srgbClr val="002060"/>
                  </a:solidFill>
                </a:ln>
                <a:solidFill>
                  <a:prstClr val="black">
                    <a:lumMod val="95000"/>
                    <a:lumOff val="5000"/>
                  </a:prstClr>
                </a:solidFill>
                <a:latin typeface="Sakkal Majalla" pitchFamily="2" charset="-78"/>
                <a:cs typeface="Sakkal Majalla" pitchFamily="2" charset="-78"/>
              </a:rPr>
              <a:t>تحديد ميادين الذكاء الاصطناعي.</a:t>
            </a:r>
          </a:p>
          <a:p>
            <a:pPr marL="457200" indent="-457200" fontAlgn="t">
              <a:lnSpc>
                <a:spcPct val="125000"/>
              </a:lnSpc>
              <a:buSzPct val="120000"/>
              <a:buBlip>
                <a:blip r:embed="rId5"/>
              </a:buBlip>
            </a:pPr>
            <a:r>
              <a:rPr lang="ar-EG" sz="2400" dirty="0">
                <a:ln>
                  <a:solidFill>
                    <a:srgbClr val="002060"/>
                  </a:solidFill>
                </a:ln>
                <a:solidFill>
                  <a:prstClr val="black">
                    <a:lumMod val="95000"/>
                    <a:lumOff val="5000"/>
                  </a:prstClr>
                </a:solidFill>
                <a:latin typeface="Sakkal Majalla" pitchFamily="2" charset="-78"/>
                <a:cs typeface="Sakkal Majalla" pitchFamily="2" charset="-78"/>
              </a:rPr>
              <a:t>التعرف على العلاقة بين الذكاء البشري والذكاء الاصطناعي.</a:t>
            </a:r>
          </a:p>
          <a:p>
            <a:pPr marL="457200" indent="-457200" fontAlgn="t">
              <a:lnSpc>
                <a:spcPct val="125000"/>
              </a:lnSpc>
              <a:buSzPct val="120000"/>
              <a:buBlip>
                <a:blip r:embed="rId5"/>
              </a:buBlip>
            </a:pPr>
            <a:r>
              <a:rPr lang="ar-EG" sz="2400" dirty="0">
                <a:ln>
                  <a:solidFill>
                    <a:srgbClr val="002060"/>
                  </a:solidFill>
                </a:ln>
                <a:solidFill>
                  <a:prstClr val="black">
                    <a:lumMod val="95000"/>
                    <a:lumOff val="5000"/>
                  </a:prstClr>
                </a:solidFill>
                <a:latin typeface="Sakkal Majalla" pitchFamily="2" charset="-78"/>
                <a:cs typeface="Sakkal Majalla" pitchFamily="2" charset="-78"/>
              </a:rPr>
              <a:t>دراسة إيجابيات وسلبيات الذكاء الاصطناعي.</a:t>
            </a:r>
          </a:p>
          <a:p>
            <a:pPr marL="457200" indent="-457200" fontAlgn="t">
              <a:lnSpc>
                <a:spcPct val="125000"/>
              </a:lnSpc>
              <a:buSzPct val="120000"/>
              <a:buBlip>
                <a:blip r:embed="rId5"/>
              </a:buBlip>
            </a:pPr>
            <a:r>
              <a:rPr lang="ar-EG" sz="2400" dirty="0">
                <a:ln>
                  <a:solidFill>
                    <a:srgbClr val="002060"/>
                  </a:solidFill>
                </a:ln>
                <a:solidFill>
                  <a:prstClr val="black">
                    <a:lumMod val="95000"/>
                    <a:lumOff val="5000"/>
                  </a:prstClr>
                </a:solidFill>
                <a:latin typeface="Sakkal Majalla" pitchFamily="2" charset="-78"/>
                <a:cs typeface="Sakkal Majalla" pitchFamily="2" charset="-78"/>
              </a:rPr>
              <a:t>الاطلاع على تطبيقات ومكونات الذكاء الاصطناعي.</a:t>
            </a:r>
          </a:p>
          <a:p>
            <a:pPr marL="457200" indent="-457200" fontAlgn="t">
              <a:lnSpc>
                <a:spcPct val="125000"/>
              </a:lnSpc>
              <a:buSzPct val="120000"/>
              <a:buBlip>
                <a:blip r:embed="rId5"/>
              </a:buBlip>
            </a:pPr>
            <a:r>
              <a:rPr lang="ar-EG" sz="2400" dirty="0">
                <a:ln>
                  <a:solidFill>
                    <a:srgbClr val="002060"/>
                  </a:solidFill>
                </a:ln>
                <a:solidFill>
                  <a:prstClr val="black">
                    <a:lumMod val="95000"/>
                    <a:lumOff val="5000"/>
                  </a:prstClr>
                </a:solidFill>
                <a:latin typeface="Sakkal Majalla" pitchFamily="2" charset="-78"/>
                <a:cs typeface="Sakkal Majalla" pitchFamily="2" charset="-78"/>
              </a:rPr>
              <a:t>تحديد أدوات الذكاء الاصطناعي وخارطة الطريق.</a:t>
            </a:r>
          </a:p>
          <a:p>
            <a:pPr marL="457200" indent="-457200" fontAlgn="t">
              <a:lnSpc>
                <a:spcPct val="125000"/>
              </a:lnSpc>
              <a:buSzPct val="120000"/>
              <a:buBlip>
                <a:blip r:embed="rId5"/>
              </a:buBlip>
            </a:pPr>
            <a:r>
              <a:rPr lang="ar-EG" sz="2400" dirty="0">
                <a:ln>
                  <a:solidFill>
                    <a:srgbClr val="002060"/>
                  </a:solidFill>
                </a:ln>
                <a:solidFill>
                  <a:prstClr val="black">
                    <a:lumMod val="95000"/>
                    <a:lumOff val="5000"/>
                  </a:prstClr>
                </a:solidFill>
                <a:latin typeface="Sakkal Majalla" pitchFamily="2" charset="-78"/>
                <a:cs typeface="Sakkal Majalla" pitchFamily="2" charset="-78"/>
              </a:rPr>
              <a:t>اكتشاف الذكاء الاصطناعي ومحركات البحث.</a:t>
            </a:r>
          </a:p>
        </p:txBody>
      </p:sp>
      <p:sp>
        <p:nvSpPr>
          <p:cNvPr id="12" name="Slide Number Placeholder 11"/>
          <p:cNvSpPr>
            <a:spLocks noGrp="1"/>
          </p:cNvSpPr>
          <p:nvPr>
            <p:ph type="sldNum" sz="quarter" idx="12"/>
          </p:nvPr>
        </p:nvSpPr>
        <p:spPr/>
        <p:txBody>
          <a:bodyPr/>
          <a:lstStyle/>
          <a:p>
            <a:fld id="{F0C0E137-212D-48BF-BD2D-C24450D8AE18}" type="slidenum">
              <a:rPr lang="ar-EG" smtClean="0">
                <a:solidFill>
                  <a:prstClr val="black">
                    <a:tint val="75000"/>
                  </a:prstClr>
                </a:solidFill>
              </a:rPr>
              <a:pPr/>
              <a:t>7</a:t>
            </a:fld>
            <a:endParaRPr lang="ar-EG">
              <a:solidFill>
                <a:prstClr val="black">
                  <a:tint val="75000"/>
                </a:prstClr>
              </a:solidFill>
            </a:endParaRPr>
          </a:p>
        </p:txBody>
      </p:sp>
    </p:spTree>
    <p:extLst>
      <p:ext uri="{BB962C8B-B14F-4D97-AF65-F5344CB8AC3E}">
        <p14:creationId xmlns:p14="http://schemas.microsoft.com/office/powerpoint/2010/main" val="307576763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barn(inVertical)">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0">
                                            <p:txEl>
                                              <p:pRg st="1" end="1"/>
                                            </p:txEl>
                                          </p:spTgt>
                                        </p:tgtEl>
                                        <p:attrNameLst>
                                          <p:attrName>style.visibility</p:attrName>
                                        </p:attrNameLst>
                                      </p:cBhvr>
                                      <p:to>
                                        <p:strVal val="visible"/>
                                      </p:to>
                                    </p:set>
                                    <p:animEffect transition="in" filter="barn(inVertical)">
                                      <p:cBhvr>
                                        <p:cTn id="12" dur="500"/>
                                        <p:tgtEl>
                                          <p:spTgt spid="1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0">
                                            <p:txEl>
                                              <p:pRg st="2" end="2"/>
                                            </p:txEl>
                                          </p:spTgt>
                                        </p:tgtEl>
                                        <p:attrNameLst>
                                          <p:attrName>style.visibility</p:attrName>
                                        </p:attrNameLst>
                                      </p:cBhvr>
                                      <p:to>
                                        <p:strVal val="visible"/>
                                      </p:to>
                                    </p:set>
                                    <p:animEffect transition="in" filter="barn(inVertical)">
                                      <p:cBhvr>
                                        <p:cTn id="17" dur="500"/>
                                        <p:tgtEl>
                                          <p:spTgt spid="10">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10">
                                            <p:txEl>
                                              <p:pRg st="3" end="3"/>
                                            </p:txEl>
                                          </p:spTgt>
                                        </p:tgtEl>
                                        <p:attrNameLst>
                                          <p:attrName>style.visibility</p:attrName>
                                        </p:attrNameLst>
                                      </p:cBhvr>
                                      <p:to>
                                        <p:strVal val="visible"/>
                                      </p:to>
                                    </p:set>
                                    <p:animEffect transition="in" filter="barn(inVertical)">
                                      <p:cBhvr>
                                        <p:cTn id="22" dur="500"/>
                                        <p:tgtEl>
                                          <p:spTgt spid="10">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10">
                                            <p:txEl>
                                              <p:pRg st="4" end="4"/>
                                            </p:txEl>
                                          </p:spTgt>
                                        </p:tgtEl>
                                        <p:attrNameLst>
                                          <p:attrName>style.visibility</p:attrName>
                                        </p:attrNameLst>
                                      </p:cBhvr>
                                      <p:to>
                                        <p:strVal val="visible"/>
                                      </p:to>
                                    </p:set>
                                    <p:animEffect transition="in" filter="barn(inVertical)">
                                      <p:cBhvr>
                                        <p:cTn id="27" dur="500"/>
                                        <p:tgtEl>
                                          <p:spTgt spid="10">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10">
                                            <p:txEl>
                                              <p:pRg st="5" end="5"/>
                                            </p:txEl>
                                          </p:spTgt>
                                        </p:tgtEl>
                                        <p:attrNameLst>
                                          <p:attrName>style.visibility</p:attrName>
                                        </p:attrNameLst>
                                      </p:cBhvr>
                                      <p:to>
                                        <p:strVal val="visible"/>
                                      </p:to>
                                    </p:set>
                                    <p:animEffect transition="in" filter="barn(inVertical)">
                                      <p:cBhvr>
                                        <p:cTn id="32" dur="500"/>
                                        <p:tgtEl>
                                          <p:spTgt spid="10">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10">
                                            <p:txEl>
                                              <p:pRg st="6" end="6"/>
                                            </p:txEl>
                                          </p:spTgt>
                                        </p:tgtEl>
                                        <p:attrNameLst>
                                          <p:attrName>style.visibility</p:attrName>
                                        </p:attrNameLst>
                                      </p:cBhvr>
                                      <p:to>
                                        <p:strVal val="visible"/>
                                      </p:to>
                                    </p:set>
                                    <p:animEffect transition="in" filter="barn(inVertical)">
                                      <p:cBhvr>
                                        <p:cTn id="37" dur="500"/>
                                        <p:tgtEl>
                                          <p:spTgt spid="10">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nodeType="clickEffect">
                                  <p:stCondLst>
                                    <p:cond delay="0"/>
                                  </p:stCondLst>
                                  <p:childTnLst>
                                    <p:set>
                                      <p:cBhvr>
                                        <p:cTn id="41" dur="1" fill="hold">
                                          <p:stCondLst>
                                            <p:cond delay="0"/>
                                          </p:stCondLst>
                                        </p:cTn>
                                        <p:tgtEl>
                                          <p:spTgt spid="10">
                                            <p:txEl>
                                              <p:pRg st="7" end="7"/>
                                            </p:txEl>
                                          </p:spTgt>
                                        </p:tgtEl>
                                        <p:attrNameLst>
                                          <p:attrName>style.visibility</p:attrName>
                                        </p:attrNameLst>
                                      </p:cBhvr>
                                      <p:to>
                                        <p:strVal val="visible"/>
                                      </p:to>
                                    </p:set>
                                    <p:animEffect transition="in" filter="barn(inVertical)">
                                      <p:cBhvr>
                                        <p:cTn id="42" dur="500"/>
                                        <p:tgtEl>
                                          <p:spTgt spid="10">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nodeType="clickEffect">
                                  <p:stCondLst>
                                    <p:cond delay="0"/>
                                  </p:stCondLst>
                                  <p:childTnLst>
                                    <p:set>
                                      <p:cBhvr>
                                        <p:cTn id="46" dur="1" fill="hold">
                                          <p:stCondLst>
                                            <p:cond delay="0"/>
                                          </p:stCondLst>
                                        </p:cTn>
                                        <p:tgtEl>
                                          <p:spTgt spid="10">
                                            <p:txEl>
                                              <p:pRg st="8" end="8"/>
                                            </p:txEl>
                                          </p:spTgt>
                                        </p:tgtEl>
                                        <p:attrNameLst>
                                          <p:attrName>style.visibility</p:attrName>
                                        </p:attrNameLst>
                                      </p:cBhvr>
                                      <p:to>
                                        <p:strVal val="visible"/>
                                      </p:to>
                                    </p:set>
                                    <p:animEffect transition="in" filter="barn(inVertical)">
                                      <p:cBhvr>
                                        <p:cTn id="47" dur="500"/>
                                        <p:tgtEl>
                                          <p:spTgt spid="10">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21" fill="hold" nodeType="clickEffect">
                                  <p:stCondLst>
                                    <p:cond delay="0"/>
                                  </p:stCondLst>
                                  <p:childTnLst>
                                    <p:set>
                                      <p:cBhvr>
                                        <p:cTn id="51" dur="1" fill="hold">
                                          <p:stCondLst>
                                            <p:cond delay="0"/>
                                          </p:stCondLst>
                                        </p:cTn>
                                        <p:tgtEl>
                                          <p:spTgt spid="10">
                                            <p:txEl>
                                              <p:pRg st="9" end="9"/>
                                            </p:txEl>
                                          </p:spTgt>
                                        </p:tgtEl>
                                        <p:attrNameLst>
                                          <p:attrName>style.visibility</p:attrName>
                                        </p:attrNameLst>
                                      </p:cBhvr>
                                      <p:to>
                                        <p:strVal val="visible"/>
                                      </p:to>
                                    </p:set>
                                    <p:animEffect transition="in" filter="barn(inVertical)">
                                      <p:cBhvr>
                                        <p:cTn id="52" dur="500"/>
                                        <p:tgtEl>
                                          <p:spTgt spid="10">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6" presetClass="entr" presetSubtype="21" fill="hold" nodeType="clickEffect">
                                  <p:stCondLst>
                                    <p:cond delay="0"/>
                                  </p:stCondLst>
                                  <p:childTnLst>
                                    <p:set>
                                      <p:cBhvr>
                                        <p:cTn id="56" dur="1" fill="hold">
                                          <p:stCondLst>
                                            <p:cond delay="0"/>
                                          </p:stCondLst>
                                        </p:cTn>
                                        <p:tgtEl>
                                          <p:spTgt spid="10">
                                            <p:txEl>
                                              <p:pRg st="10" end="10"/>
                                            </p:txEl>
                                          </p:spTgt>
                                        </p:tgtEl>
                                        <p:attrNameLst>
                                          <p:attrName>style.visibility</p:attrName>
                                        </p:attrNameLst>
                                      </p:cBhvr>
                                      <p:to>
                                        <p:strVal val="visible"/>
                                      </p:to>
                                    </p:set>
                                    <p:animEffect transition="in" filter="barn(inVertical)">
                                      <p:cBhvr>
                                        <p:cTn id="57" dur="500"/>
                                        <p:tgtEl>
                                          <p:spTgt spid="10">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70</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مكونات الذكاء الاصطناعي وفروعه</a:t>
            </a:r>
          </a:p>
        </p:txBody>
      </p:sp>
      <p:sp>
        <p:nvSpPr>
          <p:cNvPr id="2" name="Rectangle 1"/>
          <p:cNvSpPr/>
          <p:nvPr/>
        </p:nvSpPr>
        <p:spPr>
          <a:xfrm>
            <a:off x="838201" y="233300"/>
            <a:ext cx="5628464" cy="487506"/>
          </a:xfrm>
          <a:prstGeom prst="rect">
            <a:avLst/>
          </a:prstGeom>
        </p:spPr>
        <p:txBody>
          <a:bodyPr wrap="none">
            <a:spAutoFit/>
          </a:bodyPr>
          <a:lstStyle/>
          <a:p>
            <a:pPr algn="ctr">
              <a:lnSpc>
                <a:spcPct val="107000"/>
              </a:lnSpc>
              <a:spcAft>
                <a:spcPts val="800"/>
              </a:spcAft>
            </a:pPr>
            <a:r>
              <a:rPr lang="ar-EG" sz="2400" b="1" dirty="0">
                <a:solidFill>
                  <a:srgbClr val="C00000"/>
                </a:solidFill>
                <a:latin typeface="Calibri" panose="020F0502020204030204" pitchFamily="34" charset="0"/>
                <a:ea typeface="Times New Roman" panose="02020603050405020304" pitchFamily="18" charset="0"/>
                <a:cs typeface="Sakkal Majalla" panose="02000000000000000000" pitchFamily="2" charset="-78"/>
              </a:rPr>
              <a:t>سوف نتناول فيما يلي شرح لبعض فروع الذكاء الاصطناعي</a:t>
            </a:r>
            <a:r>
              <a:rPr lang="en-US" sz="2400" b="1" dirty="0">
                <a:solidFill>
                  <a:srgbClr val="C00000"/>
                </a:solidFill>
                <a:latin typeface="Sakkal Majalla" panose="02000000000000000000" pitchFamily="2" charset="-78"/>
                <a:ea typeface="Times New Roman" panose="02020603050405020304" pitchFamily="18" charset="0"/>
                <a:cs typeface="Arial" panose="020B0604020202020204" pitchFamily="34" charset="0"/>
              </a:rPr>
              <a:t> :</a:t>
            </a:r>
            <a:endParaRPr lang="en-US" sz="1600" dirty="0">
              <a:solidFill>
                <a:srgbClr val="C00000"/>
              </a:solidFill>
              <a:effectLst/>
              <a:latin typeface="Calibri" panose="020F0502020204030204" pitchFamily="34" charset="0"/>
              <a:ea typeface="Calibri" panose="020F0502020204030204" pitchFamily="34" charset="0"/>
              <a:cs typeface="Arial" panose="020B0604020202020204" pitchFamily="34" charset="0"/>
            </a:endParaRPr>
          </a:p>
        </p:txBody>
      </p:sp>
      <p:grpSp>
        <p:nvGrpSpPr>
          <p:cNvPr id="7" name="Group 6"/>
          <p:cNvGrpSpPr/>
          <p:nvPr/>
        </p:nvGrpSpPr>
        <p:grpSpPr>
          <a:xfrm>
            <a:off x="9664896" y="1356359"/>
            <a:ext cx="2291738" cy="766763"/>
            <a:chOff x="9664896" y="1356359"/>
            <a:chExt cx="2291738" cy="766763"/>
          </a:xfrm>
        </p:grpSpPr>
        <p:pic>
          <p:nvPicPr>
            <p:cNvPr id="5" name="Picture 4"/>
            <p:cNvPicPr>
              <a:picLocks noChangeAspect="1"/>
            </p:cNvPicPr>
            <p:nvPr/>
          </p:nvPicPr>
          <p:blipFill>
            <a:blip r:embed="rId5"/>
            <a:stretch>
              <a:fillRect/>
            </a:stretch>
          </p:blipFill>
          <p:spPr>
            <a:xfrm>
              <a:off x="11189871" y="1356359"/>
              <a:ext cx="766763" cy="766763"/>
            </a:xfrm>
            <a:prstGeom prst="rect">
              <a:avLst/>
            </a:prstGeom>
          </p:spPr>
        </p:pic>
        <p:sp>
          <p:nvSpPr>
            <p:cNvPr id="6" name="Rectangle 5"/>
            <p:cNvSpPr/>
            <p:nvPr/>
          </p:nvSpPr>
          <p:spPr>
            <a:xfrm>
              <a:off x="9664896" y="1478130"/>
              <a:ext cx="1699504" cy="523220"/>
            </a:xfrm>
            <a:prstGeom prst="rect">
              <a:avLst/>
            </a:prstGeom>
          </p:spPr>
          <p:txBody>
            <a:bodyPr wrap="none">
              <a:spAutoFit/>
            </a:bodyPr>
            <a:lstStyle/>
            <a:p>
              <a:pPr algn="justLow"/>
              <a:r>
                <a:rPr lang="ar-EG" sz="2800" b="1" dirty="0">
                  <a:solidFill>
                    <a:srgbClr val="C00000"/>
                  </a:solidFill>
                  <a:latin typeface="Sakkal Majalla" panose="02000000000000000000" pitchFamily="2" charset="-78"/>
                  <a:cs typeface="Sakkal Majalla" panose="02000000000000000000" pitchFamily="2" charset="-78"/>
                </a:rPr>
                <a:t>التعلم بالخبرة:</a:t>
              </a:r>
            </a:p>
          </p:txBody>
        </p:sp>
      </p:grpSp>
      <p:sp>
        <p:nvSpPr>
          <p:cNvPr id="8" name="Rectangle 7"/>
          <p:cNvSpPr/>
          <p:nvPr/>
        </p:nvSpPr>
        <p:spPr>
          <a:xfrm>
            <a:off x="519701" y="2001350"/>
            <a:ext cx="11053551" cy="2067233"/>
          </a:xfrm>
          <a:prstGeom prst="rect">
            <a:avLst/>
          </a:prstGeom>
        </p:spPr>
        <p:txBody>
          <a:bodyPr wrap="square">
            <a:spAutoFit/>
          </a:bodyPr>
          <a:lstStyle/>
          <a:p>
            <a:pPr marL="342900" indent="-342900" algn="justLow">
              <a:lnSpc>
                <a:spcPct val="125000"/>
              </a:lnSpc>
              <a:spcAft>
                <a:spcPts val="1000"/>
              </a:spcAft>
              <a:buFont typeface="Wingdings" panose="05000000000000000000" pitchFamily="2" charset="2"/>
              <a:buChar char="q"/>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هوعملية تلقي المعرفة والقيم والمهارات من خلال الدراسة أوالخبرات أوالتعليم مما يؤدي إلى تغير دائم في السلوك، تغير مقيس وانتقائي بحيث يعيد توجيه الفرد الإنساني و يعيد تشكيل بنية تفكيره العقلية</a:t>
            </a:r>
          </a:p>
          <a:p>
            <a:pPr marL="342900" indent="-342900" algn="justLow">
              <a:lnSpc>
                <a:spcPct val="125000"/>
              </a:lnSpc>
              <a:spcAft>
                <a:spcPts val="1000"/>
              </a:spcAft>
              <a:buFont typeface="Wingdings" panose="05000000000000000000" pitchFamily="2" charset="2"/>
              <a:buChar char="q"/>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وباعتبار مصطلح التعلم مرتبط بالتربية، فتجميع التعاريف حول مفهوم التربية: هو كل فعل يمارسه الشخص بذاته يقصد من ورائه اكتساب معارف ومهارات وقيم</a:t>
            </a:r>
          </a:p>
        </p:txBody>
      </p:sp>
      <p:grpSp>
        <p:nvGrpSpPr>
          <p:cNvPr id="9" name="Group 8"/>
          <p:cNvGrpSpPr/>
          <p:nvPr/>
        </p:nvGrpSpPr>
        <p:grpSpPr>
          <a:xfrm>
            <a:off x="6775449" y="3853728"/>
            <a:ext cx="5181185" cy="766763"/>
            <a:chOff x="6775449" y="1356359"/>
            <a:chExt cx="5181185" cy="766763"/>
          </a:xfrm>
        </p:grpSpPr>
        <p:pic>
          <p:nvPicPr>
            <p:cNvPr id="10" name="Picture 9"/>
            <p:cNvPicPr>
              <a:picLocks noChangeAspect="1"/>
            </p:cNvPicPr>
            <p:nvPr/>
          </p:nvPicPr>
          <p:blipFill>
            <a:blip r:embed="rId5"/>
            <a:stretch>
              <a:fillRect/>
            </a:stretch>
          </p:blipFill>
          <p:spPr>
            <a:xfrm>
              <a:off x="11189871" y="1356359"/>
              <a:ext cx="766763" cy="766763"/>
            </a:xfrm>
            <a:prstGeom prst="rect">
              <a:avLst/>
            </a:prstGeom>
          </p:spPr>
        </p:pic>
        <p:sp>
          <p:nvSpPr>
            <p:cNvPr id="11" name="Rectangle 10"/>
            <p:cNvSpPr/>
            <p:nvPr/>
          </p:nvSpPr>
          <p:spPr>
            <a:xfrm>
              <a:off x="6775449" y="1539090"/>
              <a:ext cx="4543231" cy="523220"/>
            </a:xfrm>
            <a:prstGeom prst="rect">
              <a:avLst/>
            </a:prstGeom>
          </p:spPr>
          <p:txBody>
            <a:bodyPr wrap="none">
              <a:spAutoFit/>
            </a:bodyPr>
            <a:lstStyle/>
            <a:p>
              <a:pPr algn="justLow"/>
              <a:r>
                <a:rPr lang="ar-EG" sz="2800" b="1" dirty="0">
                  <a:solidFill>
                    <a:srgbClr val="C00000"/>
                  </a:solidFill>
                  <a:latin typeface="Sakkal Majalla" panose="02000000000000000000" pitchFamily="2" charset="-78"/>
                  <a:cs typeface="Sakkal Majalla" panose="02000000000000000000" pitchFamily="2" charset="-78"/>
                </a:rPr>
                <a:t>البرمجة الوراثية او الخوارزميات الوراثية:</a:t>
              </a:r>
            </a:p>
          </p:txBody>
        </p:sp>
      </p:grpSp>
      <p:sp>
        <p:nvSpPr>
          <p:cNvPr id="12" name="Rectangle 11"/>
          <p:cNvSpPr/>
          <p:nvPr/>
        </p:nvSpPr>
        <p:spPr>
          <a:xfrm>
            <a:off x="3749040" y="4539329"/>
            <a:ext cx="7824212" cy="1015663"/>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هي أسلوب لحل المعضلات الرياضية و الهندسية مبني على محاكاة أسلوب الجينات لتكاثر الكائنات الحية</a:t>
            </a:r>
          </a:p>
        </p:txBody>
      </p:sp>
      <p:pic>
        <p:nvPicPr>
          <p:cNvPr id="13" name="Picture 12"/>
          <p:cNvPicPr>
            <a:picLocks noChangeAspect="1"/>
          </p:cNvPicPr>
          <p:nvPr/>
        </p:nvPicPr>
        <p:blipFill>
          <a:blip r:embed="rId6">
            <a:clrChange>
              <a:clrFrom>
                <a:srgbClr val="FFFFFF"/>
              </a:clrFrom>
              <a:clrTo>
                <a:srgbClr val="FFFFFF">
                  <a:alpha val="0"/>
                </a:srgbClr>
              </a:clrTo>
            </a:clrChange>
          </a:blip>
          <a:stretch>
            <a:fillRect/>
          </a:stretch>
        </p:blipFill>
        <p:spPr>
          <a:xfrm>
            <a:off x="838201" y="3786505"/>
            <a:ext cx="2910839" cy="2910839"/>
          </a:xfrm>
          <a:prstGeom prst="rect">
            <a:avLst/>
          </a:prstGeom>
        </p:spPr>
      </p:pic>
    </p:spTree>
    <p:extLst>
      <p:ext uri="{BB962C8B-B14F-4D97-AF65-F5344CB8AC3E}">
        <p14:creationId xmlns:p14="http://schemas.microsoft.com/office/powerpoint/2010/main" val="338687270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0" presetClass="entr" presetSubtype="0" decel="100000" fill="hold" nodeType="click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 calcmode="lin" valueType="num">
                                      <p:cBhvr>
                                        <p:cTn id="19" dur="1000" fill="hold"/>
                                        <p:tgtEl>
                                          <p:spTgt spid="8">
                                            <p:txEl>
                                              <p:pRg st="0" end="0"/>
                                            </p:txEl>
                                          </p:spTgt>
                                        </p:tgtEl>
                                        <p:attrNameLst>
                                          <p:attrName>ppt_w</p:attrName>
                                        </p:attrNameLst>
                                      </p:cBhvr>
                                      <p:tavLst>
                                        <p:tav tm="0">
                                          <p:val>
                                            <p:strVal val="#ppt_w+.3"/>
                                          </p:val>
                                        </p:tav>
                                        <p:tav tm="100000">
                                          <p:val>
                                            <p:strVal val="#ppt_w"/>
                                          </p:val>
                                        </p:tav>
                                      </p:tavLst>
                                    </p:anim>
                                    <p:anim calcmode="lin" valueType="num">
                                      <p:cBhvr>
                                        <p:cTn id="20" dur="1000" fill="hold"/>
                                        <p:tgtEl>
                                          <p:spTgt spid="8">
                                            <p:txEl>
                                              <p:pRg st="0" end="0"/>
                                            </p:txEl>
                                          </p:spTgt>
                                        </p:tgtEl>
                                        <p:attrNameLst>
                                          <p:attrName>ppt_h</p:attrName>
                                        </p:attrNameLst>
                                      </p:cBhvr>
                                      <p:tavLst>
                                        <p:tav tm="0">
                                          <p:val>
                                            <p:strVal val="#ppt_h"/>
                                          </p:val>
                                        </p:tav>
                                        <p:tav tm="100000">
                                          <p:val>
                                            <p:strVal val="#ppt_h"/>
                                          </p:val>
                                        </p:tav>
                                      </p:tavLst>
                                    </p:anim>
                                    <p:animEffect transition="in" filter="fade">
                                      <p:cBhvr>
                                        <p:cTn id="21" dur="1000"/>
                                        <p:tgtEl>
                                          <p:spTgt spid="8">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50" presetClass="entr" presetSubtype="0" decel="100000" fill="hold" nodeType="clickEffect">
                                  <p:stCondLst>
                                    <p:cond delay="0"/>
                                  </p:stCondLst>
                                  <p:childTnLst>
                                    <p:set>
                                      <p:cBhvr>
                                        <p:cTn id="25" dur="1" fill="hold">
                                          <p:stCondLst>
                                            <p:cond delay="0"/>
                                          </p:stCondLst>
                                        </p:cTn>
                                        <p:tgtEl>
                                          <p:spTgt spid="8">
                                            <p:txEl>
                                              <p:pRg st="1" end="1"/>
                                            </p:txEl>
                                          </p:spTgt>
                                        </p:tgtEl>
                                        <p:attrNameLst>
                                          <p:attrName>style.visibility</p:attrName>
                                        </p:attrNameLst>
                                      </p:cBhvr>
                                      <p:to>
                                        <p:strVal val="visible"/>
                                      </p:to>
                                    </p:set>
                                    <p:anim calcmode="lin" valueType="num">
                                      <p:cBhvr>
                                        <p:cTn id="26" dur="1000" fill="hold"/>
                                        <p:tgtEl>
                                          <p:spTgt spid="8">
                                            <p:txEl>
                                              <p:pRg st="1" end="1"/>
                                            </p:txEl>
                                          </p:spTgt>
                                        </p:tgtEl>
                                        <p:attrNameLst>
                                          <p:attrName>ppt_w</p:attrName>
                                        </p:attrNameLst>
                                      </p:cBhvr>
                                      <p:tavLst>
                                        <p:tav tm="0">
                                          <p:val>
                                            <p:strVal val="#ppt_w+.3"/>
                                          </p:val>
                                        </p:tav>
                                        <p:tav tm="100000">
                                          <p:val>
                                            <p:strVal val="#ppt_w"/>
                                          </p:val>
                                        </p:tav>
                                      </p:tavLst>
                                    </p:anim>
                                    <p:anim calcmode="lin" valueType="num">
                                      <p:cBhvr>
                                        <p:cTn id="27" dur="1000" fill="hold"/>
                                        <p:tgtEl>
                                          <p:spTgt spid="8">
                                            <p:txEl>
                                              <p:pRg st="1" end="1"/>
                                            </p:txEl>
                                          </p:spTgt>
                                        </p:tgtEl>
                                        <p:attrNameLst>
                                          <p:attrName>ppt_h</p:attrName>
                                        </p:attrNameLst>
                                      </p:cBhvr>
                                      <p:tavLst>
                                        <p:tav tm="0">
                                          <p:val>
                                            <p:strVal val="#ppt_h"/>
                                          </p:val>
                                        </p:tav>
                                        <p:tav tm="100000">
                                          <p:val>
                                            <p:strVal val="#ppt_h"/>
                                          </p:val>
                                        </p:tav>
                                      </p:tavLst>
                                    </p:anim>
                                    <p:animEffect transition="in" filter="fade">
                                      <p:cBhvr>
                                        <p:cTn id="28" dur="1000"/>
                                        <p:tgtEl>
                                          <p:spTgt spid="8">
                                            <p:txEl>
                                              <p:pRg st="1" end="1"/>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nodeType="click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p:cTn id="33" dur="500" fill="hold"/>
                                        <p:tgtEl>
                                          <p:spTgt spid="9"/>
                                        </p:tgtEl>
                                        <p:attrNameLst>
                                          <p:attrName>ppt_w</p:attrName>
                                        </p:attrNameLst>
                                      </p:cBhvr>
                                      <p:tavLst>
                                        <p:tav tm="0">
                                          <p:val>
                                            <p:fltVal val="0"/>
                                          </p:val>
                                        </p:tav>
                                        <p:tav tm="100000">
                                          <p:val>
                                            <p:strVal val="#ppt_w"/>
                                          </p:val>
                                        </p:tav>
                                      </p:tavLst>
                                    </p:anim>
                                    <p:anim calcmode="lin" valueType="num">
                                      <p:cBhvr>
                                        <p:cTn id="34" dur="500" fill="hold"/>
                                        <p:tgtEl>
                                          <p:spTgt spid="9"/>
                                        </p:tgtEl>
                                        <p:attrNameLst>
                                          <p:attrName>ppt_h</p:attrName>
                                        </p:attrNameLst>
                                      </p:cBhvr>
                                      <p:tavLst>
                                        <p:tav tm="0">
                                          <p:val>
                                            <p:fltVal val="0"/>
                                          </p:val>
                                        </p:tav>
                                        <p:tav tm="100000">
                                          <p:val>
                                            <p:strVal val="#ppt_h"/>
                                          </p:val>
                                        </p:tav>
                                      </p:tavLst>
                                    </p:anim>
                                    <p:animEffect transition="in" filter="fade">
                                      <p:cBhvr>
                                        <p:cTn id="35" dur="500"/>
                                        <p:tgtEl>
                                          <p:spTgt spid="9"/>
                                        </p:tgtEl>
                                      </p:cBhvr>
                                    </p:animEffect>
                                  </p:childTnLst>
                                </p:cTn>
                              </p:par>
                            </p:childTnLst>
                          </p:cTn>
                        </p:par>
                      </p:childTnLst>
                    </p:cTn>
                  </p:par>
                  <p:par>
                    <p:cTn id="36" fill="hold">
                      <p:stCondLst>
                        <p:cond delay="indefinite"/>
                      </p:stCondLst>
                      <p:childTnLst>
                        <p:par>
                          <p:cTn id="37" fill="hold">
                            <p:stCondLst>
                              <p:cond delay="0"/>
                            </p:stCondLst>
                            <p:childTnLst>
                              <p:par>
                                <p:cTn id="38" presetID="50" presetClass="entr" presetSubtype="0" decel="100000" fill="hold" nodeType="clickEffect">
                                  <p:stCondLst>
                                    <p:cond delay="0"/>
                                  </p:stCondLst>
                                  <p:childTnLst>
                                    <p:set>
                                      <p:cBhvr>
                                        <p:cTn id="39" dur="1" fill="hold">
                                          <p:stCondLst>
                                            <p:cond delay="0"/>
                                          </p:stCondLst>
                                        </p:cTn>
                                        <p:tgtEl>
                                          <p:spTgt spid="12">
                                            <p:txEl>
                                              <p:pRg st="0" end="0"/>
                                            </p:txEl>
                                          </p:spTgt>
                                        </p:tgtEl>
                                        <p:attrNameLst>
                                          <p:attrName>style.visibility</p:attrName>
                                        </p:attrNameLst>
                                      </p:cBhvr>
                                      <p:to>
                                        <p:strVal val="visible"/>
                                      </p:to>
                                    </p:set>
                                    <p:anim calcmode="lin" valueType="num">
                                      <p:cBhvr>
                                        <p:cTn id="40" dur="1000" fill="hold"/>
                                        <p:tgtEl>
                                          <p:spTgt spid="12">
                                            <p:txEl>
                                              <p:pRg st="0" end="0"/>
                                            </p:txEl>
                                          </p:spTgt>
                                        </p:tgtEl>
                                        <p:attrNameLst>
                                          <p:attrName>ppt_w</p:attrName>
                                        </p:attrNameLst>
                                      </p:cBhvr>
                                      <p:tavLst>
                                        <p:tav tm="0">
                                          <p:val>
                                            <p:strVal val="#ppt_w+.3"/>
                                          </p:val>
                                        </p:tav>
                                        <p:tav tm="100000">
                                          <p:val>
                                            <p:strVal val="#ppt_w"/>
                                          </p:val>
                                        </p:tav>
                                      </p:tavLst>
                                    </p:anim>
                                    <p:anim calcmode="lin" valueType="num">
                                      <p:cBhvr>
                                        <p:cTn id="41" dur="1000" fill="hold"/>
                                        <p:tgtEl>
                                          <p:spTgt spid="12">
                                            <p:txEl>
                                              <p:pRg st="0" end="0"/>
                                            </p:txEl>
                                          </p:spTgt>
                                        </p:tgtEl>
                                        <p:attrNameLst>
                                          <p:attrName>ppt_h</p:attrName>
                                        </p:attrNameLst>
                                      </p:cBhvr>
                                      <p:tavLst>
                                        <p:tav tm="0">
                                          <p:val>
                                            <p:strVal val="#ppt_h"/>
                                          </p:val>
                                        </p:tav>
                                        <p:tav tm="100000">
                                          <p:val>
                                            <p:strVal val="#ppt_h"/>
                                          </p:val>
                                        </p:tav>
                                      </p:tavLst>
                                    </p:anim>
                                    <p:animEffect transition="in" filter="fade">
                                      <p:cBhvr>
                                        <p:cTn id="42" dur="10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7E5A0D50-BD01-48CF-9E1E-6EBE3CFE0757}"/>
              </a:ext>
            </a:extLst>
          </p:cNvPr>
          <p:cNvSpPr txBox="1"/>
          <p:nvPr/>
        </p:nvSpPr>
        <p:spPr>
          <a:xfrm>
            <a:off x="167640" y="2351678"/>
            <a:ext cx="6466451"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lnSpc>
                <a:spcPct val="150000"/>
              </a:lnSpc>
              <a:defRPr/>
            </a:pPr>
            <a:r>
              <a:rPr lang="ar-EG" sz="4800" kern="0" dirty="0">
                <a:solidFill>
                  <a:srgbClr val="009FEB"/>
                </a:solidFill>
                <a:latin typeface="Sakkal Majalla" pitchFamily="2" charset="-78"/>
                <a:cs typeface="Sakkal Majalla" pitchFamily="2" charset="-78"/>
              </a:rPr>
              <a:t>أمثلة على تقنيات الذكاء الاصطناعي</a:t>
            </a:r>
          </a:p>
        </p:txBody>
      </p:sp>
      <p:pic>
        <p:nvPicPr>
          <p:cNvPr id="4" name="Picture 3"/>
          <p:cNvPicPr>
            <a:picLocks noChangeAspect="1"/>
          </p:cNvPicPr>
          <p:nvPr/>
        </p:nvPicPr>
        <p:blipFill rotWithShape="1">
          <a:blip r:embed="rId3">
            <a:clrChange>
              <a:clrFrom>
                <a:srgbClr val="FFFFFF"/>
              </a:clrFrom>
              <a:clrTo>
                <a:srgbClr val="FFFFFF">
                  <a:alpha val="0"/>
                </a:srgbClr>
              </a:clrTo>
            </a:clrChange>
          </a:blip>
          <a:srcRect l="41821" t="17324" r="9360" b="15070"/>
          <a:stretch/>
        </p:blipFill>
        <p:spPr>
          <a:xfrm>
            <a:off x="7787639" y="2120994"/>
            <a:ext cx="2590801" cy="2441592"/>
          </a:xfrm>
          <a:prstGeom prst="rect">
            <a:avLst/>
          </a:prstGeom>
        </p:spPr>
      </p:pic>
    </p:spTree>
    <p:extLst>
      <p:ext uri="{BB962C8B-B14F-4D97-AF65-F5344CB8AC3E}">
        <p14:creationId xmlns:p14="http://schemas.microsoft.com/office/powerpoint/2010/main" val="64865219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72</a:t>
            </a:fld>
            <a:endParaRPr lang="ar-EG">
              <a:solidFill>
                <a:prstClr val="black">
                  <a:tint val="75000"/>
                </a:prstClr>
              </a:solidFill>
            </a:endParaRPr>
          </a:p>
        </p:txBody>
      </p:sp>
      <p:sp>
        <p:nvSpPr>
          <p:cNvPr id="4" name="Rectangle 3"/>
          <p:cNvSpPr/>
          <p:nvPr/>
        </p:nvSpPr>
        <p:spPr>
          <a:xfrm>
            <a:off x="7481924" y="161582"/>
            <a:ext cx="4474710" cy="630942"/>
          </a:xfrm>
          <a:prstGeom prst="rect">
            <a:avLst/>
          </a:prstGeom>
        </p:spPr>
        <p:txBody>
          <a:bodyPr wrap="square">
            <a:spAutoFit/>
          </a:bodyPr>
          <a:lstStyle/>
          <a:p>
            <a:pPr algn="ctr">
              <a:lnSpc>
                <a:spcPct val="125000"/>
              </a:lnSpc>
            </a:pPr>
            <a:r>
              <a:rPr lang="ar-EG" sz="2800" dirty="0">
                <a:solidFill>
                  <a:schemeClr val="bg1"/>
                </a:solidFill>
                <a:latin typeface="Sakkal Majalla" pitchFamily="2" charset="-78"/>
                <a:cs typeface="Sakkal Majalla" pitchFamily="2" charset="-78"/>
              </a:rPr>
              <a:t>أمثلة على تقنيات الذكاء الاصطناعي</a:t>
            </a:r>
          </a:p>
        </p:txBody>
      </p:sp>
      <p:sp>
        <p:nvSpPr>
          <p:cNvPr id="5" name="Rectangle 4"/>
          <p:cNvSpPr/>
          <p:nvPr/>
        </p:nvSpPr>
        <p:spPr>
          <a:xfrm>
            <a:off x="5202877" y="2935722"/>
            <a:ext cx="2354786" cy="1938992"/>
          </a:xfrm>
          <a:prstGeom prst="rect">
            <a:avLst/>
          </a:prstGeom>
        </p:spPr>
        <p:txBody>
          <a:bodyPr wrap="square">
            <a:spAutoFit/>
          </a:bodyPr>
          <a:lstStyle/>
          <a:p>
            <a:pPr algn="ctr"/>
            <a:r>
              <a:rPr lang="ar-EG" sz="2400" b="1" dirty="0">
                <a:solidFill>
                  <a:srgbClr val="C00000"/>
                </a:solidFill>
                <a:ea typeface="Calibri" panose="020F0502020204030204" pitchFamily="34" charset="0"/>
                <a:cs typeface="Sakkal Majalla" panose="02000000000000000000" pitchFamily="2" charset="-78"/>
              </a:rPr>
              <a:t>تم دمج الذكاء الاصطناعي في مجموعة متنوعة من أنواع التكنولوجيا المختلفة هنا ستةأمثلة</a:t>
            </a:r>
            <a:endParaRPr lang="ar-EG" sz="2800" dirty="0"/>
          </a:p>
        </p:txBody>
      </p:sp>
      <p:grpSp>
        <p:nvGrpSpPr>
          <p:cNvPr id="6" name="Group 5"/>
          <p:cNvGrpSpPr/>
          <p:nvPr/>
        </p:nvGrpSpPr>
        <p:grpSpPr>
          <a:xfrm>
            <a:off x="6418345" y="1258645"/>
            <a:ext cx="2342039" cy="2079350"/>
            <a:chOff x="6403105" y="1075765"/>
            <a:chExt cx="2342039" cy="2079350"/>
          </a:xfrm>
        </p:grpSpPr>
        <p:pic>
          <p:nvPicPr>
            <p:cNvPr id="7" name="Picture 6"/>
            <p:cNvPicPr>
              <a:picLocks noChangeAspect="1"/>
            </p:cNvPicPr>
            <p:nvPr/>
          </p:nvPicPr>
          <p:blipFill>
            <a:blip r:embed="rId5"/>
            <a:stretch>
              <a:fillRect/>
            </a:stretch>
          </p:blipFill>
          <p:spPr>
            <a:xfrm>
              <a:off x="6403105" y="1075765"/>
              <a:ext cx="2342039" cy="2079350"/>
            </a:xfrm>
            <a:prstGeom prst="rect">
              <a:avLst/>
            </a:prstGeom>
          </p:spPr>
        </p:pic>
        <p:sp>
          <p:nvSpPr>
            <p:cNvPr id="8" name="Rectangle 7"/>
            <p:cNvSpPr/>
            <p:nvPr/>
          </p:nvSpPr>
          <p:spPr>
            <a:xfrm>
              <a:off x="7157486" y="1779568"/>
              <a:ext cx="914033" cy="523220"/>
            </a:xfrm>
            <a:prstGeom prst="rect">
              <a:avLst/>
            </a:prstGeom>
          </p:spPr>
          <p:txBody>
            <a:bodyPr wrap="none">
              <a:spAutoFit/>
            </a:bodyPr>
            <a:lstStyle/>
            <a:p>
              <a:pPr algn="ctr"/>
              <a:r>
                <a:rPr lang="ar-EG" sz="2800" b="1" dirty="0">
                  <a:ea typeface="Calibri" panose="020F0502020204030204" pitchFamily="34" charset="0"/>
                  <a:cs typeface="Sakkal Majalla" panose="02000000000000000000" pitchFamily="2" charset="-78"/>
                </a:rPr>
                <a:t>الأتمتة</a:t>
              </a:r>
              <a:endParaRPr lang="ar-EG" sz="3200" b="1" dirty="0"/>
            </a:p>
          </p:txBody>
        </p:sp>
      </p:grpSp>
      <p:grpSp>
        <p:nvGrpSpPr>
          <p:cNvPr id="9" name="Group 8"/>
          <p:cNvGrpSpPr/>
          <p:nvPr/>
        </p:nvGrpSpPr>
        <p:grpSpPr>
          <a:xfrm>
            <a:off x="7371366" y="2583163"/>
            <a:ext cx="1727091" cy="2644111"/>
            <a:chOff x="7356126" y="2400283"/>
            <a:chExt cx="1727091" cy="2644111"/>
          </a:xfrm>
        </p:grpSpPr>
        <p:pic>
          <p:nvPicPr>
            <p:cNvPr id="10" name="Picture 9"/>
            <p:cNvPicPr>
              <a:picLocks noChangeAspect="1"/>
            </p:cNvPicPr>
            <p:nvPr/>
          </p:nvPicPr>
          <p:blipFill>
            <a:blip r:embed="rId6"/>
            <a:stretch>
              <a:fillRect/>
            </a:stretch>
          </p:blipFill>
          <p:spPr>
            <a:xfrm>
              <a:off x="7356126" y="2400283"/>
              <a:ext cx="1727091" cy="2644111"/>
            </a:xfrm>
            <a:prstGeom prst="rect">
              <a:avLst/>
            </a:prstGeom>
          </p:spPr>
        </p:pic>
        <p:sp>
          <p:nvSpPr>
            <p:cNvPr id="11" name="Rectangle 10"/>
            <p:cNvSpPr/>
            <p:nvPr/>
          </p:nvSpPr>
          <p:spPr>
            <a:xfrm>
              <a:off x="7754294" y="3627306"/>
              <a:ext cx="1273105" cy="523220"/>
            </a:xfrm>
            <a:prstGeom prst="rect">
              <a:avLst/>
            </a:prstGeom>
          </p:spPr>
          <p:txBody>
            <a:bodyPr wrap="none">
              <a:spAutoFit/>
            </a:bodyPr>
            <a:lstStyle/>
            <a:p>
              <a:pPr algn="ctr"/>
              <a:r>
                <a:rPr lang="ar-EG" sz="2800" b="1" dirty="0">
                  <a:solidFill>
                    <a:schemeClr val="bg1"/>
                  </a:solidFill>
                  <a:ea typeface="Calibri" panose="020F0502020204030204" pitchFamily="34" charset="0"/>
                  <a:cs typeface="Sakkal Majalla" panose="02000000000000000000" pitchFamily="2" charset="-78"/>
                </a:rPr>
                <a:t>تعلم الآلة </a:t>
              </a:r>
              <a:endParaRPr lang="ar-EG" sz="3200" b="1" dirty="0">
                <a:solidFill>
                  <a:schemeClr val="bg1"/>
                </a:solidFill>
              </a:endParaRPr>
            </a:p>
          </p:txBody>
        </p:sp>
      </p:grpSp>
      <p:grpSp>
        <p:nvGrpSpPr>
          <p:cNvPr id="12" name="Group 11"/>
          <p:cNvGrpSpPr/>
          <p:nvPr/>
        </p:nvGrpSpPr>
        <p:grpSpPr>
          <a:xfrm>
            <a:off x="6169749" y="4957729"/>
            <a:ext cx="2590636" cy="1604436"/>
            <a:chOff x="6154509" y="4774849"/>
            <a:chExt cx="2590636" cy="1604436"/>
          </a:xfrm>
        </p:grpSpPr>
        <p:pic>
          <p:nvPicPr>
            <p:cNvPr id="13" name="Picture 12"/>
            <p:cNvPicPr>
              <a:picLocks noChangeAspect="1"/>
            </p:cNvPicPr>
            <p:nvPr/>
          </p:nvPicPr>
          <p:blipFill>
            <a:blip r:embed="rId7"/>
            <a:stretch>
              <a:fillRect/>
            </a:stretch>
          </p:blipFill>
          <p:spPr>
            <a:xfrm>
              <a:off x="6154509" y="4774849"/>
              <a:ext cx="2590636" cy="1604436"/>
            </a:xfrm>
            <a:prstGeom prst="rect">
              <a:avLst/>
            </a:prstGeom>
          </p:spPr>
        </p:pic>
        <p:sp>
          <p:nvSpPr>
            <p:cNvPr id="14" name="Rectangle 13"/>
            <p:cNvSpPr/>
            <p:nvPr/>
          </p:nvSpPr>
          <p:spPr>
            <a:xfrm>
              <a:off x="6681875" y="5169884"/>
              <a:ext cx="1184941" cy="523220"/>
            </a:xfrm>
            <a:prstGeom prst="rect">
              <a:avLst/>
            </a:prstGeom>
          </p:spPr>
          <p:txBody>
            <a:bodyPr wrap="none">
              <a:spAutoFit/>
            </a:bodyPr>
            <a:lstStyle/>
            <a:p>
              <a:pPr algn="ctr"/>
              <a:r>
                <a:rPr lang="ar-EG" sz="2800" b="1" dirty="0">
                  <a:ea typeface="Calibri" panose="020F0502020204030204" pitchFamily="34" charset="0"/>
                  <a:cs typeface="Sakkal Majalla" panose="02000000000000000000" pitchFamily="2" charset="-78"/>
                </a:rPr>
                <a:t>رؤية الآلة</a:t>
              </a:r>
              <a:endParaRPr lang="ar-EG" sz="3200" b="1" dirty="0"/>
            </a:p>
          </p:txBody>
        </p:sp>
      </p:grpSp>
      <p:grpSp>
        <p:nvGrpSpPr>
          <p:cNvPr id="15" name="Group 14"/>
          <p:cNvGrpSpPr/>
          <p:nvPr/>
        </p:nvGrpSpPr>
        <p:grpSpPr>
          <a:xfrm>
            <a:off x="4076306" y="4482815"/>
            <a:ext cx="2342039" cy="2066514"/>
            <a:chOff x="4061066" y="4299935"/>
            <a:chExt cx="2342039" cy="2066514"/>
          </a:xfrm>
        </p:grpSpPr>
        <p:pic>
          <p:nvPicPr>
            <p:cNvPr id="16" name="Picture 15"/>
            <p:cNvPicPr>
              <a:picLocks noChangeAspect="1"/>
            </p:cNvPicPr>
            <p:nvPr/>
          </p:nvPicPr>
          <p:blipFill>
            <a:blip r:embed="rId8"/>
            <a:stretch>
              <a:fillRect/>
            </a:stretch>
          </p:blipFill>
          <p:spPr>
            <a:xfrm>
              <a:off x="4061066" y="4299935"/>
              <a:ext cx="2342039" cy="2066514"/>
            </a:xfrm>
            <a:prstGeom prst="rect">
              <a:avLst/>
            </a:prstGeom>
          </p:spPr>
        </p:pic>
        <p:sp>
          <p:nvSpPr>
            <p:cNvPr id="17" name="Rectangle 16"/>
            <p:cNvSpPr/>
            <p:nvPr/>
          </p:nvSpPr>
          <p:spPr>
            <a:xfrm rot="21360824">
              <a:off x="4553511" y="4640693"/>
              <a:ext cx="1445337" cy="1384995"/>
            </a:xfrm>
            <a:prstGeom prst="rect">
              <a:avLst/>
            </a:prstGeom>
          </p:spPr>
          <p:txBody>
            <a:bodyPr wrap="square">
              <a:spAutoFit/>
            </a:bodyPr>
            <a:lstStyle/>
            <a:p>
              <a:pPr algn="ctr"/>
              <a:r>
                <a:rPr lang="ar-EG" sz="2800" b="1" dirty="0">
                  <a:solidFill>
                    <a:schemeClr val="bg1"/>
                  </a:solidFill>
                  <a:ea typeface="Calibri" panose="020F0502020204030204" pitchFamily="34" charset="0"/>
                  <a:cs typeface="Sakkal Majalla" panose="02000000000000000000" pitchFamily="2" charset="-78"/>
                </a:rPr>
                <a:t>معالجة اللغات الطبيعية</a:t>
              </a:r>
              <a:endParaRPr lang="ar-EG" sz="3200" b="1" dirty="0">
                <a:solidFill>
                  <a:schemeClr val="bg1"/>
                </a:solidFill>
              </a:endParaRPr>
            </a:p>
          </p:txBody>
        </p:sp>
      </p:grpSp>
      <p:grpSp>
        <p:nvGrpSpPr>
          <p:cNvPr id="18" name="Group 17"/>
          <p:cNvGrpSpPr/>
          <p:nvPr/>
        </p:nvGrpSpPr>
        <p:grpSpPr>
          <a:xfrm>
            <a:off x="3662082" y="2583163"/>
            <a:ext cx="1727091" cy="2644111"/>
            <a:chOff x="3646842" y="2400283"/>
            <a:chExt cx="1727091" cy="2644111"/>
          </a:xfrm>
        </p:grpSpPr>
        <p:pic>
          <p:nvPicPr>
            <p:cNvPr id="19" name="Picture 18"/>
            <p:cNvPicPr>
              <a:picLocks noChangeAspect="1"/>
            </p:cNvPicPr>
            <p:nvPr/>
          </p:nvPicPr>
          <p:blipFill>
            <a:blip r:embed="rId9"/>
            <a:stretch>
              <a:fillRect/>
            </a:stretch>
          </p:blipFill>
          <p:spPr>
            <a:xfrm>
              <a:off x="3646842" y="2400283"/>
              <a:ext cx="1727091" cy="2644111"/>
            </a:xfrm>
            <a:prstGeom prst="rect">
              <a:avLst/>
            </a:prstGeom>
          </p:spPr>
        </p:pic>
        <p:sp>
          <p:nvSpPr>
            <p:cNvPr id="20" name="Rectangle 19"/>
            <p:cNvSpPr/>
            <p:nvPr/>
          </p:nvSpPr>
          <p:spPr>
            <a:xfrm>
              <a:off x="3736686" y="3365696"/>
              <a:ext cx="1208985" cy="523220"/>
            </a:xfrm>
            <a:prstGeom prst="rect">
              <a:avLst/>
            </a:prstGeom>
          </p:spPr>
          <p:txBody>
            <a:bodyPr wrap="none">
              <a:spAutoFit/>
            </a:bodyPr>
            <a:lstStyle/>
            <a:p>
              <a:pPr algn="ctr"/>
              <a:r>
                <a:rPr lang="ar-EG" sz="2800" b="1" dirty="0">
                  <a:ea typeface="Calibri" panose="020F0502020204030204" pitchFamily="34" charset="0"/>
                  <a:cs typeface="Sakkal Majalla" panose="02000000000000000000" pitchFamily="2" charset="-78"/>
                </a:rPr>
                <a:t>الروبوتات</a:t>
              </a:r>
              <a:endParaRPr lang="ar-EG" sz="3200" b="1" dirty="0"/>
            </a:p>
          </p:txBody>
        </p:sp>
      </p:grpSp>
      <p:grpSp>
        <p:nvGrpSpPr>
          <p:cNvPr id="21" name="Group 20"/>
          <p:cNvGrpSpPr/>
          <p:nvPr/>
        </p:nvGrpSpPr>
        <p:grpSpPr>
          <a:xfrm>
            <a:off x="4122086" y="1258645"/>
            <a:ext cx="2590636" cy="1604436"/>
            <a:chOff x="4106846" y="1075765"/>
            <a:chExt cx="2590636" cy="1604436"/>
          </a:xfrm>
        </p:grpSpPr>
        <p:pic>
          <p:nvPicPr>
            <p:cNvPr id="22" name="Picture 21"/>
            <p:cNvPicPr>
              <a:picLocks noChangeAspect="1"/>
            </p:cNvPicPr>
            <p:nvPr/>
          </p:nvPicPr>
          <p:blipFill>
            <a:blip r:embed="rId10"/>
            <a:stretch>
              <a:fillRect/>
            </a:stretch>
          </p:blipFill>
          <p:spPr>
            <a:xfrm>
              <a:off x="4106846" y="1075765"/>
              <a:ext cx="2590636" cy="1604436"/>
            </a:xfrm>
            <a:prstGeom prst="rect">
              <a:avLst/>
            </a:prstGeom>
          </p:spPr>
        </p:pic>
        <p:sp>
          <p:nvSpPr>
            <p:cNvPr id="23" name="Rectangle 22"/>
            <p:cNvSpPr/>
            <p:nvPr/>
          </p:nvSpPr>
          <p:spPr>
            <a:xfrm>
              <a:off x="4754879" y="1370425"/>
              <a:ext cx="1648225" cy="954107"/>
            </a:xfrm>
            <a:prstGeom prst="rect">
              <a:avLst/>
            </a:prstGeom>
          </p:spPr>
          <p:txBody>
            <a:bodyPr wrap="square">
              <a:spAutoFit/>
            </a:bodyPr>
            <a:lstStyle/>
            <a:p>
              <a:pPr algn="ctr"/>
              <a:r>
                <a:rPr lang="ar-EG" sz="2800" b="1" dirty="0">
                  <a:solidFill>
                    <a:schemeClr val="bg1"/>
                  </a:solidFill>
                  <a:ea typeface="Calibri" panose="020F0502020204030204" pitchFamily="34" charset="0"/>
                  <a:cs typeface="Sakkal Majalla" panose="02000000000000000000" pitchFamily="2" charset="-78"/>
                </a:rPr>
                <a:t>السيارات ذاتية القيادة</a:t>
              </a:r>
              <a:endParaRPr lang="ar-EG" sz="3200" b="1" dirty="0">
                <a:solidFill>
                  <a:schemeClr val="bg1"/>
                </a:solidFill>
              </a:endParaRPr>
            </a:p>
          </p:txBody>
        </p:sp>
      </p:grpSp>
    </p:spTree>
    <p:extLst>
      <p:ext uri="{BB962C8B-B14F-4D97-AF65-F5344CB8AC3E}">
        <p14:creationId xmlns:p14="http://schemas.microsoft.com/office/powerpoint/2010/main" val="358155509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49" presetClass="entr" presetSubtype="0" decel="10000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 calcmode="lin" valueType="num">
                                      <p:cBhvr>
                                        <p:cTn id="16" dur="500" fill="hold"/>
                                        <p:tgtEl>
                                          <p:spTgt spid="6"/>
                                        </p:tgtEl>
                                        <p:attrNameLst>
                                          <p:attrName>style.rotation</p:attrName>
                                        </p:attrNameLst>
                                      </p:cBhvr>
                                      <p:tavLst>
                                        <p:tav tm="0">
                                          <p:val>
                                            <p:fltVal val="360"/>
                                          </p:val>
                                        </p:tav>
                                        <p:tav tm="100000">
                                          <p:val>
                                            <p:fltVal val="0"/>
                                          </p:val>
                                        </p:tav>
                                      </p:tavLst>
                                    </p:anim>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49" presetClass="entr" presetSubtype="0" decel="100000"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fltVal val="0"/>
                                          </p:val>
                                        </p:tav>
                                        <p:tav tm="100000">
                                          <p:val>
                                            <p:strVal val="#ppt_w"/>
                                          </p:val>
                                        </p:tav>
                                      </p:tavLst>
                                    </p:anim>
                                    <p:anim calcmode="lin" valueType="num">
                                      <p:cBhvr>
                                        <p:cTn id="23" dur="500" fill="hold"/>
                                        <p:tgtEl>
                                          <p:spTgt spid="9"/>
                                        </p:tgtEl>
                                        <p:attrNameLst>
                                          <p:attrName>ppt_h</p:attrName>
                                        </p:attrNameLst>
                                      </p:cBhvr>
                                      <p:tavLst>
                                        <p:tav tm="0">
                                          <p:val>
                                            <p:fltVal val="0"/>
                                          </p:val>
                                        </p:tav>
                                        <p:tav tm="100000">
                                          <p:val>
                                            <p:strVal val="#ppt_h"/>
                                          </p:val>
                                        </p:tav>
                                      </p:tavLst>
                                    </p:anim>
                                    <p:anim calcmode="lin" valueType="num">
                                      <p:cBhvr>
                                        <p:cTn id="24" dur="500" fill="hold"/>
                                        <p:tgtEl>
                                          <p:spTgt spid="9"/>
                                        </p:tgtEl>
                                        <p:attrNameLst>
                                          <p:attrName>style.rotation</p:attrName>
                                        </p:attrNameLst>
                                      </p:cBhvr>
                                      <p:tavLst>
                                        <p:tav tm="0">
                                          <p:val>
                                            <p:fltVal val="360"/>
                                          </p:val>
                                        </p:tav>
                                        <p:tav tm="100000">
                                          <p:val>
                                            <p:fltVal val="0"/>
                                          </p:val>
                                        </p:tav>
                                      </p:tavLst>
                                    </p:anim>
                                    <p:animEffect transition="in" filter="fade">
                                      <p:cBhvr>
                                        <p:cTn id="25" dur="5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49" presetClass="entr" presetSubtype="0" decel="100000" fill="hold" nodeType="click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500" fill="hold"/>
                                        <p:tgtEl>
                                          <p:spTgt spid="12"/>
                                        </p:tgtEl>
                                        <p:attrNameLst>
                                          <p:attrName>ppt_w</p:attrName>
                                        </p:attrNameLst>
                                      </p:cBhvr>
                                      <p:tavLst>
                                        <p:tav tm="0">
                                          <p:val>
                                            <p:fltVal val="0"/>
                                          </p:val>
                                        </p:tav>
                                        <p:tav tm="100000">
                                          <p:val>
                                            <p:strVal val="#ppt_w"/>
                                          </p:val>
                                        </p:tav>
                                      </p:tavLst>
                                    </p:anim>
                                    <p:anim calcmode="lin" valueType="num">
                                      <p:cBhvr>
                                        <p:cTn id="31" dur="500" fill="hold"/>
                                        <p:tgtEl>
                                          <p:spTgt spid="12"/>
                                        </p:tgtEl>
                                        <p:attrNameLst>
                                          <p:attrName>ppt_h</p:attrName>
                                        </p:attrNameLst>
                                      </p:cBhvr>
                                      <p:tavLst>
                                        <p:tav tm="0">
                                          <p:val>
                                            <p:fltVal val="0"/>
                                          </p:val>
                                        </p:tav>
                                        <p:tav tm="100000">
                                          <p:val>
                                            <p:strVal val="#ppt_h"/>
                                          </p:val>
                                        </p:tav>
                                      </p:tavLst>
                                    </p:anim>
                                    <p:anim calcmode="lin" valueType="num">
                                      <p:cBhvr>
                                        <p:cTn id="32" dur="500" fill="hold"/>
                                        <p:tgtEl>
                                          <p:spTgt spid="12"/>
                                        </p:tgtEl>
                                        <p:attrNameLst>
                                          <p:attrName>style.rotation</p:attrName>
                                        </p:attrNameLst>
                                      </p:cBhvr>
                                      <p:tavLst>
                                        <p:tav tm="0">
                                          <p:val>
                                            <p:fltVal val="360"/>
                                          </p:val>
                                        </p:tav>
                                        <p:tav tm="100000">
                                          <p:val>
                                            <p:fltVal val="0"/>
                                          </p:val>
                                        </p:tav>
                                      </p:tavLst>
                                    </p:anim>
                                    <p:animEffect transition="in" filter="fade">
                                      <p:cBhvr>
                                        <p:cTn id="33" dur="500"/>
                                        <p:tgtEl>
                                          <p:spTgt spid="12"/>
                                        </p:tgtEl>
                                      </p:cBhvr>
                                    </p:animEffect>
                                  </p:childTnLst>
                                </p:cTn>
                              </p:par>
                            </p:childTnLst>
                          </p:cTn>
                        </p:par>
                      </p:childTnLst>
                    </p:cTn>
                  </p:par>
                  <p:par>
                    <p:cTn id="34" fill="hold">
                      <p:stCondLst>
                        <p:cond delay="indefinite"/>
                      </p:stCondLst>
                      <p:childTnLst>
                        <p:par>
                          <p:cTn id="35" fill="hold">
                            <p:stCondLst>
                              <p:cond delay="0"/>
                            </p:stCondLst>
                            <p:childTnLst>
                              <p:par>
                                <p:cTn id="36" presetID="49" presetClass="entr" presetSubtype="0" decel="100000" fill="hold" nodeType="clickEffect">
                                  <p:stCondLst>
                                    <p:cond delay="0"/>
                                  </p:stCondLst>
                                  <p:childTnLst>
                                    <p:set>
                                      <p:cBhvr>
                                        <p:cTn id="37" dur="1" fill="hold">
                                          <p:stCondLst>
                                            <p:cond delay="0"/>
                                          </p:stCondLst>
                                        </p:cTn>
                                        <p:tgtEl>
                                          <p:spTgt spid="15"/>
                                        </p:tgtEl>
                                        <p:attrNameLst>
                                          <p:attrName>style.visibility</p:attrName>
                                        </p:attrNameLst>
                                      </p:cBhvr>
                                      <p:to>
                                        <p:strVal val="visible"/>
                                      </p:to>
                                    </p:set>
                                    <p:anim calcmode="lin" valueType="num">
                                      <p:cBhvr>
                                        <p:cTn id="38" dur="500" fill="hold"/>
                                        <p:tgtEl>
                                          <p:spTgt spid="15"/>
                                        </p:tgtEl>
                                        <p:attrNameLst>
                                          <p:attrName>ppt_w</p:attrName>
                                        </p:attrNameLst>
                                      </p:cBhvr>
                                      <p:tavLst>
                                        <p:tav tm="0">
                                          <p:val>
                                            <p:fltVal val="0"/>
                                          </p:val>
                                        </p:tav>
                                        <p:tav tm="100000">
                                          <p:val>
                                            <p:strVal val="#ppt_w"/>
                                          </p:val>
                                        </p:tav>
                                      </p:tavLst>
                                    </p:anim>
                                    <p:anim calcmode="lin" valueType="num">
                                      <p:cBhvr>
                                        <p:cTn id="39" dur="500" fill="hold"/>
                                        <p:tgtEl>
                                          <p:spTgt spid="15"/>
                                        </p:tgtEl>
                                        <p:attrNameLst>
                                          <p:attrName>ppt_h</p:attrName>
                                        </p:attrNameLst>
                                      </p:cBhvr>
                                      <p:tavLst>
                                        <p:tav tm="0">
                                          <p:val>
                                            <p:fltVal val="0"/>
                                          </p:val>
                                        </p:tav>
                                        <p:tav tm="100000">
                                          <p:val>
                                            <p:strVal val="#ppt_h"/>
                                          </p:val>
                                        </p:tav>
                                      </p:tavLst>
                                    </p:anim>
                                    <p:anim calcmode="lin" valueType="num">
                                      <p:cBhvr>
                                        <p:cTn id="40" dur="500" fill="hold"/>
                                        <p:tgtEl>
                                          <p:spTgt spid="15"/>
                                        </p:tgtEl>
                                        <p:attrNameLst>
                                          <p:attrName>style.rotation</p:attrName>
                                        </p:attrNameLst>
                                      </p:cBhvr>
                                      <p:tavLst>
                                        <p:tav tm="0">
                                          <p:val>
                                            <p:fltVal val="360"/>
                                          </p:val>
                                        </p:tav>
                                        <p:tav tm="100000">
                                          <p:val>
                                            <p:fltVal val="0"/>
                                          </p:val>
                                        </p:tav>
                                      </p:tavLst>
                                    </p:anim>
                                    <p:animEffect transition="in" filter="fade">
                                      <p:cBhvr>
                                        <p:cTn id="41" dur="500"/>
                                        <p:tgtEl>
                                          <p:spTgt spid="15"/>
                                        </p:tgtEl>
                                      </p:cBhvr>
                                    </p:animEffect>
                                  </p:childTnLst>
                                </p:cTn>
                              </p:par>
                            </p:childTnLst>
                          </p:cTn>
                        </p:par>
                      </p:childTnLst>
                    </p:cTn>
                  </p:par>
                  <p:par>
                    <p:cTn id="42" fill="hold">
                      <p:stCondLst>
                        <p:cond delay="indefinite"/>
                      </p:stCondLst>
                      <p:childTnLst>
                        <p:par>
                          <p:cTn id="43" fill="hold">
                            <p:stCondLst>
                              <p:cond delay="0"/>
                            </p:stCondLst>
                            <p:childTnLst>
                              <p:par>
                                <p:cTn id="44" presetID="49" presetClass="entr" presetSubtype="0" decel="100000" fill="hold" nodeType="clickEffect">
                                  <p:stCondLst>
                                    <p:cond delay="0"/>
                                  </p:stCondLst>
                                  <p:childTnLst>
                                    <p:set>
                                      <p:cBhvr>
                                        <p:cTn id="45" dur="1" fill="hold">
                                          <p:stCondLst>
                                            <p:cond delay="0"/>
                                          </p:stCondLst>
                                        </p:cTn>
                                        <p:tgtEl>
                                          <p:spTgt spid="18"/>
                                        </p:tgtEl>
                                        <p:attrNameLst>
                                          <p:attrName>style.visibility</p:attrName>
                                        </p:attrNameLst>
                                      </p:cBhvr>
                                      <p:to>
                                        <p:strVal val="visible"/>
                                      </p:to>
                                    </p:set>
                                    <p:anim calcmode="lin" valueType="num">
                                      <p:cBhvr>
                                        <p:cTn id="46" dur="500" fill="hold"/>
                                        <p:tgtEl>
                                          <p:spTgt spid="18"/>
                                        </p:tgtEl>
                                        <p:attrNameLst>
                                          <p:attrName>ppt_w</p:attrName>
                                        </p:attrNameLst>
                                      </p:cBhvr>
                                      <p:tavLst>
                                        <p:tav tm="0">
                                          <p:val>
                                            <p:fltVal val="0"/>
                                          </p:val>
                                        </p:tav>
                                        <p:tav tm="100000">
                                          <p:val>
                                            <p:strVal val="#ppt_w"/>
                                          </p:val>
                                        </p:tav>
                                      </p:tavLst>
                                    </p:anim>
                                    <p:anim calcmode="lin" valueType="num">
                                      <p:cBhvr>
                                        <p:cTn id="47" dur="500" fill="hold"/>
                                        <p:tgtEl>
                                          <p:spTgt spid="18"/>
                                        </p:tgtEl>
                                        <p:attrNameLst>
                                          <p:attrName>ppt_h</p:attrName>
                                        </p:attrNameLst>
                                      </p:cBhvr>
                                      <p:tavLst>
                                        <p:tav tm="0">
                                          <p:val>
                                            <p:fltVal val="0"/>
                                          </p:val>
                                        </p:tav>
                                        <p:tav tm="100000">
                                          <p:val>
                                            <p:strVal val="#ppt_h"/>
                                          </p:val>
                                        </p:tav>
                                      </p:tavLst>
                                    </p:anim>
                                    <p:anim calcmode="lin" valueType="num">
                                      <p:cBhvr>
                                        <p:cTn id="48" dur="500" fill="hold"/>
                                        <p:tgtEl>
                                          <p:spTgt spid="18"/>
                                        </p:tgtEl>
                                        <p:attrNameLst>
                                          <p:attrName>style.rotation</p:attrName>
                                        </p:attrNameLst>
                                      </p:cBhvr>
                                      <p:tavLst>
                                        <p:tav tm="0">
                                          <p:val>
                                            <p:fltVal val="360"/>
                                          </p:val>
                                        </p:tav>
                                        <p:tav tm="100000">
                                          <p:val>
                                            <p:fltVal val="0"/>
                                          </p:val>
                                        </p:tav>
                                      </p:tavLst>
                                    </p:anim>
                                    <p:animEffect transition="in" filter="fade">
                                      <p:cBhvr>
                                        <p:cTn id="49" dur="500"/>
                                        <p:tgtEl>
                                          <p:spTgt spid="18"/>
                                        </p:tgtEl>
                                      </p:cBhvr>
                                    </p:animEffect>
                                  </p:childTnLst>
                                </p:cTn>
                              </p:par>
                            </p:childTnLst>
                          </p:cTn>
                        </p:par>
                      </p:childTnLst>
                    </p:cTn>
                  </p:par>
                  <p:par>
                    <p:cTn id="50" fill="hold">
                      <p:stCondLst>
                        <p:cond delay="indefinite"/>
                      </p:stCondLst>
                      <p:childTnLst>
                        <p:par>
                          <p:cTn id="51" fill="hold">
                            <p:stCondLst>
                              <p:cond delay="0"/>
                            </p:stCondLst>
                            <p:childTnLst>
                              <p:par>
                                <p:cTn id="52" presetID="49" presetClass="entr" presetSubtype="0" decel="100000" fill="hold" nodeType="clickEffect">
                                  <p:stCondLst>
                                    <p:cond delay="0"/>
                                  </p:stCondLst>
                                  <p:childTnLst>
                                    <p:set>
                                      <p:cBhvr>
                                        <p:cTn id="53" dur="1" fill="hold">
                                          <p:stCondLst>
                                            <p:cond delay="0"/>
                                          </p:stCondLst>
                                        </p:cTn>
                                        <p:tgtEl>
                                          <p:spTgt spid="21"/>
                                        </p:tgtEl>
                                        <p:attrNameLst>
                                          <p:attrName>style.visibility</p:attrName>
                                        </p:attrNameLst>
                                      </p:cBhvr>
                                      <p:to>
                                        <p:strVal val="visible"/>
                                      </p:to>
                                    </p:set>
                                    <p:anim calcmode="lin" valueType="num">
                                      <p:cBhvr>
                                        <p:cTn id="54" dur="500" fill="hold"/>
                                        <p:tgtEl>
                                          <p:spTgt spid="21"/>
                                        </p:tgtEl>
                                        <p:attrNameLst>
                                          <p:attrName>ppt_w</p:attrName>
                                        </p:attrNameLst>
                                      </p:cBhvr>
                                      <p:tavLst>
                                        <p:tav tm="0">
                                          <p:val>
                                            <p:fltVal val="0"/>
                                          </p:val>
                                        </p:tav>
                                        <p:tav tm="100000">
                                          <p:val>
                                            <p:strVal val="#ppt_w"/>
                                          </p:val>
                                        </p:tav>
                                      </p:tavLst>
                                    </p:anim>
                                    <p:anim calcmode="lin" valueType="num">
                                      <p:cBhvr>
                                        <p:cTn id="55" dur="500" fill="hold"/>
                                        <p:tgtEl>
                                          <p:spTgt spid="21"/>
                                        </p:tgtEl>
                                        <p:attrNameLst>
                                          <p:attrName>ppt_h</p:attrName>
                                        </p:attrNameLst>
                                      </p:cBhvr>
                                      <p:tavLst>
                                        <p:tav tm="0">
                                          <p:val>
                                            <p:fltVal val="0"/>
                                          </p:val>
                                        </p:tav>
                                        <p:tav tm="100000">
                                          <p:val>
                                            <p:strVal val="#ppt_h"/>
                                          </p:val>
                                        </p:tav>
                                      </p:tavLst>
                                    </p:anim>
                                    <p:anim calcmode="lin" valueType="num">
                                      <p:cBhvr>
                                        <p:cTn id="56" dur="500" fill="hold"/>
                                        <p:tgtEl>
                                          <p:spTgt spid="21"/>
                                        </p:tgtEl>
                                        <p:attrNameLst>
                                          <p:attrName>style.rotation</p:attrName>
                                        </p:attrNameLst>
                                      </p:cBhvr>
                                      <p:tavLst>
                                        <p:tav tm="0">
                                          <p:val>
                                            <p:fltVal val="360"/>
                                          </p:val>
                                        </p:tav>
                                        <p:tav tm="100000">
                                          <p:val>
                                            <p:fltVal val="0"/>
                                          </p:val>
                                        </p:tav>
                                      </p:tavLst>
                                    </p:anim>
                                    <p:animEffect transition="in" filter="fade">
                                      <p:cBhvr>
                                        <p:cTn id="5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Rectangle 5"/>
          <p:cNvSpPr/>
          <p:nvPr/>
        </p:nvSpPr>
        <p:spPr>
          <a:xfrm>
            <a:off x="76200" y="627861"/>
            <a:ext cx="5808232" cy="1015663"/>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ar-EG" sz="6000" b="1" dirty="0">
                <a:solidFill>
                  <a:prstClr val="black"/>
                </a:solidFill>
                <a:latin typeface="Sakkal Majalla" pitchFamily="2" charset="-78"/>
                <a:cs typeface="Sakkal Majalla" pitchFamily="2" charset="-78"/>
              </a:rPr>
              <a:t>الوحدة</a:t>
            </a:r>
            <a:r>
              <a:rPr kumimoji="0" lang="ar-EG" sz="6000" b="1" i="0" u="none" strike="noStrike" kern="1200" cap="none" spc="0" normalizeH="0" baseline="0" noProof="0" dirty="0">
                <a:ln>
                  <a:noFill/>
                </a:ln>
                <a:solidFill>
                  <a:prstClr val="black"/>
                </a:solidFill>
                <a:effectLst/>
                <a:uLnTx/>
                <a:uFillTx/>
                <a:latin typeface="Sakkal Majalla" pitchFamily="2" charset="-78"/>
                <a:ea typeface="+mn-ea"/>
                <a:cs typeface="Sakkal Majalla" pitchFamily="2" charset="-78"/>
              </a:rPr>
              <a:t> التدريبية الرابعة</a:t>
            </a:r>
          </a:p>
        </p:txBody>
      </p:sp>
      <p:sp>
        <p:nvSpPr>
          <p:cNvPr id="8" name="Rectangle 7"/>
          <p:cNvSpPr/>
          <p:nvPr/>
        </p:nvSpPr>
        <p:spPr>
          <a:xfrm>
            <a:off x="0" y="3949262"/>
            <a:ext cx="5290968" cy="2215991"/>
          </a:xfrm>
          <a:prstGeom prst="rect">
            <a:avLst/>
          </a:prstGeom>
        </p:spPr>
        <p:txBody>
          <a:bodyPr wrap="square">
            <a:spAutoFit/>
          </a:bodyPr>
          <a:lstStyle/>
          <a:p>
            <a:pPr lvl="0" algn="ctr">
              <a:lnSpc>
                <a:spcPct val="150000"/>
              </a:lnSpc>
            </a:pPr>
            <a:r>
              <a:rPr lang="ar-EG" sz="4800" b="1" dirty="0">
                <a:solidFill>
                  <a:srgbClr val="23ACEE"/>
                </a:solidFill>
                <a:latin typeface="Sakkal Majalla" pitchFamily="2" charset="-78"/>
                <a:cs typeface="Sakkal Majalla" pitchFamily="2" charset="-78"/>
              </a:rPr>
              <a:t>أدوات الذكاء الاصطناعي وخارطة الطريق</a:t>
            </a:r>
            <a:endParaRPr kumimoji="0" lang="ar-EG" sz="4800" b="1" i="0" u="none" strike="noStrike" kern="1200" cap="none" spc="0" normalizeH="0" baseline="0" noProof="0" dirty="0">
              <a:ln>
                <a:noFill/>
              </a:ln>
              <a:solidFill>
                <a:srgbClr val="23ACEE"/>
              </a:solidFill>
              <a:effectLst/>
              <a:uLnTx/>
              <a:uFillTx/>
              <a:latin typeface="Sakkal Majalla" pitchFamily="2" charset="-78"/>
              <a:ea typeface="+mn-ea"/>
              <a:cs typeface="Sakkal Majalla" pitchFamily="2" charset="-78"/>
            </a:endParaRPr>
          </a:p>
        </p:txBody>
      </p:sp>
      <p:sp>
        <p:nvSpPr>
          <p:cNvPr id="4" name="Slide Number Placeholder 3"/>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73</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3" name="Picture 2"/>
          <p:cNvPicPr>
            <a:picLocks noChangeAspect="1"/>
          </p:cNvPicPr>
          <p:nvPr/>
        </p:nvPicPr>
        <p:blipFill>
          <a:blip r:embed="rId4"/>
          <a:stretch>
            <a:fillRect/>
          </a:stretch>
        </p:blipFill>
        <p:spPr>
          <a:xfrm>
            <a:off x="5760720" y="688820"/>
            <a:ext cx="5192298" cy="4538499"/>
          </a:xfrm>
          <a:prstGeom prst="ellipse">
            <a:avLst/>
          </a:prstGeom>
          <a:ln>
            <a:noFill/>
          </a:ln>
          <a:effectLst/>
        </p:spPr>
      </p:pic>
    </p:spTree>
    <p:extLst>
      <p:ext uri="{BB962C8B-B14F-4D97-AF65-F5344CB8AC3E}">
        <p14:creationId xmlns:p14="http://schemas.microsoft.com/office/powerpoint/2010/main" val="1014398773"/>
      </p:ext>
    </p:extLst>
  </p:cSld>
  <p:clrMapOvr>
    <a:overrideClrMapping bg1="lt1" tx1="dk1" bg2="lt2" tx2="dk2" accent1="accent1" accent2="accent2" accent3="accent3" accent4="accent4" accent5="accent5" accent6="accent6" hlink="hlink" folHlink="folHlink"/>
  </p:clrMapOvr>
</p:sld>
</file>

<file path=ppt/slides/slide7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7E5A0D50-BD01-48CF-9E1E-6EBE3CFE0757}"/>
              </a:ext>
            </a:extLst>
          </p:cNvPr>
          <p:cNvSpPr txBox="1"/>
          <p:nvPr/>
        </p:nvSpPr>
        <p:spPr>
          <a:xfrm>
            <a:off x="942537" y="2293488"/>
            <a:ext cx="5401994"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sz="4800" b="1" kern="0" dirty="0">
                <a:solidFill>
                  <a:srgbClr val="009FEB"/>
                </a:solidFill>
                <a:latin typeface="Sakkal Majalla" pitchFamily="2" charset="-78"/>
                <a:cs typeface="Sakkal Majalla" pitchFamily="2" charset="-78"/>
              </a:rPr>
              <a:t>التقنيات: </a:t>
            </a:r>
            <a:r>
              <a:rPr lang="en-US" sz="4800" b="1" kern="0" dirty="0">
                <a:solidFill>
                  <a:srgbClr val="009FEB"/>
                </a:solidFill>
                <a:latin typeface="Sakkal Majalla" pitchFamily="2" charset="-78"/>
                <a:cs typeface="Sakkal Majalla" pitchFamily="2" charset="-78"/>
              </a:rPr>
              <a:t>R، Python، </a:t>
            </a:r>
            <a:r>
              <a:rPr lang="en-US" sz="4800" b="1" kern="0" dirty="0" err="1">
                <a:solidFill>
                  <a:srgbClr val="009FEB"/>
                </a:solidFill>
                <a:latin typeface="Sakkal Majalla" pitchFamily="2" charset="-78"/>
                <a:cs typeface="Sakkal Majalla" pitchFamily="2" charset="-78"/>
              </a:rPr>
              <a:t>Spotfire</a:t>
            </a:r>
            <a:r>
              <a:rPr lang="en-US" sz="4800" b="1" kern="0" dirty="0">
                <a:solidFill>
                  <a:srgbClr val="009FEB"/>
                </a:solidFill>
                <a:latin typeface="Sakkal Majalla" pitchFamily="2" charset="-78"/>
                <a:cs typeface="Sakkal Majalla" pitchFamily="2" charset="-78"/>
              </a:rPr>
              <a:t>، Hadoop</a:t>
            </a:r>
          </a:p>
        </p:txBody>
      </p:sp>
      <p:pic>
        <p:nvPicPr>
          <p:cNvPr id="4" name="Picture 3"/>
          <p:cNvPicPr>
            <a:picLocks noChangeAspect="1"/>
          </p:cNvPicPr>
          <p:nvPr/>
        </p:nvPicPr>
        <p:blipFill rotWithShape="1">
          <a:blip r:embed="rId4">
            <a:clrChange>
              <a:clrFrom>
                <a:srgbClr val="FFFFFF"/>
              </a:clrFrom>
              <a:clrTo>
                <a:srgbClr val="FFFFFF">
                  <a:alpha val="0"/>
                </a:srgbClr>
              </a:clrTo>
            </a:clrChange>
          </a:blip>
          <a:srcRect l="41821" t="17324" r="9360" b="15070"/>
          <a:stretch/>
        </p:blipFill>
        <p:spPr>
          <a:xfrm>
            <a:off x="7787639" y="2120994"/>
            <a:ext cx="2590801" cy="2441592"/>
          </a:xfrm>
          <a:prstGeom prst="rect">
            <a:avLst/>
          </a:prstGeom>
        </p:spPr>
      </p:pic>
    </p:spTree>
    <p:extLst>
      <p:ext uri="{BB962C8B-B14F-4D97-AF65-F5344CB8AC3E}">
        <p14:creationId xmlns:p14="http://schemas.microsoft.com/office/powerpoint/2010/main" val="256814624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75</a:t>
            </a:fld>
            <a:endParaRPr lang="ar-EG">
              <a:solidFill>
                <a:prstClr val="black">
                  <a:tint val="75000"/>
                </a:prstClr>
              </a:solidFill>
            </a:endParaRPr>
          </a:p>
        </p:txBody>
      </p:sp>
      <p:sp>
        <p:nvSpPr>
          <p:cNvPr id="4" name="Rectangle 3"/>
          <p:cNvSpPr/>
          <p:nvPr/>
        </p:nvSpPr>
        <p:spPr>
          <a:xfrm>
            <a:off x="7207623" y="169802"/>
            <a:ext cx="4820728" cy="630942"/>
          </a:xfrm>
          <a:prstGeom prst="rect">
            <a:avLst/>
          </a:prstGeom>
        </p:spPr>
        <p:txBody>
          <a:bodyPr wrap="square">
            <a:spAutoFit/>
          </a:bodyPr>
          <a:lstStyle/>
          <a:p>
            <a:pPr algn="ctr">
              <a:lnSpc>
                <a:spcPct val="125000"/>
              </a:lnSpc>
            </a:pPr>
            <a:r>
              <a:rPr lang="ar-EG" sz="2800" b="1" dirty="0">
                <a:solidFill>
                  <a:schemeClr val="bg1"/>
                </a:solidFill>
                <a:latin typeface="Sakkal Majalla" pitchFamily="2" charset="-78"/>
                <a:cs typeface="Sakkal Majalla" pitchFamily="2" charset="-78"/>
              </a:rPr>
              <a:t>التقنيات: </a:t>
            </a:r>
            <a:r>
              <a:rPr lang="en-US" sz="2800" b="1" dirty="0">
                <a:solidFill>
                  <a:schemeClr val="bg1"/>
                </a:solidFill>
                <a:latin typeface="Sakkal Majalla" pitchFamily="2" charset="-78"/>
                <a:cs typeface="Sakkal Majalla" pitchFamily="2" charset="-78"/>
              </a:rPr>
              <a:t>R، Python، </a:t>
            </a:r>
            <a:r>
              <a:rPr lang="en-US" sz="2800" b="1" dirty="0" err="1">
                <a:solidFill>
                  <a:schemeClr val="bg1"/>
                </a:solidFill>
                <a:latin typeface="Sakkal Majalla" pitchFamily="2" charset="-78"/>
                <a:cs typeface="Sakkal Majalla" pitchFamily="2" charset="-78"/>
              </a:rPr>
              <a:t>Spotfire</a:t>
            </a:r>
            <a:r>
              <a:rPr lang="en-US" sz="2800" b="1" dirty="0">
                <a:solidFill>
                  <a:schemeClr val="bg1"/>
                </a:solidFill>
                <a:latin typeface="Sakkal Majalla" pitchFamily="2" charset="-78"/>
                <a:cs typeface="Sakkal Majalla" pitchFamily="2" charset="-78"/>
              </a:rPr>
              <a:t>، Hadoop</a:t>
            </a:r>
            <a:endParaRPr lang="ar-EG" sz="2800" b="1" dirty="0">
              <a:solidFill>
                <a:schemeClr val="bg1"/>
              </a:solidFill>
              <a:latin typeface="Sakkal Majalla" pitchFamily="2" charset="-78"/>
              <a:cs typeface="Sakkal Majalla" pitchFamily="2" charset="-78"/>
            </a:endParaRPr>
          </a:p>
        </p:txBody>
      </p:sp>
      <p:grpSp>
        <p:nvGrpSpPr>
          <p:cNvPr id="24" name="Group 23"/>
          <p:cNvGrpSpPr/>
          <p:nvPr/>
        </p:nvGrpSpPr>
        <p:grpSpPr>
          <a:xfrm>
            <a:off x="2825040" y="173517"/>
            <a:ext cx="2428277" cy="747040"/>
            <a:chOff x="95250" y="0"/>
            <a:chExt cx="1951990" cy="588645"/>
          </a:xfrm>
        </p:grpSpPr>
        <p:pic>
          <p:nvPicPr>
            <p:cNvPr id="25" name="Picture 24" descr="C:\Users\Google\Pictures\ايمان\''''''''lkmkmiuhbn_0003_Vector-Smart-Object.pn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219075" y="0"/>
              <a:ext cx="1828165" cy="588645"/>
            </a:xfrm>
            <a:prstGeom prst="rect">
              <a:avLst/>
            </a:prstGeom>
            <a:noFill/>
            <a:ln>
              <a:noFill/>
            </a:ln>
          </p:spPr>
        </p:pic>
        <p:sp>
          <p:nvSpPr>
            <p:cNvPr id="26" name="Rectangle 25"/>
            <p:cNvSpPr/>
            <p:nvPr/>
          </p:nvSpPr>
          <p:spPr>
            <a:xfrm>
              <a:off x="95250" y="180135"/>
              <a:ext cx="1638300" cy="40851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a:lnSpc>
                  <a:spcPct val="107000"/>
                </a:lnSpc>
                <a:spcAft>
                  <a:spcPts val="800"/>
                </a:spcAft>
              </a:pPr>
              <a:r>
                <a:rPr lang="ar-EG" sz="2800" b="1" dirty="0">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لغة </a:t>
              </a:r>
              <a:r>
                <a:rPr lang="en-US" sz="2800" b="1" dirty="0">
                  <a:solidFill>
                    <a:srgbClr val="FFFFFF"/>
                  </a:solidFill>
                  <a:latin typeface="Sakkal Majalla" panose="02000000000000000000" pitchFamily="2" charset="-78"/>
                  <a:ea typeface="Calibri" panose="020F0502020204030204" pitchFamily="34" charset="0"/>
                  <a:cs typeface="Sakkal Majalla" panose="02000000000000000000" pitchFamily="2" charset="-78"/>
                </a:rPr>
                <a:t>R</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27" name="Rectangle 26"/>
            <p:cNvSpPr/>
            <p:nvPr/>
          </p:nvSpPr>
          <p:spPr>
            <a:xfrm>
              <a:off x="1469990" y="103711"/>
              <a:ext cx="514350" cy="390525"/>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algn="ctr">
                <a:lnSpc>
                  <a:spcPct val="107000"/>
                </a:lnSpc>
                <a:spcBef>
                  <a:spcPts val="0"/>
                </a:spcBef>
                <a:spcAft>
                  <a:spcPts val="800"/>
                </a:spcAft>
              </a:pPr>
              <a:r>
                <a:rPr lang="ar-EG" sz="2800" b="1">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أولاً</a:t>
              </a:r>
              <a:endParaRPr lang="en-US" sz="16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pic>
        <p:nvPicPr>
          <p:cNvPr id="28" name="Picture 2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457709" y="1416562"/>
            <a:ext cx="348580" cy="5237018"/>
          </a:xfrm>
          <a:prstGeom prst="rect">
            <a:avLst/>
          </a:prstGeom>
        </p:spPr>
      </p:pic>
      <p:sp>
        <p:nvSpPr>
          <p:cNvPr id="29" name="Rectangle 28"/>
          <p:cNvSpPr/>
          <p:nvPr/>
        </p:nvSpPr>
        <p:spPr>
          <a:xfrm>
            <a:off x="448235" y="1512452"/>
            <a:ext cx="11009474" cy="941796"/>
          </a:xfrm>
          <a:prstGeom prst="rect">
            <a:avLst/>
          </a:prstGeom>
        </p:spPr>
        <p:txBody>
          <a:bodyPr wrap="square">
            <a:spAutoFit/>
          </a:bodyPr>
          <a:lstStyle/>
          <a:p>
            <a:pPr algn="justLow">
              <a:lnSpc>
                <a:spcPct val="115000"/>
              </a:lnSpc>
              <a:spcAft>
                <a:spcPts val="800"/>
              </a:spcAft>
            </a:pPr>
            <a:r>
              <a:rPr lang="ar-SA"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لغة آر هي تطبيق للغة برمجة أس</a:t>
            </a:r>
            <a:r>
              <a:rPr lang="en-US"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 (S Programming) </a:t>
            </a:r>
            <a:r>
              <a:rPr lang="ar-SA"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مدمجةً مع دلالات الفحص </a:t>
            </a:r>
            <a:r>
              <a:rPr lang="ar-SA" sz="2400" b="1" dirty="0" err="1">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المفرداتي</a:t>
            </a:r>
            <a:r>
              <a:rPr lang="ar-SA"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 المستلهمة من لغة برمجة أخرى تدعى سكيم</a:t>
            </a:r>
            <a:r>
              <a:rPr lang="en-US"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 (Scheme) </a:t>
            </a:r>
            <a:r>
              <a:rPr lang="ar-SA"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وأس </a:t>
            </a:r>
            <a:endParaRPr lang="en-US" sz="14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30" name="Rectangle 29"/>
          <p:cNvSpPr/>
          <p:nvPr/>
        </p:nvSpPr>
        <p:spPr>
          <a:xfrm>
            <a:off x="448235" y="2439202"/>
            <a:ext cx="11009474" cy="1015663"/>
          </a:xfrm>
          <a:prstGeom prst="rect">
            <a:avLst/>
          </a:prstGeom>
        </p:spPr>
        <p:txBody>
          <a:bodyPr wrap="square">
            <a:spAutoFit/>
          </a:bodyPr>
          <a:lstStyle/>
          <a:p>
            <a:pPr algn="justLow">
              <a:lnSpc>
                <a:spcPct val="125000"/>
              </a:lnSpc>
              <a:spcAft>
                <a:spcPts val="800"/>
              </a:spcAft>
              <a:buSzPts val="1600"/>
            </a:pPr>
            <a:r>
              <a:rPr lang="ar-SA"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كانت قد أُنشئت من قبل جون </a:t>
            </a:r>
            <a:r>
              <a:rPr lang="ar-SA" sz="2400" b="1" dirty="0" err="1">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جامبيرس</a:t>
            </a:r>
            <a:r>
              <a:rPr lang="en-US"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 (John Chambers) </a:t>
            </a:r>
            <a:r>
              <a:rPr lang="ar-SA"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في مختبرات بل هناك بعض الاختلافات عن لغة أس لكن معظم الشفرة البرمجية لم تتغير</a:t>
            </a:r>
            <a:endParaRPr lang="en-US" sz="2400" b="1" dirty="0">
              <a:solidFill>
                <a:srgbClr val="002060"/>
              </a:solidFill>
              <a:latin typeface="Sakkal Majalla" panose="02000000000000000000" pitchFamily="2" charset="-78"/>
              <a:ea typeface="Malgun Gothic" pitchFamily="34" charset="-127"/>
              <a:cs typeface="Sakkal Majalla" panose="02000000000000000000" pitchFamily="2" charset="-78"/>
            </a:endParaRPr>
          </a:p>
        </p:txBody>
      </p:sp>
      <p:sp>
        <p:nvSpPr>
          <p:cNvPr id="31" name="Rectangle 30"/>
          <p:cNvSpPr/>
          <p:nvPr/>
        </p:nvSpPr>
        <p:spPr>
          <a:xfrm>
            <a:off x="448235" y="3490177"/>
            <a:ext cx="11009474" cy="1015663"/>
          </a:xfrm>
          <a:prstGeom prst="rect">
            <a:avLst/>
          </a:prstGeom>
        </p:spPr>
        <p:txBody>
          <a:bodyPr wrap="square">
            <a:spAutoFit/>
          </a:bodyPr>
          <a:lstStyle/>
          <a:p>
            <a:pPr algn="justLow">
              <a:lnSpc>
                <a:spcPct val="125000"/>
              </a:lnSpc>
              <a:spcAft>
                <a:spcPts val="800"/>
              </a:spcAft>
              <a:buSzPts val="1600"/>
            </a:pPr>
            <a:r>
              <a:rPr lang="ar-EG" sz="2400" b="1" dirty="0">
                <a:solidFill>
                  <a:srgbClr val="002060"/>
                </a:solidFill>
                <a:latin typeface="Sakkal Majalla" panose="02000000000000000000" pitchFamily="2" charset="-78"/>
                <a:ea typeface="Malgun Gothic" pitchFamily="34" charset="-127"/>
                <a:cs typeface="Sakkal Majalla" panose="02000000000000000000" pitchFamily="2" charset="-78"/>
              </a:rPr>
              <a:t>أُنشئت لغة آر من قبل روس </a:t>
            </a:r>
            <a:r>
              <a:rPr lang="ar-EG" sz="2400" b="1" dirty="0" err="1">
                <a:solidFill>
                  <a:srgbClr val="002060"/>
                </a:solidFill>
                <a:latin typeface="Sakkal Majalla" panose="02000000000000000000" pitchFamily="2" charset="-78"/>
                <a:ea typeface="Malgun Gothic" pitchFamily="34" charset="-127"/>
                <a:cs typeface="Sakkal Majalla" panose="02000000000000000000" pitchFamily="2" charset="-78"/>
              </a:rPr>
              <a:t>ايهاكا</a:t>
            </a:r>
            <a:r>
              <a:rPr lang="ar-EG" sz="2400" b="1" dirty="0">
                <a:solidFill>
                  <a:srgbClr val="002060"/>
                </a:solidFill>
                <a:latin typeface="Sakkal Majalla" panose="02000000000000000000" pitchFamily="2" charset="-78"/>
                <a:ea typeface="Malgun Gothic" pitchFamily="34" charset="-127"/>
                <a:cs typeface="Sakkal Majalla" panose="02000000000000000000" pitchFamily="2" charset="-78"/>
              </a:rPr>
              <a:t> وروبيرت </a:t>
            </a:r>
            <a:r>
              <a:rPr lang="ar-EG" sz="2400" b="1" dirty="0" err="1">
                <a:solidFill>
                  <a:srgbClr val="002060"/>
                </a:solidFill>
                <a:latin typeface="Sakkal Majalla" panose="02000000000000000000" pitchFamily="2" charset="-78"/>
                <a:ea typeface="Malgun Gothic" pitchFamily="34" charset="-127"/>
                <a:cs typeface="Sakkal Majalla" panose="02000000000000000000" pitchFamily="2" charset="-78"/>
              </a:rPr>
              <a:t>جينتلمان</a:t>
            </a:r>
            <a:r>
              <a:rPr lang="ar-EG" sz="2400" b="1" dirty="0">
                <a:solidFill>
                  <a:srgbClr val="002060"/>
                </a:solidFill>
                <a:latin typeface="Sakkal Majalla" panose="02000000000000000000" pitchFamily="2" charset="-78"/>
                <a:ea typeface="Malgun Gothic" pitchFamily="34" charset="-127"/>
                <a:cs typeface="Sakkal Majalla" panose="02000000000000000000" pitchFamily="2" charset="-78"/>
              </a:rPr>
              <a:t> في جامعة </a:t>
            </a:r>
            <a:r>
              <a:rPr lang="ar-EG" sz="2400" b="1" dirty="0" err="1">
                <a:solidFill>
                  <a:srgbClr val="002060"/>
                </a:solidFill>
                <a:latin typeface="Sakkal Majalla" panose="02000000000000000000" pitchFamily="2" charset="-78"/>
                <a:ea typeface="Malgun Gothic" pitchFamily="34" charset="-127"/>
                <a:cs typeface="Sakkal Majalla" panose="02000000000000000000" pitchFamily="2" charset="-78"/>
              </a:rPr>
              <a:t>أوكلاند</a:t>
            </a:r>
            <a:r>
              <a:rPr lang="ar-EG" sz="2400" b="1" dirty="0">
                <a:solidFill>
                  <a:srgbClr val="002060"/>
                </a:solidFill>
                <a:latin typeface="Sakkal Majalla" panose="02000000000000000000" pitchFamily="2" charset="-78"/>
                <a:ea typeface="Malgun Gothic" pitchFamily="34" charset="-127"/>
                <a:cs typeface="Sakkal Majalla" panose="02000000000000000000" pitchFamily="2" charset="-78"/>
              </a:rPr>
              <a:t> في نيوزيلندا، ويتم تطوير اللغة حالياً من قبل فريق تطوير آر المركزي والذي يضم جون </a:t>
            </a:r>
            <a:r>
              <a:rPr lang="ar-EG" sz="2400" b="1" dirty="0" err="1">
                <a:solidFill>
                  <a:srgbClr val="002060"/>
                </a:solidFill>
                <a:latin typeface="Sakkal Majalla" panose="02000000000000000000" pitchFamily="2" charset="-78"/>
                <a:ea typeface="Malgun Gothic" pitchFamily="34" charset="-127"/>
                <a:cs typeface="Sakkal Majalla" panose="02000000000000000000" pitchFamily="2" charset="-78"/>
              </a:rPr>
              <a:t>جامبرس</a:t>
            </a:r>
            <a:r>
              <a:rPr lang="ar-EG" sz="2400" b="1" dirty="0">
                <a:solidFill>
                  <a:srgbClr val="002060"/>
                </a:solidFill>
                <a:latin typeface="Sakkal Majalla" panose="02000000000000000000" pitchFamily="2" charset="-78"/>
                <a:ea typeface="Malgun Gothic" pitchFamily="34" charset="-127"/>
                <a:cs typeface="Sakkal Majalla" panose="02000000000000000000" pitchFamily="2" charset="-78"/>
              </a:rPr>
              <a:t> من ضمن أعضاءه</a:t>
            </a:r>
            <a:endParaRPr lang="en-US" sz="2400" b="1" dirty="0">
              <a:solidFill>
                <a:srgbClr val="002060"/>
              </a:solidFill>
              <a:latin typeface="Sakkal Majalla" panose="02000000000000000000" pitchFamily="2" charset="-78"/>
              <a:ea typeface="Malgun Gothic" pitchFamily="34" charset="-127"/>
              <a:cs typeface="Sakkal Majalla" panose="02000000000000000000" pitchFamily="2" charset="-78"/>
            </a:endParaRPr>
          </a:p>
        </p:txBody>
      </p:sp>
      <p:sp>
        <p:nvSpPr>
          <p:cNvPr id="32" name="Rectangle 31"/>
          <p:cNvSpPr/>
          <p:nvPr/>
        </p:nvSpPr>
        <p:spPr>
          <a:xfrm>
            <a:off x="838201" y="4528484"/>
            <a:ext cx="10619508" cy="553998"/>
          </a:xfrm>
          <a:prstGeom prst="rect">
            <a:avLst/>
          </a:prstGeom>
        </p:spPr>
        <p:txBody>
          <a:bodyPr wrap="square">
            <a:spAutoFit/>
          </a:bodyPr>
          <a:lstStyle/>
          <a:p>
            <a:pPr algn="justLow">
              <a:lnSpc>
                <a:spcPct val="125000"/>
              </a:lnSpc>
              <a:spcAft>
                <a:spcPts val="800"/>
              </a:spcAft>
              <a:buSzPts val="1600"/>
            </a:pPr>
            <a:r>
              <a:rPr lang="ar-EG" sz="2400" b="1" dirty="0">
                <a:solidFill>
                  <a:srgbClr val="002060"/>
                </a:solidFill>
                <a:latin typeface="Sakkal Majalla" panose="02000000000000000000" pitchFamily="2" charset="-78"/>
                <a:ea typeface="Malgun Gothic" pitchFamily="34" charset="-127"/>
                <a:cs typeface="Sakkal Majalla" panose="02000000000000000000" pitchFamily="2" charset="-78"/>
              </a:rPr>
              <a:t>لغة آر سُميت بشكل جزئي من أسماء اثنين من منشئيها وكنوع من المقاربة مع تسمية أس</a:t>
            </a:r>
            <a:endParaRPr lang="en-US" sz="2400" b="1" dirty="0">
              <a:solidFill>
                <a:srgbClr val="002060"/>
              </a:solidFill>
              <a:latin typeface="Sakkal Majalla" panose="02000000000000000000" pitchFamily="2" charset="-78"/>
              <a:ea typeface="Malgun Gothic" pitchFamily="34" charset="-127"/>
              <a:cs typeface="Sakkal Majalla" panose="02000000000000000000" pitchFamily="2" charset="-78"/>
            </a:endParaRPr>
          </a:p>
        </p:txBody>
      </p:sp>
      <p:sp>
        <p:nvSpPr>
          <p:cNvPr id="33" name="Rectangle 32"/>
          <p:cNvSpPr/>
          <p:nvPr/>
        </p:nvSpPr>
        <p:spPr>
          <a:xfrm>
            <a:off x="838201" y="5427407"/>
            <a:ext cx="10619508" cy="553998"/>
          </a:xfrm>
          <a:prstGeom prst="rect">
            <a:avLst/>
          </a:prstGeom>
        </p:spPr>
        <p:txBody>
          <a:bodyPr wrap="square">
            <a:spAutoFit/>
          </a:bodyPr>
          <a:lstStyle/>
          <a:p>
            <a:pPr algn="justLow">
              <a:lnSpc>
                <a:spcPct val="125000"/>
              </a:lnSpc>
              <a:spcAft>
                <a:spcPts val="800"/>
              </a:spcAft>
              <a:buSzPts val="1600"/>
            </a:pPr>
            <a:r>
              <a:rPr lang="ar-EG" sz="2400" b="1" dirty="0">
                <a:solidFill>
                  <a:srgbClr val="002060"/>
                </a:solidFill>
                <a:latin typeface="Sakkal Majalla" panose="02000000000000000000" pitchFamily="2" charset="-78"/>
                <a:ea typeface="Malgun Gothic" pitchFamily="34" charset="-127"/>
                <a:cs typeface="Sakkal Majalla" panose="02000000000000000000" pitchFamily="2" charset="-78"/>
              </a:rPr>
              <a:t>ظهر التصور الأولي للمشروع في عام 1992 مع نسخة أولية صدرت في عام 1995 وأول نسخة بيتا مستقرة في سنة 2000</a:t>
            </a:r>
            <a:endParaRPr lang="en-US" sz="2400" b="1" dirty="0">
              <a:solidFill>
                <a:srgbClr val="002060"/>
              </a:solidFill>
              <a:latin typeface="Sakkal Majalla" panose="02000000000000000000" pitchFamily="2" charset="-78"/>
              <a:ea typeface="Malgun Gothic" pitchFamily="34" charset="-127"/>
              <a:cs typeface="Sakkal Majalla" panose="02000000000000000000" pitchFamily="2" charset="-78"/>
            </a:endParaRPr>
          </a:p>
        </p:txBody>
      </p:sp>
    </p:spTree>
    <p:extLst>
      <p:ext uri="{BB962C8B-B14F-4D97-AF65-F5344CB8AC3E}">
        <p14:creationId xmlns:p14="http://schemas.microsoft.com/office/powerpoint/2010/main" val="5925044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29"/>
                                        </p:tgtEl>
                                        <p:attrNameLst>
                                          <p:attrName>style.visibility</p:attrName>
                                        </p:attrNameLst>
                                      </p:cBhvr>
                                      <p:to>
                                        <p:strVal val="visible"/>
                                      </p:to>
                                    </p:set>
                                    <p:anim calcmode="lin" valueType="num">
                                      <p:cBhvr additive="base">
                                        <p:cTn id="14" dur="500" fill="hold"/>
                                        <p:tgtEl>
                                          <p:spTgt spid="29"/>
                                        </p:tgtEl>
                                        <p:attrNameLst>
                                          <p:attrName>ppt_x</p:attrName>
                                        </p:attrNameLst>
                                      </p:cBhvr>
                                      <p:tavLst>
                                        <p:tav tm="0">
                                          <p:val>
                                            <p:strVal val="#ppt_x"/>
                                          </p:val>
                                        </p:tav>
                                        <p:tav tm="100000">
                                          <p:val>
                                            <p:strVal val="#ppt_x"/>
                                          </p:val>
                                        </p:tav>
                                      </p:tavLst>
                                    </p:anim>
                                    <p:anim calcmode="lin" valueType="num">
                                      <p:cBhvr additive="base">
                                        <p:cTn id="15" dur="500" fill="hold"/>
                                        <p:tgtEl>
                                          <p:spTgt spid="29"/>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28"/>
                                        </p:tgtEl>
                                        <p:attrNameLst>
                                          <p:attrName>style.visibility</p:attrName>
                                        </p:attrNameLst>
                                      </p:cBhvr>
                                      <p:to>
                                        <p:strVal val="visible"/>
                                      </p:to>
                                    </p:set>
                                    <p:anim calcmode="lin" valueType="num">
                                      <p:cBhvr additive="base">
                                        <p:cTn id="18" dur="500" fill="hold"/>
                                        <p:tgtEl>
                                          <p:spTgt spid="28"/>
                                        </p:tgtEl>
                                        <p:attrNameLst>
                                          <p:attrName>ppt_x</p:attrName>
                                        </p:attrNameLst>
                                      </p:cBhvr>
                                      <p:tavLst>
                                        <p:tav tm="0">
                                          <p:val>
                                            <p:strVal val="#ppt_x"/>
                                          </p:val>
                                        </p:tav>
                                        <p:tav tm="100000">
                                          <p:val>
                                            <p:strVal val="#ppt_x"/>
                                          </p:val>
                                        </p:tav>
                                      </p:tavLst>
                                    </p:anim>
                                    <p:anim calcmode="lin" valueType="num">
                                      <p:cBhvr additive="base">
                                        <p:cTn id="19"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0"/>
                                        </p:tgtEl>
                                        <p:attrNameLst>
                                          <p:attrName>style.visibility</p:attrName>
                                        </p:attrNameLst>
                                      </p:cBhvr>
                                      <p:to>
                                        <p:strVal val="visible"/>
                                      </p:to>
                                    </p:set>
                                    <p:anim calcmode="lin" valueType="num">
                                      <p:cBhvr additive="base">
                                        <p:cTn id="24" dur="500" fill="hold"/>
                                        <p:tgtEl>
                                          <p:spTgt spid="30"/>
                                        </p:tgtEl>
                                        <p:attrNameLst>
                                          <p:attrName>ppt_x</p:attrName>
                                        </p:attrNameLst>
                                      </p:cBhvr>
                                      <p:tavLst>
                                        <p:tav tm="0">
                                          <p:val>
                                            <p:strVal val="#ppt_x"/>
                                          </p:val>
                                        </p:tav>
                                        <p:tav tm="100000">
                                          <p:val>
                                            <p:strVal val="#ppt_x"/>
                                          </p:val>
                                        </p:tav>
                                      </p:tavLst>
                                    </p:anim>
                                    <p:anim calcmode="lin" valueType="num">
                                      <p:cBhvr additive="base">
                                        <p:cTn id="25"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31"/>
                                        </p:tgtEl>
                                        <p:attrNameLst>
                                          <p:attrName>style.visibility</p:attrName>
                                        </p:attrNameLst>
                                      </p:cBhvr>
                                      <p:to>
                                        <p:strVal val="visible"/>
                                      </p:to>
                                    </p:set>
                                    <p:anim calcmode="lin" valueType="num">
                                      <p:cBhvr additive="base">
                                        <p:cTn id="30" dur="500" fill="hold"/>
                                        <p:tgtEl>
                                          <p:spTgt spid="31"/>
                                        </p:tgtEl>
                                        <p:attrNameLst>
                                          <p:attrName>ppt_x</p:attrName>
                                        </p:attrNameLst>
                                      </p:cBhvr>
                                      <p:tavLst>
                                        <p:tav tm="0">
                                          <p:val>
                                            <p:strVal val="#ppt_x"/>
                                          </p:val>
                                        </p:tav>
                                        <p:tav tm="100000">
                                          <p:val>
                                            <p:strVal val="#ppt_x"/>
                                          </p:val>
                                        </p:tav>
                                      </p:tavLst>
                                    </p:anim>
                                    <p:anim calcmode="lin" valueType="num">
                                      <p:cBhvr additive="base">
                                        <p:cTn id="31"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32"/>
                                        </p:tgtEl>
                                        <p:attrNameLst>
                                          <p:attrName>style.visibility</p:attrName>
                                        </p:attrNameLst>
                                      </p:cBhvr>
                                      <p:to>
                                        <p:strVal val="visible"/>
                                      </p:to>
                                    </p:set>
                                    <p:anim calcmode="lin" valueType="num">
                                      <p:cBhvr additive="base">
                                        <p:cTn id="36" dur="500" fill="hold"/>
                                        <p:tgtEl>
                                          <p:spTgt spid="32"/>
                                        </p:tgtEl>
                                        <p:attrNameLst>
                                          <p:attrName>ppt_x</p:attrName>
                                        </p:attrNameLst>
                                      </p:cBhvr>
                                      <p:tavLst>
                                        <p:tav tm="0">
                                          <p:val>
                                            <p:strVal val="#ppt_x"/>
                                          </p:val>
                                        </p:tav>
                                        <p:tav tm="100000">
                                          <p:val>
                                            <p:strVal val="#ppt_x"/>
                                          </p:val>
                                        </p:tav>
                                      </p:tavLst>
                                    </p:anim>
                                    <p:anim calcmode="lin" valueType="num">
                                      <p:cBhvr additive="base">
                                        <p:cTn id="37"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33"/>
                                        </p:tgtEl>
                                        <p:attrNameLst>
                                          <p:attrName>style.visibility</p:attrName>
                                        </p:attrNameLst>
                                      </p:cBhvr>
                                      <p:to>
                                        <p:strVal val="visible"/>
                                      </p:to>
                                    </p:set>
                                    <p:anim calcmode="lin" valueType="num">
                                      <p:cBhvr additive="base">
                                        <p:cTn id="42" dur="500" fill="hold"/>
                                        <p:tgtEl>
                                          <p:spTgt spid="33"/>
                                        </p:tgtEl>
                                        <p:attrNameLst>
                                          <p:attrName>ppt_x</p:attrName>
                                        </p:attrNameLst>
                                      </p:cBhvr>
                                      <p:tavLst>
                                        <p:tav tm="0">
                                          <p:val>
                                            <p:strVal val="#ppt_x"/>
                                          </p:val>
                                        </p:tav>
                                        <p:tav tm="100000">
                                          <p:val>
                                            <p:strVal val="#ppt_x"/>
                                          </p:val>
                                        </p:tav>
                                      </p:tavLst>
                                    </p:anim>
                                    <p:anim calcmode="lin" valueType="num">
                                      <p:cBhvr additive="base">
                                        <p:cTn id="43"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P spid="33" grpId="0"/>
    </p:bldLst>
  </p:timing>
</p:sld>
</file>

<file path=ppt/slides/slide76.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76</a:t>
            </a:fld>
            <a:endParaRPr lang="ar-EG">
              <a:solidFill>
                <a:prstClr val="black">
                  <a:tint val="75000"/>
                </a:prstClr>
              </a:solidFill>
            </a:endParaRPr>
          </a:p>
        </p:txBody>
      </p:sp>
      <p:sp>
        <p:nvSpPr>
          <p:cNvPr id="4" name="Rectangle 3"/>
          <p:cNvSpPr/>
          <p:nvPr/>
        </p:nvSpPr>
        <p:spPr>
          <a:xfrm>
            <a:off x="7261412" y="161582"/>
            <a:ext cx="4695222" cy="630942"/>
          </a:xfrm>
          <a:prstGeom prst="rect">
            <a:avLst/>
          </a:prstGeom>
        </p:spPr>
        <p:txBody>
          <a:bodyPr wrap="square">
            <a:spAutoFit/>
          </a:bodyPr>
          <a:lstStyle/>
          <a:p>
            <a:pPr algn="ctr">
              <a:lnSpc>
                <a:spcPct val="125000"/>
              </a:lnSpc>
            </a:pPr>
            <a:r>
              <a:rPr lang="ar-EG" sz="2800" b="1" dirty="0">
                <a:solidFill>
                  <a:schemeClr val="bg1"/>
                </a:solidFill>
                <a:latin typeface="Sakkal Majalla" pitchFamily="2" charset="-78"/>
                <a:cs typeface="Sakkal Majalla" pitchFamily="2" charset="-78"/>
              </a:rPr>
              <a:t>التقنيات: </a:t>
            </a:r>
            <a:r>
              <a:rPr lang="en-US" sz="2800" b="1" dirty="0">
                <a:solidFill>
                  <a:schemeClr val="bg1"/>
                </a:solidFill>
                <a:latin typeface="Sakkal Majalla" pitchFamily="2" charset="-78"/>
                <a:cs typeface="Sakkal Majalla" pitchFamily="2" charset="-78"/>
              </a:rPr>
              <a:t>R، Python، </a:t>
            </a:r>
            <a:r>
              <a:rPr lang="en-US" sz="2800" b="1" dirty="0" err="1">
                <a:solidFill>
                  <a:schemeClr val="bg1"/>
                </a:solidFill>
                <a:latin typeface="Sakkal Majalla" pitchFamily="2" charset="-78"/>
                <a:cs typeface="Sakkal Majalla" pitchFamily="2" charset="-78"/>
              </a:rPr>
              <a:t>Spotfire</a:t>
            </a:r>
            <a:r>
              <a:rPr lang="en-US" sz="2800" b="1" dirty="0">
                <a:solidFill>
                  <a:schemeClr val="bg1"/>
                </a:solidFill>
                <a:latin typeface="Sakkal Majalla" pitchFamily="2" charset="-78"/>
                <a:cs typeface="Sakkal Majalla" pitchFamily="2" charset="-78"/>
              </a:rPr>
              <a:t>، Hadoop</a:t>
            </a:r>
            <a:endParaRPr lang="ar-EG" sz="2800" b="1" dirty="0">
              <a:solidFill>
                <a:schemeClr val="bg1"/>
              </a:solidFill>
              <a:latin typeface="Sakkal Majalla" pitchFamily="2" charset="-78"/>
              <a:cs typeface="Sakkal Majalla" pitchFamily="2" charset="-78"/>
            </a:endParaRPr>
          </a:p>
        </p:txBody>
      </p:sp>
      <p:sp>
        <p:nvSpPr>
          <p:cNvPr id="2" name="Rectangle 1"/>
          <p:cNvSpPr/>
          <p:nvPr/>
        </p:nvSpPr>
        <p:spPr>
          <a:xfrm>
            <a:off x="573741" y="1309944"/>
            <a:ext cx="11382893" cy="1014380"/>
          </a:xfrm>
          <a:prstGeom prst="rect">
            <a:avLst/>
          </a:prstGeom>
        </p:spPr>
        <p:txBody>
          <a:bodyPr wrap="square">
            <a:spAutoFit/>
          </a:bodyPr>
          <a:lstStyle/>
          <a:p>
            <a:pPr algn="justLow">
              <a:lnSpc>
                <a:spcPct val="107000"/>
              </a:lnSpc>
              <a:spcAft>
                <a:spcPts val="800"/>
              </a:spcAft>
            </a:pPr>
            <a:r>
              <a:rPr lang="ar-SA" sz="2800" b="1" dirty="0">
                <a:solidFill>
                  <a:srgbClr val="C00000"/>
                </a:solidFill>
                <a:latin typeface="Calibri" panose="020F0502020204030204" pitchFamily="34" charset="0"/>
                <a:ea typeface="Times New Roman" panose="02020603050405020304" pitchFamily="18" charset="0"/>
                <a:cs typeface="Sakkal Majalla" panose="02000000000000000000" pitchFamily="2" charset="-78"/>
              </a:rPr>
              <a:t>تضم لغة آر عدداً من أنواع البيانات والتي يُمكن تمييزها من خلال أمر كلاس </a:t>
            </a:r>
            <a:r>
              <a:rPr lang="en-US" sz="2800" b="1" dirty="0">
                <a:solidFill>
                  <a:srgbClr val="C00000"/>
                </a:solidFill>
                <a:latin typeface="Sakkal Majalla" panose="02000000000000000000" pitchFamily="2" charset="-78"/>
                <a:ea typeface="Times New Roman" panose="02020603050405020304" pitchFamily="18" charset="0"/>
                <a:cs typeface="Arial" panose="020B0604020202020204" pitchFamily="34" charset="0"/>
              </a:rPr>
              <a:t>(class)</a:t>
            </a:r>
            <a:r>
              <a:rPr lang="ar-SA" sz="2800" b="1" dirty="0">
                <a:solidFill>
                  <a:srgbClr val="C00000"/>
                </a:solidFill>
                <a:latin typeface="Calibri" panose="020F0502020204030204" pitchFamily="34" charset="0"/>
                <a:ea typeface="Times New Roman" panose="02020603050405020304" pitchFamily="18" charset="0"/>
                <a:cs typeface="Sakkal Majalla" panose="02000000000000000000" pitchFamily="2" charset="-78"/>
              </a:rPr>
              <a:t>الذي يعطي نوع البيانات وتشمل الأنواع:</a:t>
            </a:r>
            <a:endParaRPr lang="en-US" dirty="0">
              <a:effectLst/>
              <a:latin typeface="Calibri" panose="020F0502020204030204" pitchFamily="34" charset="0"/>
              <a:ea typeface="Calibri" panose="020F0502020204030204" pitchFamily="34" charset="0"/>
              <a:cs typeface="Arial" panose="020B0604020202020204" pitchFamily="34" charset="0"/>
            </a:endParaRPr>
          </a:p>
        </p:txBody>
      </p:sp>
      <p:grpSp>
        <p:nvGrpSpPr>
          <p:cNvPr id="41" name="Group 40"/>
          <p:cNvGrpSpPr/>
          <p:nvPr/>
        </p:nvGrpSpPr>
        <p:grpSpPr>
          <a:xfrm flipH="1">
            <a:off x="10081986" y="2324324"/>
            <a:ext cx="1752583" cy="2121179"/>
            <a:chOff x="1247047" y="1314990"/>
            <a:chExt cx="1910183" cy="3062422"/>
          </a:xfrm>
        </p:grpSpPr>
        <p:sp>
          <p:nvSpPr>
            <p:cNvPr id="42" name="Freeform 41">
              <a:extLst>
                <a:ext uri="{FF2B5EF4-FFF2-40B4-BE49-F238E27FC236}">
                  <a16:creationId xmlns:a16="http://schemas.microsoft.com/office/drawing/2014/main" id="{A8B8B09B-7B2D-450E-8326-CE877AB622E5}"/>
                </a:ext>
              </a:extLst>
            </p:cNvPr>
            <p:cNvSpPr>
              <a:spLocks/>
            </p:cNvSpPr>
            <p:nvPr/>
          </p:nvSpPr>
          <p:spPr bwMode="auto">
            <a:xfrm>
              <a:off x="1247047" y="1314990"/>
              <a:ext cx="1910183" cy="3062422"/>
            </a:xfrm>
            <a:custGeom>
              <a:avLst/>
              <a:gdLst>
                <a:gd name="T0" fmla="*/ 27 w 4016"/>
                <a:gd name="T1" fmla="*/ 5450 h 6400"/>
                <a:gd name="T2" fmla="*/ 0 w 4016"/>
                <a:gd name="T3" fmla="*/ 3596 h 6400"/>
                <a:gd name="T4" fmla="*/ 144 w 4016"/>
                <a:gd name="T5" fmla="*/ 3537 h 6400"/>
                <a:gd name="T6" fmla="*/ 704 w 4016"/>
                <a:gd name="T7" fmla="*/ 3612 h 6400"/>
                <a:gd name="T8" fmla="*/ 945 w 4016"/>
                <a:gd name="T9" fmla="*/ 3183 h 6400"/>
                <a:gd name="T10" fmla="*/ 404 w 4016"/>
                <a:gd name="T11" fmla="*/ 2734 h 6400"/>
                <a:gd name="T12" fmla="*/ 58 w 4016"/>
                <a:gd name="T13" fmla="*/ 2888 h 6400"/>
                <a:gd name="T14" fmla="*/ 0 w 4016"/>
                <a:gd name="T15" fmla="*/ 2254 h 6400"/>
                <a:gd name="T16" fmla="*/ 29 w 4016"/>
                <a:gd name="T17" fmla="*/ 951 h 6400"/>
                <a:gd name="T18" fmla="*/ 1702 w 4016"/>
                <a:gd name="T19" fmla="*/ 933 h 6400"/>
                <a:gd name="T20" fmla="*/ 1750 w 4016"/>
                <a:gd name="T21" fmla="*/ 615 h 6400"/>
                <a:gd name="T22" fmla="*/ 1932 w 4016"/>
                <a:gd name="T23" fmla="*/ 28 h 6400"/>
                <a:gd name="T24" fmla="*/ 2356 w 4016"/>
                <a:gd name="T25" fmla="*/ 455 h 6400"/>
                <a:gd name="T26" fmla="*/ 2348 w 4016"/>
                <a:gd name="T27" fmla="*/ 946 h 6400"/>
                <a:gd name="T28" fmla="*/ 3986 w 4016"/>
                <a:gd name="T29" fmla="*/ 952 h 6400"/>
                <a:gd name="T30" fmla="*/ 4016 w 4016"/>
                <a:gd name="T31" fmla="*/ 2797 h 6400"/>
                <a:gd name="T32" fmla="*/ 3880 w 4016"/>
                <a:gd name="T33" fmla="*/ 2869 h 6400"/>
                <a:gd name="T34" fmla="*/ 3419 w 4016"/>
                <a:gd name="T35" fmla="*/ 2746 h 6400"/>
                <a:gd name="T36" fmla="*/ 3083 w 4016"/>
                <a:gd name="T37" fmla="*/ 3097 h 6400"/>
                <a:gd name="T38" fmla="*/ 3307 w 4016"/>
                <a:gd name="T39" fmla="*/ 3609 h 6400"/>
                <a:gd name="T40" fmla="*/ 3774 w 4016"/>
                <a:gd name="T41" fmla="*/ 3612 h 6400"/>
                <a:gd name="T42" fmla="*/ 3951 w 4016"/>
                <a:gd name="T43" fmla="*/ 3512 h 6400"/>
                <a:gd name="T44" fmla="*/ 4016 w 4016"/>
                <a:gd name="T45" fmla="*/ 3608 h 6400"/>
                <a:gd name="T46" fmla="*/ 3986 w 4016"/>
                <a:gd name="T47" fmla="*/ 5449 h 6400"/>
                <a:gd name="T48" fmla="*/ 2326 w 4016"/>
                <a:gd name="T49" fmla="*/ 5462 h 6400"/>
                <a:gd name="T50" fmla="*/ 2241 w 4016"/>
                <a:gd name="T51" fmla="*/ 5758 h 6400"/>
                <a:gd name="T52" fmla="*/ 2357 w 4016"/>
                <a:gd name="T53" fmla="*/ 6121 h 6400"/>
                <a:gd name="T54" fmla="*/ 1976 w 4016"/>
                <a:gd name="T55" fmla="*/ 6392 h 6400"/>
                <a:gd name="T56" fmla="*/ 1663 w 4016"/>
                <a:gd name="T57" fmla="*/ 5937 h 6400"/>
                <a:gd name="T58" fmla="*/ 1775 w 4016"/>
                <a:gd name="T59" fmla="*/ 5529 h 6400"/>
                <a:gd name="T60" fmla="*/ 509 w 4016"/>
                <a:gd name="T61" fmla="*/ 5450 h 6400"/>
                <a:gd name="T62" fmla="*/ 493 w 4016"/>
                <a:gd name="T63" fmla="*/ 5450 h 6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16" h="6400">
                  <a:moveTo>
                    <a:pt x="493" y="5450"/>
                  </a:moveTo>
                  <a:cubicBezTo>
                    <a:pt x="338" y="5450"/>
                    <a:pt x="183" y="5450"/>
                    <a:pt x="27" y="5450"/>
                  </a:cubicBezTo>
                  <a:cubicBezTo>
                    <a:pt x="0" y="5450"/>
                    <a:pt x="0" y="5450"/>
                    <a:pt x="0" y="5422"/>
                  </a:cubicBezTo>
                  <a:cubicBezTo>
                    <a:pt x="0" y="5120"/>
                    <a:pt x="0" y="3898"/>
                    <a:pt x="0" y="3596"/>
                  </a:cubicBezTo>
                  <a:cubicBezTo>
                    <a:pt x="0" y="3558"/>
                    <a:pt x="19" y="3529"/>
                    <a:pt x="53" y="3515"/>
                  </a:cubicBezTo>
                  <a:cubicBezTo>
                    <a:pt x="85" y="3502"/>
                    <a:pt x="116" y="3510"/>
                    <a:pt x="144" y="3537"/>
                  </a:cubicBezTo>
                  <a:cubicBezTo>
                    <a:pt x="241" y="3628"/>
                    <a:pt x="355" y="3674"/>
                    <a:pt x="489" y="3671"/>
                  </a:cubicBezTo>
                  <a:cubicBezTo>
                    <a:pt x="566" y="3669"/>
                    <a:pt x="638" y="3649"/>
                    <a:pt x="704" y="3612"/>
                  </a:cubicBezTo>
                  <a:cubicBezTo>
                    <a:pt x="767" y="3577"/>
                    <a:pt x="819" y="3530"/>
                    <a:pt x="861" y="3471"/>
                  </a:cubicBezTo>
                  <a:cubicBezTo>
                    <a:pt x="921" y="3384"/>
                    <a:pt x="949" y="3288"/>
                    <a:pt x="945" y="3183"/>
                  </a:cubicBezTo>
                  <a:cubicBezTo>
                    <a:pt x="940" y="3063"/>
                    <a:pt x="896" y="2960"/>
                    <a:pt x="813" y="2873"/>
                  </a:cubicBezTo>
                  <a:cubicBezTo>
                    <a:pt x="700" y="2757"/>
                    <a:pt x="561" y="2715"/>
                    <a:pt x="404" y="2734"/>
                  </a:cubicBezTo>
                  <a:cubicBezTo>
                    <a:pt x="303" y="2747"/>
                    <a:pt x="216" y="2793"/>
                    <a:pt x="143" y="2865"/>
                  </a:cubicBezTo>
                  <a:cubicBezTo>
                    <a:pt x="119" y="2888"/>
                    <a:pt x="85" y="2898"/>
                    <a:pt x="58" y="2888"/>
                  </a:cubicBezTo>
                  <a:cubicBezTo>
                    <a:pt x="21" y="2874"/>
                    <a:pt x="0" y="2845"/>
                    <a:pt x="0" y="2808"/>
                  </a:cubicBezTo>
                  <a:cubicBezTo>
                    <a:pt x="0" y="2623"/>
                    <a:pt x="0" y="2438"/>
                    <a:pt x="0" y="2254"/>
                  </a:cubicBezTo>
                  <a:cubicBezTo>
                    <a:pt x="0" y="2136"/>
                    <a:pt x="0" y="1098"/>
                    <a:pt x="0" y="980"/>
                  </a:cubicBezTo>
                  <a:cubicBezTo>
                    <a:pt x="0" y="951"/>
                    <a:pt x="0" y="951"/>
                    <a:pt x="29" y="951"/>
                  </a:cubicBezTo>
                  <a:cubicBezTo>
                    <a:pt x="327" y="951"/>
                    <a:pt x="1305" y="951"/>
                    <a:pt x="1603" y="951"/>
                  </a:cubicBezTo>
                  <a:cubicBezTo>
                    <a:pt x="1637" y="951"/>
                    <a:pt x="1670" y="948"/>
                    <a:pt x="1702" y="933"/>
                  </a:cubicBezTo>
                  <a:cubicBezTo>
                    <a:pt x="1786" y="894"/>
                    <a:pt x="1832" y="790"/>
                    <a:pt x="1802" y="702"/>
                  </a:cubicBezTo>
                  <a:cubicBezTo>
                    <a:pt x="1791" y="669"/>
                    <a:pt x="1773" y="641"/>
                    <a:pt x="1750" y="615"/>
                  </a:cubicBezTo>
                  <a:cubicBezTo>
                    <a:pt x="1656" y="512"/>
                    <a:pt x="1626" y="393"/>
                    <a:pt x="1667" y="259"/>
                  </a:cubicBezTo>
                  <a:cubicBezTo>
                    <a:pt x="1707" y="127"/>
                    <a:pt x="1800" y="56"/>
                    <a:pt x="1932" y="28"/>
                  </a:cubicBezTo>
                  <a:cubicBezTo>
                    <a:pt x="2058" y="0"/>
                    <a:pt x="2174" y="20"/>
                    <a:pt x="2266" y="117"/>
                  </a:cubicBezTo>
                  <a:cubicBezTo>
                    <a:pt x="2356" y="213"/>
                    <a:pt x="2387" y="326"/>
                    <a:pt x="2356" y="455"/>
                  </a:cubicBezTo>
                  <a:cubicBezTo>
                    <a:pt x="2340" y="521"/>
                    <a:pt x="2306" y="576"/>
                    <a:pt x="2259" y="624"/>
                  </a:cubicBezTo>
                  <a:cubicBezTo>
                    <a:pt x="2163" y="724"/>
                    <a:pt x="2199" y="901"/>
                    <a:pt x="2348" y="946"/>
                  </a:cubicBezTo>
                  <a:cubicBezTo>
                    <a:pt x="2369" y="952"/>
                    <a:pt x="2392" y="951"/>
                    <a:pt x="2414" y="951"/>
                  </a:cubicBezTo>
                  <a:cubicBezTo>
                    <a:pt x="2711" y="952"/>
                    <a:pt x="3688" y="952"/>
                    <a:pt x="3986" y="952"/>
                  </a:cubicBezTo>
                  <a:cubicBezTo>
                    <a:pt x="4016" y="952"/>
                    <a:pt x="4016" y="952"/>
                    <a:pt x="4016" y="983"/>
                  </a:cubicBezTo>
                  <a:cubicBezTo>
                    <a:pt x="4016" y="1281"/>
                    <a:pt x="4016" y="2499"/>
                    <a:pt x="4016" y="2797"/>
                  </a:cubicBezTo>
                  <a:cubicBezTo>
                    <a:pt x="4016" y="2845"/>
                    <a:pt x="3999" y="2871"/>
                    <a:pt x="3959" y="2887"/>
                  </a:cubicBezTo>
                  <a:cubicBezTo>
                    <a:pt x="3928" y="2899"/>
                    <a:pt x="3901" y="2890"/>
                    <a:pt x="3880" y="2869"/>
                  </a:cubicBezTo>
                  <a:cubicBezTo>
                    <a:pt x="3826" y="2818"/>
                    <a:pt x="3766" y="2777"/>
                    <a:pt x="3696" y="2754"/>
                  </a:cubicBezTo>
                  <a:cubicBezTo>
                    <a:pt x="3605" y="2723"/>
                    <a:pt x="3512" y="2721"/>
                    <a:pt x="3419" y="2746"/>
                  </a:cubicBezTo>
                  <a:cubicBezTo>
                    <a:pt x="3333" y="2768"/>
                    <a:pt x="3260" y="2813"/>
                    <a:pt x="3200" y="2877"/>
                  </a:cubicBezTo>
                  <a:cubicBezTo>
                    <a:pt x="3141" y="2939"/>
                    <a:pt x="3102" y="3013"/>
                    <a:pt x="3083" y="3097"/>
                  </a:cubicBezTo>
                  <a:cubicBezTo>
                    <a:pt x="3063" y="3184"/>
                    <a:pt x="3068" y="3268"/>
                    <a:pt x="3096" y="3351"/>
                  </a:cubicBezTo>
                  <a:cubicBezTo>
                    <a:pt x="3134" y="3463"/>
                    <a:pt x="3205" y="3549"/>
                    <a:pt x="3307" y="3609"/>
                  </a:cubicBezTo>
                  <a:cubicBezTo>
                    <a:pt x="3382" y="3654"/>
                    <a:pt x="3465" y="3673"/>
                    <a:pt x="3553" y="3672"/>
                  </a:cubicBezTo>
                  <a:cubicBezTo>
                    <a:pt x="3632" y="3670"/>
                    <a:pt x="3706" y="3652"/>
                    <a:pt x="3774" y="3612"/>
                  </a:cubicBezTo>
                  <a:cubicBezTo>
                    <a:pt x="3810" y="3590"/>
                    <a:pt x="3843" y="3561"/>
                    <a:pt x="3876" y="3534"/>
                  </a:cubicBezTo>
                  <a:cubicBezTo>
                    <a:pt x="3899" y="3517"/>
                    <a:pt x="3922" y="3504"/>
                    <a:pt x="3951" y="3512"/>
                  </a:cubicBezTo>
                  <a:cubicBezTo>
                    <a:pt x="3984" y="3521"/>
                    <a:pt x="4007" y="3540"/>
                    <a:pt x="4014" y="3576"/>
                  </a:cubicBezTo>
                  <a:cubicBezTo>
                    <a:pt x="4016" y="3586"/>
                    <a:pt x="4016" y="3597"/>
                    <a:pt x="4016" y="3608"/>
                  </a:cubicBezTo>
                  <a:cubicBezTo>
                    <a:pt x="4016" y="3905"/>
                    <a:pt x="4016" y="5122"/>
                    <a:pt x="4016" y="5420"/>
                  </a:cubicBezTo>
                  <a:cubicBezTo>
                    <a:pt x="4016" y="5449"/>
                    <a:pt x="4016" y="5449"/>
                    <a:pt x="3986" y="5449"/>
                  </a:cubicBezTo>
                  <a:cubicBezTo>
                    <a:pt x="3694" y="5449"/>
                    <a:pt x="2721" y="5448"/>
                    <a:pt x="2428" y="5448"/>
                  </a:cubicBezTo>
                  <a:cubicBezTo>
                    <a:pt x="2394" y="5448"/>
                    <a:pt x="2357" y="5449"/>
                    <a:pt x="2326" y="5462"/>
                  </a:cubicBezTo>
                  <a:cubicBezTo>
                    <a:pt x="2261" y="5489"/>
                    <a:pt x="2220" y="5541"/>
                    <a:pt x="2208" y="5614"/>
                  </a:cubicBezTo>
                  <a:cubicBezTo>
                    <a:pt x="2200" y="5666"/>
                    <a:pt x="2213" y="5715"/>
                    <a:pt x="2241" y="5758"/>
                  </a:cubicBezTo>
                  <a:cubicBezTo>
                    <a:pt x="2253" y="5777"/>
                    <a:pt x="2273" y="5791"/>
                    <a:pt x="2287" y="5809"/>
                  </a:cubicBezTo>
                  <a:cubicBezTo>
                    <a:pt x="2359" y="5902"/>
                    <a:pt x="2385" y="6005"/>
                    <a:pt x="2357" y="6121"/>
                  </a:cubicBezTo>
                  <a:cubicBezTo>
                    <a:pt x="2338" y="6197"/>
                    <a:pt x="2299" y="6260"/>
                    <a:pt x="2240" y="6310"/>
                  </a:cubicBezTo>
                  <a:cubicBezTo>
                    <a:pt x="2164" y="6374"/>
                    <a:pt x="2075" y="6400"/>
                    <a:pt x="1976" y="6392"/>
                  </a:cubicBezTo>
                  <a:cubicBezTo>
                    <a:pt x="1875" y="6383"/>
                    <a:pt x="1794" y="6337"/>
                    <a:pt x="1728" y="6261"/>
                  </a:cubicBezTo>
                  <a:cubicBezTo>
                    <a:pt x="1646" y="6165"/>
                    <a:pt x="1630" y="6056"/>
                    <a:pt x="1663" y="5937"/>
                  </a:cubicBezTo>
                  <a:cubicBezTo>
                    <a:pt x="1680" y="5876"/>
                    <a:pt x="1712" y="5825"/>
                    <a:pt x="1755" y="5779"/>
                  </a:cubicBezTo>
                  <a:cubicBezTo>
                    <a:pt x="1824" y="5707"/>
                    <a:pt x="1833" y="5610"/>
                    <a:pt x="1775" y="5529"/>
                  </a:cubicBezTo>
                  <a:cubicBezTo>
                    <a:pt x="1741" y="5483"/>
                    <a:pt x="1695" y="5452"/>
                    <a:pt x="1635" y="5451"/>
                  </a:cubicBezTo>
                  <a:cubicBezTo>
                    <a:pt x="1487" y="5450"/>
                    <a:pt x="658" y="5450"/>
                    <a:pt x="509" y="5450"/>
                  </a:cubicBezTo>
                  <a:cubicBezTo>
                    <a:pt x="504" y="5450"/>
                    <a:pt x="499" y="5450"/>
                    <a:pt x="493" y="5450"/>
                  </a:cubicBezTo>
                  <a:cubicBezTo>
                    <a:pt x="493" y="5450"/>
                    <a:pt x="493" y="5450"/>
                    <a:pt x="493" y="5450"/>
                  </a:cubicBezTo>
                  <a:close/>
                </a:path>
              </a:pathLst>
            </a:custGeom>
            <a:solidFill>
              <a:srgbClr val="C2C923"/>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282F39"/>
                </a:solidFill>
                <a:effectLst/>
                <a:uLnTx/>
                <a:uFillTx/>
              </a:endParaRPr>
            </a:p>
          </p:txBody>
        </p:sp>
        <p:sp>
          <p:nvSpPr>
            <p:cNvPr id="43" name="TextBox 42">
              <a:extLst>
                <a:ext uri="{FF2B5EF4-FFF2-40B4-BE49-F238E27FC236}">
                  <a16:creationId xmlns:a16="http://schemas.microsoft.com/office/drawing/2014/main" id="{FA545015-114C-4C26-A13A-0A75675A36AD}"/>
                </a:ext>
              </a:extLst>
            </p:cNvPr>
            <p:cNvSpPr txBox="1"/>
            <p:nvPr/>
          </p:nvSpPr>
          <p:spPr>
            <a:xfrm>
              <a:off x="1606244" y="2204120"/>
              <a:ext cx="1191791" cy="1377478"/>
            </a:xfrm>
            <a:prstGeom prst="rect">
              <a:avLst/>
            </a:prstGeom>
            <a:noFill/>
          </p:spPr>
          <p:txBody>
            <a:bodyPr wrap="square" rtlCol="0">
              <a:spAutoFit/>
            </a:bodyPr>
            <a:lstStyle/>
            <a:p>
              <a:pPr algn="ctr" rtl="0">
                <a:defRPr/>
              </a:pPr>
              <a:r>
                <a:rPr lang="ar-EG" sz="2800" b="1" dirty="0">
                  <a:latin typeface="Calibri" panose="020F0502020204030204" pitchFamily="34" charset="0"/>
                  <a:ea typeface="Calibri" panose="020F0502020204030204" pitchFamily="34" charset="0"/>
                  <a:cs typeface="Sakkal Majalla" panose="02000000000000000000" pitchFamily="2" charset="-78"/>
                </a:rPr>
                <a:t>المنطقية</a:t>
              </a:r>
              <a:endParaRPr lang="en-US" sz="2800" b="1" dirty="0">
                <a:latin typeface="Calibri" panose="020F0502020204030204" pitchFamily="34" charset="0"/>
                <a:ea typeface="Calibri" panose="020F0502020204030204" pitchFamily="34" charset="0"/>
                <a:cs typeface="Sakkal Majalla" panose="02000000000000000000" pitchFamily="2" charset="-78"/>
              </a:endParaRPr>
            </a:p>
            <a:p>
              <a:pPr algn="ctr" rtl="0">
                <a:defRPr/>
              </a:pPr>
              <a:r>
                <a:rPr lang="en-GB" sz="2800" b="1" dirty="0">
                  <a:latin typeface="Sakkal Majalla" panose="02000000000000000000" pitchFamily="2" charset="-78"/>
                  <a:ea typeface="Calibri" panose="020F0502020204030204" pitchFamily="34" charset="0"/>
                  <a:cs typeface="Sakkal Majalla" panose="02000000000000000000" pitchFamily="2" charset="-78"/>
                </a:rPr>
                <a:t>Logical</a:t>
              </a:r>
            </a:p>
          </p:txBody>
        </p:sp>
      </p:grpSp>
      <p:grpSp>
        <p:nvGrpSpPr>
          <p:cNvPr id="44" name="Group 43"/>
          <p:cNvGrpSpPr/>
          <p:nvPr/>
        </p:nvGrpSpPr>
        <p:grpSpPr>
          <a:xfrm flipH="1">
            <a:off x="7856139" y="2658570"/>
            <a:ext cx="2592174" cy="1492211"/>
            <a:chOff x="2769735" y="1877332"/>
            <a:chExt cx="2825274" cy="2154358"/>
          </a:xfrm>
        </p:grpSpPr>
        <p:sp>
          <p:nvSpPr>
            <p:cNvPr id="45" name="Freeform 6">
              <a:extLst>
                <a:ext uri="{FF2B5EF4-FFF2-40B4-BE49-F238E27FC236}">
                  <a16:creationId xmlns:a16="http://schemas.microsoft.com/office/drawing/2014/main" id="{A1C732DD-3665-45D3-8E88-69A350863985}"/>
                </a:ext>
              </a:extLst>
            </p:cNvPr>
            <p:cNvSpPr>
              <a:spLocks/>
            </p:cNvSpPr>
            <p:nvPr/>
          </p:nvSpPr>
          <p:spPr bwMode="auto">
            <a:xfrm>
              <a:off x="2769735" y="1877332"/>
              <a:ext cx="2825274" cy="2154358"/>
            </a:xfrm>
            <a:custGeom>
              <a:avLst/>
              <a:gdLst>
                <a:gd name="T0" fmla="*/ 963 w 5936"/>
                <a:gd name="T1" fmla="*/ 30 h 4502"/>
                <a:gd name="T2" fmla="*/ 2570 w 5936"/>
                <a:gd name="T3" fmla="*/ 4 h 4502"/>
                <a:gd name="T4" fmla="*/ 2625 w 5936"/>
                <a:gd name="T5" fmla="*/ 157 h 4502"/>
                <a:gd name="T6" fmla="*/ 2534 w 5936"/>
                <a:gd name="T7" fmla="*/ 658 h 4502"/>
                <a:gd name="T8" fmla="*/ 3066 w 5936"/>
                <a:gd name="T9" fmla="*/ 940 h 4502"/>
                <a:gd name="T10" fmla="*/ 3428 w 5936"/>
                <a:gd name="T11" fmla="*/ 588 h 4502"/>
                <a:gd name="T12" fmla="*/ 3308 w 5936"/>
                <a:gd name="T13" fmla="*/ 150 h 4502"/>
                <a:gd name="T14" fmla="*/ 3369 w 5936"/>
                <a:gd name="T15" fmla="*/ 1 h 4502"/>
                <a:gd name="T16" fmla="*/ 3715 w 5936"/>
                <a:gd name="T17" fmla="*/ 1 h 4502"/>
                <a:gd name="T18" fmla="*/ 4958 w 5936"/>
                <a:gd name="T19" fmla="*/ 3 h 4502"/>
                <a:gd name="T20" fmla="*/ 4978 w 5936"/>
                <a:gd name="T21" fmla="*/ 54 h 4502"/>
                <a:gd name="T22" fmla="*/ 5045 w 5936"/>
                <a:gd name="T23" fmla="*/ 2008 h 4502"/>
                <a:gd name="T24" fmla="*/ 5317 w 5936"/>
                <a:gd name="T25" fmla="*/ 1990 h 4502"/>
                <a:gd name="T26" fmla="*/ 5883 w 5936"/>
                <a:gd name="T27" fmla="*/ 2086 h 4502"/>
                <a:gd name="T28" fmla="*/ 5761 w 5936"/>
                <a:gd name="T29" fmla="*/ 2554 h 4502"/>
                <a:gd name="T30" fmla="*/ 5298 w 5936"/>
                <a:gd name="T31" fmla="*/ 2496 h 4502"/>
                <a:gd name="T32" fmla="*/ 4978 w 5936"/>
                <a:gd name="T33" fmla="*/ 2648 h 4502"/>
                <a:gd name="T34" fmla="*/ 4950 w 5936"/>
                <a:gd name="T35" fmla="*/ 4501 h 4502"/>
                <a:gd name="T36" fmla="*/ 3299 w 5936"/>
                <a:gd name="T37" fmla="*/ 4471 h 4502"/>
                <a:gd name="T38" fmla="*/ 3423 w 5936"/>
                <a:gd name="T39" fmla="*/ 4161 h 4502"/>
                <a:gd name="T40" fmla="*/ 3297 w 5936"/>
                <a:gd name="T41" fmla="*/ 3687 h 4502"/>
                <a:gd name="T42" fmla="*/ 2829 w 5936"/>
                <a:gd name="T43" fmla="*/ 3576 h 4502"/>
                <a:gd name="T44" fmla="*/ 2504 w 5936"/>
                <a:gd name="T45" fmla="*/ 4096 h 4502"/>
                <a:gd name="T46" fmla="*/ 2652 w 5936"/>
                <a:gd name="T47" fmla="*/ 4454 h 4502"/>
                <a:gd name="T48" fmla="*/ 1983 w 5936"/>
                <a:gd name="T49" fmla="*/ 4501 h 4502"/>
                <a:gd name="T50" fmla="*/ 963 w 5936"/>
                <a:gd name="T51" fmla="*/ 4477 h 4502"/>
                <a:gd name="T52" fmla="*/ 869 w 5936"/>
                <a:gd name="T53" fmla="*/ 2477 h 4502"/>
                <a:gd name="T54" fmla="*/ 354 w 5936"/>
                <a:gd name="T55" fmla="*/ 2611 h 4502"/>
                <a:gd name="T56" fmla="*/ 31 w 5936"/>
                <a:gd name="T57" fmla="*/ 2154 h 4502"/>
                <a:gd name="T58" fmla="*/ 390 w 5936"/>
                <a:gd name="T59" fmla="*/ 1894 h 4502"/>
                <a:gd name="T60" fmla="*/ 715 w 5936"/>
                <a:gd name="T61" fmla="*/ 2049 h 4502"/>
                <a:gd name="T62" fmla="*/ 963 w 5936"/>
                <a:gd name="T63" fmla="*/ 1840 h 4502"/>
                <a:gd name="T64" fmla="*/ 963 w 5936"/>
                <a:gd name="T65" fmla="*/ 488 h 4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36" h="4502">
                  <a:moveTo>
                    <a:pt x="963" y="488"/>
                  </a:moveTo>
                  <a:cubicBezTo>
                    <a:pt x="963" y="335"/>
                    <a:pt x="963" y="183"/>
                    <a:pt x="963" y="30"/>
                  </a:cubicBezTo>
                  <a:cubicBezTo>
                    <a:pt x="962" y="11"/>
                    <a:pt x="967" y="3"/>
                    <a:pt x="988" y="3"/>
                  </a:cubicBezTo>
                  <a:cubicBezTo>
                    <a:pt x="1288" y="4"/>
                    <a:pt x="2269" y="4"/>
                    <a:pt x="2570" y="4"/>
                  </a:cubicBezTo>
                  <a:cubicBezTo>
                    <a:pt x="2638" y="4"/>
                    <a:pt x="2677" y="59"/>
                    <a:pt x="2652" y="121"/>
                  </a:cubicBezTo>
                  <a:cubicBezTo>
                    <a:pt x="2647" y="135"/>
                    <a:pt x="2635" y="146"/>
                    <a:pt x="2625" y="157"/>
                  </a:cubicBezTo>
                  <a:cubicBezTo>
                    <a:pt x="2561" y="228"/>
                    <a:pt x="2520" y="309"/>
                    <a:pt x="2505" y="404"/>
                  </a:cubicBezTo>
                  <a:cubicBezTo>
                    <a:pt x="2490" y="492"/>
                    <a:pt x="2500" y="576"/>
                    <a:pt x="2534" y="658"/>
                  </a:cubicBezTo>
                  <a:cubicBezTo>
                    <a:pt x="2576" y="762"/>
                    <a:pt x="2648" y="841"/>
                    <a:pt x="2747" y="894"/>
                  </a:cubicBezTo>
                  <a:cubicBezTo>
                    <a:pt x="2847" y="947"/>
                    <a:pt x="2953" y="964"/>
                    <a:pt x="3066" y="940"/>
                  </a:cubicBezTo>
                  <a:cubicBezTo>
                    <a:pt x="3150" y="922"/>
                    <a:pt x="3224" y="885"/>
                    <a:pt x="3287" y="827"/>
                  </a:cubicBezTo>
                  <a:cubicBezTo>
                    <a:pt x="3358" y="762"/>
                    <a:pt x="3406" y="683"/>
                    <a:pt x="3428" y="588"/>
                  </a:cubicBezTo>
                  <a:cubicBezTo>
                    <a:pt x="3442" y="529"/>
                    <a:pt x="3446" y="471"/>
                    <a:pt x="3437" y="411"/>
                  </a:cubicBezTo>
                  <a:cubicBezTo>
                    <a:pt x="3422" y="310"/>
                    <a:pt x="3379" y="222"/>
                    <a:pt x="3308" y="150"/>
                  </a:cubicBezTo>
                  <a:cubicBezTo>
                    <a:pt x="3281" y="122"/>
                    <a:pt x="3275" y="92"/>
                    <a:pt x="3284" y="58"/>
                  </a:cubicBezTo>
                  <a:cubicBezTo>
                    <a:pt x="3293" y="27"/>
                    <a:pt x="3331" y="2"/>
                    <a:pt x="3369" y="1"/>
                  </a:cubicBezTo>
                  <a:cubicBezTo>
                    <a:pt x="3405" y="0"/>
                    <a:pt x="3442" y="1"/>
                    <a:pt x="3479" y="1"/>
                  </a:cubicBezTo>
                  <a:cubicBezTo>
                    <a:pt x="3557" y="1"/>
                    <a:pt x="3636" y="1"/>
                    <a:pt x="3715" y="1"/>
                  </a:cubicBezTo>
                  <a:cubicBezTo>
                    <a:pt x="3885" y="1"/>
                    <a:pt x="4735" y="1"/>
                    <a:pt x="4905" y="1"/>
                  </a:cubicBezTo>
                  <a:cubicBezTo>
                    <a:pt x="4923" y="1"/>
                    <a:pt x="4940" y="3"/>
                    <a:pt x="4958" y="3"/>
                  </a:cubicBezTo>
                  <a:cubicBezTo>
                    <a:pt x="4973" y="3"/>
                    <a:pt x="4979" y="9"/>
                    <a:pt x="4978" y="24"/>
                  </a:cubicBezTo>
                  <a:cubicBezTo>
                    <a:pt x="4977" y="34"/>
                    <a:pt x="4978" y="44"/>
                    <a:pt x="4978" y="54"/>
                  </a:cubicBezTo>
                  <a:cubicBezTo>
                    <a:pt x="4978" y="345"/>
                    <a:pt x="4978" y="1556"/>
                    <a:pt x="4978" y="1848"/>
                  </a:cubicBezTo>
                  <a:cubicBezTo>
                    <a:pt x="4977" y="1911"/>
                    <a:pt x="4998" y="1964"/>
                    <a:pt x="5045" y="2008"/>
                  </a:cubicBezTo>
                  <a:cubicBezTo>
                    <a:pt x="5093" y="2053"/>
                    <a:pt x="5183" y="2071"/>
                    <a:pt x="5243" y="2041"/>
                  </a:cubicBezTo>
                  <a:cubicBezTo>
                    <a:pt x="5269" y="2028"/>
                    <a:pt x="5295" y="2010"/>
                    <a:pt x="5317" y="1990"/>
                  </a:cubicBezTo>
                  <a:cubicBezTo>
                    <a:pt x="5418" y="1904"/>
                    <a:pt x="5530" y="1871"/>
                    <a:pt x="5660" y="1907"/>
                  </a:cubicBezTo>
                  <a:cubicBezTo>
                    <a:pt x="5760" y="1934"/>
                    <a:pt x="5835" y="1995"/>
                    <a:pt x="5883" y="2086"/>
                  </a:cubicBezTo>
                  <a:cubicBezTo>
                    <a:pt x="5926" y="2169"/>
                    <a:pt x="5936" y="2258"/>
                    <a:pt x="5910" y="2349"/>
                  </a:cubicBezTo>
                  <a:cubicBezTo>
                    <a:pt x="5886" y="2436"/>
                    <a:pt x="5836" y="2505"/>
                    <a:pt x="5761" y="2554"/>
                  </a:cubicBezTo>
                  <a:cubicBezTo>
                    <a:pt x="5671" y="2611"/>
                    <a:pt x="5574" y="2627"/>
                    <a:pt x="5470" y="2599"/>
                  </a:cubicBezTo>
                  <a:cubicBezTo>
                    <a:pt x="5403" y="2581"/>
                    <a:pt x="5349" y="2542"/>
                    <a:pt x="5298" y="2496"/>
                  </a:cubicBezTo>
                  <a:cubicBezTo>
                    <a:pt x="5240" y="2446"/>
                    <a:pt x="5172" y="2434"/>
                    <a:pt x="5100" y="2464"/>
                  </a:cubicBezTo>
                  <a:cubicBezTo>
                    <a:pt x="5019" y="2498"/>
                    <a:pt x="4979" y="2562"/>
                    <a:pt x="4978" y="2648"/>
                  </a:cubicBezTo>
                  <a:cubicBezTo>
                    <a:pt x="4977" y="2950"/>
                    <a:pt x="4978" y="4172"/>
                    <a:pt x="4978" y="4474"/>
                  </a:cubicBezTo>
                  <a:cubicBezTo>
                    <a:pt x="4978" y="4502"/>
                    <a:pt x="4978" y="4502"/>
                    <a:pt x="4950" y="4501"/>
                  </a:cubicBezTo>
                  <a:cubicBezTo>
                    <a:pt x="4651" y="4501"/>
                    <a:pt x="3672" y="4501"/>
                    <a:pt x="3372" y="4501"/>
                  </a:cubicBezTo>
                  <a:cubicBezTo>
                    <a:pt x="3344" y="4501"/>
                    <a:pt x="3318" y="4494"/>
                    <a:pt x="3299" y="4471"/>
                  </a:cubicBezTo>
                  <a:cubicBezTo>
                    <a:pt x="3272" y="4438"/>
                    <a:pt x="3274" y="4390"/>
                    <a:pt x="3304" y="4359"/>
                  </a:cubicBezTo>
                  <a:cubicBezTo>
                    <a:pt x="3360" y="4303"/>
                    <a:pt x="3401" y="4237"/>
                    <a:pt x="3423" y="4161"/>
                  </a:cubicBezTo>
                  <a:cubicBezTo>
                    <a:pt x="3445" y="4083"/>
                    <a:pt x="3449" y="4003"/>
                    <a:pt x="3430" y="3922"/>
                  </a:cubicBezTo>
                  <a:cubicBezTo>
                    <a:pt x="3408" y="3830"/>
                    <a:pt x="3364" y="3752"/>
                    <a:pt x="3297" y="3687"/>
                  </a:cubicBezTo>
                  <a:cubicBezTo>
                    <a:pt x="3233" y="3625"/>
                    <a:pt x="3157" y="3585"/>
                    <a:pt x="3069" y="3566"/>
                  </a:cubicBezTo>
                  <a:cubicBezTo>
                    <a:pt x="2988" y="3549"/>
                    <a:pt x="2908" y="3552"/>
                    <a:pt x="2829" y="3576"/>
                  </a:cubicBezTo>
                  <a:cubicBezTo>
                    <a:pt x="2737" y="3604"/>
                    <a:pt x="2661" y="3657"/>
                    <a:pt x="2602" y="3732"/>
                  </a:cubicBezTo>
                  <a:cubicBezTo>
                    <a:pt x="2518" y="3838"/>
                    <a:pt x="2484" y="3960"/>
                    <a:pt x="2504" y="4096"/>
                  </a:cubicBezTo>
                  <a:cubicBezTo>
                    <a:pt x="2519" y="4198"/>
                    <a:pt x="2564" y="4284"/>
                    <a:pt x="2635" y="4359"/>
                  </a:cubicBezTo>
                  <a:cubicBezTo>
                    <a:pt x="2661" y="4387"/>
                    <a:pt x="2667" y="4419"/>
                    <a:pt x="2652" y="4454"/>
                  </a:cubicBezTo>
                  <a:cubicBezTo>
                    <a:pt x="2637" y="4486"/>
                    <a:pt x="2609" y="4501"/>
                    <a:pt x="2575" y="4502"/>
                  </a:cubicBezTo>
                  <a:cubicBezTo>
                    <a:pt x="2378" y="4502"/>
                    <a:pt x="2180" y="4502"/>
                    <a:pt x="1983" y="4501"/>
                  </a:cubicBezTo>
                  <a:cubicBezTo>
                    <a:pt x="1878" y="4501"/>
                    <a:pt x="1092" y="4500"/>
                    <a:pt x="987" y="4501"/>
                  </a:cubicBezTo>
                  <a:cubicBezTo>
                    <a:pt x="967" y="4502"/>
                    <a:pt x="963" y="4495"/>
                    <a:pt x="963" y="4477"/>
                  </a:cubicBezTo>
                  <a:cubicBezTo>
                    <a:pt x="963" y="4175"/>
                    <a:pt x="963" y="2954"/>
                    <a:pt x="963" y="2653"/>
                  </a:cubicBezTo>
                  <a:cubicBezTo>
                    <a:pt x="963" y="2577"/>
                    <a:pt x="932" y="2517"/>
                    <a:pt x="869" y="2477"/>
                  </a:cubicBezTo>
                  <a:cubicBezTo>
                    <a:pt x="796" y="2432"/>
                    <a:pt x="701" y="2439"/>
                    <a:pt x="638" y="2499"/>
                  </a:cubicBezTo>
                  <a:cubicBezTo>
                    <a:pt x="559" y="2576"/>
                    <a:pt x="465" y="2618"/>
                    <a:pt x="354" y="2611"/>
                  </a:cubicBezTo>
                  <a:cubicBezTo>
                    <a:pt x="251" y="2604"/>
                    <a:pt x="165" y="2560"/>
                    <a:pt x="99" y="2480"/>
                  </a:cubicBezTo>
                  <a:cubicBezTo>
                    <a:pt x="20" y="2384"/>
                    <a:pt x="0" y="2273"/>
                    <a:pt x="31" y="2154"/>
                  </a:cubicBezTo>
                  <a:cubicBezTo>
                    <a:pt x="52" y="2075"/>
                    <a:pt x="98" y="2011"/>
                    <a:pt x="165" y="1962"/>
                  </a:cubicBezTo>
                  <a:cubicBezTo>
                    <a:pt x="233" y="1914"/>
                    <a:pt x="308" y="1890"/>
                    <a:pt x="390" y="1894"/>
                  </a:cubicBezTo>
                  <a:cubicBezTo>
                    <a:pt x="470" y="1897"/>
                    <a:pt x="543" y="1924"/>
                    <a:pt x="605" y="1977"/>
                  </a:cubicBezTo>
                  <a:cubicBezTo>
                    <a:pt x="639" y="2006"/>
                    <a:pt x="670" y="2038"/>
                    <a:pt x="715" y="2049"/>
                  </a:cubicBezTo>
                  <a:cubicBezTo>
                    <a:pt x="814" y="2075"/>
                    <a:pt x="912" y="2023"/>
                    <a:pt x="948" y="1933"/>
                  </a:cubicBezTo>
                  <a:cubicBezTo>
                    <a:pt x="960" y="1903"/>
                    <a:pt x="963" y="1872"/>
                    <a:pt x="963" y="1840"/>
                  </a:cubicBezTo>
                  <a:cubicBezTo>
                    <a:pt x="963" y="1696"/>
                    <a:pt x="963" y="632"/>
                    <a:pt x="963" y="488"/>
                  </a:cubicBezTo>
                  <a:cubicBezTo>
                    <a:pt x="963" y="488"/>
                    <a:pt x="963" y="488"/>
                    <a:pt x="963" y="488"/>
                  </a:cubicBezTo>
                  <a:close/>
                </a:path>
              </a:pathLst>
            </a:custGeom>
            <a:solidFill>
              <a:srgbClr val="42AFB6"/>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282F39"/>
                </a:solidFill>
                <a:effectLst/>
                <a:uLnTx/>
                <a:uFillTx/>
              </a:endParaRPr>
            </a:p>
          </p:txBody>
        </p:sp>
        <p:sp>
          <p:nvSpPr>
            <p:cNvPr id="46" name="TextBox 45">
              <a:extLst>
                <a:ext uri="{FF2B5EF4-FFF2-40B4-BE49-F238E27FC236}">
                  <a16:creationId xmlns:a16="http://schemas.microsoft.com/office/drawing/2014/main" id="{5817593E-5325-41F4-B9D5-8F9CB2587E1A}"/>
                </a:ext>
              </a:extLst>
            </p:cNvPr>
            <p:cNvSpPr txBox="1"/>
            <p:nvPr/>
          </p:nvSpPr>
          <p:spPr>
            <a:xfrm>
              <a:off x="3500637" y="2409668"/>
              <a:ext cx="1363469" cy="1377478"/>
            </a:xfrm>
            <a:prstGeom prst="rect">
              <a:avLst/>
            </a:prstGeom>
            <a:noFill/>
          </p:spPr>
          <p:txBody>
            <a:bodyPr wrap="square" rtlCol="0">
              <a:spAutoFit/>
            </a:bodyPr>
            <a:lstStyle/>
            <a:p>
              <a:pPr algn="ctr" rtl="0">
                <a:defRPr/>
              </a:pPr>
              <a:r>
                <a:rPr lang="ar-EG" sz="2800" b="1" dirty="0">
                  <a:latin typeface="Calibri" panose="020F0502020204030204" pitchFamily="34" charset="0"/>
                  <a:ea typeface="Calibri" panose="020F0502020204030204" pitchFamily="34" charset="0"/>
                  <a:cs typeface="Sakkal Majalla" panose="02000000000000000000" pitchFamily="2" charset="-78"/>
                </a:rPr>
                <a:t>الرقمية </a:t>
              </a:r>
            </a:p>
            <a:p>
              <a:pPr algn="ctr" rtl="0">
                <a:defRPr/>
              </a:pPr>
              <a:r>
                <a:rPr lang="en-US" sz="2800" b="1" dirty="0">
                  <a:latin typeface="Sakkal Majalla" panose="02000000000000000000" pitchFamily="2" charset="-78"/>
                  <a:ea typeface="Calibri" panose="020F0502020204030204" pitchFamily="34" charset="0"/>
                  <a:cs typeface="Sakkal Majalla" panose="02000000000000000000" pitchFamily="2" charset="-78"/>
                </a:rPr>
                <a:t>Numeric</a:t>
              </a:r>
            </a:p>
          </p:txBody>
        </p:sp>
      </p:grpSp>
      <p:grpSp>
        <p:nvGrpSpPr>
          <p:cNvPr id="47" name="Group 46"/>
          <p:cNvGrpSpPr/>
          <p:nvPr/>
        </p:nvGrpSpPr>
        <p:grpSpPr>
          <a:xfrm flipH="1">
            <a:off x="6492057" y="2355100"/>
            <a:ext cx="1752583" cy="2121179"/>
            <a:chOff x="5188735" y="1423299"/>
            <a:chExt cx="1910183" cy="3062422"/>
          </a:xfrm>
        </p:grpSpPr>
        <p:sp>
          <p:nvSpPr>
            <p:cNvPr id="48" name="Freeform 5">
              <a:extLst>
                <a:ext uri="{FF2B5EF4-FFF2-40B4-BE49-F238E27FC236}">
                  <a16:creationId xmlns:a16="http://schemas.microsoft.com/office/drawing/2014/main" id="{75EB0469-19D3-443F-B162-B819E92B5B54}"/>
                </a:ext>
              </a:extLst>
            </p:cNvPr>
            <p:cNvSpPr>
              <a:spLocks/>
            </p:cNvSpPr>
            <p:nvPr/>
          </p:nvSpPr>
          <p:spPr bwMode="auto">
            <a:xfrm>
              <a:off x="5188735" y="1423299"/>
              <a:ext cx="1910183" cy="3062422"/>
            </a:xfrm>
            <a:custGeom>
              <a:avLst/>
              <a:gdLst>
                <a:gd name="T0" fmla="*/ 27 w 4016"/>
                <a:gd name="T1" fmla="*/ 5450 h 6400"/>
                <a:gd name="T2" fmla="*/ 0 w 4016"/>
                <a:gd name="T3" fmla="*/ 3596 h 6400"/>
                <a:gd name="T4" fmla="*/ 144 w 4016"/>
                <a:gd name="T5" fmla="*/ 3537 h 6400"/>
                <a:gd name="T6" fmla="*/ 704 w 4016"/>
                <a:gd name="T7" fmla="*/ 3612 h 6400"/>
                <a:gd name="T8" fmla="*/ 945 w 4016"/>
                <a:gd name="T9" fmla="*/ 3183 h 6400"/>
                <a:gd name="T10" fmla="*/ 404 w 4016"/>
                <a:gd name="T11" fmla="*/ 2734 h 6400"/>
                <a:gd name="T12" fmla="*/ 58 w 4016"/>
                <a:gd name="T13" fmla="*/ 2888 h 6400"/>
                <a:gd name="T14" fmla="*/ 0 w 4016"/>
                <a:gd name="T15" fmla="*/ 2254 h 6400"/>
                <a:gd name="T16" fmla="*/ 29 w 4016"/>
                <a:gd name="T17" fmla="*/ 951 h 6400"/>
                <a:gd name="T18" fmla="*/ 1702 w 4016"/>
                <a:gd name="T19" fmla="*/ 933 h 6400"/>
                <a:gd name="T20" fmla="*/ 1750 w 4016"/>
                <a:gd name="T21" fmla="*/ 615 h 6400"/>
                <a:gd name="T22" fmla="*/ 1932 w 4016"/>
                <a:gd name="T23" fmla="*/ 28 h 6400"/>
                <a:gd name="T24" fmla="*/ 2356 w 4016"/>
                <a:gd name="T25" fmla="*/ 455 h 6400"/>
                <a:gd name="T26" fmla="*/ 2348 w 4016"/>
                <a:gd name="T27" fmla="*/ 946 h 6400"/>
                <a:gd name="T28" fmla="*/ 3986 w 4016"/>
                <a:gd name="T29" fmla="*/ 952 h 6400"/>
                <a:gd name="T30" fmla="*/ 4016 w 4016"/>
                <a:gd name="T31" fmla="*/ 2797 h 6400"/>
                <a:gd name="T32" fmla="*/ 3880 w 4016"/>
                <a:gd name="T33" fmla="*/ 2869 h 6400"/>
                <a:gd name="T34" fmla="*/ 3419 w 4016"/>
                <a:gd name="T35" fmla="*/ 2746 h 6400"/>
                <a:gd name="T36" fmla="*/ 3083 w 4016"/>
                <a:gd name="T37" fmla="*/ 3097 h 6400"/>
                <a:gd name="T38" fmla="*/ 3307 w 4016"/>
                <a:gd name="T39" fmla="*/ 3609 h 6400"/>
                <a:gd name="T40" fmla="*/ 3774 w 4016"/>
                <a:gd name="T41" fmla="*/ 3612 h 6400"/>
                <a:gd name="T42" fmla="*/ 3951 w 4016"/>
                <a:gd name="T43" fmla="*/ 3512 h 6400"/>
                <a:gd name="T44" fmla="*/ 4016 w 4016"/>
                <a:gd name="T45" fmla="*/ 3608 h 6400"/>
                <a:gd name="T46" fmla="*/ 3986 w 4016"/>
                <a:gd name="T47" fmla="*/ 5449 h 6400"/>
                <a:gd name="T48" fmla="*/ 2326 w 4016"/>
                <a:gd name="T49" fmla="*/ 5462 h 6400"/>
                <a:gd name="T50" fmla="*/ 2241 w 4016"/>
                <a:gd name="T51" fmla="*/ 5758 h 6400"/>
                <a:gd name="T52" fmla="*/ 2357 w 4016"/>
                <a:gd name="T53" fmla="*/ 6121 h 6400"/>
                <a:gd name="T54" fmla="*/ 1976 w 4016"/>
                <a:gd name="T55" fmla="*/ 6392 h 6400"/>
                <a:gd name="T56" fmla="*/ 1663 w 4016"/>
                <a:gd name="T57" fmla="*/ 5937 h 6400"/>
                <a:gd name="T58" fmla="*/ 1775 w 4016"/>
                <a:gd name="T59" fmla="*/ 5529 h 6400"/>
                <a:gd name="T60" fmla="*/ 509 w 4016"/>
                <a:gd name="T61" fmla="*/ 5450 h 6400"/>
                <a:gd name="T62" fmla="*/ 493 w 4016"/>
                <a:gd name="T63" fmla="*/ 5450 h 6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16" h="6400">
                  <a:moveTo>
                    <a:pt x="493" y="5450"/>
                  </a:moveTo>
                  <a:cubicBezTo>
                    <a:pt x="338" y="5450"/>
                    <a:pt x="183" y="5450"/>
                    <a:pt x="27" y="5450"/>
                  </a:cubicBezTo>
                  <a:cubicBezTo>
                    <a:pt x="0" y="5450"/>
                    <a:pt x="0" y="5450"/>
                    <a:pt x="0" y="5422"/>
                  </a:cubicBezTo>
                  <a:cubicBezTo>
                    <a:pt x="0" y="5120"/>
                    <a:pt x="0" y="3898"/>
                    <a:pt x="0" y="3596"/>
                  </a:cubicBezTo>
                  <a:cubicBezTo>
                    <a:pt x="0" y="3558"/>
                    <a:pt x="19" y="3529"/>
                    <a:pt x="53" y="3515"/>
                  </a:cubicBezTo>
                  <a:cubicBezTo>
                    <a:pt x="85" y="3502"/>
                    <a:pt x="116" y="3510"/>
                    <a:pt x="144" y="3537"/>
                  </a:cubicBezTo>
                  <a:cubicBezTo>
                    <a:pt x="241" y="3628"/>
                    <a:pt x="355" y="3674"/>
                    <a:pt x="489" y="3671"/>
                  </a:cubicBezTo>
                  <a:cubicBezTo>
                    <a:pt x="566" y="3669"/>
                    <a:pt x="638" y="3649"/>
                    <a:pt x="704" y="3612"/>
                  </a:cubicBezTo>
                  <a:cubicBezTo>
                    <a:pt x="767" y="3577"/>
                    <a:pt x="819" y="3530"/>
                    <a:pt x="861" y="3471"/>
                  </a:cubicBezTo>
                  <a:cubicBezTo>
                    <a:pt x="921" y="3384"/>
                    <a:pt x="949" y="3288"/>
                    <a:pt x="945" y="3183"/>
                  </a:cubicBezTo>
                  <a:cubicBezTo>
                    <a:pt x="940" y="3063"/>
                    <a:pt x="896" y="2960"/>
                    <a:pt x="813" y="2873"/>
                  </a:cubicBezTo>
                  <a:cubicBezTo>
                    <a:pt x="700" y="2757"/>
                    <a:pt x="561" y="2715"/>
                    <a:pt x="404" y="2734"/>
                  </a:cubicBezTo>
                  <a:cubicBezTo>
                    <a:pt x="303" y="2747"/>
                    <a:pt x="216" y="2793"/>
                    <a:pt x="143" y="2865"/>
                  </a:cubicBezTo>
                  <a:cubicBezTo>
                    <a:pt x="119" y="2888"/>
                    <a:pt x="85" y="2898"/>
                    <a:pt x="58" y="2888"/>
                  </a:cubicBezTo>
                  <a:cubicBezTo>
                    <a:pt x="21" y="2874"/>
                    <a:pt x="0" y="2845"/>
                    <a:pt x="0" y="2808"/>
                  </a:cubicBezTo>
                  <a:cubicBezTo>
                    <a:pt x="0" y="2623"/>
                    <a:pt x="0" y="2438"/>
                    <a:pt x="0" y="2254"/>
                  </a:cubicBezTo>
                  <a:cubicBezTo>
                    <a:pt x="0" y="2136"/>
                    <a:pt x="0" y="1098"/>
                    <a:pt x="0" y="980"/>
                  </a:cubicBezTo>
                  <a:cubicBezTo>
                    <a:pt x="0" y="951"/>
                    <a:pt x="0" y="951"/>
                    <a:pt x="29" y="951"/>
                  </a:cubicBezTo>
                  <a:cubicBezTo>
                    <a:pt x="327" y="951"/>
                    <a:pt x="1305" y="951"/>
                    <a:pt x="1603" y="951"/>
                  </a:cubicBezTo>
                  <a:cubicBezTo>
                    <a:pt x="1637" y="951"/>
                    <a:pt x="1670" y="948"/>
                    <a:pt x="1702" y="933"/>
                  </a:cubicBezTo>
                  <a:cubicBezTo>
                    <a:pt x="1786" y="894"/>
                    <a:pt x="1832" y="790"/>
                    <a:pt x="1802" y="702"/>
                  </a:cubicBezTo>
                  <a:cubicBezTo>
                    <a:pt x="1791" y="669"/>
                    <a:pt x="1773" y="641"/>
                    <a:pt x="1750" y="615"/>
                  </a:cubicBezTo>
                  <a:cubicBezTo>
                    <a:pt x="1656" y="512"/>
                    <a:pt x="1626" y="393"/>
                    <a:pt x="1667" y="259"/>
                  </a:cubicBezTo>
                  <a:cubicBezTo>
                    <a:pt x="1707" y="127"/>
                    <a:pt x="1800" y="56"/>
                    <a:pt x="1932" y="28"/>
                  </a:cubicBezTo>
                  <a:cubicBezTo>
                    <a:pt x="2058" y="0"/>
                    <a:pt x="2174" y="20"/>
                    <a:pt x="2266" y="117"/>
                  </a:cubicBezTo>
                  <a:cubicBezTo>
                    <a:pt x="2356" y="213"/>
                    <a:pt x="2387" y="326"/>
                    <a:pt x="2356" y="455"/>
                  </a:cubicBezTo>
                  <a:cubicBezTo>
                    <a:pt x="2340" y="521"/>
                    <a:pt x="2306" y="576"/>
                    <a:pt x="2259" y="624"/>
                  </a:cubicBezTo>
                  <a:cubicBezTo>
                    <a:pt x="2163" y="724"/>
                    <a:pt x="2199" y="901"/>
                    <a:pt x="2348" y="946"/>
                  </a:cubicBezTo>
                  <a:cubicBezTo>
                    <a:pt x="2369" y="952"/>
                    <a:pt x="2392" y="951"/>
                    <a:pt x="2414" y="951"/>
                  </a:cubicBezTo>
                  <a:cubicBezTo>
                    <a:pt x="2711" y="952"/>
                    <a:pt x="3688" y="952"/>
                    <a:pt x="3986" y="952"/>
                  </a:cubicBezTo>
                  <a:cubicBezTo>
                    <a:pt x="4016" y="952"/>
                    <a:pt x="4016" y="952"/>
                    <a:pt x="4016" y="983"/>
                  </a:cubicBezTo>
                  <a:cubicBezTo>
                    <a:pt x="4016" y="1281"/>
                    <a:pt x="4016" y="2499"/>
                    <a:pt x="4016" y="2797"/>
                  </a:cubicBezTo>
                  <a:cubicBezTo>
                    <a:pt x="4016" y="2845"/>
                    <a:pt x="3999" y="2871"/>
                    <a:pt x="3959" y="2887"/>
                  </a:cubicBezTo>
                  <a:cubicBezTo>
                    <a:pt x="3928" y="2899"/>
                    <a:pt x="3901" y="2890"/>
                    <a:pt x="3880" y="2869"/>
                  </a:cubicBezTo>
                  <a:cubicBezTo>
                    <a:pt x="3826" y="2818"/>
                    <a:pt x="3766" y="2777"/>
                    <a:pt x="3696" y="2754"/>
                  </a:cubicBezTo>
                  <a:cubicBezTo>
                    <a:pt x="3605" y="2723"/>
                    <a:pt x="3512" y="2721"/>
                    <a:pt x="3419" y="2746"/>
                  </a:cubicBezTo>
                  <a:cubicBezTo>
                    <a:pt x="3333" y="2768"/>
                    <a:pt x="3260" y="2813"/>
                    <a:pt x="3200" y="2877"/>
                  </a:cubicBezTo>
                  <a:cubicBezTo>
                    <a:pt x="3141" y="2939"/>
                    <a:pt x="3102" y="3013"/>
                    <a:pt x="3083" y="3097"/>
                  </a:cubicBezTo>
                  <a:cubicBezTo>
                    <a:pt x="3063" y="3184"/>
                    <a:pt x="3068" y="3268"/>
                    <a:pt x="3096" y="3351"/>
                  </a:cubicBezTo>
                  <a:cubicBezTo>
                    <a:pt x="3134" y="3463"/>
                    <a:pt x="3205" y="3549"/>
                    <a:pt x="3307" y="3609"/>
                  </a:cubicBezTo>
                  <a:cubicBezTo>
                    <a:pt x="3382" y="3654"/>
                    <a:pt x="3465" y="3673"/>
                    <a:pt x="3553" y="3672"/>
                  </a:cubicBezTo>
                  <a:cubicBezTo>
                    <a:pt x="3632" y="3670"/>
                    <a:pt x="3706" y="3652"/>
                    <a:pt x="3774" y="3612"/>
                  </a:cubicBezTo>
                  <a:cubicBezTo>
                    <a:pt x="3810" y="3590"/>
                    <a:pt x="3843" y="3561"/>
                    <a:pt x="3876" y="3534"/>
                  </a:cubicBezTo>
                  <a:cubicBezTo>
                    <a:pt x="3899" y="3517"/>
                    <a:pt x="3922" y="3504"/>
                    <a:pt x="3951" y="3512"/>
                  </a:cubicBezTo>
                  <a:cubicBezTo>
                    <a:pt x="3984" y="3521"/>
                    <a:pt x="4007" y="3540"/>
                    <a:pt x="4014" y="3576"/>
                  </a:cubicBezTo>
                  <a:cubicBezTo>
                    <a:pt x="4016" y="3586"/>
                    <a:pt x="4016" y="3597"/>
                    <a:pt x="4016" y="3608"/>
                  </a:cubicBezTo>
                  <a:cubicBezTo>
                    <a:pt x="4016" y="3905"/>
                    <a:pt x="4016" y="5122"/>
                    <a:pt x="4016" y="5420"/>
                  </a:cubicBezTo>
                  <a:cubicBezTo>
                    <a:pt x="4016" y="5449"/>
                    <a:pt x="4016" y="5449"/>
                    <a:pt x="3986" y="5449"/>
                  </a:cubicBezTo>
                  <a:cubicBezTo>
                    <a:pt x="3694" y="5449"/>
                    <a:pt x="2721" y="5448"/>
                    <a:pt x="2428" y="5448"/>
                  </a:cubicBezTo>
                  <a:cubicBezTo>
                    <a:pt x="2394" y="5448"/>
                    <a:pt x="2357" y="5449"/>
                    <a:pt x="2326" y="5462"/>
                  </a:cubicBezTo>
                  <a:cubicBezTo>
                    <a:pt x="2261" y="5489"/>
                    <a:pt x="2220" y="5541"/>
                    <a:pt x="2208" y="5614"/>
                  </a:cubicBezTo>
                  <a:cubicBezTo>
                    <a:pt x="2200" y="5666"/>
                    <a:pt x="2213" y="5715"/>
                    <a:pt x="2241" y="5758"/>
                  </a:cubicBezTo>
                  <a:cubicBezTo>
                    <a:pt x="2253" y="5777"/>
                    <a:pt x="2273" y="5791"/>
                    <a:pt x="2287" y="5809"/>
                  </a:cubicBezTo>
                  <a:cubicBezTo>
                    <a:pt x="2359" y="5902"/>
                    <a:pt x="2385" y="6005"/>
                    <a:pt x="2357" y="6121"/>
                  </a:cubicBezTo>
                  <a:cubicBezTo>
                    <a:pt x="2338" y="6197"/>
                    <a:pt x="2299" y="6260"/>
                    <a:pt x="2240" y="6310"/>
                  </a:cubicBezTo>
                  <a:cubicBezTo>
                    <a:pt x="2164" y="6374"/>
                    <a:pt x="2075" y="6400"/>
                    <a:pt x="1976" y="6392"/>
                  </a:cubicBezTo>
                  <a:cubicBezTo>
                    <a:pt x="1875" y="6383"/>
                    <a:pt x="1794" y="6337"/>
                    <a:pt x="1728" y="6261"/>
                  </a:cubicBezTo>
                  <a:cubicBezTo>
                    <a:pt x="1646" y="6165"/>
                    <a:pt x="1630" y="6056"/>
                    <a:pt x="1663" y="5937"/>
                  </a:cubicBezTo>
                  <a:cubicBezTo>
                    <a:pt x="1680" y="5876"/>
                    <a:pt x="1712" y="5825"/>
                    <a:pt x="1755" y="5779"/>
                  </a:cubicBezTo>
                  <a:cubicBezTo>
                    <a:pt x="1824" y="5707"/>
                    <a:pt x="1833" y="5610"/>
                    <a:pt x="1775" y="5529"/>
                  </a:cubicBezTo>
                  <a:cubicBezTo>
                    <a:pt x="1741" y="5483"/>
                    <a:pt x="1695" y="5452"/>
                    <a:pt x="1635" y="5451"/>
                  </a:cubicBezTo>
                  <a:cubicBezTo>
                    <a:pt x="1487" y="5450"/>
                    <a:pt x="658" y="5450"/>
                    <a:pt x="509" y="5450"/>
                  </a:cubicBezTo>
                  <a:cubicBezTo>
                    <a:pt x="504" y="5450"/>
                    <a:pt x="499" y="5450"/>
                    <a:pt x="493" y="5450"/>
                  </a:cubicBezTo>
                  <a:cubicBezTo>
                    <a:pt x="493" y="5450"/>
                    <a:pt x="493" y="5450"/>
                    <a:pt x="493" y="5450"/>
                  </a:cubicBezTo>
                  <a:close/>
                </a:path>
              </a:pathLst>
            </a:custGeom>
            <a:solidFill>
              <a:srgbClr val="CB1B4A"/>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282F39"/>
                </a:solidFill>
                <a:effectLst/>
                <a:uLnTx/>
                <a:uFillTx/>
              </a:endParaRPr>
            </a:p>
          </p:txBody>
        </p:sp>
        <p:sp>
          <p:nvSpPr>
            <p:cNvPr id="49" name="TextBox 48">
              <a:extLst>
                <a:ext uri="{FF2B5EF4-FFF2-40B4-BE49-F238E27FC236}">
                  <a16:creationId xmlns:a16="http://schemas.microsoft.com/office/drawing/2014/main" id="{85C8DCDA-6B63-41ED-84C9-E4B3086F312F}"/>
                </a:ext>
              </a:extLst>
            </p:cNvPr>
            <p:cNvSpPr txBox="1"/>
            <p:nvPr/>
          </p:nvSpPr>
          <p:spPr>
            <a:xfrm>
              <a:off x="5362081" y="2074147"/>
              <a:ext cx="1552251" cy="1821827"/>
            </a:xfrm>
            <a:prstGeom prst="rect">
              <a:avLst/>
            </a:prstGeom>
            <a:noFill/>
          </p:spPr>
          <p:txBody>
            <a:bodyPr wrap="square" rtlCol="0">
              <a:spAutoFit/>
            </a:bodyPr>
            <a:lstStyle/>
            <a:p>
              <a:pPr algn="ctr" rtl="0">
                <a:defRPr/>
              </a:pPr>
              <a:r>
                <a:rPr lang="ar-EG" sz="2400" b="1" dirty="0">
                  <a:solidFill>
                    <a:schemeClr val="bg1"/>
                  </a:solidFill>
                  <a:latin typeface="Sakkal Majalla" panose="02000000000000000000" pitchFamily="2" charset="-78"/>
                  <a:ea typeface="Calibri" panose="020F0502020204030204" pitchFamily="34" charset="0"/>
                  <a:cs typeface="Sakkal Majalla" panose="02000000000000000000" pitchFamily="2" charset="-78"/>
                </a:rPr>
                <a:t>الأعداد الصحيحة </a:t>
              </a:r>
            </a:p>
            <a:p>
              <a:pPr algn="ctr" rtl="0">
                <a:defRPr/>
              </a:pPr>
              <a:r>
                <a:rPr lang="en-US" sz="2800" b="1" dirty="0">
                  <a:solidFill>
                    <a:schemeClr val="bg1"/>
                  </a:solidFill>
                  <a:latin typeface="Sakkal Majalla" panose="02000000000000000000" pitchFamily="2" charset="-78"/>
                  <a:ea typeface="Calibri" panose="020F0502020204030204" pitchFamily="34" charset="0"/>
                  <a:cs typeface="Sakkal Majalla" panose="02000000000000000000" pitchFamily="2" charset="-78"/>
                </a:rPr>
                <a:t>integer </a:t>
              </a:r>
            </a:p>
          </p:txBody>
        </p:sp>
      </p:grpSp>
      <p:grpSp>
        <p:nvGrpSpPr>
          <p:cNvPr id="50" name="Group 49"/>
          <p:cNvGrpSpPr/>
          <p:nvPr/>
        </p:nvGrpSpPr>
        <p:grpSpPr>
          <a:xfrm flipH="1">
            <a:off x="4305940" y="2673318"/>
            <a:ext cx="2592174" cy="1492211"/>
            <a:chOff x="6687544" y="1877332"/>
            <a:chExt cx="2825274" cy="2154358"/>
          </a:xfrm>
        </p:grpSpPr>
        <p:sp>
          <p:nvSpPr>
            <p:cNvPr id="51" name="Freeform 6">
              <a:extLst>
                <a:ext uri="{FF2B5EF4-FFF2-40B4-BE49-F238E27FC236}">
                  <a16:creationId xmlns:a16="http://schemas.microsoft.com/office/drawing/2014/main" id="{2EB80AB3-BA51-4990-B554-7D12E28F3DE2}"/>
                </a:ext>
              </a:extLst>
            </p:cNvPr>
            <p:cNvSpPr>
              <a:spLocks/>
            </p:cNvSpPr>
            <p:nvPr/>
          </p:nvSpPr>
          <p:spPr bwMode="auto">
            <a:xfrm>
              <a:off x="6687544" y="1877332"/>
              <a:ext cx="2825274" cy="2154358"/>
            </a:xfrm>
            <a:custGeom>
              <a:avLst/>
              <a:gdLst>
                <a:gd name="T0" fmla="*/ 963 w 5936"/>
                <a:gd name="T1" fmla="*/ 30 h 4502"/>
                <a:gd name="T2" fmla="*/ 2570 w 5936"/>
                <a:gd name="T3" fmla="*/ 4 h 4502"/>
                <a:gd name="T4" fmla="*/ 2625 w 5936"/>
                <a:gd name="T5" fmla="*/ 157 h 4502"/>
                <a:gd name="T6" fmla="*/ 2534 w 5936"/>
                <a:gd name="T7" fmla="*/ 658 h 4502"/>
                <a:gd name="T8" fmla="*/ 3066 w 5936"/>
                <a:gd name="T9" fmla="*/ 940 h 4502"/>
                <a:gd name="T10" fmla="*/ 3428 w 5936"/>
                <a:gd name="T11" fmla="*/ 588 h 4502"/>
                <a:gd name="T12" fmla="*/ 3308 w 5936"/>
                <a:gd name="T13" fmla="*/ 150 h 4502"/>
                <a:gd name="T14" fmla="*/ 3369 w 5936"/>
                <a:gd name="T15" fmla="*/ 1 h 4502"/>
                <a:gd name="T16" fmla="*/ 3715 w 5936"/>
                <a:gd name="T17" fmla="*/ 1 h 4502"/>
                <a:gd name="T18" fmla="*/ 4958 w 5936"/>
                <a:gd name="T19" fmla="*/ 3 h 4502"/>
                <a:gd name="T20" fmla="*/ 4978 w 5936"/>
                <a:gd name="T21" fmla="*/ 54 h 4502"/>
                <a:gd name="T22" fmla="*/ 5045 w 5936"/>
                <a:gd name="T23" fmla="*/ 2008 h 4502"/>
                <a:gd name="T24" fmla="*/ 5317 w 5936"/>
                <a:gd name="T25" fmla="*/ 1990 h 4502"/>
                <a:gd name="T26" fmla="*/ 5883 w 5936"/>
                <a:gd name="T27" fmla="*/ 2086 h 4502"/>
                <a:gd name="T28" fmla="*/ 5761 w 5936"/>
                <a:gd name="T29" fmla="*/ 2554 h 4502"/>
                <a:gd name="T30" fmla="*/ 5298 w 5936"/>
                <a:gd name="T31" fmla="*/ 2496 h 4502"/>
                <a:gd name="T32" fmla="*/ 4978 w 5936"/>
                <a:gd name="T33" fmla="*/ 2648 h 4502"/>
                <a:gd name="T34" fmla="*/ 4950 w 5936"/>
                <a:gd name="T35" fmla="*/ 4501 h 4502"/>
                <a:gd name="T36" fmla="*/ 3299 w 5936"/>
                <a:gd name="T37" fmla="*/ 4471 h 4502"/>
                <a:gd name="T38" fmla="*/ 3423 w 5936"/>
                <a:gd name="T39" fmla="*/ 4161 h 4502"/>
                <a:gd name="T40" fmla="*/ 3297 w 5936"/>
                <a:gd name="T41" fmla="*/ 3687 h 4502"/>
                <a:gd name="T42" fmla="*/ 2829 w 5936"/>
                <a:gd name="T43" fmla="*/ 3576 h 4502"/>
                <a:gd name="T44" fmla="*/ 2504 w 5936"/>
                <a:gd name="T45" fmla="*/ 4096 h 4502"/>
                <a:gd name="T46" fmla="*/ 2652 w 5936"/>
                <a:gd name="T47" fmla="*/ 4454 h 4502"/>
                <a:gd name="T48" fmla="*/ 1983 w 5936"/>
                <a:gd name="T49" fmla="*/ 4501 h 4502"/>
                <a:gd name="T50" fmla="*/ 963 w 5936"/>
                <a:gd name="T51" fmla="*/ 4477 h 4502"/>
                <a:gd name="T52" fmla="*/ 869 w 5936"/>
                <a:gd name="T53" fmla="*/ 2477 h 4502"/>
                <a:gd name="T54" fmla="*/ 354 w 5936"/>
                <a:gd name="T55" fmla="*/ 2611 h 4502"/>
                <a:gd name="T56" fmla="*/ 31 w 5936"/>
                <a:gd name="T57" fmla="*/ 2154 h 4502"/>
                <a:gd name="T58" fmla="*/ 390 w 5936"/>
                <a:gd name="T59" fmla="*/ 1894 h 4502"/>
                <a:gd name="T60" fmla="*/ 715 w 5936"/>
                <a:gd name="T61" fmla="*/ 2049 h 4502"/>
                <a:gd name="T62" fmla="*/ 963 w 5936"/>
                <a:gd name="T63" fmla="*/ 1840 h 4502"/>
                <a:gd name="T64" fmla="*/ 963 w 5936"/>
                <a:gd name="T65" fmla="*/ 488 h 4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36" h="4502">
                  <a:moveTo>
                    <a:pt x="963" y="488"/>
                  </a:moveTo>
                  <a:cubicBezTo>
                    <a:pt x="963" y="335"/>
                    <a:pt x="963" y="183"/>
                    <a:pt x="963" y="30"/>
                  </a:cubicBezTo>
                  <a:cubicBezTo>
                    <a:pt x="962" y="11"/>
                    <a:pt x="967" y="3"/>
                    <a:pt x="988" y="3"/>
                  </a:cubicBezTo>
                  <a:cubicBezTo>
                    <a:pt x="1288" y="4"/>
                    <a:pt x="2269" y="4"/>
                    <a:pt x="2570" y="4"/>
                  </a:cubicBezTo>
                  <a:cubicBezTo>
                    <a:pt x="2638" y="4"/>
                    <a:pt x="2677" y="59"/>
                    <a:pt x="2652" y="121"/>
                  </a:cubicBezTo>
                  <a:cubicBezTo>
                    <a:pt x="2647" y="135"/>
                    <a:pt x="2635" y="146"/>
                    <a:pt x="2625" y="157"/>
                  </a:cubicBezTo>
                  <a:cubicBezTo>
                    <a:pt x="2561" y="228"/>
                    <a:pt x="2520" y="309"/>
                    <a:pt x="2505" y="404"/>
                  </a:cubicBezTo>
                  <a:cubicBezTo>
                    <a:pt x="2490" y="492"/>
                    <a:pt x="2500" y="576"/>
                    <a:pt x="2534" y="658"/>
                  </a:cubicBezTo>
                  <a:cubicBezTo>
                    <a:pt x="2576" y="762"/>
                    <a:pt x="2648" y="841"/>
                    <a:pt x="2747" y="894"/>
                  </a:cubicBezTo>
                  <a:cubicBezTo>
                    <a:pt x="2847" y="947"/>
                    <a:pt x="2953" y="964"/>
                    <a:pt x="3066" y="940"/>
                  </a:cubicBezTo>
                  <a:cubicBezTo>
                    <a:pt x="3150" y="922"/>
                    <a:pt x="3224" y="885"/>
                    <a:pt x="3287" y="827"/>
                  </a:cubicBezTo>
                  <a:cubicBezTo>
                    <a:pt x="3358" y="762"/>
                    <a:pt x="3406" y="683"/>
                    <a:pt x="3428" y="588"/>
                  </a:cubicBezTo>
                  <a:cubicBezTo>
                    <a:pt x="3442" y="529"/>
                    <a:pt x="3446" y="471"/>
                    <a:pt x="3437" y="411"/>
                  </a:cubicBezTo>
                  <a:cubicBezTo>
                    <a:pt x="3422" y="310"/>
                    <a:pt x="3379" y="222"/>
                    <a:pt x="3308" y="150"/>
                  </a:cubicBezTo>
                  <a:cubicBezTo>
                    <a:pt x="3281" y="122"/>
                    <a:pt x="3275" y="92"/>
                    <a:pt x="3284" y="58"/>
                  </a:cubicBezTo>
                  <a:cubicBezTo>
                    <a:pt x="3293" y="27"/>
                    <a:pt x="3331" y="2"/>
                    <a:pt x="3369" y="1"/>
                  </a:cubicBezTo>
                  <a:cubicBezTo>
                    <a:pt x="3405" y="0"/>
                    <a:pt x="3442" y="1"/>
                    <a:pt x="3479" y="1"/>
                  </a:cubicBezTo>
                  <a:cubicBezTo>
                    <a:pt x="3557" y="1"/>
                    <a:pt x="3636" y="1"/>
                    <a:pt x="3715" y="1"/>
                  </a:cubicBezTo>
                  <a:cubicBezTo>
                    <a:pt x="3885" y="1"/>
                    <a:pt x="4735" y="1"/>
                    <a:pt x="4905" y="1"/>
                  </a:cubicBezTo>
                  <a:cubicBezTo>
                    <a:pt x="4923" y="1"/>
                    <a:pt x="4940" y="3"/>
                    <a:pt x="4958" y="3"/>
                  </a:cubicBezTo>
                  <a:cubicBezTo>
                    <a:pt x="4973" y="3"/>
                    <a:pt x="4979" y="9"/>
                    <a:pt x="4978" y="24"/>
                  </a:cubicBezTo>
                  <a:cubicBezTo>
                    <a:pt x="4977" y="34"/>
                    <a:pt x="4978" y="44"/>
                    <a:pt x="4978" y="54"/>
                  </a:cubicBezTo>
                  <a:cubicBezTo>
                    <a:pt x="4978" y="345"/>
                    <a:pt x="4978" y="1556"/>
                    <a:pt x="4978" y="1848"/>
                  </a:cubicBezTo>
                  <a:cubicBezTo>
                    <a:pt x="4977" y="1911"/>
                    <a:pt x="4998" y="1964"/>
                    <a:pt x="5045" y="2008"/>
                  </a:cubicBezTo>
                  <a:cubicBezTo>
                    <a:pt x="5093" y="2053"/>
                    <a:pt x="5183" y="2071"/>
                    <a:pt x="5243" y="2041"/>
                  </a:cubicBezTo>
                  <a:cubicBezTo>
                    <a:pt x="5269" y="2028"/>
                    <a:pt x="5295" y="2010"/>
                    <a:pt x="5317" y="1990"/>
                  </a:cubicBezTo>
                  <a:cubicBezTo>
                    <a:pt x="5418" y="1904"/>
                    <a:pt x="5530" y="1871"/>
                    <a:pt x="5660" y="1907"/>
                  </a:cubicBezTo>
                  <a:cubicBezTo>
                    <a:pt x="5760" y="1934"/>
                    <a:pt x="5835" y="1995"/>
                    <a:pt x="5883" y="2086"/>
                  </a:cubicBezTo>
                  <a:cubicBezTo>
                    <a:pt x="5926" y="2169"/>
                    <a:pt x="5936" y="2258"/>
                    <a:pt x="5910" y="2349"/>
                  </a:cubicBezTo>
                  <a:cubicBezTo>
                    <a:pt x="5886" y="2436"/>
                    <a:pt x="5836" y="2505"/>
                    <a:pt x="5761" y="2554"/>
                  </a:cubicBezTo>
                  <a:cubicBezTo>
                    <a:pt x="5671" y="2611"/>
                    <a:pt x="5574" y="2627"/>
                    <a:pt x="5470" y="2599"/>
                  </a:cubicBezTo>
                  <a:cubicBezTo>
                    <a:pt x="5403" y="2581"/>
                    <a:pt x="5349" y="2542"/>
                    <a:pt x="5298" y="2496"/>
                  </a:cubicBezTo>
                  <a:cubicBezTo>
                    <a:pt x="5240" y="2446"/>
                    <a:pt x="5172" y="2434"/>
                    <a:pt x="5100" y="2464"/>
                  </a:cubicBezTo>
                  <a:cubicBezTo>
                    <a:pt x="5019" y="2498"/>
                    <a:pt x="4979" y="2562"/>
                    <a:pt x="4978" y="2648"/>
                  </a:cubicBezTo>
                  <a:cubicBezTo>
                    <a:pt x="4977" y="2950"/>
                    <a:pt x="4978" y="4172"/>
                    <a:pt x="4978" y="4474"/>
                  </a:cubicBezTo>
                  <a:cubicBezTo>
                    <a:pt x="4978" y="4502"/>
                    <a:pt x="4978" y="4502"/>
                    <a:pt x="4950" y="4501"/>
                  </a:cubicBezTo>
                  <a:cubicBezTo>
                    <a:pt x="4651" y="4501"/>
                    <a:pt x="3672" y="4501"/>
                    <a:pt x="3372" y="4501"/>
                  </a:cubicBezTo>
                  <a:cubicBezTo>
                    <a:pt x="3344" y="4501"/>
                    <a:pt x="3318" y="4494"/>
                    <a:pt x="3299" y="4471"/>
                  </a:cubicBezTo>
                  <a:cubicBezTo>
                    <a:pt x="3272" y="4438"/>
                    <a:pt x="3274" y="4390"/>
                    <a:pt x="3304" y="4359"/>
                  </a:cubicBezTo>
                  <a:cubicBezTo>
                    <a:pt x="3360" y="4303"/>
                    <a:pt x="3401" y="4237"/>
                    <a:pt x="3423" y="4161"/>
                  </a:cubicBezTo>
                  <a:cubicBezTo>
                    <a:pt x="3445" y="4083"/>
                    <a:pt x="3449" y="4003"/>
                    <a:pt x="3430" y="3922"/>
                  </a:cubicBezTo>
                  <a:cubicBezTo>
                    <a:pt x="3408" y="3830"/>
                    <a:pt x="3364" y="3752"/>
                    <a:pt x="3297" y="3687"/>
                  </a:cubicBezTo>
                  <a:cubicBezTo>
                    <a:pt x="3233" y="3625"/>
                    <a:pt x="3157" y="3585"/>
                    <a:pt x="3069" y="3566"/>
                  </a:cubicBezTo>
                  <a:cubicBezTo>
                    <a:pt x="2988" y="3549"/>
                    <a:pt x="2908" y="3552"/>
                    <a:pt x="2829" y="3576"/>
                  </a:cubicBezTo>
                  <a:cubicBezTo>
                    <a:pt x="2737" y="3604"/>
                    <a:pt x="2661" y="3657"/>
                    <a:pt x="2602" y="3732"/>
                  </a:cubicBezTo>
                  <a:cubicBezTo>
                    <a:pt x="2518" y="3838"/>
                    <a:pt x="2484" y="3960"/>
                    <a:pt x="2504" y="4096"/>
                  </a:cubicBezTo>
                  <a:cubicBezTo>
                    <a:pt x="2519" y="4198"/>
                    <a:pt x="2564" y="4284"/>
                    <a:pt x="2635" y="4359"/>
                  </a:cubicBezTo>
                  <a:cubicBezTo>
                    <a:pt x="2661" y="4387"/>
                    <a:pt x="2667" y="4419"/>
                    <a:pt x="2652" y="4454"/>
                  </a:cubicBezTo>
                  <a:cubicBezTo>
                    <a:pt x="2637" y="4486"/>
                    <a:pt x="2609" y="4501"/>
                    <a:pt x="2575" y="4502"/>
                  </a:cubicBezTo>
                  <a:cubicBezTo>
                    <a:pt x="2378" y="4502"/>
                    <a:pt x="2180" y="4502"/>
                    <a:pt x="1983" y="4501"/>
                  </a:cubicBezTo>
                  <a:cubicBezTo>
                    <a:pt x="1878" y="4501"/>
                    <a:pt x="1092" y="4500"/>
                    <a:pt x="987" y="4501"/>
                  </a:cubicBezTo>
                  <a:cubicBezTo>
                    <a:pt x="967" y="4502"/>
                    <a:pt x="963" y="4495"/>
                    <a:pt x="963" y="4477"/>
                  </a:cubicBezTo>
                  <a:cubicBezTo>
                    <a:pt x="963" y="4175"/>
                    <a:pt x="963" y="2954"/>
                    <a:pt x="963" y="2653"/>
                  </a:cubicBezTo>
                  <a:cubicBezTo>
                    <a:pt x="963" y="2577"/>
                    <a:pt x="932" y="2517"/>
                    <a:pt x="869" y="2477"/>
                  </a:cubicBezTo>
                  <a:cubicBezTo>
                    <a:pt x="796" y="2432"/>
                    <a:pt x="701" y="2439"/>
                    <a:pt x="638" y="2499"/>
                  </a:cubicBezTo>
                  <a:cubicBezTo>
                    <a:pt x="559" y="2576"/>
                    <a:pt x="465" y="2618"/>
                    <a:pt x="354" y="2611"/>
                  </a:cubicBezTo>
                  <a:cubicBezTo>
                    <a:pt x="251" y="2604"/>
                    <a:pt x="165" y="2560"/>
                    <a:pt x="99" y="2480"/>
                  </a:cubicBezTo>
                  <a:cubicBezTo>
                    <a:pt x="20" y="2384"/>
                    <a:pt x="0" y="2273"/>
                    <a:pt x="31" y="2154"/>
                  </a:cubicBezTo>
                  <a:cubicBezTo>
                    <a:pt x="52" y="2075"/>
                    <a:pt x="98" y="2011"/>
                    <a:pt x="165" y="1962"/>
                  </a:cubicBezTo>
                  <a:cubicBezTo>
                    <a:pt x="233" y="1914"/>
                    <a:pt x="308" y="1890"/>
                    <a:pt x="390" y="1894"/>
                  </a:cubicBezTo>
                  <a:cubicBezTo>
                    <a:pt x="470" y="1897"/>
                    <a:pt x="543" y="1924"/>
                    <a:pt x="605" y="1977"/>
                  </a:cubicBezTo>
                  <a:cubicBezTo>
                    <a:pt x="639" y="2006"/>
                    <a:pt x="670" y="2038"/>
                    <a:pt x="715" y="2049"/>
                  </a:cubicBezTo>
                  <a:cubicBezTo>
                    <a:pt x="814" y="2075"/>
                    <a:pt x="912" y="2023"/>
                    <a:pt x="948" y="1933"/>
                  </a:cubicBezTo>
                  <a:cubicBezTo>
                    <a:pt x="960" y="1903"/>
                    <a:pt x="963" y="1872"/>
                    <a:pt x="963" y="1840"/>
                  </a:cubicBezTo>
                  <a:cubicBezTo>
                    <a:pt x="963" y="1696"/>
                    <a:pt x="963" y="632"/>
                    <a:pt x="963" y="488"/>
                  </a:cubicBezTo>
                  <a:cubicBezTo>
                    <a:pt x="963" y="488"/>
                    <a:pt x="963" y="488"/>
                    <a:pt x="963" y="488"/>
                  </a:cubicBezTo>
                  <a:close/>
                </a:path>
              </a:pathLst>
            </a:custGeom>
            <a:solidFill>
              <a:srgbClr val="FCB414"/>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282F39"/>
                </a:solidFill>
                <a:effectLst/>
                <a:uLnTx/>
                <a:uFillTx/>
              </a:endParaRPr>
            </a:p>
          </p:txBody>
        </p:sp>
        <p:sp>
          <p:nvSpPr>
            <p:cNvPr id="52" name="TextBox 51">
              <a:extLst>
                <a:ext uri="{FF2B5EF4-FFF2-40B4-BE49-F238E27FC236}">
                  <a16:creationId xmlns:a16="http://schemas.microsoft.com/office/drawing/2014/main" id="{F31CB762-0690-45AA-BC2A-B13B03A32567}"/>
                </a:ext>
              </a:extLst>
            </p:cNvPr>
            <p:cNvSpPr txBox="1"/>
            <p:nvPr/>
          </p:nvSpPr>
          <p:spPr>
            <a:xfrm>
              <a:off x="7256664" y="2201748"/>
              <a:ext cx="1662173" cy="1564106"/>
            </a:xfrm>
            <a:prstGeom prst="rect">
              <a:avLst/>
            </a:prstGeom>
            <a:noFill/>
          </p:spPr>
          <p:txBody>
            <a:bodyPr wrap="square" rtlCol="0">
              <a:spAutoFit/>
            </a:bodyPr>
            <a:lstStyle/>
            <a:p>
              <a:pPr algn="ctr" rtl="0">
                <a:lnSpc>
                  <a:spcPct val="115000"/>
                </a:lnSpc>
                <a:spcAft>
                  <a:spcPts val="800"/>
                </a:spcAft>
                <a:defRPr/>
              </a:pPr>
              <a:r>
                <a:rPr lang="ar-EG" sz="2800" b="1" dirty="0">
                  <a:latin typeface="Sakkal Majalla" panose="02000000000000000000" pitchFamily="2" charset="-78"/>
                  <a:ea typeface="Calibri" panose="020F0502020204030204" pitchFamily="34" charset="0"/>
                  <a:cs typeface="Sakkal Majalla" panose="02000000000000000000" pitchFamily="2" charset="-78"/>
                </a:rPr>
                <a:t>المركبة</a:t>
              </a:r>
              <a:br>
                <a:rPr lang="ar-EG" sz="2800" b="1" dirty="0">
                  <a:latin typeface="Sakkal Majalla" panose="02000000000000000000" pitchFamily="2" charset="-78"/>
                  <a:ea typeface="Calibri" panose="020F0502020204030204" pitchFamily="34" charset="0"/>
                  <a:cs typeface="Sakkal Majalla" panose="02000000000000000000" pitchFamily="2" charset="-78"/>
                </a:rPr>
              </a:br>
              <a:r>
                <a:rPr lang="en-US" sz="2800" b="1" dirty="0">
                  <a:latin typeface="Sakkal Majalla" panose="02000000000000000000" pitchFamily="2" charset="-78"/>
                  <a:ea typeface="Calibri" panose="020F0502020204030204" pitchFamily="34" charset="0"/>
                  <a:cs typeface="Sakkal Majalla" panose="02000000000000000000" pitchFamily="2" charset="-78"/>
                </a:rPr>
                <a:t>complex </a:t>
              </a:r>
            </a:p>
          </p:txBody>
        </p:sp>
      </p:grpSp>
      <p:grpSp>
        <p:nvGrpSpPr>
          <p:cNvPr id="53" name="Group 52"/>
          <p:cNvGrpSpPr/>
          <p:nvPr/>
        </p:nvGrpSpPr>
        <p:grpSpPr>
          <a:xfrm flipH="1">
            <a:off x="2941954" y="2355100"/>
            <a:ext cx="1752583" cy="2121179"/>
            <a:chOff x="9106542" y="1423299"/>
            <a:chExt cx="1910183" cy="3062422"/>
          </a:xfrm>
        </p:grpSpPr>
        <p:sp>
          <p:nvSpPr>
            <p:cNvPr id="54" name="Freeform 5">
              <a:extLst>
                <a:ext uri="{FF2B5EF4-FFF2-40B4-BE49-F238E27FC236}">
                  <a16:creationId xmlns:a16="http://schemas.microsoft.com/office/drawing/2014/main" id="{0E96E17B-B7E9-44FE-BACF-B68F8055B038}"/>
                </a:ext>
              </a:extLst>
            </p:cNvPr>
            <p:cNvSpPr>
              <a:spLocks/>
            </p:cNvSpPr>
            <p:nvPr/>
          </p:nvSpPr>
          <p:spPr bwMode="auto">
            <a:xfrm>
              <a:off x="9106542" y="1423299"/>
              <a:ext cx="1910183" cy="3062422"/>
            </a:xfrm>
            <a:custGeom>
              <a:avLst/>
              <a:gdLst>
                <a:gd name="T0" fmla="*/ 27 w 4016"/>
                <a:gd name="T1" fmla="*/ 5450 h 6400"/>
                <a:gd name="T2" fmla="*/ 0 w 4016"/>
                <a:gd name="T3" fmla="*/ 3596 h 6400"/>
                <a:gd name="T4" fmla="*/ 144 w 4016"/>
                <a:gd name="T5" fmla="*/ 3537 h 6400"/>
                <a:gd name="T6" fmla="*/ 704 w 4016"/>
                <a:gd name="T7" fmla="*/ 3612 h 6400"/>
                <a:gd name="T8" fmla="*/ 945 w 4016"/>
                <a:gd name="T9" fmla="*/ 3183 h 6400"/>
                <a:gd name="T10" fmla="*/ 404 w 4016"/>
                <a:gd name="T11" fmla="*/ 2734 h 6400"/>
                <a:gd name="T12" fmla="*/ 58 w 4016"/>
                <a:gd name="T13" fmla="*/ 2888 h 6400"/>
                <a:gd name="T14" fmla="*/ 0 w 4016"/>
                <a:gd name="T15" fmla="*/ 2254 h 6400"/>
                <a:gd name="T16" fmla="*/ 29 w 4016"/>
                <a:gd name="T17" fmla="*/ 951 h 6400"/>
                <a:gd name="T18" fmla="*/ 1702 w 4016"/>
                <a:gd name="T19" fmla="*/ 933 h 6400"/>
                <a:gd name="T20" fmla="*/ 1750 w 4016"/>
                <a:gd name="T21" fmla="*/ 615 h 6400"/>
                <a:gd name="T22" fmla="*/ 1932 w 4016"/>
                <a:gd name="T23" fmla="*/ 28 h 6400"/>
                <a:gd name="T24" fmla="*/ 2356 w 4016"/>
                <a:gd name="T25" fmla="*/ 455 h 6400"/>
                <a:gd name="T26" fmla="*/ 2348 w 4016"/>
                <a:gd name="T27" fmla="*/ 946 h 6400"/>
                <a:gd name="T28" fmla="*/ 3986 w 4016"/>
                <a:gd name="T29" fmla="*/ 952 h 6400"/>
                <a:gd name="T30" fmla="*/ 4016 w 4016"/>
                <a:gd name="T31" fmla="*/ 2797 h 6400"/>
                <a:gd name="T32" fmla="*/ 3880 w 4016"/>
                <a:gd name="T33" fmla="*/ 2869 h 6400"/>
                <a:gd name="T34" fmla="*/ 3419 w 4016"/>
                <a:gd name="T35" fmla="*/ 2746 h 6400"/>
                <a:gd name="T36" fmla="*/ 3083 w 4016"/>
                <a:gd name="T37" fmla="*/ 3097 h 6400"/>
                <a:gd name="T38" fmla="*/ 3307 w 4016"/>
                <a:gd name="T39" fmla="*/ 3609 h 6400"/>
                <a:gd name="T40" fmla="*/ 3774 w 4016"/>
                <a:gd name="T41" fmla="*/ 3612 h 6400"/>
                <a:gd name="T42" fmla="*/ 3951 w 4016"/>
                <a:gd name="T43" fmla="*/ 3512 h 6400"/>
                <a:gd name="T44" fmla="*/ 4016 w 4016"/>
                <a:gd name="T45" fmla="*/ 3608 h 6400"/>
                <a:gd name="T46" fmla="*/ 3986 w 4016"/>
                <a:gd name="T47" fmla="*/ 5449 h 6400"/>
                <a:gd name="T48" fmla="*/ 2326 w 4016"/>
                <a:gd name="T49" fmla="*/ 5462 h 6400"/>
                <a:gd name="T50" fmla="*/ 2241 w 4016"/>
                <a:gd name="T51" fmla="*/ 5758 h 6400"/>
                <a:gd name="T52" fmla="*/ 2357 w 4016"/>
                <a:gd name="T53" fmla="*/ 6121 h 6400"/>
                <a:gd name="T54" fmla="*/ 1976 w 4016"/>
                <a:gd name="T55" fmla="*/ 6392 h 6400"/>
                <a:gd name="T56" fmla="*/ 1663 w 4016"/>
                <a:gd name="T57" fmla="*/ 5937 h 6400"/>
                <a:gd name="T58" fmla="*/ 1775 w 4016"/>
                <a:gd name="T59" fmla="*/ 5529 h 6400"/>
                <a:gd name="T60" fmla="*/ 509 w 4016"/>
                <a:gd name="T61" fmla="*/ 5450 h 6400"/>
                <a:gd name="T62" fmla="*/ 493 w 4016"/>
                <a:gd name="T63" fmla="*/ 5450 h 6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16" h="6400">
                  <a:moveTo>
                    <a:pt x="493" y="5450"/>
                  </a:moveTo>
                  <a:cubicBezTo>
                    <a:pt x="338" y="5450"/>
                    <a:pt x="183" y="5450"/>
                    <a:pt x="27" y="5450"/>
                  </a:cubicBezTo>
                  <a:cubicBezTo>
                    <a:pt x="0" y="5450"/>
                    <a:pt x="0" y="5450"/>
                    <a:pt x="0" y="5422"/>
                  </a:cubicBezTo>
                  <a:cubicBezTo>
                    <a:pt x="0" y="5120"/>
                    <a:pt x="0" y="3898"/>
                    <a:pt x="0" y="3596"/>
                  </a:cubicBezTo>
                  <a:cubicBezTo>
                    <a:pt x="0" y="3558"/>
                    <a:pt x="19" y="3529"/>
                    <a:pt x="53" y="3515"/>
                  </a:cubicBezTo>
                  <a:cubicBezTo>
                    <a:pt x="85" y="3502"/>
                    <a:pt x="116" y="3510"/>
                    <a:pt x="144" y="3537"/>
                  </a:cubicBezTo>
                  <a:cubicBezTo>
                    <a:pt x="241" y="3628"/>
                    <a:pt x="355" y="3674"/>
                    <a:pt x="489" y="3671"/>
                  </a:cubicBezTo>
                  <a:cubicBezTo>
                    <a:pt x="566" y="3669"/>
                    <a:pt x="638" y="3649"/>
                    <a:pt x="704" y="3612"/>
                  </a:cubicBezTo>
                  <a:cubicBezTo>
                    <a:pt x="767" y="3577"/>
                    <a:pt x="819" y="3530"/>
                    <a:pt x="861" y="3471"/>
                  </a:cubicBezTo>
                  <a:cubicBezTo>
                    <a:pt x="921" y="3384"/>
                    <a:pt x="949" y="3288"/>
                    <a:pt x="945" y="3183"/>
                  </a:cubicBezTo>
                  <a:cubicBezTo>
                    <a:pt x="940" y="3063"/>
                    <a:pt x="896" y="2960"/>
                    <a:pt x="813" y="2873"/>
                  </a:cubicBezTo>
                  <a:cubicBezTo>
                    <a:pt x="700" y="2757"/>
                    <a:pt x="561" y="2715"/>
                    <a:pt x="404" y="2734"/>
                  </a:cubicBezTo>
                  <a:cubicBezTo>
                    <a:pt x="303" y="2747"/>
                    <a:pt x="216" y="2793"/>
                    <a:pt x="143" y="2865"/>
                  </a:cubicBezTo>
                  <a:cubicBezTo>
                    <a:pt x="119" y="2888"/>
                    <a:pt x="85" y="2898"/>
                    <a:pt x="58" y="2888"/>
                  </a:cubicBezTo>
                  <a:cubicBezTo>
                    <a:pt x="21" y="2874"/>
                    <a:pt x="0" y="2845"/>
                    <a:pt x="0" y="2808"/>
                  </a:cubicBezTo>
                  <a:cubicBezTo>
                    <a:pt x="0" y="2623"/>
                    <a:pt x="0" y="2438"/>
                    <a:pt x="0" y="2254"/>
                  </a:cubicBezTo>
                  <a:cubicBezTo>
                    <a:pt x="0" y="2136"/>
                    <a:pt x="0" y="1098"/>
                    <a:pt x="0" y="980"/>
                  </a:cubicBezTo>
                  <a:cubicBezTo>
                    <a:pt x="0" y="951"/>
                    <a:pt x="0" y="951"/>
                    <a:pt x="29" y="951"/>
                  </a:cubicBezTo>
                  <a:cubicBezTo>
                    <a:pt x="327" y="951"/>
                    <a:pt x="1305" y="951"/>
                    <a:pt x="1603" y="951"/>
                  </a:cubicBezTo>
                  <a:cubicBezTo>
                    <a:pt x="1637" y="951"/>
                    <a:pt x="1670" y="948"/>
                    <a:pt x="1702" y="933"/>
                  </a:cubicBezTo>
                  <a:cubicBezTo>
                    <a:pt x="1786" y="894"/>
                    <a:pt x="1832" y="790"/>
                    <a:pt x="1802" y="702"/>
                  </a:cubicBezTo>
                  <a:cubicBezTo>
                    <a:pt x="1791" y="669"/>
                    <a:pt x="1773" y="641"/>
                    <a:pt x="1750" y="615"/>
                  </a:cubicBezTo>
                  <a:cubicBezTo>
                    <a:pt x="1656" y="512"/>
                    <a:pt x="1626" y="393"/>
                    <a:pt x="1667" y="259"/>
                  </a:cubicBezTo>
                  <a:cubicBezTo>
                    <a:pt x="1707" y="127"/>
                    <a:pt x="1800" y="56"/>
                    <a:pt x="1932" y="28"/>
                  </a:cubicBezTo>
                  <a:cubicBezTo>
                    <a:pt x="2058" y="0"/>
                    <a:pt x="2174" y="20"/>
                    <a:pt x="2266" y="117"/>
                  </a:cubicBezTo>
                  <a:cubicBezTo>
                    <a:pt x="2356" y="213"/>
                    <a:pt x="2387" y="326"/>
                    <a:pt x="2356" y="455"/>
                  </a:cubicBezTo>
                  <a:cubicBezTo>
                    <a:pt x="2340" y="521"/>
                    <a:pt x="2306" y="576"/>
                    <a:pt x="2259" y="624"/>
                  </a:cubicBezTo>
                  <a:cubicBezTo>
                    <a:pt x="2163" y="724"/>
                    <a:pt x="2199" y="901"/>
                    <a:pt x="2348" y="946"/>
                  </a:cubicBezTo>
                  <a:cubicBezTo>
                    <a:pt x="2369" y="952"/>
                    <a:pt x="2392" y="951"/>
                    <a:pt x="2414" y="951"/>
                  </a:cubicBezTo>
                  <a:cubicBezTo>
                    <a:pt x="2711" y="952"/>
                    <a:pt x="3688" y="952"/>
                    <a:pt x="3986" y="952"/>
                  </a:cubicBezTo>
                  <a:cubicBezTo>
                    <a:pt x="4016" y="952"/>
                    <a:pt x="4016" y="952"/>
                    <a:pt x="4016" y="983"/>
                  </a:cubicBezTo>
                  <a:cubicBezTo>
                    <a:pt x="4016" y="1281"/>
                    <a:pt x="4016" y="2499"/>
                    <a:pt x="4016" y="2797"/>
                  </a:cubicBezTo>
                  <a:cubicBezTo>
                    <a:pt x="4016" y="2845"/>
                    <a:pt x="3999" y="2871"/>
                    <a:pt x="3959" y="2887"/>
                  </a:cubicBezTo>
                  <a:cubicBezTo>
                    <a:pt x="3928" y="2899"/>
                    <a:pt x="3901" y="2890"/>
                    <a:pt x="3880" y="2869"/>
                  </a:cubicBezTo>
                  <a:cubicBezTo>
                    <a:pt x="3826" y="2818"/>
                    <a:pt x="3766" y="2777"/>
                    <a:pt x="3696" y="2754"/>
                  </a:cubicBezTo>
                  <a:cubicBezTo>
                    <a:pt x="3605" y="2723"/>
                    <a:pt x="3512" y="2721"/>
                    <a:pt x="3419" y="2746"/>
                  </a:cubicBezTo>
                  <a:cubicBezTo>
                    <a:pt x="3333" y="2768"/>
                    <a:pt x="3260" y="2813"/>
                    <a:pt x="3200" y="2877"/>
                  </a:cubicBezTo>
                  <a:cubicBezTo>
                    <a:pt x="3141" y="2939"/>
                    <a:pt x="3102" y="3013"/>
                    <a:pt x="3083" y="3097"/>
                  </a:cubicBezTo>
                  <a:cubicBezTo>
                    <a:pt x="3063" y="3184"/>
                    <a:pt x="3068" y="3268"/>
                    <a:pt x="3096" y="3351"/>
                  </a:cubicBezTo>
                  <a:cubicBezTo>
                    <a:pt x="3134" y="3463"/>
                    <a:pt x="3205" y="3549"/>
                    <a:pt x="3307" y="3609"/>
                  </a:cubicBezTo>
                  <a:cubicBezTo>
                    <a:pt x="3382" y="3654"/>
                    <a:pt x="3465" y="3673"/>
                    <a:pt x="3553" y="3672"/>
                  </a:cubicBezTo>
                  <a:cubicBezTo>
                    <a:pt x="3632" y="3670"/>
                    <a:pt x="3706" y="3652"/>
                    <a:pt x="3774" y="3612"/>
                  </a:cubicBezTo>
                  <a:cubicBezTo>
                    <a:pt x="3810" y="3590"/>
                    <a:pt x="3843" y="3561"/>
                    <a:pt x="3876" y="3534"/>
                  </a:cubicBezTo>
                  <a:cubicBezTo>
                    <a:pt x="3899" y="3517"/>
                    <a:pt x="3922" y="3504"/>
                    <a:pt x="3951" y="3512"/>
                  </a:cubicBezTo>
                  <a:cubicBezTo>
                    <a:pt x="3984" y="3521"/>
                    <a:pt x="4007" y="3540"/>
                    <a:pt x="4014" y="3576"/>
                  </a:cubicBezTo>
                  <a:cubicBezTo>
                    <a:pt x="4016" y="3586"/>
                    <a:pt x="4016" y="3597"/>
                    <a:pt x="4016" y="3608"/>
                  </a:cubicBezTo>
                  <a:cubicBezTo>
                    <a:pt x="4016" y="3905"/>
                    <a:pt x="4016" y="5122"/>
                    <a:pt x="4016" y="5420"/>
                  </a:cubicBezTo>
                  <a:cubicBezTo>
                    <a:pt x="4016" y="5449"/>
                    <a:pt x="4016" y="5449"/>
                    <a:pt x="3986" y="5449"/>
                  </a:cubicBezTo>
                  <a:cubicBezTo>
                    <a:pt x="3694" y="5449"/>
                    <a:pt x="2721" y="5448"/>
                    <a:pt x="2428" y="5448"/>
                  </a:cubicBezTo>
                  <a:cubicBezTo>
                    <a:pt x="2394" y="5448"/>
                    <a:pt x="2357" y="5449"/>
                    <a:pt x="2326" y="5462"/>
                  </a:cubicBezTo>
                  <a:cubicBezTo>
                    <a:pt x="2261" y="5489"/>
                    <a:pt x="2220" y="5541"/>
                    <a:pt x="2208" y="5614"/>
                  </a:cubicBezTo>
                  <a:cubicBezTo>
                    <a:pt x="2200" y="5666"/>
                    <a:pt x="2213" y="5715"/>
                    <a:pt x="2241" y="5758"/>
                  </a:cubicBezTo>
                  <a:cubicBezTo>
                    <a:pt x="2253" y="5777"/>
                    <a:pt x="2273" y="5791"/>
                    <a:pt x="2287" y="5809"/>
                  </a:cubicBezTo>
                  <a:cubicBezTo>
                    <a:pt x="2359" y="5902"/>
                    <a:pt x="2385" y="6005"/>
                    <a:pt x="2357" y="6121"/>
                  </a:cubicBezTo>
                  <a:cubicBezTo>
                    <a:pt x="2338" y="6197"/>
                    <a:pt x="2299" y="6260"/>
                    <a:pt x="2240" y="6310"/>
                  </a:cubicBezTo>
                  <a:cubicBezTo>
                    <a:pt x="2164" y="6374"/>
                    <a:pt x="2075" y="6400"/>
                    <a:pt x="1976" y="6392"/>
                  </a:cubicBezTo>
                  <a:cubicBezTo>
                    <a:pt x="1875" y="6383"/>
                    <a:pt x="1794" y="6337"/>
                    <a:pt x="1728" y="6261"/>
                  </a:cubicBezTo>
                  <a:cubicBezTo>
                    <a:pt x="1646" y="6165"/>
                    <a:pt x="1630" y="6056"/>
                    <a:pt x="1663" y="5937"/>
                  </a:cubicBezTo>
                  <a:cubicBezTo>
                    <a:pt x="1680" y="5876"/>
                    <a:pt x="1712" y="5825"/>
                    <a:pt x="1755" y="5779"/>
                  </a:cubicBezTo>
                  <a:cubicBezTo>
                    <a:pt x="1824" y="5707"/>
                    <a:pt x="1833" y="5610"/>
                    <a:pt x="1775" y="5529"/>
                  </a:cubicBezTo>
                  <a:cubicBezTo>
                    <a:pt x="1741" y="5483"/>
                    <a:pt x="1695" y="5452"/>
                    <a:pt x="1635" y="5451"/>
                  </a:cubicBezTo>
                  <a:cubicBezTo>
                    <a:pt x="1487" y="5450"/>
                    <a:pt x="658" y="5450"/>
                    <a:pt x="509" y="5450"/>
                  </a:cubicBezTo>
                  <a:cubicBezTo>
                    <a:pt x="504" y="5450"/>
                    <a:pt x="499" y="5450"/>
                    <a:pt x="493" y="5450"/>
                  </a:cubicBezTo>
                  <a:cubicBezTo>
                    <a:pt x="493" y="5450"/>
                    <a:pt x="493" y="5450"/>
                    <a:pt x="493" y="5450"/>
                  </a:cubicBezTo>
                  <a:close/>
                </a:path>
              </a:pathLst>
            </a:custGeom>
            <a:solidFill>
              <a:srgbClr val="007A7D"/>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282F39"/>
                </a:solidFill>
                <a:effectLst/>
                <a:uLnTx/>
                <a:uFillTx/>
              </a:endParaRPr>
            </a:p>
          </p:txBody>
        </p:sp>
        <p:sp>
          <p:nvSpPr>
            <p:cNvPr id="55" name="TextBox 54">
              <a:extLst>
                <a:ext uri="{FF2B5EF4-FFF2-40B4-BE49-F238E27FC236}">
                  <a16:creationId xmlns:a16="http://schemas.microsoft.com/office/drawing/2014/main" id="{082A67E8-A908-4B7B-8235-7912CCE01D9B}"/>
                </a:ext>
              </a:extLst>
            </p:cNvPr>
            <p:cNvSpPr txBox="1"/>
            <p:nvPr/>
          </p:nvSpPr>
          <p:spPr>
            <a:xfrm>
              <a:off x="9228764" y="2128949"/>
              <a:ext cx="1721647" cy="1712222"/>
            </a:xfrm>
            <a:prstGeom prst="rect">
              <a:avLst/>
            </a:prstGeom>
            <a:noFill/>
          </p:spPr>
          <p:txBody>
            <a:bodyPr wrap="square" rtlCol="0">
              <a:spAutoFit/>
            </a:bodyPr>
            <a:lstStyle/>
            <a:p>
              <a:pPr algn="ctr" rtl="0">
                <a:lnSpc>
                  <a:spcPct val="115000"/>
                </a:lnSpc>
                <a:spcAft>
                  <a:spcPts val="800"/>
                </a:spcAft>
                <a:defRPr/>
              </a:pPr>
              <a:r>
                <a:rPr lang="ar-EG" sz="2800" b="1" dirty="0">
                  <a:solidFill>
                    <a:schemeClr val="bg1"/>
                  </a:solidFill>
                  <a:latin typeface="Calibri" panose="020F0502020204030204" pitchFamily="34" charset="0"/>
                  <a:ea typeface="Calibri" panose="020F0502020204030204" pitchFamily="34" charset="0"/>
                  <a:cs typeface="Sakkal Majalla" panose="02000000000000000000" pitchFamily="2" charset="-78"/>
                </a:rPr>
                <a:t>الرموز </a:t>
              </a:r>
            </a:p>
            <a:p>
              <a:pPr algn="ctr" rtl="0">
                <a:lnSpc>
                  <a:spcPct val="115000"/>
                </a:lnSpc>
                <a:spcAft>
                  <a:spcPts val="800"/>
                </a:spcAft>
                <a:defRPr/>
              </a:pPr>
              <a:r>
                <a:rPr lang="en-US" sz="2800" b="1" dirty="0">
                  <a:solidFill>
                    <a:schemeClr val="bg1"/>
                  </a:solidFill>
                  <a:latin typeface="Sakkal Majalla" panose="02000000000000000000" pitchFamily="2" charset="-78"/>
                  <a:ea typeface="Calibri" panose="020F0502020204030204" pitchFamily="34" charset="0"/>
                  <a:cs typeface="Sakkal Majalla" panose="02000000000000000000" pitchFamily="2" charset="-78"/>
                </a:rPr>
                <a:t>character</a:t>
              </a:r>
              <a:endParaRPr lang="ar-EG" sz="2800" b="1" dirty="0">
                <a:solidFill>
                  <a:schemeClr val="bg1"/>
                </a:solidFill>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56" name="Group 55"/>
          <p:cNvGrpSpPr/>
          <p:nvPr/>
        </p:nvGrpSpPr>
        <p:grpSpPr>
          <a:xfrm flipH="1">
            <a:off x="10234728" y="4510139"/>
            <a:ext cx="1721906" cy="2096519"/>
            <a:chOff x="1246994" y="4733548"/>
            <a:chExt cx="1959707" cy="1013282"/>
          </a:xfrm>
        </p:grpSpPr>
        <p:sp>
          <p:nvSpPr>
            <p:cNvPr id="57" name="Rectangle 56">
              <a:extLst>
                <a:ext uri="{FF2B5EF4-FFF2-40B4-BE49-F238E27FC236}">
                  <a16:creationId xmlns:a16="http://schemas.microsoft.com/office/drawing/2014/main" id="{1EF39042-2F1A-42A0-804F-3199B0B9146F}"/>
                </a:ext>
              </a:extLst>
            </p:cNvPr>
            <p:cNvSpPr/>
            <p:nvPr/>
          </p:nvSpPr>
          <p:spPr>
            <a:xfrm>
              <a:off x="1318798" y="4733548"/>
              <a:ext cx="1816100" cy="1006851"/>
            </a:xfrm>
            <a:prstGeom prst="rect">
              <a:avLst/>
            </a:prstGeom>
            <a:solidFill>
              <a:srgbClr val="C2C923">
                <a:alpha val="20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Calibri" panose="020F0502020204030204"/>
                <a:ea typeface="+mn-ea"/>
                <a:cs typeface="+mn-cs"/>
              </a:endParaRPr>
            </a:p>
          </p:txBody>
        </p:sp>
        <p:sp>
          <p:nvSpPr>
            <p:cNvPr id="58" name="TextBox 57">
              <a:extLst>
                <a:ext uri="{FF2B5EF4-FFF2-40B4-BE49-F238E27FC236}">
                  <a16:creationId xmlns:a16="http://schemas.microsoft.com/office/drawing/2014/main" id="{202F3B47-9CC0-423E-981A-C4CBB8B8DAB4}"/>
                </a:ext>
              </a:extLst>
            </p:cNvPr>
            <p:cNvSpPr txBox="1"/>
            <p:nvPr/>
          </p:nvSpPr>
          <p:spPr>
            <a:xfrm>
              <a:off x="1367866" y="4809683"/>
              <a:ext cx="1838835" cy="937147"/>
            </a:xfrm>
            <a:prstGeom prst="rect">
              <a:avLst/>
            </a:prstGeom>
            <a:noFill/>
          </p:spPr>
          <p:txBody>
            <a:bodyPr wrap="square" rtlCol="0">
              <a:spAutoFit/>
            </a:bodyPr>
            <a:lstStyle/>
            <a:p>
              <a:pPr algn="ctr">
                <a:spcAft>
                  <a:spcPts val="800"/>
                </a:spcAft>
                <a:defRPr/>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وتشتمل </a:t>
              </a:r>
              <a:b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b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على متغيري الصح والخطأ المألوفة في سائر لغات البرمجة</a:t>
              </a:r>
              <a:endParaRPr lang="en-GB"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sp>
          <p:nvSpPr>
            <p:cNvPr id="59" name="Rectangle 58">
              <a:extLst>
                <a:ext uri="{FF2B5EF4-FFF2-40B4-BE49-F238E27FC236}">
                  <a16:creationId xmlns:a16="http://schemas.microsoft.com/office/drawing/2014/main" id="{4EBD148D-6039-4AD7-AB08-1985F46D5138}"/>
                </a:ext>
              </a:extLst>
            </p:cNvPr>
            <p:cNvSpPr/>
            <p:nvPr/>
          </p:nvSpPr>
          <p:spPr>
            <a:xfrm>
              <a:off x="1246994" y="4733548"/>
              <a:ext cx="71803" cy="1006851"/>
            </a:xfrm>
            <a:prstGeom prst="rect">
              <a:avLst/>
            </a:prstGeom>
            <a:solidFill>
              <a:srgbClr val="C2C923"/>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Calibri" panose="020F0502020204030204"/>
                <a:ea typeface="+mn-ea"/>
                <a:cs typeface="+mn-cs"/>
              </a:endParaRPr>
            </a:p>
          </p:txBody>
        </p:sp>
      </p:grpSp>
      <p:grpSp>
        <p:nvGrpSpPr>
          <p:cNvPr id="60" name="Group 59"/>
          <p:cNvGrpSpPr/>
          <p:nvPr/>
        </p:nvGrpSpPr>
        <p:grpSpPr>
          <a:xfrm flipH="1">
            <a:off x="8366344" y="4479551"/>
            <a:ext cx="1873259" cy="2083213"/>
            <a:chOff x="3207305" y="4733548"/>
            <a:chExt cx="2131962" cy="1006851"/>
          </a:xfrm>
        </p:grpSpPr>
        <p:sp>
          <p:nvSpPr>
            <p:cNvPr id="61" name="Rectangle 60">
              <a:extLst>
                <a:ext uri="{FF2B5EF4-FFF2-40B4-BE49-F238E27FC236}">
                  <a16:creationId xmlns:a16="http://schemas.microsoft.com/office/drawing/2014/main" id="{D3F65101-1724-4AFA-829D-F1ACE0C4B902}"/>
                </a:ext>
              </a:extLst>
            </p:cNvPr>
            <p:cNvSpPr/>
            <p:nvPr/>
          </p:nvSpPr>
          <p:spPr>
            <a:xfrm>
              <a:off x="3316931" y="4733548"/>
              <a:ext cx="1816100" cy="1006851"/>
            </a:xfrm>
            <a:prstGeom prst="rect">
              <a:avLst/>
            </a:prstGeom>
            <a:solidFill>
              <a:srgbClr val="42AFB6">
                <a:alpha val="20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Calibri" panose="020F0502020204030204"/>
                <a:ea typeface="+mn-ea"/>
                <a:cs typeface="+mn-cs"/>
              </a:endParaRPr>
            </a:p>
          </p:txBody>
        </p:sp>
        <p:sp>
          <p:nvSpPr>
            <p:cNvPr id="62" name="TextBox 61">
              <a:extLst>
                <a:ext uri="{FF2B5EF4-FFF2-40B4-BE49-F238E27FC236}">
                  <a16:creationId xmlns:a16="http://schemas.microsoft.com/office/drawing/2014/main" id="{B3915D38-390B-4700-839C-FCA1B1072B67}"/>
                </a:ext>
              </a:extLst>
            </p:cNvPr>
            <p:cNvSpPr txBox="1"/>
            <p:nvPr/>
          </p:nvSpPr>
          <p:spPr>
            <a:xfrm>
              <a:off x="3207305" y="4768399"/>
              <a:ext cx="2131962" cy="937147"/>
            </a:xfrm>
            <a:prstGeom prst="rect">
              <a:avLst/>
            </a:prstGeom>
            <a:noFill/>
          </p:spPr>
          <p:txBody>
            <a:bodyPr wrap="square" rtlCol="0">
              <a:spAutoFit/>
            </a:bodyPr>
            <a:lstStyle/>
            <a:p>
              <a:pPr algn="ctr">
                <a:spcAft>
                  <a:spcPts val="800"/>
                </a:spcAft>
                <a:defRPr/>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يُمكن أن تستوعب أي رقم مهما بلغت سعته وبوجود </a:t>
              </a:r>
              <a:b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b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أي عدد من المراتب العشرية</a:t>
              </a:r>
              <a:endParaRPr lang="en-GB"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endParaRPr>
            </a:p>
          </p:txBody>
        </p:sp>
        <p:sp>
          <p:nvSpPr>
            <p:cNvPr id="63" name="Rectangle 62">
              <a:extLst>
                <a:ext uri="{FF2B5EF4-FFF2-40B4-BE49-F238E27FC236}">
                  <a16:creationId xmlns:a16="http://schemas.microsoft.com/office/drawing/2014/main" id="{A6FE1BE9-AE26-4F1D-BC0E-746421D9938F}"/>
                </a:ext>
              </a:extLst>
            </p:cNvPr>
            <p:cNvSpPr/>
            <p:nvPr/>
          </p:nvSpPr>
          <p:spPr>
            <a:xfrm>
              <a:off x="3245127" y="4733548"/>
              <a:ext cx="71803" cy="1006851"/>
            </a:xfrm>
            <a:prstGeom prst="rect">
              <a:avLst/>
            </a:prstGeom>
            <a:solidFill>
              <a:srgbClr val="42AFB6"/>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Calibri" panose="020F0502020204030204"/>
                <a:ea typeface="+mn-ea"/>
                <a:cs typeface="+mn-cs"/>
              </a:endParaRPr>
            </a:p>
          </p:txBody>
        </p:sp>
      </p:grpSp>
      <p:grpSp>
        <p:nvGrpSpPr>
          <p:cNvPr id="64" name="Group 63"/>
          <p:cNvGrpSpPr/>
          <p:nvPr/>
        </p:nvGrpSpPr>
        <p:grpSpPr>
          <a:xfrm flipH="1">
            <a:off x="6694985" y="4510132"/>
            <a:ext cx="1658815" cy="2083212"/>
            <a:chOff x="5239027" y="4733548"/>
            <a:chExt cx="1887904" cy="1006851"/>
          </a:xfrm>
        </p:grpSpPr>
        <p:grpSp>
          <p:nvGrpSpPr>
            <p:cNvPr id="65" name="Group 64"/>
            <p:cNvGrpSpPr/>
            <p:nvPr/>
          </p:nvGrpSpPr>
          <p:grpSpPr>
            <a:xfrm>
              <a:off x="5310831" y="4733548"/>
              <a:ext cx="1816100" cy="1006851"/>
              <a:chOff x="5310831" y="4733548"/>
              <a:chExt cx="1816100" cy="1006851"/>
            </a:xfrm>
          </p:grpSpPr>
          <p:sp>
            <p:nvSpPr>
              <p:cNvPr id="67" name="Rectangle 66">
                <a:extLst>
                  <a:ext uri="{FF2B5EF4-FFF2-40B4-BE49-F238E27FC236}">
                    <a16:creationId xmlns:a16="http://schemas.microsoft.com/office/drawing/2014/main" id="{1A804991-D272-4508-964B-4B9849046CB0}"/>
                  </a:ext>
                </a:extLst>
              </p:cNvPr>
              <p:cNvSpPr/>
              <p:nvPr/>
            </p:nvSpPr>
            <p:spPr>
              <a:xfrm>
                <a:off x="5310831" y="4733548"/>
                <a:ext cx="1816100" cy="1006851"/>
              </a:xfrm>
              <a:prstGeom prst="rect">
                <a:avLst/>
              </a:prstGeom>
              <a:solidFill>
                <a:srgbClr val="CB1B4A">
                  <a:alpha val="20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Calibri" panose="020F0502020204030204"/>
                  <a:ea typeface="+mn-ea"/>
                  <a:cs typeface="+mn-cs"/>
                </a:endParaRPr>
              </a:p>
            </p:txBody>
          </p:sp>
          <p:sp>
            <p:nvSpPr>
              <p:cNvPr id="68" name="TextBox 67">
                <a:extLst>
                  <a:ext uri="{FF2B5EF4-FFF2-40B4-BE49-F238E27FC236}">
                    <a16:creationId xmlns:a16="http://schemas.microsoft.com/office/drawing/2014/main" id="{500EC8D0-855C-4B62-8023-16685AA50915}"/>
                  </a:ext>
                </a:extLst>
              </p:cNvPr>
              <p:cNvSpPr txBox="1"/>
              <p:nvPr/>
            </p:nvSpPr>
            <p:spPr>
              <a:xfrm>
                <a:off x="5414457" y="4935069"/>
                <a:ext cx="1583417" cy="455186"/>
              </a:xfrm>
              <a:prstGeom prst="rect">
                <a:avLst/>
              </a:prstGeom>
              <a:noFill/>
            </p:spPr>
            <p:txBody>
              <a:bodyPr wrap="square" rtlCol="0">
                <a:spAutoFit/>
              </a:bodyPr>
              <a:lstStyle/>
              <a:p>
                <a:pPr algn="ctr">
                  <a:lnSpc>
                    <a:spcPct val="115000"/>
                  </a:lnSpc>
                  <a:spcAft>
                    <a:spcPts val="800"/>
                  </a:spcAft>
                  <a:defRPr/>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وتشمل أي عدد صحيح</a:t>
                </a:r>
                <a:endParaRPr lang="en-GB"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endParaRPr>
              </a:p>
            </p:txBody>
          </p:sp>
        </p:grpSp>
        <p:sp>
          <p:nvSpPr>
            <p:cNvPr id="66" name="Rectangle 65">
              <a:extLst>
                <a:ext uri="{FF2B5EF4-FFF2-40B4-BE49-F238E27FC236}">
                  <a16:creationId xmlns:a16="http://schemas.microsoft.com/office/drawing/2014/main" id="{116F66BA-C79C-4367-B892-6EA9C0B14276}"/>
                </a:ext>
              </a:extLst>
            </p:cNvPr>
            <p:cNvSpPr/>
            <p:nvPr/>
          </p:nvSpPr>
          <p:spPr>
            <a:xfrm>
              <a:off x="5239027" y="4733548"/>
              <a:ext cx="71803" cy="1006851"/>
            </a:xfrm>
            <a:prstGeom prst="rect">
              <a:avLst/>
            </a:prstGeom>
            <a:solidFill>
              <a:srgbClr val="CB1B4A"/>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Calibri" panose="020F0502020204030204"/>
                <a:ea typeface="+mn-ea"/>
                <a:cs typeface="+mn-cs"/>
              </a:endParaRPr>
            </a:p>
          </p:txBody>
        </p:sp>
      </p:grpSp>
      <p:grpSp>
        <p:nvGrpSpPr>
          <p:cNvPr id="69" name="Group 68"/>
          <p:cNvGrpSpPr/>
          <p:nvPr/>
        </p:nvGrpSpPr>
        <p:grpSpPr>
          <a:xfrm flipH="1">
            <a:off x="4815571" y="4510133"/>
            <a:ext cx="1658816" cy="2083211"/>
            <a:chOff x="7211762" y="4733548"/>
            <a:chExt cx="1887904" cy="1006851"/>
          </a:xfrm>
        </p:grpSpPr>
        <p:sp>
          <p:nvSpPr>
            <p:cNvPr id="70" name="Rectangle 69">
              <a:extLst>
                <a:ext uri="{FF2B5EF4-FFF2-40B4-BE49-F238E27FC236}">
                  <a16:creationId xmlns:a16="http://schemas.microsoft.com/office/drawing/2014/main" id="{B1307294-2942-4DB1-8A20-E1FD5F487D79}"/>
                </a:ext>
              </a:extLst>
            </p:cNvPr>
            <p:cNvSpPr/>
            <p:nvPr/>
          </p:nvSpPr>
          <p:spPr>
            <a:xfrm>
              <a:off x="7283566" y="4733548"/>
              <a:ext cx="1816100" cy="1006851"/>
            </a:xfrm>
            <a:prstGeom prst="rect">
              <a:avLst/>
            </a:prstGeom>
            <a:solidFill>
              <a:srgbClr val="FCB414">
                <a:alpha val="20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Calibri" panose="020F0502020204030204"/>
                <a:ea typeface="+mn-ea"/>
                <a:cs typeface="+mn-cs"/>
              </a:endParaRPr>
            </a:p>
          </p:txBody>
        </p:sp>
        <p:sp>
          <p:nvSpPr>
            <p:cNvPr id="71" name="TextBox 70">
              <a:extLst>
                <a:ext uri="{FF2B5EF4-FFF2-40B4-BE49-F238E27FC236}">
                  <a16:creationId xmlns:a16="http://schemas.microsoft.com/office/drawing/2014/main" id="{8C68807B-332B-4F39-BA79-E1D1D761AA18}"/>
                </a:ext>
              </a:extLst>
            </p:cNvPr>
            <p:cNvSpPr txBox="1"/>
            <p:nvPr/>
          </p:nvSpPr>
          <p:spPr>
            <a:xfrm>
              <a:off x="7409332" y="4891959"/>
              <a:ext cx="1557997" cy="660466"/>
            </a:xfrm>
            <a:prstGeom prst="rect">
              <a:avLst/>
            </a:prstGeom>
            <a:noFill/>
          </p:spPr>
          <p:txBody>
            <a:bodyPr wrap="square" rtlCol="0">
              <a:spAutoFit/>
            </a:bodyPr>
            <a:lstStyle/>
            <a:p>
              <a:pPr algn="ctr">
                <a:lnSpc>
                  <a:spcPct val="115000"/>
                </a:lnSpc>
                <a:spcAft>
                  <a:spcPts val="800"/>
                </a:spcAft>
                <a:defRPr/>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تشمل الأعداد الحقيقية</a:t>
              </a:r>
              <a:endParaRPr lang="en-GB"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endParaRPr>
            </a:p>
          </p:txBody>
        </p:sp>
        <p:sp>
          <p:nvSpPr>
            <p:cNvPr id="72" name="Rectangle 71">
              <a:extLst>
                <a:ext uri="{FF2B5EF4-FFF2-40B4-BE49-F238E27FC236}">
                  <a16:creationId xmlns:a16="http://schemas.microsoft.com/office/drawing/2014/main" id="{6B7BF0CD-150F-4066-9C39-700D47CB9424}"/>
                </a:ext>
              </a:extLst>
            </p:cNvPr>
            <p:cNvSpPr/>
            <p:nvPr/>
          </p:nvSpPr>
          <p:spPr>
            <a:xfrm>
              <a:off x="7211762" y="4733548"/>
              <a:ext cx="71803" cy="1006851"/>
            </a:xfrm>
            <a:prstGeom prst="rect">
              <a:avLst/>
            </a:prstGeom>
            <a:solidFill>
              <a:srgbClr val="FCB414"/>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Calibri" panose="020F0502020204030204"/>
                <a:ea typeface="+mn-ea"/>
                <a:cs typeface="+mn-cs"/>
              </a:endParaRPr>
            </a:p>
          </p:txBody>
        </p:sp>
      </p:grpSp>
      <p:grpSp>
        <p:nvGrpSpPr>
          <p:cNvPr id="73" name="Group 72"/>
          <p:cNvGrpSpPr/>
          <p:nvPr/>
        </p:nvGrpSpPr>
        <p:grpSpPr>
          <a:xfrm flipH="1">
            <a:off x="2924024" y="4444090"/>
            <a:ext cx="1698549" cy="2215992"/>
            <a:chOff x="9157978" y="4701627"/>
            <a:chExt cx="1933124" cy="1071026"/>
          </a:xfrm>
        </p:grpSpPr>
        <p:sp>
          <p:nvSpPr>
            <p:cNvPr id="74" name="Rectangle 73">
              <a:extLst>
                <a:ext uri="{FF2B5EF4-FFF2-40B4-BE49-F238E27FC236}">
                  <a16:creationId xmlns:a16="http://schemas.microsoft.com/office/drawing/2014/main" id="{772AF99F-8F72-4705-A128-E039B7F3FECE}"/>
                </a:ext>
              </a:extLst>
            </p:cNvPr>
            <p:cNvSpPr/>
            <p:nvPr/>
          </p:nvSpPr>
          <p:spPr>
            <a:xfrm>
              <a:off x="9247831" y="4733548"/>
              <a:ext cx="1768894" cy="1006851"/>
            </a:xfrm>
            <a:prstGeom prst="rect">
              <a:avLst/>
            </a:prstGeom>
            <a:solidFill>
              <a:srgbClr val="007A7D">
                <a:alpha val="20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Calibri" panose="020F0502020204030204"/>
                <a:ea typeface="+mn-ea"/>
                <a:cs typeface="+mn-cs"/>
              </a:endParaRPr>
            </a:p>
          </p:txBody>
        </p:sp>
        <p:sp>
          <p:nvSpPr>
            <p:cNvPr id="75" name="TextBox 74">
              <a:extLst>
                <a:ext uri="{FF2B5EF4-FFF2-40B4-BE49-F238E27FC236}">
                  <a16:creationId xmlns:a16="http://schemas.microsoft.com/office/drawing/2014/main" id="{BFF67E0C-0045-4DC1-978E-F81A5C93818A}"/>
                </a:ext>
              </a:extLst>
            </p:cNvPr>
            <p:cNvSpPr txBox="1"/>
            <p:nvPr/>
          </p:nvSpPr>
          <p:spPr>
            <a:xfrm>
              <a:off x="9157978" y="4701627"/>
              <a:ext cx="1933124" cy="1071026"/>
            </a:xfrm>
            <a:prstGeom prst="rect">
              <a:avLst/>
            </a:prstGeom>
            <a:noFill/>
          </p:spPr>
          <p:txBody>
            <a:bodyPr wrap="square" rtlCol="0">
              <a:spAutoFit/>
            </a:bodyPr>
            <a:lstStyle/>
            <a:p>
              <a:pPr algn="ctr">
                <a:lnSpc>
                  <a:spcPct val="115000"/>
                </a:lnSpc>
                <a:spcAft>
                  <a:spcPts val="800"/>
                </a:spcAft>
                <a:defRPr/>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تشمل الرموز كافة وتخزن الرموز على هيئتها دون اعتبار حقيقة محتواها </a:t>
              </a:r>
              <a:endParaRPr lang="en-GB"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endParaRPr>
            </a:p>
          </p:txBody>
        </p:sp>
        <p:sp>
          <p:nvSpPr>
            <p:cNvPr id="76" name="Rectangle 75">
              <a:extLst>
                <a:ext uri="{FF2B5EF4-FFF2-40B4-BE49-F238E27FC236}">
                  <a16:creationId xmlns:a16="http://schemas.microsoft.com/office/drawing/2014/main" id="{AB1C48F6-F431-41F7-96CA-9D0703600E90}"/>
                </a:ext>
              </a:extLst>
            </p:cNvPr>
            <p:cNvSpPr/>
            <p:nvPr/>
          </p:nvSpPr>
          <p:spPr>
            <a:xfrm>
              <a:off x="9176027" y="4733548"/>
              <a:ext cx="71803" cy="1006851"/>
            </a:xfrm>
            <a:prstGeom prst="rect">
              <a:avLst/>
            </a:prstGeom>
            <a:solidFill>
              <a:srgbClr val="007A7D"/>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Calibri" panose="020F0502020204030204"/>
                <a:ea typeface="+mn-ea"/>
                <a:cs typeface="+mn-cs"/>
              </a:endParaRPr>
            </a:p>
          </p:txBody>
        </p:sp>
      </p:grpSp>
      <p:grpSp>
        <p:nvGrpSpPr>
          <p:cNvPr id="77" name="Group 76"/>
          <p:cNvGrpSpPr/>
          <p:nvPr/>
        </p:nvGrpSpPr>
        <p:grpSpPr>
          <a:xfrm>
            <a:off x="774616" y="2656528"/>
            <a:ext cx="2592174" cy="1492211"/>
            <a:chOff x="597133" y="1802346"/>
            <a:chExt cx="2592174" cy="1492211"/>
          </a:xfrm>
        </p:grpSpPr>
        <p:grpSp>
          <p:nvGrpSpPr>
            <p:cNvPr id="78" name="Group 77"/>
            <p:cNvGrpSpPr/>
            <p:nvPr/>
          </p:nvGrpSpPr>
          <p:grpSpPr>
            <a:xfrm flipH="1">
              <a:off x="597133" y="1802346"/>
              <a:ext cx="2592174" cy="1492211"/>
              <a:chOff x="2769735" y="1877332"/>
              <a:chExt cx="2825274" cy="2154358"/>
            </a:xfrm>
          </p:grpSpPr>
          <p:sp>
            <p:nvSpPr>
              <p:cNvPr id="80" name="Freeform 6">
                <a:extLst>
                  <a:ext uri="{FF2B5EF4-FFF2-40B4-BE49-F238E27FC236}">
                    <a16:creationId xmlns:a16="http://schemas.microsoft.com/office/drawing/2014/main" id="{A1C732DD-3665-45D3-8E88-69A350863985}"/>
                  </a:ext>
                </a:extLst>
              </p:cNvPr>
              <p:cNvSpPr>
                <a:spLocks/>
              </p:cNvSpPr>
              <p:nvPr/>
            </p:nvSpPr>
            <p:spPr bwMode="auto">
              <a:xfrm>
                <a:off x="2769735" y="1877332"/>
                <a:ext cx="2825274" cy="2154358"/>
              </a:xfrm>
              <a:custGeom>
                <a:avLst/>
                <a:gdLst>
                  <a:gd name="T0" fmla="*/ 963 w 5936"/>
                  <a:gd name="T1" fmla="*/ 30 h 4502"/>
                  <a:gd name="T2" fmla="*/ 2570 w 5936"/>
                  <a:gd name="T3" fmla="*/ 4 h 4502"/>
                  <a:gd name="T4" fmla="*/ 2625 w 5936"/>
                  <a:gd name="T5" fmla="*/ 157 h 4502"/>
                  <a:gd name="T6" fmla="*/ 2534 w 5936"/>
                  <a:gd name="T7" fmla="*/ 658 h 4502"/>
                  <a:gd name="T8" fmla="*/ 3066 w 5936"/>
                  <a:gd name="T9" fmla="*/ 940 h 4502"/>
                  <a:gd name="T10" fmla="*/ 3428 w 5936"/>
                  <a:gd name="T11" fmla="*/ 588 h 4502"/>
                  <a:gd name="T12" fmla="*/ 3308 w 5936"/>
                  <a:gd name="T13" fmla="*/ 150 h 4502"/>
                  <a:gd name="T14" fmla="*/ 3369 w 5936"/>
                  <a:gd name="T15" fmla="*/ 1 h 4502"/>
                  <a:gd name="T16" fmla="*/ 3715 w 5936"/>
                  <a:gd name="T17" fmla="*/ 1 h 4502"/>
                  <a:gd name="T18" fmla="*/ 4958 w 5936"/>
                  <a:gd name="T19" fmla="*/ 3 h 4502"/>
                  <a:gd name="T20" fmla="*/ 4978 w 5936"/>
                  <a:gd name="T21" fmla="*/ 54 h 4502"/>
                  <a:gd name="T22" fmla="*/ 5045 w 5936"/>
                  <a:gd name="T23" fmla="*/ 2008 h 4502"/>
                  <a:gd name="T24" fmla="*/ 5317 w 5936"/>
                  <a:gd name="T25" fmla="*/ 1990 h 4502"/>
                  <a:gd name="T26" fmla="*/ 5883 w 5936"/>
                  <a:gd name="T27" fmla="*/ 2086 h 4502"/>
                  <a:gd name="T28" fmla="*/ 5761 w 5936"/>
                  <a:gd name="T29" fmla="*/ 2554 h 4502"/>
                  <a:gd name="T30" fmla="*/ 5298 w 5936"/>
                  <a:gd name="T31" fmla="*/ 2496 h 4502"/>
                  <a:gd name="T32" fmla="*/ 4978 w 5936"/>
                  <a:gd name="T33" fmla="*/ 2648 h 4502"/>
                  <a:gd name="T34" fmla="*/ 4950 w 5936"/>
                  <a:gd name="T35" fmla="*/ 4501 h 4502"/>
                  <a:gd name="T36" fmla="*/ 3299 w 5936"/>
                  <a:gd name="T37" fmla="*/ 4471 h 4502"/>
                  <a:gd name="T38" fmla="*/ 3423 w 5936"/>
                  <a:gd name="T39" fmla="*/ 4161 h 4502"/>
                  <a:gd name="T40" fmla="*/ 3297 w 5936"/>
                  <a:gd name="T41" fmla="*/ 3687 h 4502"/>
                  <a:gd name="T42" fmla="*/ 2829 w 5936"/>
                  <a:gd name="T43" fmla="*/ 3576 h 4502"/>
                  <a:gd name="T44" fmla="*/ 2504 w 5936"/>
                  <a:gd name="T45" fmla="*/ 4096 h 4502"/>
                  <a:gd name="T46" fmla="*/ 2652 w 5936"/>
                  <a:gd name="T47" fmla="*/ 4454 h 4502"/>
                  <a:gd name="T48" fmla="*/ 1983 w 5936"/>
                  <a:gd name="T49" fmla="*/ 4501 h 4502"/>
                  <a:gd name="T50" fmla="*/ 963 w 5936"/>
                  <a:gd name="T51" fmla="*/ 4477 h 4502"/>
                  <a:gd name="T52" fmla="*/ 869 w 5936"/>
                  <a:gd name="T53" fmla="*/ 2477 h 4502"/>
                  <a:gd name="T54" fmla="*/ 354 w 5936"/>
                  <a:gd name="T55" fmla="*/ 2611 h 4502"/>
                  <a:gd name="T56" fmla="*/ 31 w 5936"/>
                  <a:gd name="T57" fmla="*/ 2154 h 4502"/>
                  <a:gd name="T58" fmla="*/ 390 w 5936"/>
                  <a:gd name="T59" fmla="*/ 1894 h 4502"/>
                  <a:gd name="T60" fmla="*/ 715 w 5936"/>
                  <a:gd name="T61" fmla="*/ 2049 h 4502"/>
                  <a:gd name="T62" fmla="*/ 963 w 5936"/>
                  <a:gd name="T63" fmla="*/ 1840 h 4502"/>
                  <a:gd name="T64" fmla="*/ 963 w 5936"/>
                  <a:gd name="T65" fmla="*/ 488 h 4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36" h="4502">
                    <a:moveTo>
                      <a:pt x="963" y="488"/>
                    </a:moveTo>
                    <a:cubicBezTo>
                      <a:pt x="963" y="335"/>
                      <a:pt x="963" y="183"/>
                      <a:pt x="963" y="30"/>
                    </a:cubicBezTo>
                    <a:cubicBezTo>
                      <a:pt x="962" y="11"/>
                      <a:pt x="967" y="3"/>
                      <a:pt x="988" y="3"/>
                    </a:cubicBezTo>
                    <a:cubicBezTo>
                      <a:pt x="1288" y="4"/>
                      <a:pt x="2269" y="4"/>
                      <a:pt x="2570" y="4"/>
                    </a:cubicBezTo>
                    <a:cubicBezTo>
                      <a:pt x="2638" y="4"/>
                      <a:pt x="2677" y="59"/>
                      <a:pt x="2652" y="121"/>
                    </a:cubicBezTo>
                    <a:cubicBezTo>
                      <a:pt x="2647" y="135"/>
                      <a:pt x="2635" y="146"/>
                      <a:pt x="2625" y="157"/>
                    </a:cubicBezTo>
                    <a:cubicBezTo>
                      <a:pt x="2561" y="228"/>
                      <a:pt x="2520" y="309"/>
                      <a:pt x="2505" y="404"/>
                    </a:cubicBezTo>
                    <a:cubicBezTo>
                      <a:pt x="2490" y="492"/>
                      <a:pt x="2500" y="576"/>
                      <a:pt x="2534" y="658"/>
                    </a:cubicBezTo>
                    <a:cubicBezTo>
                      <a:pt x="2576" y="762"/>
                      <a:pt x="2648" y="841"/>
                      <a:pt x="2747" y="894"/>
                    </a:cubicBezTo>
                    <a:cubicBezTo>
                      <a:pt x="2847" y="947"/>
                      <a:pt x="2953" y="964"/>
                      <a:pt x="3066" y="940"/>
                    </a:cubicBezTo>
                    <a:cubicBezTo>
                      <a:pt x="3150" y="922"/>
                      <a:pt x="3224" y="885"/>
                      <a:pt x="3287" y="827"/>
                    </a:cubicBezTo>
                    <a:cubicBezTo>
                      <a:pt x="3358" y="762"/>
                      <a:pt x="3406" y="683"/>
                      <a:pt x="3428" y="588"/>
                    </a:cubicBezTo>
                    <a:cubicBezTo>
                      <a:pt x="3442" y="529"/>
                      <a:pt x="3446" y="471"/>
                      <a:pt x="3437" y="411"/>
                    </a:cubicBezTo>
                    <a:cubicBezTo>
                      <a:pt x="3422" y="310"/>
                      <a:pt x="3379" y="222"/>
                      <a:pt x="3308" y="150"/>
                    </a:cubicBezTo>
                    <a:cubicBezTo>
                      <a:pt x="3281" y="122"/>
                      <a:pt x="3275" y="92"/>
                      <a:pt x="3284" y="58"/>
                    </a:cubicBezTo>
                    <a:cubicBezTo>
                      <a:pt x="3293" y="27"/>
                      <a:pt x="3331" y="2"/>
                      <a:pt x="3369" y="1"/>
                    </a:cubicBezTo>
                    <a:cubicBezTo>
                      <a:pt x="3405" y="0"/>
                      <a:pt x="3442" y="1"/>
                      <a:pt x="3479" y="1"/>
                    </a:cubicBezTo>
                    <a:cubicBezTo>
                      <a:pt x="3557" y="1"/>
                      <a:pt x="3636" y="1"/>
                      <a:pt x="3715" y="1"/>
                    </a:cubicBezTo>
                    <a:cubicBezTo>
                      <a:pt x="3885" y="1"/>
                      <a:pt x="4735" y="1"/>
                      <a:pt x="4905" y="1"/>
                    </a:cubicBezTo>
                    <a:cubicBezTo>
                      <a:pt x="4923" y="1"/>
                      <a:pt x="4940" y="3"/>
                      <a:pt x="4958" y="3"/>
                    </a:cubicBezTo>
                    <a:cubicBezTo>
                      <a:pt x="4973" y="3"/>
                      <a:pt x="4979" y="9"/>
                      <a:pt x="4978" y="24"/>
                    </a:cubicBezTo>
                    <a:cubicBezTo>
                      <a:pt x="4977" y="34"/>
                      <a:pt x="4978" y="44"/>
                      <a:pt x="4978" y="54"/>
                    </a:cubicBezTo>
                    <a:cubicBezTo>
                      <a:pt x="4978" y="345"/>
                      <a:pt x="4978" y="1556"/>
                      <a:pt x="4978" y="1848"/>
                    </a:cubicBezTo>
                    <a:cubicBezTo>
                      <a:pt x="4977" y="1911"/>
                      <a:pt x="4998" y="1964"/>
                      <a:pt x="5045" y="2008"/>
                    </a:cubicBezTo>
                    <a:cubicBezTo>
                      <a:pt x="5093" y="2053"/>
                      <a:pt x="5183" y="2071"/>
                      <a:pt x="5243" y="2041"/>
                    </a:cubicBezTo>
                    <a:cubicBezTo>
                      <a:pt x="5269" y="2028"/>
                      <a:pt x="5295" y="2010"/>
                      <a:pt x="5317" y="1990"/>
                    </a:cubicBezTo>
                    <a:cubicBezTo>
                      <a:pt x="5418" y="1904"/>
                      <a:pt x="5530" y="1871"/>
                      <a:pt x="5660" y="1907"/>
                    </a:cubicBezTo>
                    <a:cubicBezTo>
                      <a:pt x="5760" y="1934"/>
                      <a:pt x="5835" y="1995"/>
                      <a:pt x="5883" y="2086"/>
                    </a:cubicBezTo>
                    <a:cubicBezTo>
                      <a:pt x="5926" y="2169"/>
                      <a:pt x="5936" y="2258"/>
                      <a:pt x="5910" y="2349"/>
                    </a:cubicBezTo>
                    <a:cubicBezTo>
                      <a:pt x="5886" y="2436"/>
                      <a:pt x="5836" y="2505"/>
                      <a:pt x="5761" y="2554"/>
                    </a:cubicBezTo>
                    <a:cubicBezTo>
                      <a:pt x="5671" y="2611"/>
                      <a:pt x="5574" y="2627"/>
                      <a:pt x="5470" y="2599"/>
                    </a:cubicBezTo>
                    <a:cubicBezTo>
                      <a:pt x="5403" y="2581"/>
                      <a:pt x="5349" y="2542"/>
                      <a:pt x="5298" y="2496"/>
                    </a:cubicBezTo>
                    <a:cubicBezTo>
                      <a:pt x="5240" y="2446"/>
                      <a:pt x="5172" y="2434"/>
                      <a:pt x="5100" y="2464"/>
                    </a:cubicBezTo>
                    <a:cubicBezTo>
                      <a:pt x="5019" y="2498"/>
                      <a:pt x="4979" y="2562"/>
                      <a:pt x="4978" y="2648"/>
                    </a:cubicBezTo>
                    <a:cubicBezTo>
                      <a:pt x="4977" y="2950"/>
                      <a:pt x="4978" y="4172"/>
                      <a:pt x="4978" y="4474"/>
                    </a:cubicBezTo>
                    <a:cubicBezTo>
                      <a:pt x="4978" y="4502"/>
                      <a:pt x="4978" y="4502"/>
                      <a:pt x="4950" y="4501"/>
                    </a:cubicBezTo>
                    <a:cubicBezTo>
                      <a:pt x="4651" y="4501"/>
                      <a:pt x="3672" y="4501"/>
                      <a:pt x="3372" y="4501"/>
                    </a:cubicBezTo>
                    <a:cubicBezTo>
                      <a:pt x="3344" y="4501"/>
                      <a:pt x="3318" y="4494"/>
                      <a:pt x="3299" y="4471"/>
                    </a:cubicBezTo>
                    <a:cubicBezTo>
                      <a:pt x="3272" y="4438"/>
                      <a:pt x="3274" y="4390"/>
                      <a:pt x="3304" y="4359"/>
                    </a:cubicBezTo>
                    <a:cubicBezTo>
                      <a:pt x="3360" y="4303"/>
                      <a:pt x="3401" y="4237"/>
                      <a:pt x="3423" y="4161"/>
                    </a:cubicBezTo>
                    <a:cubicBezTo>
                      <a:pt x="3445" y="4083"/>
                      <a:pt x="3449" y="4003"/>
                      <a:pt x="3430" y="3922"/>
                    </a:cubicBezTo>
                    <a:cubicBezTo>
                      <a:pt x="3408" y="3830"/>
                      <a:pt x="3364" y="3752"/>
                      <a:pt x="3297" y="3687"/>
                    </a:cubicBezTo>
                    <a:cubicBezTo>
                      <a:pt x="3233" y="3625"/>
                      <a:pt x="3157" y="3585"/>
                      <a:pt x="3069" y="3566"/>
                    </a:cubicBezTo>
                    <a:cubicBezTo>
                      <a:pt x="2988" y="3549"/>
                      <a:pt x="2908" y="3552"/>
                      <a:pt x="2829" y="3576"/>
                    </a:cubicBezTo>
                    <a:cubicBezTo>
                      <a:pt x="2737" y="3604"/>
                      <a:pt x="2661" y="3657"/>
                      <a:pt x="2602" y="3732"/>
                    </a:cubicBezTo>
                    <a:cubicBezTo>
                      <a:pt x="2518" y="3838"/>
                      <a:pt x="2484" y="3960"/>
                      <a:pt x="2504" y="4096"/>
                    </a:cubicBezTo>
                    <a:cubicBezTo>
                      <a:pt x="2519" y="4198"/>
                      <a:pt x="2564" y="4284"/>
                      <a:pt x="2635" y="4359"/>
                    </a:cubicBezTo>
                    <a:cubicBezTo>
                      <a:pt x="2661" y="4387"/>
                      <a:pt x="2667" y="4419"/>
                      <a:pt x="2652" y="4454"/>
                    </a:cubicBezTo>
                    <a:cubicBezTo>
                      <a:pt x="2637" y="4486"/>
                      <a:pt x="2609" y="4501"/>
                      <a:pt x="2575" y="4502"/>
                    </a:cubicBezTo>
                    <a:cubicBezTo>
                      <a:pt x="2378" y="4502"/>
                      <a:pt x="2180" y="4502"/>
                      <a:pt x="1983" y="4501"/>
                    </a:cubicBezTo>
                    <a:cubicBezTo>
                      <a:pt x="1878" y="4501"/>
                      <a:pt x="1092" y="4500"/>
                      <a:pt x="987" y="4501"/>
                    </a:cubicBezTo>
                    <a:cubicBezTo>
                      <a:pt x="967" y="4502"/>
                      <a:pt x="963" y="4495"/>
                      <a:pt x="963" y="4477"/>
                    </a:cubicBezTo>
                    <a:cubicBezTo>
                      <a:pt x="963" y="4175"/>
                      <a:pt x="963" y="2954"/>
                      <a:pt x="963" y="2653"/>
                    </a:cubicBezTo>
                    <a:cubicBezTo>
                      <a:pt x="963" y="2577"/>
                      <a:pt x="932" y="2517"/>
                      <a:pt x="869" y="2477"/>
                    </a:cubicBezTo>
                    <a:cubicBezTo>
                      <a:pt x="796" y="2432"/>
                      <a:pt x="701" y="2439"/>
                      <a:pt x="638" y="2499"/>
                    </a:cubicBezTo>
                    <a:cubicBezTo>
                      <a:pt x="559" y="2576"/>
                      <a:pt x="465" y="2618"/>
                      <a:pt x="354" y="2611"/>
                    </a:cubicBezTo>
                    <a:cubicBezTo>
                      <a:pt x="251" y="2604"/>
                      <a:pt x="165" y="2560"/>
                      <a:pt x="99" y="2480"/>
                    </a:cubicBezTo>
                    <a:cubicBezTo>
                      <a:pt x="20" y="2384"/>
                      <a:pt x="0" y="2273"/>
                      <a:pt x="31" y="2154"/>
                    </a:cubicBezTo>
                    <a:cubicBezTo>
                      <a:pt x="52" y="2075"/>
                      <a:pt x="98" y="2011"/>
                      <a:pt x="165" y="1962"/>
                    </a:cubicBezTo>
                    <a:cubicBezTo>
                      <a:pt x="233" y="1914"/>
                      <a:pt x="308" y="1890"/>
                      <a:pt x="390" y="1894"/>
                    </a:cubicBezTo>
                    <a:cubicBezTo>
                      <a:pt x="470" y="1897"/>
                      <a:pt x="543" y="1924"/>
                      <a:pt x="605" y="1977"/>
                    </a:cubicBezTo>
                    <a:cubicBezTo>
                      <a:pt x="639" y="2006"/>
                      <a:pt x="670" y="2038"/>
                      <a:pt x="715" y="2049"/>
                    </a:cubicBezTo>
                    <a:cubicBezTo>
                      <a:pt x="814" y="2075"/>
                      <a:pt x="912" y="2023"/>
                      <a:pt x="948" y="1933"/>
                    </a:cubicBezTo>
                    <a:cubicBezTo>
                      <a:pt x="960" y="1903"/>
                      <a:pt x="963" y="1872"/>
                      <a:pt x="963" y="1840"/>
                    </a:cubicBezTo>
                    <a:cubicBezTo>
                      <a:pt x="963" y="1696"/>
                      <a:pt x="963" y="632"/>
                      <a:pt x="963" y="488"/>
                    </a:cubicBezTo>
                    <a:cubicBezTo>
                      <a:pt x="963" y="488"/>
                      <a:pt x="963" y="488"/>
                      <a:pt x="963" y="488"/>
                    </a:cubicBezTo>
                    <a:close/>
                  </a:path>
                </a:pathLst>
              </a:custGeom>
              <a:solidFill>
                <a:srgbClr val="42AFB6"/>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282F39"/>
                  </a:solidFill>
                  <a:effectLst/>
                  <a:uLnTx/>
                  <a:uFillTx/>
                </a:endParaRPr>
              </a:p>
            </p:txBody>
          </p:sp>
          <p:sp>
            <p:nvSpPr>
              <p:cNvPr id="81" name="TextBox 80">
                <a:extLst>
                  <a:ext uri="{FF2B5EF4-FFF2-40B4-BE49-F238E27FC236}">
                    <a16:creationId xmlns:a16="http://schemas.microsoft.com/office/drawing/2014/main" id="{5817593E-5325-41F4-B9D5-8F9CB2587E1A}"/>
                  </a:ext>
                </a:extLst>
              </p:cNvPr>
              <p:cNvSpPr txBox="1"/>
              <p:nvPr/>
            </p:nvSpPr>
            <p:spPr>
              <a:xfrm>
                <a:off x="3296049" y="2330946"/>
                <a:ext cx="1642806" cy="1377478"/>
              </a:xfrm>
              <a:prstGeom prst="rect">
                <a:avLst/>
              </a:prstGeom>
              <a:noFill/>
            </p:spPr>
            <p:txBody>
              <a:bodyPr wrap="square" rtlCol="0">
                <a:spAutoFit/>
              </a:bodyPr>
              <a:lstStyle/>
              <a:p>
                <a:pPr algn="ctr" rtl="0">
                  <a:defRPr/>
                </a:pPr>
                <a:r>
                  <a:rPr lang="ar-EG" sz="2800" b="1" dirty="0">
                    <a:latin typeface="Calibri" panose="020F0502020204030204" pitchFamily="34" charset="0"/>
                    <a:ea typeface="Calibri" panose="020F0502020204030204" pitchFamily="34" charset="0"/>
                    <a:cs typeface="Sakkal Majalla" panose="02000000000000000000" pitchFamily="2" charset="-78"/>
                  </a:rPr>
                  <a:t>الخام </a:t>
                </a:r>
              </a:p>
              <a:p>
                <a:pPr algn="ctr" rtl="0">
                  <a:defRPr/>
                </a:pPr>
                <a:r>
                  <a:rPr lang="en-US" sz="2800" b="1" dirty="0">
                    <a:latin typeface="Sakkal Majalla" panose="02000000000000000000" pitchFamily="2" charset="-78"/>
                    <a:ea typeface="Calibri" panose="020F0502020204030204" pitchFamily="34" charset="0"/>
                    <a:cs typeface="Sakkal Majalla" panose="02000000000000000000" pitchFamily="2" charset="-78"/>
                  </a:rPr>
                  <a:t>row</a:t>
                </a:r>
              </a:p>
            </p:txBody>
          </p:sp>
        </p:grpSp>
        <p:sp>
          <p:nvSpPr>
            <p:cNvPr id="79" name="Rectangle 78"/>
            <p:cNvSpPr/>
            <p:nvPr/>
          </p:nvSpPr>
          <p:spPr>
            <a:xfrm>
              <a:off x="597133" y="2045616"/>
              <a:ext cx="422375" cy="9898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grpSp>
      <p:grpSp>
        <p:nvGrpSpPr>
          <p:cNvPr id="82" name="Group 81"/>
          <p:cNvGrpSpPr/>
          <p:nvPr/>
        </p:nvGrpSpPr>
        <p:grpSpPr>
          <a:xfrm flipH="1">
            <a:off x="1245937" y="4456048"/>
            <a:ext cx="1658815" cy="2083212"/>
            <a:chOff x="3245127" y="4733548"/>
            <a:chExt cx="1887904" cy="1006851"/>
          </a:xfrm>
        </p:grpSpPr>
        <p:sp>
          <p:nvSpPr>
            <p:cNvPr id="83" name="Rectangle 82">
              <a:extLst>
                <a:ext uri="{FF2B5EF4-FFF2-40B4-BE49-F238E27FC236}">
                  <a16:creationId xmlns:a16="http://schemas.microsoft.com/office/drawing/2014/main" id="{D3F65101-1724-4AFA-829D-F1ACE0C4B902}"/>
                </a:ext>
              </a:extLst>
            </p:cNvPr>
            <p:cNvSpPr/>
            <p:nvPr/>
          </p:nvSpPr>
          <p:spPr>
            <a:xfrm>
              <a:off x="3316931" y="4733548"/>
              <a:ext cx="1816100" cy="1006851"/>
            </a:xfrm>
            <a:prstGeom prst="rect">
              <a:avLst/>
            </a:prstGeom>
            <a:solidFill>
              <a:srgbClr val="42AFB6">
                <a:alpha val="20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Calibri" panose="020F0502020204030204"/>
                <a:ea typeface="+mn-ea"/>
                <a:cs typeface="+mn-cs"/>
              </a:endParaRPr>
            </a:p>
          </p:txBody>
        </p:sp>
        <p:sp>
          <p:nvSpPr>
            <p:cNvPr id="84" name="TextBox 83">
              <a:extLst>
                <a:ext uri="{FF2B5EF4-FFF2-40B4-BE49-F238E27FC236}">
                  <a16:creationId xmlns:a16="http://schemas.microsoft.com/office/drawing/2014/main" id="{B3915D38-390B-4700-839C-FCA1B1072B67}"/>
                </a:ext>
              </a:extLst>
            </p:cNvPr>
            <p:cNvSpPr txBox="1"/>
            <p:nvPr/>
          </p:nvSpPr>
          <p:spPr>
            <a:xfrm>
              <a:off x="3292397" y="4797497"/>
              <a:ext cx="1830752" cy="865746"/>
            </a:xfrm>
            <a:prstGeom prst="rect">
              <a:avLst/>
            </a:prstGeom>
            <a:noFill/>
          </p:spPr>
          <p:txBody>
            <a:bodyPr wrap="square" rtlCol="0">
              <a:spAutoFit/>
            </a:bodyPr>
            <a:lstStyle/>
            <a:p>
              <a:pPr algn="ctr">
                <a:lnSpc>
                  <a:spcPct val="115000"/>
                </a:lnSpc>
                <a:spcAft>
                  <a:spcPts val="800"/>
                </a:spcAft>
                <a:defRPr/>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تقوم بخزن الرموز بالأرقام من نظام العد الستة عشري</a:t>
              </a:r>
              <a:endParaRPr lang="en-GB"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endParaRPr>
            </a:p>
          </p:txBody>
        </p:sp>
        <p:sp>
          <p:nvSpPr>
            <p:cNvPr id="85" name="Rectangle 84">
              <a:extLst>
                <a:ext uri="{FF2B5EF4-FFF2-40B4-BE49-F238E27FC236}">
                  <a16:creationId xmlns:a16="http://schemas.microsoft.com/office/drawing/2014/main" id="{A6FE1BE9-AE26-4F1D-BC0E-746421D9938F}"/>
                </a:ext>
              </a:extLst>
            </p:cNvPr>
            <p:cNvSpPr/>
            <p:nvPr/>
          </p:nvSpPr>
          <p:spPr>
            <a:xfrm>
              <a:off x="3245127" y="4733548"/>
              <a:ext cx="71803" cy="1006851"/>
            </a:xfrm>
            <a:prstGeom prst="rect">
              <a:avLst/>
            </a:prstGeom>
            <a:solidFill>
              <a:srgbClr val="42AFB6"/>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75530736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nodeType="clickEffect">
                                  <p:stCondLst>
                                    <p:cond delay="0"/>
                                  </p:stCondLst>
                                  <p:childTnLst>
                                    <p:set>
                                      <p:cBhvr>
                                        <p:cTn id="11" dur="1" fill="hold">
                                          <p:stCondLst>
                                            <p:cond delay="0"/>
                                          </p:stCondLst>
                                        </p:cTn>
                                        <p:tgtEl>
                                          <p:spTgt spid="41"/>
                                        </p:tgtEl>
                                        <p:attrNameLst>
                                          <p:attrName>style.visibility</p:attrName>
                                        </p:attrNameLst>
                                      </p:cBhvr>
                                      <p:to>
                                        <p:strVal val="visible"/>
                                      </p:to>
                                    </p:set>
                                    <p:anim calcmode="lin" valueType="num">
                                      <p:cBhvr>
                                        <p:cTn id="12" dur="500" fill="hold"/>
                                        <p:tgtEl>
                                          <p:spTgt spid="41"/>
                                        </p:tgtEl>
                                        <p:attrNameLst>
                                          <p:attrName>ppt_w</p:attrName>
                                        </p:attrNameLst>
                                      </p:cBhvr>
                                      <p:tavLst>
                                        <p:tav tm="0">
                                          <p:val>
                                            <p:fltVal val="0"/>
                                          </p:val>
                                        </p:tav>
                                        <p:tav tm="100000">
                                          <p:val>
                                            <p:strVal val="#ppt_w"/>
                                          </p:val>
                                        </p:tav>
                                      </p:tavLst>
                                    </p:anim>
                                    <p:anim calcmode="lin" valueType="num">
                                      <p:cBhvr>
                                        <p:cTn id="13" dur="500" fill="hold"/>
                                        <p:tgtEl>
                                          <p:spTgt spid="41"/>
                                        </p:tgtEl>
                                        <p:attrNameLst>
                                          <p:attrName>ppt_h</p:attrName>
                                        </p:attrNameLst>
                                      </p:cBhvr>
                                      <p:tavLst>
                                        <p:tav tm="0">
                                          <p:val>
                                            <p:fltVal val="0"/>
                                          </p:val>
                                        </p:tav>
                                        <p:tav tm="100000">
                                          <p:val>
                                            <p:strVal val="#ppt_h"/>
                                          </p:val>
                                        </p:tav>
                                      </p:tavLst>
                                    </p:anim>
                                    <p:anim calcmode="lin" valueType="num">
                                      <p:cBhvr>
                                        <p:cTn id="14" dur="500" fill="hold"/>
                                        <p:tgtEl>
                                          <p:spTgt spid="41"/>
                                        </p:tgtEl>
                                        <p:attrNameLst>
                                          <p:attrName>style.rotation</p:attrName>
                                        </p:attrNameLst>
                                      </p:cBhvr>
                                      <p:tavLst>
                                        <p:tav tm="0">
                                          <p:val>
                                            <p:fltVal val="360"/>
                                          </p:val>
                                        </p:tav>
                                        <p:tav tm="100000">
                                          <p:val>
                                            <p:fltVal val="0"/>
                                          </p:val>
                                        </p:tav>
                                      </p:tavLst>
                                    </p:anim>
                                    <p:animEffect transition="in" filter="fade">
                                      <p:cBhvr>
                                        <p:cTn id="15" dur="500"/>
                                        <p:tgtEl>
                                          <p:spTgt spid="41"/>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56"/>
                                        </p:tgtEl>
                                        <p:attrNameLst>
                                          <p:attrName>style.visibility</p:attrName>
                                        </p:attrNameLst>
                                      </p:cBhvr>
                                      <p:to>
                                        <p:strVal val="visible"/>
                                      </p:to>
                                    </p:set>
                                    <p:animEffect transition="in" filter="wipe(down)">
                                      <p:cBhvr>
                                        <p:cTn id="20" dur="500"/>
                                        <p:tgtEl>
                                          <p:spTgt spid="56"/>
                                        </p:tgtEl>
                                      </p:cBhvr>
                                    </p:animEffect>
                                  </p:childTnLst>
                                </p:cTn>
                              </p:par>
                            </p:childTnLst>
                          </p:cTn>
                        </p:par>
                      </p:childTnLst>
                    </p:cTn>
                  </p:par>
                  <p:par>
                    <p:cTn id="21" fill="hold">
                      <p:stCondLst>
                        <p:cond delay="indefinite"/>
                      </p:stCondLst>
                      <p:childTnLst>
                        <p:par>
                          <p:cTn id="22" fill="hold">
                            <p:stCondLst>
                              <p:cond delay="0"/>
                            </p:stCondLst>
                            <p:childTnLst>
                              <p:par>
                                <p:cTn id="23" presetID="49" presetClass="entr" presetSubtype="0" decel="100000" fill="hold" nodeType="clickEffect">
                                  <p:stCondLst>
                                    <p:cond delay="0"/>
                                  </p:stCondLst>
                                  <p:childTnLst>
                                    <p:set>
                                      <p:cBhvr>
                                        <p:cTn id="24" dur="1" fill="hold">
                                          <p:stCondLst>
                                            <p:cond delay="0"/>
                                          </p:stCondLst>
                                        </p:cTn>
                                        <p:tgtEl>
                                          <p:spTgt spid="44"/>
                                        </p:tgtEl>
                                        <p:attrNameLst>
                                          <p:attrName>style.visibility</p:attrName>
                                        </p:attrNameLst>
                                      </p:cBhvr>
                                      <p:to>
                                        <p:strVal val="visible"/>
                                      </p:to>
                                    </p:set>
                                    <p:anim calcmode="lin" valueType="num">
                                      <p:cBhvr>
                                        <p:cTn id="25" dur="500" fill="hold"/>
                                        <p:tgtEl>
                                          <p:spTgt spid="44"/>
                                        </p:tgtEl>
                                        <p:attrNameLst>
                                          <p:attrName>ppt_w</p:attrName>
                                        </p:attrNameLst>
                                      </p:cBhvr>
                                      <p:tavLst>
                                        <p:tav tm="0">
                                          <p:val>
                                            <p:fltVal val="0"/>
                                          </p:val>
                                        </p:tav>
                                        <p:tav tm="100000">
                                          <p:val>
                                            <p:strVal val="#ppt_w"/>
                                          </p:val>
                                        </p:tav>
                                      </p:tavLst>
                                    </p:anim>
                                    <p:anim calcmode="lin" valueType="num">
                                      <p:cBhvr>
                                        <p:cTn id="26" dur="500" fill="hold"/>
                                        <p:tgtEl>
                                          <p:spTgt spid="44"/>
                                        </p:tgtEl>
                                        <p:attrNameLst>
                                          <p:attrName>ppt_h</p:attrName>
                                        </p:attrNameLst>
                                      </p:cBhvr>
                                      <p:tavLst>
                                        <p:tav tm="0">
                                          <p:val>
                                            <p:fltVal val="0"/>
                                          </p:val>
                                        </p:tav>
                                        <p:tav tm="100000">
                                          <p:val>
                                            <p:strVal val="#ppt_h"/>
                                          </p:val>
                                        </p:tav>
                                      </p:tavLst>
                                    </p:anim>
                                    <p:anim calcmode="lin" valueType="num">
                                      <p:cBhvr>
                                        <p:cTn id="27" dur="500" fill="hold"/>
                                        <p:tgtEl>
                                          <p:spTgt spid="44"/>
                                        </p:tgtEl>
                                        <p:attrNameLst>
                                          <p:attrName>style.rotation</p:attrName>
                                        </p:attrNameLst>
                                      </p:cBhvr>
                                      <p:tavLst>
                                        <p:tav tm="0">
                                          <p:val>
                                            <p:fltVal val="360"/>
                                          </p:val>
                                        </p:tav>
                                        <p:tav tm="100000">
                                          <p:val>
                                            <p:fltVal val="0"/>
                                          </p:val>
                                        </p:tav>
                                      </p:tavLst>
                                    </p:anim>
                                    <p:animEffect transition="in" filter="fade">
                                      <p:cBhvr>
                                        <p:cTn id="28" dur="500"/>
                                        <p:tgtEl>
                                          <p:spTgt spid="4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nodeType="clickEffect">
                                  <p:stCondLst>
                                    <p:cond delay="0"/>
                                  </p:stCondLst>
                                  <p:childTnLst>
                                    <p:set>
                                      <p:cBhvr>
                                        <p:cTn id="32" dur="1" fill="hold">
                                          <p:stCondLst>
                                            <p:cond delay="0"/>
                                          </p:stCondLst>
                                        </p:cTn>
                                        <p:tgtEl>
                                          <p:spTgt spid="60"/>
                                        </p:tgtEl>
                                        <p:attrNameLst>
                                          <p:attrName>style.visibility</p:attrName>
                                        </p:attrNameLst>
                                      </p:cBhvr>
                                      <p:to>
                                        <p:strVal val="visible"/>
                                      </p:to>
                                    </p:set>
                                    <p:animEffect transition="in" filter="wipe(down)">
                                      <p:cBhvr>
                                        <p:cTn id="33" dur="500"/>
                                        <p:tgtEl>
                                          <p:spTgt spid="60"/>
                                        </p:tgtEl>
                                      </p:cBhvr>
                                    </p:animEffect>
                                  </p:childTnLst>
                                </p:cTn>
                              </p:par>
                            </p:childTnLst>
                          </p:cTn>
                        </p:par>
                      </p:childTnLst>
                    </p:cTn>
                  </p:par>
                  <p:par>
                    <p:cTn id="34" fill="hold">
                      <p:stCondLst>
                        <p:cond delay="indefinite"/>
                      </p:stCondLst>
                      <p:childTnLst>
                        <p:par>
                          <p:cTn id="35" fill="hold">
                            <p:stCondLst>
                              <p:cond delay="0"/>
                            </p:stCondLst>
                            <p:childTnLst>
                              <p:par>
                                <p:cTn id="36" presetID="49" presetClass="entr" presetSubtype="0" decel="100000" fill="hold" nodeType="clickEffect">
                                  <p:stCondLst>
                                    <p:cond delay="0"/>
                                  </p:stCondLst>
                                  <p:childTnLst>
                                    <p:set>
                                      <p:cBhvr>
                                        <p:cTn id="37" dur="1" fill="hold">
                                          <p:stCondLst>
                                            <p:cond delay="0"/>
                                          </p:stCondLst>
                                        </p:cTn>
                                        <p:tgtEl>
                                          <p:spTgt spid="47"/>
                                        </p:tgtEl>
                                        <p:attrNameLst>
                                          <p:attrName>style.visibility</p:attrName>
                                        </p:attrNameLst>
                                      </p:cBhvr>
                                      <p:to>
                                        <p:strVal val="visible"/>
                                      </p:to>
                                    </p:set>
                                    <p:anim calcmode="lin" valueType="num">
                                      <p:cBhvr>
                                        <p:cTn id="38" dur="500" fill="hold"/>
                                        <p:tgtEl>
                                          <p:spTgt spid="47"/>
                                        </p:tgtEl>
                                        <p:attrNameLst>
                                          <p:attrName>ppt_w</p:attrName>
                                        </p:attrNameLst>
                                      </p:cBhvr>
                                      <p:tavLst>
                                        <p:tav tm="0">
                                          <p:val>
                                            <p:fltVal val="0"/>
                                          </p:val>
                                        </p:tav>
                                        <p:tav tm="100000">
                                          <p:val>
                                            <p:strVal val="#ppt_w"/>
                                          </p:val>
                                        </p:tav>
                                      </p:tavLst>
                                    </p:anim>
                                    <p:anim calcmode="lin" valueType="num">
                                      <p:cBhvr>
                                        <p:cTn id="39" dur="500" fill="hold"/>
                                        <p:tgtEl>
                                          <p:spTgt spid="47"/>
                                        </p:tgtEl>
                                        <p:attrNameLst>
                                          <p:attrName>ppt_h</p:attrName>
                                        </p:attrNameLst>
                                      </p:cBhvr>
                                      <p:tavLst>
                                        <p:tav tm="0">
                                          <p:val>
                                            <p:fltVal val="0"/>
                                          </p:val>
                                        </p:tav>
                                        <p:tav tm="100000">
                                          <p:val>
                                            <p:strVal val="#ppt_h"/>
                                          </p:val>
                                        </p:tav>
                                      </p:tavLst>
                                    </p:anim>
                                    <p:anim calcmode="lin" valueType="num">
                                      <p:cBhvr>
                                        <p:cTn id="40" dur="500" fill="hold"/>
                                        <p:tgtEl>
                                          <p:spTgt spid="47"/>
                                        </p:tgtEl>
                                        <p:attrNameLst>
                                          <p:attrName>style.rotation</p:attrName>
                                        </p:attrNameLst>
                                      </p:cBhvr>
                                      <p:tavLst>
                                        <p:tav tm="0">
                                          <p:val>
                                            <p:fltVal val="360"/>
                                          </p:val>
                                        </p:tav>
                                        <p:tav tm="100000">
                                          <p:val>
                                            <p:fltVal val="0"/>
                                          </p:val>
                                        </p:tav>
                                      </p:tavLst>
                                    </p:anim>
                                    <p:animEffect transition="in" filter="fade">
                                      <p:cBhvr>
                                        <p:cTn id="41" dur="500"/>
                                        <p:tgtEl>
                                          <p:spTgt spid="47"/>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nodeType="clickEffect">
                                  <p:stCondLst>
                                    <p:cond delay="0"/>
                                  </p:stCondLst>
                                  <p:childTnLst>
                                    <p:set>
                                      <p:cBhvr>
                                        <p:cTn id="45" dur="1" fill="hold">
                                          <p:stCondLst>
                                            <p:cond delay="0"/>
                                          </p:stCondLst>
                                        </p:cTn>
                                        <p:tgtEl>
                                          <p:spTgt spid="64"/>
                                        </p:tgtEl>
                                        <p:attrNameLst>
                                          <p:attrName>style.visibility</p:attrName>
                                        </p:attrNameLst>
                                      </p:cBhvr>
                                      <p:to>
                                        <p:strVal val="visible"/>
                                      </p:to>
                                    </p:set>
                                    <p:animEffect transition="in" filter="wipe(down)">
                                      <p:cBhvr>
                                        <p:cTn id="46" dur="500"/>
                                        <p:tgtEl>
                                          <p:spTgt spid="64"/>
                                        </p:tgtEl>
                                      </p:cBhvr>
                                    </p:animEffect>
                                  </p:childTnLst>
                                </p:cTn>
                              </p:par>
                            </p:childTnLst>
                          </p:cTn>
                        </p:par>
                      </p:childTnLst>
                    </p:cTn>
                  </p:par>
                  <p:par>
                    <p:cTn id="47" fill="hold">
                      <p:stCondLst>
                        <p:cond delay="indefinite"/>
                      </p:stCondLst>
                      <p:childTnLst>
                        <p:par>
                          <p:cTn id="48" fill="hold">
                            <p:stCondLst>
                              <p:cond delay="0"/>
                            </p:stCondLst>
                            <p:childTnLst>
                              <p:par>
                                <p:cTn id="49" presetID="49" presetClass="entr" presetSubtype="0" decel="100000" fill="hold" nodeType="clickEffect">
                                  <p:stCondLst>
                                    <p:cond delay="0"/>
                                  </p:stCondLst>
                                  <p:childTnLst>
                                    <p:set>
                                      <p:cBhvr>
                                        <p:cTn id="50" dur="1" fill="hold">
                                          <p:stCondLst>
                                            <p:cond delay="0"/>
                                          </p:stCondLst>
                                        </p:cTn>
                                        <p:tgtEl>
                                          <p:spTgt spid="50"/>
                                        </p:tgtEl>
                                        <p:attrNameLst>
                                          <p:attrName>style.visibility</p:attrName>
                                        </p:attrNameLst>
                                      </p:cBhvr>
                                      <p:to>
                                        <p:strVal val="visible"/>
                                      </p:to>
                                    </p:set>
                                    <p:anim calcmode="lin" valueType="num">
                                      <p:cBhvr>
                                        <p:cTn id="51" dur="500" fill="hold"/>
                                        <p:tgtEl>
                                          <p:spTgt spid="50"/>
                                        </p:tgtEl>
                                        <p:attrNameLst>
                                          <p:attrName>ppt_w</p:attrName>
                                        </p:attrNameLst>
                                      </p:cBhvr>
                                      <p:tavLst>
                                        <p:tav tm="0">
                                          <p:val>
                                            <p:fltVal val="0"/>
                                          </p:val>
                                        </p:tav>
                                        <p:tav tm="100000">
                                          <p:val>
                                            <p:strVal val="#ppt_w"/>
                                          </p:val>
                                        </p:tav>
                                      </p:tavLst>
                                    </p:anim>
                                    <p:anim calcmode="lin" valueType="num">
                                      <p:cBhvr>
                                        <p:cTn id="52" dur="500" fill="hold"/>
                                        <p:tgtEl>
                                          <p:spTgt spid="50"/>
                                        </p:tgtEl>
                                        <p:attrNameLst>
                                          <p:attrName>ppt_h</p:attrName>
                                        </p:attrNameLst>
                                      </p:cBhvr>
                                      <p:tavLst>
                                        <p:tav tm="0">
                                          <p:val>
                                            <p:fltVal val="0"/>
                                          </p:val>
                                        </p:tav>
                                        <p:tav tm="100000">
                                          <p:val>
                                            <p:strVal val="#ppt_h"/>
                                          </p:val>
                                        </p:tav>
                                      </p:tavLst>
                                    </p:anim>
                                    <p:anim calcmode="lin" valueType="num">
                                      <p:cBhvr>
                                        <p:cTn id="53" dur="500" fill="hold"/>
                                        <p:tgtEl>
                                          <p:spTgt spid="50"/>
                                        </p:tgtEl>
                                        <p:attrNameLst>
                                          <p:attrName>style.rotation</p:attrName>
                                        </p:attrNameLst>
                                      </p:cBhvr>
                                      <p:tavLst>
                                        <p:tav tm="0">
                                          <p:val>
                                            <p:fltVal val="360"/>
                                          </p:val>
                                        </p:tav>
                                        <p:tav tm="100000">
                                          <p:val>
                                            <p:fltVal val="0"/>
                                          </p:val>
                                        </p:tav>
                                      </p:tavLst>
                                    </p:anim>
                                    <p:animEffect transition="in" filter="fade">
                                      <p:cBhvr>
                                        <p:cTn id="54" dur="500"/>
                                        <p:tgtEl>
                                          <p:spTgt spid="50"/>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4" fill="hold" nodeType="clickEffect">
                                  <p:stCondLst>
                                    <p:cond delay="0"/>
                                  </p:stCondLst>
                                  <p:childTnLst>
                                    <p:set>
                                      <p:cBhvr>
                                        <p:cTn id="58" dur="1" fill="hold">
                                          <p:stCondLst>
                                            <p:cond delay="0"/>
                                          </p:stCondLst>
                                        </p:cTn>
                                        <p:tgtEl>
                                          <p:spTgt spid="69"/>
                                        </p:tgtEl>
                                        <p:attrNameLst>
                                          <p:attrName>style.visibility</p:attrName>
                                        </p:attrNameLst>
                                      </p:cBhvr>
                                      <p:to>
                                        <p:strVal val="visible"/>
                                      </p:to>
                                    </p:set>
                                    <p:animEffect transition="in" filter="wipe(down)">
                                      <p:cBhvr>
                                        <p:cTn id="59" dur="500"/>
                                        <p:tgtEl>
                                          <p:spTgt spid="69"/>
                                        </p:tgtEl>
                                      </p:cBhvr>
                                    </p:animEffect>
                                  </p:childTnLst>
                                </p:cTn>
                              </p:par>
                            </p:childTnLst>
                          </p:cTn>
                        </p:par>
                      </p:childTnLst>
                    </p:cTn>
                  </p:par>
                  <p:par>
                    <p:cTn id="60" fill="hold">
                      <p:stCondLst>
                        <p:cond delay="indefinite"/>
                      </p:stCondLst>
                      <p:childTnLst>
                        <p:par>
                          <p:cTn id="61" fill="hold">
                            <p:stCondLst>
                              <p:cond delay="0"/>
                            </p:stCondLst>
                            <p:childTnLst>
                              <p:par>
                                <p:cTn id="62" presetID="49" presetClass="entr" presetSubtype="0" decel="100000" fill="hold" nodeType="clickEffect">
                                  <p:stCondLst>
                                    <p:cond delay="0"/>
                                  </p:stCondLst>
                                  <p:childTnLst>
                                    <p:set>
                                      <p:cBhvr>
                                        <p:cTn id="63" dur="1" fill="hold">
                                          <p:stCondLst>
                                            <p:cond delay="0"/>
                                          </p:stCondLst>
                                        </p:cTn>
                                        <p:tgtEl>
                                          <p:spTgt spid="53"/>
                                        </p:tgtEl>
                                        <p:attrNameLst>
                                          <p:attrName>style.visibility</p:attrName>
                                        </p:attrNameLst>
                                      </p:cBhvr>
                                      <p:to>
                                        <p:strVal val="visible"/>
                                      </p:to>
                                    </p:set>
                                    <p:anim calcmode="lin" valueType="num">
                                      <p:cBhvr>
                                        <p:cTn id="64" dur="500" fill="hold"/>
                                        <p:tgtEl>
                                          <p:spTgt spid="53"/>
                                        </p:tgtEl>
                                        <p:attrNameLst>
                                          <p:attrName>ppt_w</p:attrName>
                                        </p:attrNameLst>
                                      </p:cBhvr>
                                      <p:tavLst>
                                        <p:tav tm="0">
                                          <p:val>
                                            <p:fltVal val="0"/>
                                          </p:val>
                                        </p:tav>
                                        <p:tav tm="100000">
                                          <p:val>
                                            <p:strVal val="#ppt_w"/>
                                          </p:val>
                                        </p:tav>
                                      </p:tavLst>
                                    </p:anim>
                                    <p:anim calcmode="lin" valueType="num">
                                      <p:cBhvr>
                                        <p:cTn id="65" dur="500" fill="hold"/>
                                        <p:tgtEl>
                                          <p:spTgt spid="53"/>
                                        </p:tgtEl>
                                        <p:attrNameLst>
                                          <p:attrName>ppt_h</p:attrName>
                                        </p:attrNameLst>
                                      </p:cBhvr>
                                      <p:tavLst>
                                        <p:tav tm="0">
                                          <p:val>
                                            <p:fltVal val="0"/>
                                          </p:val>
                                        </p:tav>
                                        <p:tav tm="100000">
                                          <p:val>
                                            <p:strVal val="#ppt_h"/>
                                          </p:val>
                                        </p:tav>
                                      </p:tavLst>
                                    </p:anim>
                                    <p:anim calcmode="lin" valueType="num">
                                      <p:cBhvr>
                                        <p:cTn id="66" dur="500" fill="hold"/>
                                        <p:tgtEl>
                                          <p:spTgt spid="53"/>
                                        </p:tgtEl>
                                        <p:attrNameLst>
                                          <p:attrName>style.rotation</p:attrName>
                                        </p:attrNameLst>
                                      </p:cBhvr>
                                      <p:tavLst>
                                        <p:tav tm="0">
                                          <p:val>
                                            <p:fltVal val="360"/>
                                          </p:val>
                                        </p:tav>
                                        <p:tav tm="100000">
                                          <p:val>
                                            <p:fltVal val="0"/>
                                          </p:val>
                                        </p:tav>
                                      </p:tavLst>
                                    </p:anim>
                                    <p:animEffect transition="in" filter="fade">
                                      <p:cBhvr>
                                        <p:cTn id="67" dur="500"/>
                                        <p:tgtEl>
                                          <p:spTgt spid="53"/>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4" fill="hold" nodeType="clickEffect">
                                  <p:stCondLst>
                                    <p:cond delay="0"/>
                                  </p:stCondLst>
                                  <p:childTnLst>
                                    <p:set>
                                      <p:cBhvr>
                                        <p:cTn id="71" dur="1" fill="hold">
                                          <p:stCondLst>
                                            <p:cond delay="0"/>
                                          </p:stCondLst>
                                        </p:cTn>
                                        <p:tgtEl>
                                          <p:spTgt spid="73"/>
                                        </p:tgtEl>
                                        <p:attrNameLst>
                                          <p:attrName>style.visibility</p:attrName>
                                        </p:attrNameLst>
                                      </p:cBhvr>
                                      <p:to>
                                        <p:strVal val="visible"/>
                                      </p:to>
                                    </p:set>
                                    <p:animEffect transition="in" filter="wipe(down)">
                                      <p:cBhvr>
                                        <p:cTn id="72" dur="500"/>
                                        <p:tgtEl>
                                          <p:spTgt spid="73"/>
                                        </p:tgtEl>
                                      </p:cBhvr>
                                    </p:animEffect>
                                  </p:childTnLst>
                                </p:cTn>
                              </p:par>
                            </p:childTnLst>
                          </p:cTn>
                        </p:par>
                      </p:childTnLst>
                    </p:cTn>
                  </p:par>
                  <p:par>
                    <p:cTn id="73" fill="hold">
                      <p:stCondLst>
                        <p:cond delay="indefinite"/>
                      </p:stCondLst>
                      <p:childTnLst>
                        <p:par>
                          <p:cTn id="74" fill="hold">
                            <p:stCondLst>
                              <p:cond delay="0"/>
                            </p:stCondLst>
                            <p:childTnLst>
                              <p:par>
                                <p:cTn id="75" presetID="49" presetClass="entr" presetSubtype="0" decel="100000" fill="hold" nodeType="clickEffect">
                                  <p:stCondLst>
                                    <p:cond delay="0"/>
                                  </p:stCondLst>
                                  <p:childTnLst>
                                    <p:set>
                                      <p:cBhvr>
                                        <p:cTn id="76" dur="1" fill="hold">
                                          <p:stCondLst>
                                            <p:cond delay="0"/>
                                          </p:stCondLst>
                                        </p:cTn>
                                        <p:tgtEl>
                                          <p:spTgt spid="77"/>
                                        </p:tgtEl>
                                        <p:attrNameLst>
                                          <p:attrName>style.visibility</p:attrName>
                                        </p:attrNameLst>
                                      </p:cBhvr>
                                      <p:to>
                                        <p:strVal val="visible"/>
                                      </p:to>
                                    </p:set>
                                    <p:anim calcmode="lin" valueType="num">
                                      <p:cBhvr>
                                        <p:cTn id="77" dur="500" fill="hold"/>
                                        <p:tgtEl>
                                          <p:spTgt spid="77"/>
                                        </p:tgtEl>
                                        <p:attrNameLst>
                                          <p:attrName>ppt_w</p:attrName>
                                        </p:attrNameLst>
                                      </p:cBhvr>
                                      <p:tavLst>
                                        <p:tav tm="0">
                                          <p:val>
                                            <p:fltVal val="0"/>
                                          </p:val>
                                        </p:tav>
                                        <p:tav tm="100000">
                                          <p:val>
                                            <p:strVal val="#ppt_w"/>
                                          </p:val>
                                        </p:tav>
                                      </p:tavLst>
                                    </p:anim>
                                    <p:anim calcmode="lin" valueType="num">
                                      <p:cBhvr>
                                        <p:cTn id="78" dur="500" fill="hold"/>
                                        <p:tgtEl>
                                          <p:spTgt spid="77"/>
                                        </p:tgtEl>
                                        <p:attrNameLst>
                                          <p:attrName>ppt_h</p:attrName>
                                        </p:attrNameLst>
                                      </p:cBhvr>
                                      <p:tavLst>
                                        <p:tav tm="0">
                                          <p:val>
                                            <p:fltVal val="0"/>
                                          </p:val>
                                        </p:tav>
                                        <p:tav tm="100000">
                                          <p:val>
                                            <p:strVal val="#ppt_h"/>
                                          </p:val>
                                        </p:tav>
                                      </p:tavLst>
                                    </p:anim>
                                    <p:anim calcmode="lin" valueType="num">
                                      <p:cBhvr>
                                        <p:cTn id="79" dur="500" fill="hold"/>
                                        <p:tgtEl>
                                          <p:spTgt spid="77"/>
                                        </p:tgtEl>
                                        <p:attrNameLst>
                                          <p:attrName>style.rotation</p:attrName>
                                        </p:attrNameLst>
                                      </p:cBhvr>
                                      <p:tavLst>
                                        <p:tav tm="0">
                                          <p:val>
                                            <p:fltVal val="360"/>
                                          </p:val>
                                        </p:tav>
                                        <p:tav tm="100000">
                                          <p:val>
                                            <p:fltVal val="0"/>
                                          </p:val>
                                        </p:tav>
                                      </p:tavLst>
                                    </p:anim>
                                    <p:animEffect transition="in" filter="fade">
                                      <p:cBhvr>
                                        <p:cTn id="80" dur="500"/>
                                        <p:tgtEl>
                                          <p:spTgt spid="77"/>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4" fill="hold" nodeType="clickEffect">
                                  <p:stCondLst>
                                    <p:cond delay="0"/>
                                  </p:stCondLst>
                                  <p:childTnLst>
                                    <p:set>
                                      <p:cBhvr>
                                        <p:cTn id="84" dur="1" fill="hold">
                                          <p:stCondLst>
                                            <p:cond delay="0"/>
                                          </p:stCondLst>
                                        </p:cTn>
                                        <p:tgtEl>
                                          <p:spTgt spid="82"/>
                                        </p:tgtEl>
                                        <p:attrNameLst>
                                          <p:attrName>style.visibility</p:attrName>
                                        </p:attrNameLst>
                                      </p:cBhvr>
                                      <p:to>
                                        <p:strVal val="visible"/>
                                      </p:to>
                                    </p:set>
                                    <p:animEffect transition="in" filter="wipe(down)">
                                      <p:cBhvr>
                                        <p:cTn id="85"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77</a:t>
            </a:fld>
            <a:endParaRPr lang="ar-EG">
              <a:solidFill>
                <a:prstClr val="black">
                  <a:tint val="75000"/>
                </a:prstClr>
              </a:solidFill>
            </a:endParaRPr>
          </a:p>
        </p:txBody>
      </p:sp>
      <p:sp>
        <p:nvSpPr>
          <p:cNvPr id="4" name="Rectangle 3"/>
          <p:cNvSpPr/>
          <p:nvPr/>
        </p:nvSpPr>
        <p:spPr>
          <a:xfrm>
            <a:off x="7261412" y="161582"/>
            <a:ext cx="4695222" cy="630942"/>
          </a:xfrm>
          <a:prstGeom prst="rect">
            <a:avLst/>
          </a:prstGeom>
        </p:spPr>
        <p:txBody>
          <a:bodyPr wrap="square">
            <a:spAutoFit/>
          </a:bodyPr>
          <a:lstStyle/>
          <a:p>
            <a:pPr algn="ctr">
              <a:lnSpc>
                <a:spcPct val="125000"/>
              </a:lnSpc>
            </a:pPr>
            <a:r>
              <a:rPr lang="ar-EG" sz="2800" b="1" dirty="0">
                <a:solidFill>
                  <a:schemeClr val="bg1"/>
                </a:solidFill>
                <a:latin typeface="Sakkal Majalla" pitchFamily="2" charset="-78"/>
                <a:cs typeface="Sakkal Majalla" pitchFamily="2" charset="-78"/>
              </a:rPr>
              <a:t>التقنيات: </a:t>
            </a:r>
            <a:r>
              <a:rPr lang="en-US" sz="2800" b="1" dirty="0">
                <a:solidFill>
                  <a:schemeClr val="bg1"/>
                </a:solidFill>
                <a:latin typeface="Sakkal Majalla" pitchFamily="2" charset="-78"/>
                <a:cs typeface="Sakkal Majalla" pitchFamily="2" charset="-78"/>
              </a:rPr>
              <a:t>R، Python، </a:t>
            </a:r>
            <a:r>
              <a:rPr lang="en-US" sz="2800" b="1" dirty="0" err="1">
                <a:solidFill>
                  <a:schemeClr val="bg1"/>
                </a:solidFill>
                <a:latin typeface="Sakkal Majalla" pitchFamily="2" charset="-78"/>
                <a:cs typeface="Sakkal Majalla" pitchFamily="2" charset="-78"/>
              </a:rPr>
              <a:t>Spotfire</a:t>
            </a:r>
            <a:r>
              <a:rPr lang="en-US" sz="2800" b="1" dirty="0">
                <a:solidFill>
                  <a:schemeClr val="bg1"/>
                </a:solidFill>
                <a:latin typeface="Sakkal Majalla" pitchFamily="2" charset="-78"/>
                <a:cs typeface="Sakkal Majalla" pitchFamily="2" charset="-78"/>
              </a:rPr>
              <a:t>، Hadoop</a:t>
            </a:r>
            <a:endParaRPr lang="ar-EG" sz="2800" b="1" dirty="0">
              <a:solidFill>
                <a:schemeClr val="bg1"/>
              </a:solidFill>
              <a:latin typeface="Sakkal Majalla" pitchFamily="2" charset="-78"/>
              <a:cs typeface="Sakkal Majalla" pitchFamily="2" charset="-78"/>
            </a:endParaRPr>
          </a:p>
        </p:txBody>
      </p:sp>
      <p:grpSp>
        <p:nvGrpSpPr>
          <p:cNvPr id="5" name="Group 4">
            <a:extLst>
              <a:ext uri="{FF2B5EF4-FFF2-40B4-BE49-F238E27FC236}">
                <a16:creationId xmlns:a16="http://schemas.microsoft.com/office/drawing/2014/main" id="{51959929-D1BF-4872-8FCC-4DD239B6CA1B}"/>
              </a:ext>
            </a:extLst>
          </p:cNvPr>
          <p:cNvGrpSpPr/>
          <p:nvPr/>
        </p:nvGrpSpPr>
        <p:grpSpPr>
          <a:xfrm>
            <a:off x="2002321" y="200573"/>
            <a:ext cx="3143419" cy="1183901"/>
            <a:chOff x="-4206436" y="96655"/>
            <a:chExt cx="12218914" cy="1463595"/>
          </a:xfrm>
        </p:grpSpPr>
        <p:pic>
          <p:nvPicPr>
            <p:cNvPr id="6" name="Picture 5">
              <a:extLst>
                <a:ext uri="{FF2B5EF4-FFF2-40B4-BE49-F238E27FC236}">
                  <a16:creationId xmlns:a16="http://schemas.microsoft.com/office/drawing/2014/main" id="{37CBB733-A418-47A8-8B42-614CB98427E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0866025">
              <a:off x="4151470" y="96655"/>
              <a:ext cx="3861008" cy="1463595"/>
            </a:xfrm>
            <a:prstGeom prst="rect">
              <a:avLst/>
            </a:prstGeom>
          </p:spPr>
        </p:pic>
        <p:sp>
          <p:nvSpPr>
            <p:cNvPr id="7" name="Rectangle 6">
              <a:extLst>
                <a:ext uri="{FF2B5EF4-FFF2-40B4-BE49-F238E27FC236}">
                  <a16:creationId xmlns:a16="http://schemas.microsoft.com/office/drawing/2014/main" id="{968F0001-DDFE-40AE-823D-ACFA4A13D0F5}"/>
                </a:ext>
              </a:extLst>
            </p:cNvPr>
            <p:cNvSpPr/>
            <p:nvPr/>
          </p:nvSpPr>
          <p:spPr>
            <a:xfrm>
              <a:off x="-4206436" y="331400"/>
              <a:ext cx="10951410" cy="773561"/>
            </a:xfrm>
            <a:prstGeom prst="rect">
              <a:avLst/>
            </a:prstGeom>
          </p:spPr>
          <p:txBody>
            <a:bodyPr wrap="square">
              <a:noAutofit/>
            </a:bodyPr>
            <a:lstStyle/>
            <a:p>
              <a:pPr marL="0" marR="0" algn="r" rtl="1">
                <a:lnSpc>
                  <a:spcPct val="107000"/>
                </a:lnSpc>
                <a:spcBef>
                  <a:spcPts val="0"/>
                </a:spcBef>
                <a:spcAft>
                  <a:spcPts val="800"/>
                </a:spcAft>
              </a:pPr>
              <a:r>
                <a:rPr lang="ar-EG" sz="3200" b="1" kern="12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نموذج للغة</a:t>
              </a:r>
              <a:r>
                <a:rPr lang="en-US" sz="3200" b="1" kern="12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 R </a:t>
              </a:r>
              <a:endParaRPr lang="en-US" sz="16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pic>
        <p:nvPicPr>
          <p:cNvPr id="8" name="Picture 7"/>
          <p:cNvPicPr/>
          <p:nvPr/>
        </p:nvPicPr>
        <p:blipFill>
          <a:blip r:embed="rId6">
            <a:extLst>
              <a:ext uri="{28A0092B-C50C-407E-A947-70E740481C1C}">
                <a14:useLocalDpi xmlns:a14="http://schemas.microsoft.com/office/drawing/2010/main" val="0"/>
              </a:ext>
            </a:extLst>
          </a:blip>
          <a:srcRect/>
          <a:stretch>
            <a:fillRect/>
          </a:stretch>
        </p:blipFill>
        <p:spPr bwMode="auto">
          <a:xfrm>
            <a:off x="2581835" y="1757941"/>
            <a:ext cx="7700127" cy="4786294"/>
          </a:xfrm>
          <a:prstGeom prst="rect">
            <a:avLst/>
          </a:prstGeom>
          <a:noFill/>
        </p:spPr>
      </p:pic>
    </p:spTree>
    <p:extLst>
      <p:ext uri="{BB962C8B-B14F-4D97-AF65-F5344CB8AC3E}">
        <p14:creationId xmlns:p14="http://schemas.microsoft.com/office/powerpoint/2010/main" val="246097091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randombar(horizontal)">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78</a:t>
            </a:fld>
            <a:endParaRPr lang="ar-EG">
              <a:solidFill>
                <a:prstClr val="black">
                  <a:tint val="75000"/>
                </a:prstClr>
              </a:solidFill>
            </a:endParaRPr>
          </a:p>
        </p:txBody>
      </p:sp>
      <p:sp>
        <p:nvSpPr>
          <p:cNvPr id="4" name="Rectangle 3"/>
          <p:cNvSpPr/>
          <p:nvPr/>
        </p:nvSpPr>
        <p:spPr>
          <a:xfrm>
            <a:off x="7261412" y="161582"/>
            <a:ext cx="4695222" cy="630942"/>
          </a:xfrm>
          <a:prstGeom prst="rect">
            <a:avLst/>
          </a:prstGeom>
        </p:spPr>
        <p:txBody>
          <a:bodyPr wrap="square">
            <a:spAutoFit/>
          </a:bodyPr>
          <a:lstStyle/>
          <a:p>
            <a:pPr algn="ctr">
              <a:lnSpc>
                <a:spcPct val="125000"/>
              </a:lnSpc>
            </a:pPr>
            <a:r>
              <a:rPr lang="ar-EG" sz="2800" b="1" dirty="0">
                <a:solidFill>
                  <a:schemeClr val="bg1"/>
                </a:solidFill>
                <a:latin typeface="Sakkal Majalla" pitchFamily="2" charset="-78"/>
                <a:cs typeface="Sakkal Majalla" pitchFamily="2" charset="-78"/>
              </a:rPr>
              <a:t>التقنيات: </a:t>
            </a:r>
            <a:r>
              <a:rPr lang="en-US" sz="2800" b="1" dirty="0">
                <a:solidFill>
                  <a:schemeClr val="bg1"/>
                </a:solidFill>
                <a:latin typeface="Sakkal Majalla" pitchFamily="2" charset="-78"/>
                <a:cs typeface="Sakkal Majalla" pitchFamily="2" charset="-78"/>
              </a:rPr>
              <a:t>R، Python، </a:t>
            </a:r>
            <a:r>
              <a:rPr lang="en-US" sz="2800" b="1" dirty="0" err="1">
                <a:solidFill>
                  <a:schemeClr val="bg1"/>
                </a:solidFill>
                <a:latin typeface="Sakkal Majalla" pitchFamily="2" charset="-78"/>
                <a:cs typeface="Sakkal Majalla" pitchFamily="2" charset="-78"/>
              </a:rPr>
              <a:t>Spotfire</a:t>
            </a:r>
            <a:r>
              <a:rPr lang="en-US" sz="2800" b="1" dirty="0">
                <a:solidFill>
                  <a:schemeClr val="bg1"/>
                </a:solidFill>
                <a:latin typeface="Sakkal Majalla" pitchFamily="2" charset="-78"/>
                <a:cs typeface="Sakkal Majalla" pitchFamily="2" charset="-78"/>
              </a:rPr>
              <a:t>، Hadoop</a:t>
            </a:r>
            <a:endParaRPr lang="ar-EG" sz="2800" b="1" dirty="0">
              <a:solidFill>
                <a:schemeClr val="bg1"/>
              </a:solidFill>
              <a:latin typeface="Sakkal Majalla" pitchFamily="2" charset="-78"/>
              <a:cs typeface="Sakkal Majalla" pitchFamily="2" charset="-78"/>
            </a:endParaRPr>
          </a:p>
        </p:txBody>
      </p:sp>
      <p:grpSp>
        <p:nvGrpSpPr>
          <p:cNvPr id="5" name="Group 4"/>
          <p:cNvGrpSpPr/>
          <p:nvPr/>
        </p:nvGrpSpPr>
        <p:grpSpPr>
          <a:xfrm>
            <a:off x="2409174" y="161582"/>
            <a:ext cx="3274449" cy="1171189"/>
            <a:chOff x="219075" y="0"/>
            <a:chExt cx="1828165" cy="588645"/>
          </a:xfrm>
        </p:grpSpPr>
        <p:pic>
          <p:nvPicPr>
            <p:cNvPr id="6" name="Picture 5" descr="C:\Users\Google\Pictures\ايمان\''''''''lkmkmiuhbn_0003_Vector-Smart-Object.pn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219075" y="0"/>
              <a:ext cx="1828165" cy="588645"/>
            </a:xfrm>
            <a:prstGeom prst="rect">
              <a:avLst/>
            </a:prstGeom>
            <a:noFill/>
            <a:ln>
              <a:noFill/>
            </a:ln>
          </p:spPr>
        </p:pic>
        <p:sp>
          <p:nvSpPr>
            <p:cNvPr id="7" name="Rectangle 6"/>
            <p:cNvSpPr/>
            <p:nvPr/>
          </p:nvSpPr>
          <p:spPr>
            <a:xfrm>
              <a:off x="265927" y="144091"/>
              <a:ext cx="1151173" cy="40851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a:lnSpc>
                  <a:spcPct val="107000"/>
                </a:lnSpc>
                <a:spcAft>
                  <a:spcPts val="800"/>
                </a:spcAft>
              </a:pPr>
              <a:r>
                <a:rPr lang="ar-EG" sz="2800" b="1" dirty="0">
                  <a:solidFill>
                    <a:srgbClr val="FFFFFF"/>
                  </a:solidFill>
                  <a:latin typeface="Sakkal Majalla" panose="02000000000000000000" pitchFamily="2" charset="-78"/>
                  <a:ea typeface="Calibri" panose="020F0502020204030204" pitchFamily="34" charset="0"/>
                  <a:cs typeface="Sakkal Majalla" panose="02000000000000000000" pitchFamily="2" charset="-78"/>
                </a:rPr>
                <a:t>اللغة البرمجية بايثون </a:t>
              </a:r>
              <a:r>
                <a:rPr lang="en-US" sz="2800" b="1" dirty="0">
                  <a:solidFill>
                    <a:srgbClr val="FFFFFF"/>
                  </a:solidFill>
                  <a:latin typeface="Sakkal Majalla" panose="02000000000000000000" pitchFamily="2" charset="-78"/>
                  <a:ea typeface="Calibri" panose="020F0502020204030204" pitchFamily="34" charset="0"/>
                  <a:cs typeface="Sakkal Majalla" panose="02000000000000000000" pitchFamily="2" charset="-78"/>
                </a:rPr>
                <a:t>Python</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8" name="Rectangle 7"/>
            <p:cNvSpPr/>
            <p:nvPr/>
          </p:nvSpPr>
          <p:spPr>
            <a:xfrm>
              <a:off x="1469990" y="103711"/>
              <a:ext cx="514350" cy="390525"/>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a:lnSpc>
                  <a:spcPct val="107000"/>
                </a:lnSpc>
                <a:spcAft>
                  <a:spcPts val="800"/>
                </a:spcAft>
              </a:pPr>
              <a:r>
                <a:rPr lang="ar-EG"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ثانياً</a:t>
              </a:r>
              <a:endParaRPr lang="en-US" sz="16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2" name="Group 1"/>
          <p:cNvGrpSpPr/>
          <p:nvPr/>
        </p:nvGrpSpPr>
        <p:grpSpPr>
          <a:xfrm>
            <a:off x="419100" y="1404477"/>
            <a:ext cx="11537534" cy="1015663"/>
            <a:chOff x="419101" y="1549568"/>
            <a:chExt cx="11537534" cy="1015663"/>
          </a:xfrm>
        </p:grpSpPr>
        <p:pic>
          <p:nvPicPr>
            <p:cNvPr id="1026" name="Picture 2" descr="ماهى لغة بايثون Python تعرف عليها فى المقال التالى وعلى اشهر استخدامات هذه  اللغة"/>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416959" y="1685365"/>
              <a:ext cx="539676" cy="753035"/>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419101" y="1549568"/>
              <a:ext cx="11009474" cy="1015663"/>
            </a:xfrm>
            <a:prstGeom prst="rect">
              <a:avLst/>
            </a:prstGeom>
          </p:spPr>
          <p:txBody>
            <a:bodyPr wrap="square">
              <a:spAutoFit/>
            </a:bodyPr>
            <a:lstStyle/>
            <a:p>
              <a:pPr algn="justLow">
                <a:lnSpc>
                  <a:spcPct val="125000"/>
                </a:lnSpc>
                <a:spcAft>
                  <a:spcPts val="800"/>
                </a:spcAft>
                <a:buSzPts val="1600"/>
              </a:pPr>
              <a:r>
                <a:rPr lang="ar-EG" sz="2400" b="1" dirty="0">
                  <a:solidFill>
                    <a:srgbClr val="002060"/>
                  </a:solidFill>
                  <a:latin typeface="Sakkal Majalla" panose="02000000000000000000" pitchFamily="2" charset="-78"/>
                  <a:ea typeface="Malgun Gothic" pitchFamily="34" charset="-127"/>
                  <a:cs typeface="Sakkal Majalla" panose="02000000000000000000" pitchFamily="2" charset="-78"/>
                </a:rPr>
                <a:t>هي لغة برمجة، عالية المستوى سهلة التعلم، مفتوحة المصدر قابلة للتوسيع تعتمد أسلوب البرمجة </a:t>
              </a:r>
              <a:r>
                <a:rPr lang="ar-EG" sz="2400" b="1" dirty="0" err="1">
                  <a:solidFill>
                    <a:srgbClr val="002060"/>
                  </a:solidFill>
                  <a:latin typeface="Sakkal Majalla" panose="02000000000000000000" pitchFamily="2" charset="-78"/>
                  <a:ea typeface="Malgun Gothic" pitchFamily="34" charset="-127"/>
                  <a:cs typeface="Sakkal Majalla" panose="02000000000000000000" pitchFamily="2" charset="-78"/>
                </a:rPr>
                <a:t>الكائية</a:t>
              </a:r>
              <a:r>
                <a:rPr lang="ar-EG" sz="2400" b="1" dirty="0">
                  <a:solidFill>
                    <a:srgbClr val="002060"/>
                  </a:solidFill>
                  <a:latin typeface="Sakkal Majalla" panose="02000000000000000000" pitchFamily="2" charset="-78"/>
                  <a:ea typeface="Malgun Gothic" pitchFamily="34" charset="-127"/>
                  <a:cs typeface="Sakkal Majalla" panose="02000000000000000000" pitchFamily="2" charset="-78"/>
                </a:rPr>
                <a:t> </a:t>
              </a:r>
              <a:r>
                <a:rPr lang="en-US" sz="2400" b="1" dirty="0">
                  <a:solidFill>
                    <a:srgbClr val="002060"/>
                  </a:solidFill>
                  <a:latin typeface="Sakkal Majalla" panose="02000000000000000000" pitchFamily="2" charset="-78"/>
                  <a:ea typeface="Malgun Gothic" pitchFamily="34" charset="-127"/>
                  <a:cs typeface="Sakkal Majalla" panose="02000000000000000000" pitchFamily="2" charset="-78"/>
                </a:rPr>
                <a:t>Object Oriented Programing (</a:t>
              </a:r>
              <a:r>
                <a:rPr lang="en-US" sz="2400" b="1" dirty="0" err="1">
                  <a:solidFill>
                    <a:srgbClr val="002060"/>
                  </a:solidFill>
                  <a:latin typeface="Sakkal Majalla" panose="02000000000000000000" pitchFamily="2" charset="-78"/>
                  <a:ea typeface="Malgun Gothic" pitchFamily="34" charset="-127"/>
                  <a:cs typeface="Sakkal Majalla" panose="02000000000000000000" pitchFamily="2" charset="-78"/>
                </a:rPr>
                <a:t>oOP</a:t>
              </a:r>
              <a:r>
                <a:rPr lang="en-US" sz="2400" b="1" dirty="0">
                  <a:solidFill>
                    <a:srgbClr val="002060"/>
                  </a:solidFill>
                  <a:latin typeface="Sakkal Majalla" panose="02000000000000000000" pitchFamily="2" charset="-78"/>
                  <a:ea typeface="Malgun Gothic" pitchFamily="34" charset="-127"/>
                  <a:cs typeface="Sakkal Majalla" panose="02000000000000000000" pitchFamily="2" charset="-78"/>
                </a:rPr>
                <a:t>)</a:t>
              </a:r>
            </a:p>
          </p:txBody>
        </p:sp>
      </p:grpSp>
      <p:grpSp>
        <p:nvGrpSpPr>
          <p:cNvPr id="11" name="Group 10"/>
          <p:cNvGrpSpPr/>
          <p:nvPr/>
        </p:nvGrpSpPr>
        <p:grpSpPr>
          <a:xfrm>
            <a:off x="419100" y="2491846"/>
            <a:ext cx="11537534" cy="1015663"/>
            <a:chOff x="419101" y="1549568"/>
            <a:chExt cx="11537534" cy="1015663"/>
          </a:xfrm>
        </p:grpSpPr>
        <p:pic>
          <p:nvPicPr>
            <p:cNvPr id="12" name="Picture 2" descr="ماهى لغة بايثون Python تعرف عليها فى المقال التالى وعلى اشهر استخدامات هذه  اللغة"/>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416959" y="1685365"/>
              <a:ext cx="539676" cy="753035"/>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12"/>
            <p:cNvSpPr/>
            <p:nvPr/>
          </p:nvSpPr>
          <p:spPr>
            <a:xfrm>
              <a:off x="419101" y="1549568"/>
              <a:ext cx="11009474" cy="1015663"/>
            </a:xfrm>
            <a:prstGeom prst="rect">
              <a:avLst/>
            </a:prstGeom>
          </p:spPr>
          <p:txBody>
            <a:bodyPr wrap="square">
              <a:spAutoFit/>
            </a:bodyPr>
            <a:lstStyle/>
            <a:p>
              <a:pPr algn="justLow">
                <a:lnSpc>
                  <a:spcPct val="125000"/>
                </a:lnSpc>
                <a:spcAft>
                  <a:spcPts val="800"/>
                </a:spcAft>
                <a:buSzPts val="1600"/>
              </a:pPr>
              <a:r>
                <a:rPr lang="ar-EG" sz="2400" b="1" dirty="0">
                  <a:solidFill>
                    <a:srgbClr val="002060"/>
                  </a:solidFill>
                  <a:latin typeface="Sakkal Majalla" panose="02000000000000000000" pitchFamily="2" charset="-78"/>
                  <a:ea typeface="Malgun Gothic" pitchFamily="34" charset="-127"/>
                  <a:cs typeface="Sakkal Majalla" panose="02000000000000000000" pitchFamily="2" charset="-78"/>
                </a:rPr>
                <a:t>لغة بايثون هي لغة مفسرة، ومتعددة الاستخدامات، وتستخدم بشكل واسع في العديد من المجلات المجالات، كبناء البرامج المستقلة باستخدام الواجهات الرسومية وفي تطبيقات الويب</a:t>
              </a:r>
              <a:endParaRPr lang="en-US" sz="2400" b="1" dirty="0">
                <a:solidFill>
                  <a:srgbClr val="002060"/>
                </a:solidFill>
                <a:latin typeface="Sakkal Majalla" panose="02000000000000000000" pitchFamily="2" charset="-78"/>
                <a:ea typeface="Malgun Gothic" pitchFamily="34" charset="-127"/>
                <a:cs typeface="Sakkal Majalla" panose="02000000000000000000" pitchFamily="2" charset="-78"/>
              </a:endParaRPr>
            </a:p>
          </p:txBody>
        </p:sp>
      </p:grpSp>
      <p:pic>
        <p:nvPicPr>
          <p:cNvPr id="14" name="Picture 13" descr="R البرمجة باستخدام لغة | Coursera"/>
          <p:cNvPicPr/>
          <p:nvPr/>
        </p:nvPicPr>
        <p:blipFill rotWithShape="1">
          <a:blip r:embed="rId7">
            <a:extLst>
              <a:ext uri="{28A0092B-C50C-407E-A947-70E740481C1C}">
                <a14:useLocalDpi xmlns:a14="http://schemas.microsoft.com/office/drawing/2010/main" val="0"/>
              </a:ext>
            </a:extLst>
          </a:blip>
          <a:srcRect r="17441"/>
          <a:stretch/>
        </p:blipFill>
        <p:spPr bwMode="auto">
          <a:xfrm>
            <a:off x="3864690" y="3584405"/>
            <a:ext cx="4974510" cy="2954535"/>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91083129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18" presetClass="entr" presetSubtype="12"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strips(downLeft)">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18" presetClass="entr" presetSubtype="12"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strips(downLeft)">
                                      <p:cBhvr>
                                        <p:cTn id="19" dur="5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randombar(horizontal)">
                                      <p:cBhvr>
                                        <p:cTn id="2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79</a:t>
            </a:fld>
            <a:endParaRPr lang="ar-EG">
              <a:solidFill>
                <a:prstClr val="black">
                  <a:tint val="75000"/>
                </a:prstClr>
              </a:solidFill>
            </a:endParaRPr>
          </a:p>
        </p:txBody>
      </p:sp>
      <p:sp>
        <p:nvSpPr>
          <p:cNvPr id="4" name="Rectangle 3"/>
          <p:cNvSpPr/>
          <p:nvPr/>
        </p:nvSpPr>
        <p:spPr>
          <a:xfrm>
            <a:off x="7261412" y="161582"/>
            <a:ext cx="4695222" cy="630942"/>
          </a:xfrm>
          <a:prstGeom prst="rect">
            <a:avLst/>
          </a:prstGeom>
        </p:spPr>
        <p:txBody>
          <a:bodyPr wrap="square">
            <a:spAutoFit/>
          </a:bodyPr>
          <a:lstStyle/>
          <a:p>
            <a:pPr algn="ctr">
              <a:lnSpc>
                <a:spcPct val="125000"/>
              </a:lnSpc>
            </a:pPr>
            <a:r>
              <a:rPr lang="ar-EG" sz="2800" b="1" dirty="0">
                <a:solidFill>
                  <a:schemeClr val="bg1"/>
                </a:solidFill>
                <a:latin typeface="Sakkal Majalla" pitchFamily="2" charset="-78"/>
                <a:cs typeface="Sakkal Majalla" pitchFamily="2" charset="-78"/>
              </a:rPr>
              <a:t>التقنيات: </a:t>
            </a:r>
            <a:r>
              <a:rPr lang="en-US" sz="2800" b="1" dirty="0">
                <a:solidFill>
                  <a:schemeClr val="bg1"/>
                </a:solidFill>
                <a:latin typeface="Sakkal Majalla" pitchFamily="2" charset="-78"/>
                <a:cs typeface="Sakkal Majalla" pitchFamily="2" charset="-78"/>
              </a:rPr>
              <a:t>R، Python، </a:t>
            </a:r>
            <a:r>
              <a:rPr lang="en-US" sz="2800" b="1" dirty="0" err="1">
                <a:solidFill>
                  <a:schemeClr val="bg1"/>
                </a:solidFill>
                <a:latin typeface="Sakkal Majalla" pitchFamily="2" charset="-78"/>
                <a:cs typeface="Sakkal Majalla" pitchFamily="2" charset="-78"/>
              </a:rPr>
              <a:t>Spotfire</a:t>
            </a:r>
            <a:r>
              <a:rPr lang="en-US" sz="2800" b="1" dirty="0">
                <a:solidFill>
                  <a:schemeClr val="bg1"/>
                </a:solidFill>
                <a:latin typeface="Sakkal Majalla" pitchFamily="2" charset="-78"/>
                <a:cs typeface="Sakkal Majalla" pitchFamily="2" charset="-78"/>
              </a:rPr>
              <a:t>، Hadoop</a:t>
            </a:r>
            <a:endParaRPr lang="ar-EG" sz="2800" b="1" dirty="0">
              <a:solidFill>
                <a:schemeClr val="bg1"/>
              </a:solidFill>
              <a:latin typeface="Sakkal Majalla" pitchFamily="2" charset="-78"/>
              <a:cs typeface="Sakkal Majalla" pitchFamily="2" charset="-78"/>
            </a:endParaRPr>
          </a:p>
        </p:txBody>
      </p:sp>
      <p:grpSp>
        <p:nvGrpSpPr>
          <p:cNvPr id="5" name="Group 4"/>
          <p:cNvGrpSpPr/>
          <p:nvPr/>
        </p:nvGrpSpPr>
        <p:grpSpPr>
          <a:xfrm>
            <a:off x="419100" y="1404477"/>
            <a:ext cx="11537534" cy="1015663"/>
            <a:chOff x="419101" y="1549568"/>
            <a:chExt cx="11537534" cy="1015663"/>
          </a:xfrm>
        </p:grpSpPr>
        <p:pic>
          <p:nvPicPr>
            <p:cNvPr id="6" name="Picture 2" descr="ماهى لغة بايثون Python تعرف عليها فى المقال التالى وعلى اشهر استخدامات هذه  اللغة"/>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416959" y="1685365"/>
              <a:ext cx="539676" cy="753035"/>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419101" y="1549568"/>
              <a:ext cx="11009474" cy="1015663"/>
            </a:xfrm>
            <a:prstGeom prst="rect">
              <a:avLst/>
            </a:prstGeom>
          </p:spPr>
          <p:txBody>
            <a:bodyPr wrap="square">
              <a:spAutoFit/>
            </a:bodyPr>
            <a:lstStyle/>
            <a:p>
              <a:pPr algn="justLow">
                <a:lnSpc>
                  <a:spcPct val="125000"/>
                </a:lnSpc>
                <a:spcAft>
                  <a:spcPts val="800"/>
                </a:spcAft>
                <a:buSzPts val="1600"/>
              </a:pPr>
              <a:r>
                <a:rPr lang="ar-EG" sz="2400" b="1" dirty="0">
                  <a:solidFill>
                    <a:srgbClr val="002060"/>
                  </a:solidFill>
                  <a:latin typeface="Sakkal Majalla" panose="02000000000000000000" pitchFamily="2" charset="-78"/>
                  <a:ea typeface="Malgun Gothic" pitchFamily="34" charset="-127"/>
                  <a:cs typeface="Sakkal Majalla" panose="02000000000000000000" pitchFamily="2" charset="-78"/>
                </a:rPr>
                <a:t>بشكل عام، يمكن استخدام بايثون لعمل البرامج البسيطة للمبتدئين، ولإنجاز المشاريع الضخمة في الوقت نفسه. غالبا </a:t>
              </a:r>
              <a:br>
                <a:rPr lang="ar-EG" sz="2400" b="1" dirty="0">
                  <a:solidFill>
                    <a:srgbClr val="002060"/>
                  </a:solidFill>
                  <a:latin typeface="Sakkal Majalla" panose="02000000000000000000" pitchFamily="2" charset="-78"/>
                  <a:ea typeface="Malgun Gothic" pitchFamily="34" charset="-127"/>
                  <a:cs typeface="Sakkal Majalla" panose="02000000000000000000" pitchFamily="2" charset="-78"/>
                </a:rPr>
              </a:br>
              <a:r>
                <a:rPr lang="ar-EG" sz="2400" b="1" dirty="0">
                  <a:solidFill>
                    <a:srgbClr val="002060"/>
                  </a:solidFill>
                  <a:latin typeface="Sakkal Majalla" panose="02000000000000000000" pitchFamily="2" charset="-78"/>
                  <a:ea typeface="Malgun Gothic" pitchFamily="34" charset="-127"/>
                  <a:cs typeface="Sakkal Majalla" panose="02000000000000000000" pitchFamily="2" charset="-78"/>
                </a:rPr>
                <a:t>ما ينصح المبتدؤون في ميدان البرمجة بتعلم هذه اللغة لأنها من بين أسرع اللغات البرمجية تعلماً</a:t>
              </a:r>
              <a:endParaRPr lang="en-US" sz="2400" b="1" dirty="0">
                <a:solidFill>
                  <a:srgbClr val="002060"/>
                </a:solidFill>
                <a:latin typeface="Sakkal Majalla" panose="02000000000000000000" pitchFamily="2" charset="-78"/>
                <a:ea typeface="Malgun Gothic" pitchFamily="34" charset="-127"/>
                <a:cs typeface="Sakkal Majalla" panose="02000000000000000000" pitchFamily="2" charset="-78"/>
              </a:endParaRPr>
            </a:p>
          </p:txBody>
        </p:sp>
      </p:grpSp>
      <p:grpSp>
        <p:nvGrpSpPr>
          <p:cNvPr id="8" name="Group 7"/>
          <p:cNvGrpSpPr/>
          <p:nvPr/>
        </p:nvGrpSpPr>
        <p:grpSpPr>
          <a:xfrm>
            <a:off x="419100" y="2630379"/>
            <a:ext cx="11537534" cy="1015663"/>
            <a:chOff x="419101" y="1549568"/>
            <a:chExt cx="11537534" cy="1015663"/>
          </a:xfrm>
        </p:grpSpPr>
        <p:pic>
          <p:nvPicPr>
            <p:cNvPr id="9" name="Picture 2" descr="ماهى لغة بايثون Python تعرف عليها فى المقال التالى وعلى اشهر استخدامات هذه  اللغة"/>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416959" y="1685365"/>
              <a:ext cx="539676" cy="753035"/>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a:xfrm>
              <a:off x="419101" y="1549568"/>
              <a:ext cx="11009474" cy="1015663"/>
            </a:xfrm>
            <a:prstGeom prst="rect">
              <a:avLst/>
            </a:prstGeom>
          </p:spPr>
          <p:txBody>
            <a:bodyPr wrap="square">
              <a:spAutoFit/>
            </a:bodyPr>
            <a:lstStyle/>
            <a:p>
              <a:pPr algn="justLow">
                <a:lnSpc>
                  <a:spcPct val="125000"/>
                </a:lnSpc>
                <a:spcAft>
                  <a:spcPts val="800"/>
                </a:spcAft>
                <a:buSzPts val="1600"/>
              </a:pPr>
              <a:r>
                <a:rPr lang="ar-EG" sz="2400" b="1" dirty="0">
                  <a:solidFill>
                    <a:srgbClr val="002060"/>
                  </a:solidFill>
                  <a:latin typeface="Sakkal Majalla" panose="02000000000000000000" pitchFamily="2" charset="-78"/>
                  <a:ea typeface="Malgun Gothic" pitchFamily="34" charset="-127"/>
                  <a:cs typeface="Sakkal Majalla" panose="02000000000000000000" pitchFamily="2" charset="-78"/>
                </a:rPr>
                <a:t>طورت بايثون في معهد الرياضيات والمعلوماتية الهولندي (</a:t>
              </a:r>
              <a:r>
                <a:rPr lang="en-US" sz="2400" b="1" dirty="0">
                  <a:solidFill>
                    <a:srgbClr val="002060"/>
                  </a:solidFill>
                  <a:latin typeface="Sakkal Majalla" panose="02000000000000000000" pitchFamily="2" charset="-78"/>
                  <a:ea typeface="Malgun Gothic" pitchFamily="34" charset="-127"/>
                  <a:cs typeface="Sakkal Majalla" panose="02000000000000000000" pitchFamily="2" charset="-78"/>
                </a:rPr>
                <a:t>Centrum </a:t>
              </a:r>
              <a:r>
                <a:rPr lang="en-US" sz="2400" b="1" dirty="0" err="1">
                  <a:solidFill>
                    <a:srgbClr val="002060"/>
                  </a:solidFill>
                  <a:latin typeface="Sakkal Majalla" panose="02000000000000000000" pitchFamily="2" charset="-78"/>
                  <a:ea typeface="Malgun Gothic" pitchFamily="34" charset="-127"/>
                  <a:cs typeface="Sakkal Majalla" panose="02000000000000000000" pitchFamily="2" charset="-78"/>
                </a:rPr>
                <a:t>Wiskunde</a:t>
              </a:r>
              <a:r>
                <a:rPr lang="en-US" sz="2400" b="1" dirty="0">
                  <a:solidFill>
                    <a:srgbClr val="002060"/>
                  </a:solidFill>
                  <a:latin typeface="Sakkal Majalla" panose="02000000000000000000" pitchFamily="2" charset="-78"/>
                  <a:ea typeface="Malgun Gothic" pitchFamily="34" charset="-127"/>
                  <a:cs typeface="Sakkal Majalla" panose="02000000000000000000" pitchFamily="2" charset="-78"/>
                </a:rPr>
                <a:t> &amp; </a:t>
              </a:r>
              <a:r>
                <a:rPr lang="en-US" sz="2400" b="1" dirty="0" err="1">
                  <a:solidFill>
                    <a:srgbClr val="002060"/>
                  </a:solidFill>
                  <a:latin typeface="Sakkal Majalla" panose="02000000000000000000" pitchFamily="2" charset="-78"/>
                  <a:ea typeface="Malgun Gothic" pitchFamily="34" charset="-127"/>
                  <a:cs typeface="Sakkal Majalla" panose="02000000000000000000" pitchFamily="2" charset="-78"/>
                </a:rPr>
                <a:t>Informatica</a:t>
              </a:r>
              <a:r>
                <a:rPr lang="en-US" sz="2400" b="1" dirty="0">
                  <a:solidFill>
                    <a:srgbClr val="002060"/>
                  </a:solidFill>
                  <a:latin typeface="Sakkal Majalla" panose="02000000000000000000" pitchFamily="2" charset="-78"/>
                  <a:ea typeface="Malgun Gothic" pitchFamily="34" charset="-127"/>
                  <a:cs typeface="Sakkal Majalla" panose="02000000000000000000" pitchFamily="2" charset="-78"/>
                </a:rPr>
                <a:t> (CWI</a:t>
              </a:r>
              <a:r>
                <a:rPr lang="ar-EG" sz="2400" b="1" dirty="0">
                  <a:solidFill>
                    <a:srgbClr val="002060"/>
                  </a:solidFill>
                  <a:latin typeface="Sakkal Majalla" panose="02000000000000000000" pitchFamily="2" charset="-78"/>
                  <a:ea typeface="Malgun Gothic" pitchFamily="34" charset="-127"/>
                  <a:cs typeface="Sakkal Majalla" panose="02000000000000000000" pitchFamily="2" charset="-78"/>
                </a:rPr>
                <a:t>في مدينة أمستردام على يد </a:t>
              </a:r>
              <a:r>
                <a:rPr lang="ar-EG" sz="2400" b="1" dirty="0" err="1">
                  <a:solidFill>
                    <a:srgbClr val="002060"/>
                  </a:solidFill>
                  <a:latin typeface="Sakkal Majalla" panose="02000000000000000000" pitchFamily="2" charset="-78"/>
                  <a:ea typeface="Malgun Gothic" pitchFamily="34" charset="-127"/>
                  <a:cs typeface="Sakkal Majalla" panose="02000000000000000000" pitchFamily="2" charset="-78"/>
                </a:rPr>
                <a:t>جايدو</a:t>
              </a:r>
              <a:r>
                <a:rPr lang="ar-EG" sz="2400" b="1" dirty="0">
                  <a:solidFill>
                    <a:srgbClr val="002060"/>
                  </a:solidFill>
                  <a:latin typeface="Sakkal Majalla" panose="02000000000000000000" pitchFamily="2" charset="-78"/>
                  <a:ea typeface="Malgun Gothic" pitchFamily="34" charset="-127"/>
                  <a:cs typeface="Sakkal Majalla" panose="02000000000000000000" pitchFamily="2" charset="-78"/>
                </a:rPr>
                <a:t> فان روسم في أواخر ثمانينات القرن العشرين، وكان أول إعلان عنها في عام 1991م</a:t>
              </a:r>
              <a:endParaRPr lang="en-US" sz="2400" b="1" dirty="0">
                <a:solidFill>
                  <a:srgbClr val="002060"/>
                </a:solidFill>
                <a:latin typeface="Sakkal Majalla" panose="02000000000000000000" pitchFamily="2" charset="-78"/>
                <a:ea typeface="Malgun Gothic" pitchFamily="34" charset="-127"/>
                <a:cs typeface="Sakkal Majalla" panose="02000000000000000000" pitchFamily="2" charset="-78"/>
              </a:endParaRPr>
            </a:p>
          </p:txBody>
        </p:sp>
      </p:grpSp>
      <p:grpSp>
        <p:nvGrpSpPr>
          <p:cNvPr id="11" name="Group 10"/>
          <p:cNvGrpSpPr/>
          <p:nvPr/>
        </p:nvGrpSpPr>
        <p:grpSpPr>
          <a:xfrm>
            <a:off x="419100" y="3856281"/>
            <a:ext cx="11537534" cy="1015663"/>
            <a:chOff x="419101" y="1549568"/>
            <a:chExt cx="11537534" cy="1015663"/>
          </a:xfrm>
        </p:grpSpPr>
        <p:pic>
          <p:nvPicPr>
            <p:cNvPr id="12" name="Picture 2" descr="ماهى لغة بايثون Python تعرف عليها فى المقال التالى وعلى اشهر استخدامات هذه  اللغة"/>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416959" y="1685365"/>
              <a:ext cx="539676" cy="753035"/>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12"/>
            <p:cNvSpPr/>
            <p:nvPr/>
          </p:nvSpPr>
          <p:spPr>
            <a:xfrm>
              <a:off x="419101" y="1549568"/>
              <a:ext cx="11009474" cy="1015663"/>
            </a:xfrm>
            <a:prstGeom prst="rect">
              <a:avLst/>
            </a:prstGeom>
          </p:spPr>
          <p:txBody>
            <a:bodyPr wrap="square">
              <a:spAutoFit/>
            </a:bodyPr>
            <a:lstStyle/>
            <a:p>
              <a:pPr algn="justLow">
                <a:lnSpc>
                  <a:spcPct val="125000"/>
                </a:lnSpc>
                <a:spcAft>
                  <a:spcPts val="800"/>
                </a:spcAft>
                <a:buSzPts val="1600"/>
              </a:pPr>
              <a:r>
                <a:rPr lang="ar-EG" sz="2400" b="1" dirty="0">
                  <a:solidFill>
                    <a:srgbClr val="002060"/>
                  </a:solidFill>
                  <a:latin typeface="Sakkal Majalla" panose="02000000000000000000" pitchFamily="2" charset="-78"/>
                  <a:ea typeface="Malgun Gothic" pitchFamily="34" charset="-127"/>
                  <a:cs typeface="Sakkal Majalla" panose="02000000000000000000" pitchFamily="2" charset="-78"/>
                </a:rPr>
                <a:t>كتبت نواة اللغة باستعمال لغة </a:t>
              </a:r>
              <a:r>
                <a:rPr lang="ar-EG" sz="2400" b="1" dirty="0" err="1">
                  <a:solidFill>
                    <a:srgbClr val="002060"/>
                  </a:solidFill>
                  <a:latin typeface="Sakkal Majalla" panose="02000000000000000000" pitchFamily="2" charset="-78"/>
                  <a:ea typeface="Malgun Gothic" pitchFamily="34" charset="-127"/>
                  <a:cs typeface="Sakkal Majalla" panose="02000000000000000000" pitchFamily="2" charset="-78"/>
                </a:rPr>
                <a:t>سى</a:t>
              </a:r>
              <a:r>
                <a:rPr lang="ar-EG" sz="2400" b="1" dirty="0">
                  <a:solidFill>
                    <a:srgbClr val="002060"/>
                  </a:solidFill>
                  <a:latin typeface="Sakkal Majalla" panose="02000000000000000000" pitchFamily="2" charset="-78"/>
                  <a:ea typeface="Malgun Gothic" pitchFamily="34" charset="-127"/>
                  <a:cs typeface="Sakkal Majalla" panose="02000000000000000000" pitchFamily="2" charset="-78"/>
                </a:rPr>
                <a:t> أطلق العالم روسم الاسم "بايثون" على لغته تعبيرا عن إعجابه بفرقة مسرحية هزلية شهيرة من بريطانيا، كانت تطلق على نفسها اسم مونتي بايثون</a:t>
              </a:r>
              <a:endParaRPr lang="en-US" sz="2400" b="1" dirty="0">
                <a:solidFill>
                  <a:srgbClr val="002060"/>
                </a:solidFill>
                <a:latin typeface="Sakkal Majalla" panose="02000000000000000000" pitchFamily="2" charset="-78"/>
                <a:ea typeface="Malgun Gothic" pitchFamily="34" charset="-127"/>
                <a:cs typeface="Sakkal Majalla" panose="02000000000000000000" pitchFamily="2" charset="-78"/>
              </a:endParaRPr>
            </a:p>
          </p:txBody>
        </p:sp>
      </p:grpSp>
      <p:grpSp>
        <p:nvGrpSpPr>
          <p:cNvPr id="14" name="Group 13"/>
          <p:cNvGrpSpPr/>
          <p:nvPr/>
        </p:nvGrpSpPr>
        <p:grpSpPr>
          <a:xfrm>
            <a:off x="419100" y="5082184"/>
            <a:ext cx="11537534" cy="1015663"/>
            <a:chOff x="419101" y="1549568"/>
            <a:chExt cx="11537534" cy="1015663"/>
          </a:xfrm>
        </p:grpSpPr>
        <p:pic>
          <p:nvPicPr>
            <p:cNvPr id="15" name="Picture 2" descr="ماهى لغة بايثون Python تعرف عليها فى المقال التالى وعلى اشهر استخدامات هذه  اللغة"/>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416959" y="1685365"/>
              <a:ext cx="539676" cy="753035"/>
            </a:xfrm>
            <a:prstGeom prst="rect">
              <a:avLst/>
            </a:prstGeom>
            <a:noFill/>
            <a:extLst>
              <a:ext uri="{909E8E84-426E-40DD-AFC4-6F175D3DCCD1}">
                <a14:hiddenFill xmlns:a14="http://schemas.microsoft.com/office/drawing/2010/main">
                  <a:solidFill>
                    <a:srgbClr val="FFFFFF"/>
                  </a:solidFill>
                </a14:hiddenFill>
              </a:ext>
            </a:extLst>
          </p:spPr>
        </p:pic>
        <p:sp>
          <p:nvSpPr>
            <p:cNvPr id="16" name="Rectangle 15"/>
            <p:cNvSpPr/>
            <p:nvPr/>
          </p:nvSpPr>
          <p:spPr>
            <a:xfrm>
              <a:off x="419101" y="1549568"/>
              <a:ext cx="11009474" cy="1015663"/>
            </a:xfrm>
            <a:prstGeom prst="rect">
              <a:avLst/>
            </a:prstGeom>
          </p:spPr>
          <p:txBody>
            <a:bodyPr wrap="square">
              <a:spAutoFit/>
            </a:bodyPr>
            <a:lstStyle/>
            <a:p>
              <a:pPr algn="justLow">
                <a:lnSpc>
                  <a:spcPct val="125000"/>
                </a:lnSpc>
                <a:spcAft>
                  <a:spcPts val="800"/>
                </a:spcAft>
                <a:buSzPts val="1600"/>
              </a:pPr>
              <a:r>
                <a:rPr lang="ar-EG" sz="2400" b="1" dirty="0">
                  <a:solidFill>
                    <a:srgbClr val="002060"/>
                  </a:solidFill>
                  <a:latin typeface="Sakkal Majalla" panose="02000000000000000000" pitchFamily="2" charset="-78"/>
                  <a:ea typeface="Malgun Gothic" pitchFamily="34" charset="-127"/>
                  <a:cs typeface="Sakkal Majalla" panose="02000000000000000000" pitchFamily="2" charset="-78"/>
                </a:rPr>
                <a:t>تتميز لغة بايثون بمجتمعها النشط، كما أن لها الكثير من المكتبات البرمجية ذات الأغراض الخاصة التي برمجها أشخاص </a:t>
              </a:r>
              <a:br>
                <a:rPr lang="ar-EG" sz="2400" b="1" dirty="0">
                  <a:solidFill>
                    <a:srgbClr val="002060"/>
                  </a:solidFill>
                  <a:latin typeface="Sakkal Majalla" panose="02000000000000000000" pitchFamily="2" charset="-78"/>
                  <a:ea typeface="Malgun Gothic" pitchFamily="34" charset="-127"/>
                  <a:cs typeface="Sakkal Majalla" panose="02000000000000000000" pitchFamily="2" charset="-78"/>
                </a:rPr>
              </a:br>
              <a:r>
                <a:rPr lang="ar-EG" sz="2400" b="1" dirty="0">
                  <a:solidFill>
                    <a:srgbClr val="002060"/>
                  </a:solidFill>
                  <a:latin typeface="Sakkal Majalla" panose="02000000000000000000" pitchFamily="2" charset="-78"/>
                  <a:ea typeface="Malgun Gothic" pitchFamily="34" charset="-127"/>
                  <a:cs typeface="Sakkal Majalla" panose="02000000000000000000" pitchFamily="2" charset="-78"/>
                </a:rPr>
                <a:t>من ذلك مجتمع. مثلا، هناك مكتبة</a:t>
              </a:r>
              <a:r>
                <a:rPr lang="en-US" sz="2400" b="1" dirty="0">
                  <a:solidFill>
                    <a:srgbClr val="002060"/>
                  </a:solidFill>
                  <a:latin typeface="Sakkal Majalla" panose="02000000000000000000" pitchFamily="2" charset="-78"/>
                  <a:ea typeface="Malgun Gothic" pitchFamily="34" charset="-127"/>
                  <a:cs typeface="Sakkal Majalla" panose="02000000000000000000" pitchFamily="2" charset="-78"/>
                </a:rPr>
                <a:t>PY Game) </a:t>
              </a:r>
              <a:r>
                <a:rPr lang="ar-EG" sz="2400" b="1" dirty="0">
                  <a:solidFill>
                    <a:srgbClr val="002060"/>
                  </a:solidFill>
                  <a:latin typeface="Sakkal Majalla" panose="02000000000000000000" pitchFamily="2" charset="-78"/>
                  <a:ea typeface="Malgun Gothic" pitchFamily="34" charset="-127"/>
                  <a:cs typeface="Sakkal Majalla" panose="02000000000000000000" pitchFamily="2" charset="-78"/>
                </a:rPr>
                <a:t>)التي توفر مجموعة من الدوال من أجل برمجة الألعاب</a:t>
              </a:r>
              <a:endParaRPr lang="en-US" sz="2400" b="1" dirty="0">
                <a:solidFill>
                  <a:srgbClr val="002060"/>
                </a:solidFill>
                <a:latin typeface="Sakkal Majalla" panose="02000000000000000000" pitchFamily="2" charset="-78"/>
                <a:ea typeface="Malgun Gothic" pitchFamily="34" charset="-127"/>
                <a:cs typeface="Sakkal Majalla" panose="02000000000000000000" pitchFamily="2" charset="-78"/>
              </a:endParaRPr>
            </a:p>
          </p:txBody>
        </p:sp>
      </p:grpSp>
    </p:spTree>
    <p:extLst>
      <p:ext uri="{BB962C8B-B14F-4D97-AF65-F5344CB8AC3E}">
        <p14:creationId xmlns:p14="http://schemas.microsoft.com/office/powerpoint/2010/main" val="58402937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strips(downLeft)">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strips(downLeft)">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strips(downLeft)">
                                      <p:cBhvr>
                                        <p:cTn id="2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333750" y="1362941"/>
            <a:ext cx="5086350" cy="508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7"/>
          <p:cNvSpPr/>
          <p:nvPr/>
        </p:nvSpPr>
        <p:spPr>
          <a:xfrm>
            <a:off x="2338310" y="810491"/>
            <a:ext cx="7701040" cy="5448300"/>
          </a:xfrm>
          <a:prstGeom prst="rect">
            <a:avLst/>
          </a:prstGeom>
          <a:noFill/>
        </p:spPr>
        <p:txBody>
          <a:bodyPr spcFirstLastPara="1" wrap="none" lIns="68580" tIns="34290" rIns="68580" bIns="34290" numCol="1">
            <a:prstTxWarp prst="textArchUp">
              <a:avLst>
                <a:gd name="adj" fmla="val 10500468"/>
              </a:avLst>
            </a:prstTxWarp>
            <a:spAutoFit/>
          </a:bodyPr>
          <a:lstStyle/>
          <a:p>
            <a:pPr algn="ctr"/>
            <a:r>
              <a:rPr lang="en-US" sz="6000" b="1" dirty="0">
                <a:ln w="22225">
                  <a:solidFill>
                    <a:srgbClr val="0070C0"/>
                  </a:solidFill>
                  <a:prstDash val="solid"/>
                </a:ln>
                <a:solidFill>
                  <a:srgbClr val="0070C0"/>
                </a:solidFill>
                <a:effectLst>
                  <a:glow rad="63500">
                    <a:schemeClr val="accent4">
                      <a:satMod val="175000"/>
                      <a:alpha val="40000"/>
                    </a:schemeClr>
                  </a:glow>
                </a:effectLst>
              </a:rPr>
              <a:t>Let's start with the program</a:t>
            </a:r>
          </a:p>
        </p:txBody>
      </p:sp>
      <p:sp>
        <p:nvSpPr>
          <p:cNvPr id="4" name="Slide Number Placeholder 3"/>
          <p:cNvSpPr>
            <a:spLocks noGrp="1"/>
          </p:cNvSpPr>
          <p:nvPr>
            <p:ph type="sldNum" sz="quarter" idx="12"/>
          </p:nvPr>
        </p:nvSpPr>
        <p:spPr/>
        <p:txBody>
          <a:bodyPr/>
          <a:lstStyle/>
          <a:p>
            <a:fld id="{F0C0E137-212D-48BF-BD2D-C24450D8AE18}" type="slidenum">
              <a:rPr lang="ar-EG" smtClean="0">
                <a:solidFill>
                  <a:prstClr val="black">
                    <a:tint val="75000"/>
                  </a:prstClr>
                </a:solidFill>
              </a:rPr>
              <a:pPr/>
              <a:t>8</a:t>
            </a:fld>
            <a:endParaRPr lang="ar-EG">
              <a:solidFill>
                <a:prstClr val="black">
                  <a:tint val="75000"/>
                </a:prstClr>
              </a:solidFill>
            </a:endParaRPr>
          </a:p>
        </p:txBody>
      </p:sp>
    </p:spTree>
    <p:extLst>
      <p:ext uri="{BB962C8B-B14F-4D97-AF65-F5344CB8AC3E}">
        <p14:creationId xmlns:p14="http://schemas.microsoft.com/office/powerpoint/2010/main" val="210705467"/>
      </p:ext>
    </p:extLst>
  </p:cSld>
  <p:clrMapOvr>
    <a:overrideClrMapping bg1="lt1" tx1="dk1" bg2="lt2" tx2="dk2" accent1="accent1" accent2="accent2" accent3="accent3" accent4="accent4" accent5="accent5" accent6="accent6" hlink="hlink" folHlink="folHlink"/>
  </p:clrMapOvr>
</p:sld>
</file>

<file path=ppt/slides/slide80.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80</a:t>
            </a:fld>
            <a:endParaRPr lang="ar-EG">
              <a:solidFill>
                <a:prstClr val="black">
                  <a:tint val="75000"/>
                </a:prstClr>
              </a:solidFill>
            </a:endParaRPr>
          </a:p>
        </p:txBody>
      </p:sp>
      <p:sp>
        <p:nvSpPr>
          <p:cNvPr id="4" name="Rectangle 3"/>
          <p:cNvSpPr/>
          <p:nvPr/>
        </p:nvSpPr>
        <p:spPr>
          <a:xfrm>
            <a:off x="7261412" y="161582"/>
            <a:ext cx="4695222" cy="630942"/>
          </a:xfrm>
          <a:prstGeom prst="rect">
            <a:avLst/>
          </a:prstGeom>
        </p:spPr>
        <p:txBody>
          <a:bodyPr wrap="square">
            <a:spAutoFit/>
          </a:bodyPr>
          <a:lstStyle/>
          <a:p>
            <a:pPr algn="ctr">
              <a:lnSpc>
                <a:spcPct val="125000"/>
              </a:lnSpc>
            </a:pPr>
            <a:r>
              <a:rPr lang="ar-EG" sz="2800" b="1" dirty="0">
                <a:solidFill>
                  <a:schemeClr val="bg1"/>
                </a:solidFill>
                <a:latin typeface="Sakkal Majalla" pitchFamily="2" charset="-78"/>
                <a:cs typeface="Sakkal Majalla" pitchFamily="2" charset="-78"/>
              </a:rPr>
              <a:t>التقنيات: </a:t>
            </a:r>
            <a:r>
              <a:rPr lang="en-US" sz="2800" b="1" dirty="0">
                <a:solidFill>
                  <a:schemeClr val="bg1"/>
                </a:solidFill>
                <a:latin typeface="Sakkal Majalla" pitchFamily="2" charset="-78"/>
                <a:cs typeface="Sakkal Majalla" pitchFamily="2" charset="-78"/>
              </a:rPr>
              <a:t>R، Python، </a:t>
            </a:r>
            <a:r>
              <a:rPr lang="en-US" sz="2800" b="1" dirty="0" err="1">
                <a:solidFill>
                  <a:schemeClr val="bg1"/>
                </a:solidFill>
                <a:latin typeface="Sakkal Majalla" pitchFamily="2" charset="-78"/>
                <a:cs typeface="Sakkal Majalla" pitchFamily="2" charset="-78"/>
              </a:rPr>
              <a:t>Spotfire</a:t>
            </a:r>
            <a:r>
              <a:rPr lang="en-US" sz="2800" b="1" dirty="0">
                <a:solidFill>
                  <a:schemeClr val="bg1"/>
                </a:solidFill>
                <a:latin typeface="Sakkal Majalla" pitchFamily="2" charset="-78"/>
                <a:cs typeface="Sakkal Majalla" pitchFamily="2" charset="-78"/>
              </a:rPr>
              <a:t>، Hadoop</a:t>
            </a:r>
            <a:endParaRPr lang="ar-EG" sz="2800" b="1" dirty="0">
              <a:solidFill>
                <a:schemeClr val="bg1"/>
              </a:solidFill>
              <a:latin typeface="Sakkal Majalla" pitchFamily="2" charset="-78"/>
              <a:cs typeface="Sakkal Majalla" pitchFamily="2" charset="-78"/>
            </a:endParaRPr>
          </a:p>
        </p:txBody>
      </p:sp>
      <p:grpSp>
        <p:nvGrpSpPr>
          <p:cNvPr id="5" name="Group 4">
            <a:extLst>
              <a:ext uri="{FF2B5EF4-FFF2-40B4-BE49-F238E27FC236}">
                <a16:creationId xmlns:a16="http://schemas.microsoft.com/office/drawing/2014/main" id="{51959929-D1BF-4872-8FCC-4DD239B6CA1B}"/>
              </a:ext>
            </a:extLst>
          </p:cNvPr>
          <p:cNvGrpSpPr/>
          <p:nvPr/>
        </p:nvGrpSpPr>
        <p:grpSpPr>
          <a:xfrm>
            <a:off x="2002321" y="200573"/>
            <a:ext cx="3143419" cy="1183901"/>
            <a:chOff x="-4206436" y="96655"/>
            <a:chExt cx="12218914" cy="1463595"/>
          </a:xfrm>
        </p:grpSpPr>
        <p:pic>
          <p:nvPicPr>
            <p:cNvPr id="6" name="Picture 5">
              <a:extLst>
                <a:ext uri="{FF2B5EF4-FFF2-40B4-BE49-F238E27FC236}">
                  <a16:creationId xmlns:a16="http://schemas.microsoft.com/office/drawing/2014/main" id="{37CBB733-A418-47A8-8B42-614CB98427E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0866025">
              <a:off x="4151470" y="96655"/>
              <a:ext cx="3861008" cy="1463595"/>
            </a:xfrm>
            <a:prstGeom prst="rect">
              <a:avLst/>
            </a:prstGeom>
          </p:spPr>
        </p:pic>
        <p:sp>
          <p:nvSpPr>
            <p:cNvPr id="7" name="Rectangle 6">
              <a:extLst>
                <a:ext uri="{FF2B5EF4-FFF2-40B4-BE49-F238E27FC236}">
                  <a16:creationId xmlns:a16="http://schemas.microsoft.com/office/drawing/2014/main" id="{968F0001-DDFE-40AE-823D-ACFA4A13D0F5}"/>
                </a:ext>
              </a:extLst>
            </p:cNvPr>
            <p:cNvSpPr/>
            <p:nvPr/>
          </p:nvSpPr>
          <p:spPr>
            <a:xfrm>
              <a:off x="-4206436" y="331400"/>
              <a:ext cx="10951410" cy="773561"/>
            </a:xfrm>
            <a:prstGeom prst="rect">
              <a:avLst/>
            </a:prstGeom>
          </p:spPr>
          <p:txBody>
            <a:bodyPr wrap="square">
              <a:noAutofit/>
            </a:bodyPr>
            <a:lstStyle/>
            <a:p>
              <a:pPr>
                <a:lnSpc>
                  <a:spcPct val="107000"/>
                </a:lnSpc>
                <a:spcAft>
                  <a:spcPts val="800"/>
                </a:spcAft>
              </a:pPr>
              <a:r>
                <a:rPr lang="ar-EG" sz="32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مميزات بايثون</a:t>
              </a:r>
              <a:endParaRPr lang="en-US" sz="16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8" name="Group 7"/>
          <p:cNvGrpSpPr/>
          <p:nvPr/>
        </p:nvGrpSpPr>
        <p:grpSpPr>
          <a:xfrm>
            <a:off x="8462289" y="2105999"/>
            <a:ext cx="2904475" cy="3832498"/>
            <a:chOff x="8336783" y="1639834"/>
            <a:chExt cx="2904475" cy="3832498"/>
          </a:xfrm>
        </p:grpSpPr>
        <p:pic>
          <p:nvPicPr>
            <p:cNvPr id="9" name="Picture 8"/>
            <p:cNvPicPr>
              <a:picLocks noChangeAspect="1"/>
            </p:cNvPicPr>
            <p:nvPr/>
          </p:nvPicPr>
          <p:blipFill>
            <a:blip r:embed="rId6"/>
            <a:stretch>
              <a:fillRect/>
            </a:stretch>
          </p:blipFill>
          <p:spPr>
            <a:xfrm>
              <a:off x="8336783" y="1639834"/>
              <a:ext cx="2904475" cy="3832498"/>
            </a:xfrm>
            <a:prstGeom prst="rect">
              <a:avLst/>
            </a:prstGeom>
          </p:spPr>
        </p:pic>
        <p:sp>
          <p:nvSpPr>
            <p:cNvPr id="10" name="Rectangle 9"/>
            <p:cNvSpPr/>
            <p:nvPr/>
          </p:nvSpPr>
          <p:spPr>
            <a:xfrm>
              <a:off x="8454842" y="2107029"/>
              <a:ext cx="2180332" cy="2862322"/>
            </a:xfrm>
            <a:prstGeom prst="rect">
              <a:avLst/>
            </a:prstGeom>
          </p:spPr>
          <p:txBody>
            <a:bodyPr wrap="square">
              <a:spAutoFit/>
            </a:bodyPr>
            <a:lstStyle/>
            <a:p>
              <a:pPr algn="ctr">
                <a:lnSpc>
                  <a:spcPct val="125000"/>
                </a:lnSpc>
              </a:pPr>
              <a:r>
                <a:rPr lang="ar-EG" sz="2400" b="1" dirty="0">
                  <a:solidFill>
                    <a:srgbClr val="002060"/>
                  </a:solidFill>
                  <a:latin typeface="Sakkal Majalla" panose="02000000000000000000" pitchFamily="2" charset="-78"/>
                  <a:cs typeface="Sakkal Majalla" panose="02000000000000000000" pitchFamily="2" charset="-78"/>
                </a:rPr>
                <a:t>تعد بايثون لغة برمجية سهلة نسبيا بالمقارنة مع جافا وسي++ إضافة إلى أنها لغة برمجة متعددة الأنماط الفكرية </a:t>
              </a:r>
              <a:endParaRPr lang="en-ZA" sz="2400" b="1" dirty="0">
                <a:solidFill>
                  <a:srgbClr val="002060"/>
                </a:solidFill>
                <a:latin typeface="Sakkal Majalla" panose="02000000000000000000" pitchFamily="2" charset="-78"/>
                <a:cs typeface="Sakkal Majalla" panose="02000000000000000000" pitchFamily="2" charset="-78"/>
              </a:endParaRPr>
            </a:p>
          </p:txBody>
        </p:sp>
      </p:grpSp>
      <p:grpSp>
        <p:nvGrpSpPr>
          <p:cNvPr id="11" name="Group 10"/>
          <p:cNvGrpSpPr/>
          <p:nvPr/>
        </p:nvGrpSpPr>
        <p:grpSpPr>
          <a:xfrm>
            <a:off x="5079164" y="2105999"/>
            <a:ext cx="2904475" cy="3832498"/>
            <a:chOff x="4953658" y="1639834"/>
            <a:chExt cx="2904475" cy="3832498"/>
          </a:xfrm>
        </p:grpSpPr>
        <p:pic>
          <p:nvPicPr>
            <p:cNvPr id="12" name="Picture 11"/>
            <p:cNvPicPr>
              <a:picLocks noChangeAspect="1"/>
            </p:cNvPicPr>
            <p:nvPr/>
          </p:nvPicPr>
          <p:blipFill>
            <a:blip r:embed="rId7"/>
            <a:stretch>
              <a:fillRect/>
            </a:stretch>
          </p:blipFill>
          <p:spPr>
            <a:xfrm>
              <a:off x="4953658" y="1639834"/>
              <a:ext cx="2904475" cy="3832498"/>
            </a:xfrm>
            <a:prstGeom prst="rect">
              <a:avLst/>
            </a:prstGeom>
          </p:spPr>
        </p:pic>
        <p:sp>
          <p:nvSpPr>
            <p:cNvPr id="13" name="Rectangle 12"/>
            <p:cNvSpPr/>
            <p:nvPr/>
          </p:nvSpPr>
          <p:spPr>
            <a:xfrm>
              <a:off x="5031358" y="2035313"/>
              <a:ext cx="2164264" cy="2862322"/>
            </a:xfrm>
            <a:prstGeom prst="rect">
              <a:avLst/>
            </a:prstGeom>
          </p:spPr>
          <p:txBody>
            <a:bodyPr wrap="square">
              <a:spAutoFit/>
            </a:bodyPr>
            <a:lstStyle/>
            <a:p>
              <a:pPr algn="ctr">
                <a:lnSpc>
                  <a:spcPct val="125000"/>
                </a:lnSpc>
              </a:pPr>
              <a:r>
                <a:rPr lang="ar-EG" sz="2400" b="1" dirty="0">
                  <a:solidFill>
                    <a:srgbClr val="002060"/>
                  </a:solidFill>
                  <a:latin typeface="Sakkal Majalla" panose="02000000000000000000" pitchFamily="2" charset="-78"/>
                  <a:cs typeface="Sakkal Majalla" panose="02000000000000000000" pitchFamily="2" charset="-78"/>
                </a:rPr>
                <a:t> تدعم البرمجة كائنية التوجه والبرمجة </a:t>
              </a:r>
              <a:r>
                <a:rPr lang="ar-EG" sz="2400" b="1" dirty="0" err="1">
                  <a:solidFill>
                    <a:srgbClr val="002060"/>
                  </a:solidFill>
                  <a:latin typeface="Sakkal Majalla" panose="02000000000000000000" pitchFamily="2" charset="-78"/>
                  <a:cs typeface="Sakkal Majalla" panose="02000000000000000000" pitchFamily="2" charset="-78"/>
                </a:rPr>
                <a:t>المهيكلة</a:t>
              </a:r>
              <a:r>
                <a:rPr lang="ar-EG" sz="2400" b="1" dirty="0">
                  <a:solidFill>
                    <a:srgbClr val="002060"/>
                  </a:solidFill>
                  <a:latin typeface="Sakkal Majalla" panose="02000000000000000000" pitchFamily="2" charset="-78"/>
                  <a:cs typeface="Sakkal Majalla" panose="02000000000000000000" pitchFamily="2" charset="-78"/>
                </a:rPr>
                <a:t> بشكل كامل، كما تدعم بايثون البرمجة الوظيفية والبرمجة جانبية المنحى </a:t>
              </a:r>
              <a:endParaRPr lang="en-ZA" sz="2400" b="1" dirty="0">
                <a:solidFill>
                  <a:srgbClr val="002060"/>
                </a:solidFill>
                <a:latin typeface="Sakkal Majalla" panose="02000000000000000000" pitchFamily="2" charset="-78"/>
                <a:cs typeface="Sakkal Majalla" panose="02000000000000000000" pitchFamily="2" charset="-78"/>
              </a:endParaRPr>
            </a:p>
          </p:txBody>
        </p:sp>
      </p:grpSp>
      <p:grpSp>
        <p:nvGrpSpPr>
          <p:cNvPr id="14" name="Group 13"/>
          <p:cNvGrpSpPr/>
          <p:nvPr/>
        </p:nvGrpSpPr>
        <p:grpSpPr>
          <a:xfrm>
            <a:off x="1521707" y="2105999"/>
            <a:ext cx="2904475" cy="3832498"/>
            <a:chOff x="1396201" y="1639834"/>
            <a:chExt cx="2904475" cy="3832498"/>
          </a:xfrm>
        </p:grpSpPr>
        <p:pic>
          <p:nvPicPr>
            <p:cNvPr id="15" name="Picture 14"/>
            <p:cNvPicPr>
              <a:picLocks noChangeAspect="1"/>
            </p:cNvPicPr>
            <p:nvPr/>
          </p:nvPicPr>
          <p:blipFill>
            <a:blip r:embed="rId8"/>
            <a:stretch>
              <a:fillRect/>
            </a:stretch>
          </p:blipFill>
          <p:spPr>
            <a:xfrm>
              <a:off x="1396201" y="1639834"/>
              <a:ext cx="2904475" cy="3832498"/>
            </a:xfrm>
            <a:prstGeom prst="rect">
              <a:avLst/>
            </a:prstGeom>
          </p:spPr>
        </p:pic>
        <p:sp>
          <p:nvSpPr>
            <p:cNvPr id="16" name="Rectangle 15"/>
            <p:cNvSpPr/>
            <p:nvPr/>
          </p:nvSpPr>
          <p:spPr>
            <a:xfrm>
              <a:off x="1560822" y="1894089"/>
              <a:ext cx="2180332" cy="3323987"/>
            </a:xfrm>
            <a:prstGeom prst="rect">
              <a:avLst/>
            </a:prstGeom>
          </p:spPr>
          <p:txBody>
            <a:bodyPr wrap="square">
              <a:spAutoFit/>
            </a:bodyPr>
            <a:lstStyle/>
            <a:p>
              <a:pPr algn="ctr">
                <a:lnSpc>
                  <a:spcPct val="125000"/>
                </a:lnSpc>
              </a:pPr>
              <a:r>
                <a:rPr lang="ar-EG" sz="2400" b="1" dirty="0">
                  <a:solidFill>
                    <a:srgbClr val="002060"/>
                  </a:solidFill>
                  <a:latin typeface="Sakkal Majalla" panose="02000000000000000000" pitchFamily="2" charset="-78"/>
                  <a:cs typeface="Sakkal Majalla" panose="02000000000000000000" pitchFamily="2" charset="-78"/>
                </a:rPr>
                <a:t>يمكنها أيضاً دعم العديد من الأنماط الفكرية الأخرى </a:t>
              </a:r>
              <a:br>
                <a:rPr lang="ar-EG" sz="2400" b="1" dirty="0">
                  <a:solidFill>
                    <a:srgbClr val="002060"/>
                  </a:solidFill>
                  <a:latin typeface="Sakkal Majalla" panose="02000000000000000000" pitchFamily="2" charset="-78"/>
                  <a:cs typeface="Sakkal Majalla" panose="02000000000000000000" pitchFamily="2" charset="-78"/>
                </a:rPr>
              </a:br>
              <a:r>
                <a:rPr lang="ar-EG" sz="2400" b="1" dirty="0">
                  <a:solidFill>
                    <a:srgbClr val="002060"/>
                  </a:solidFill>
                  <a:latin typeface="Sakkal Majalla" panose="02000000000000000000" pitchFamily="2" charset="-78"/>
                  <a:cs typeface="Sakkal Majalla" panose="02000000000000000000" pitchFamily="2" charset="-78"/>
                </a:rPr>
                <a:t>عن طريق الامتدادات، بما في ذلك التصميم بالعقود والبرمجة المنطقية</a:t>
              </a:r>
              <a:endParaRPr lang="en-ZA" sz="2400" b="1" dirty="0">
                <a:solidFill>
                  <a:srgbClr val="002060"/>
                </a:solidFill>
                <a:latin typeface="Sakkal Majalla" panose="02000000000000000000" pitchFamily="2" charset="-78"/>
                <a:cs typeface="Sakkal Majalla" panose="02000000000000000000" pitchFamily="2" charset="-78"/>
              </a:endParaRPr>
            </a:p>
          </p:txBody>
        </p:sp>
      </p:grpSp>
    </p:spTree>
    <p:extLst>
      <p:ext uri="{BB962C8B-B14F-4D97-AF65-F5344CB8AC3E}">
        <p14:creationId xmlns:p14="http://schemas.microsoft.com/office/powerpoint/2010/main" val="321493532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18" presetClass="entr" presetSubtype="12"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strips(downLeft)">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18" presetClass="entr" presetSubtype="12"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strips(downLeft)">
                                      <p:cBhvr>
                                        <p:cTn id="19" dur="5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18" presetClass="entr" presetSubtype="12" fill="hold"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strips(downLeft)">
                                      <p:cBhvr>
                                        <p:cTn id="2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81</a:t>
            </a:fld>
            <a:endParaRPr lang="ar-EG">
              <a:solidFill>
                <a:prstClr val="black">
                  <a:tint val="75000"/>
                </a:prstClr>
              </a:solidFill>
            </a:endParaRPr>
          </a:p>
        </p:txBody>
      </p:sp>
      <p:sp>
        <p:nvSpPr>
          <p:cNvPr id="4" name="Rectangle 3"/>
          <p:cNvSpPr/>
          <p:nvPr/>
        </p:nvSpPr>
        <p:spPr>
          <a:xfrm>
            <a:off x="7261412" y="161582"/>
            <a:ext cx="4695222" cy="630942"/>
          </a:xfrm>
          <a:prstGeom prst="rect">
            <a:avLst/>
          </a:prstGeom>
        </p:spPr>
        <p:txBody>
          <a:bodyPr wrap="square">
            <a:spAutoFit/>
          </a:bodyPr>
          <a:lstStyle/>
          <a:p>
            <a:pPr algn="ctr">
              <a:lnSpc>
                <a:spcPct val="125000"/>
              </a:lnSpc>
            </a:pPr>
            <a:r>
              <a:rPr lang="ar-EG" sz="2800" b="1" dirty="0">
                <a:solidFill>
                  <a:schemeClr val="bg1"/>
                </a:solidFill>
                <a:latin typeface="Sakkal Majalla" pitchFamily="2" charset="-78"/>
                <a:cs typeface="Sakkal Majalla" pitchFamily="2" charset="-78"/>
              </a:rPr>
              <a:t>التقنيات: </a:t>
            </a:r>
            <a:r>
              <a:rPr lang="en-US" sz="2800" b="1" dirty="0">
                <a:solidFill>
                  <a:schemeClr val="bg1"/>
                </a:solidFill>
                <a:latin typeface="Sakkal Majalla" pitchFamily="2" charset="-78"/>
                <a:cs typeface="Sakkal Majalla" pitchFamily="2" charset="-78"/>
              </a:rPr>
              <a:t>R، Python، </a:t>
            </a:r>
            <a:r>
              <a:rPr lang="en-US" sz="2800" b="1" dirty="0" err="1">
                <a:solidFill>
                  <a:schemeClr val="bg1"/>
                </a:solidFill>
                <a:latin typeface="Sakkal Majalla" pitchFamily="2" charset="-78"/>
                <a:cs typeface="Sakkal Majalla" pitchFamily="2" charset="-78"/>
              </a:rPr>
              <a:t>Spotfire</a:t>
            </a:r>
            <a:r>
              <a:rPr lang="en-US" sz="2800" b="1" dirty="0">
                <a:solidFill>
                  <a:schemeClr val="bg1"/>
                </a:solidFill>
                <a:latin typeface="Sakkal Majalla" pitchFamily="2" charset="-78"/>
                <a:cs typeface="Sakkal Majalla" pitchFamily="2" charset="-78"/>
              </a:rPr>
              <a:t>، Hadoop</a:t>
            </a:r>
            <a:endParaRPr lang="ar-EG" sz="2800" b="1" dirty="0">
              <a:solidFill>
                <a:schemeClr val="bg1"/>
              </a:solidFill>
              <a:latin typeface="Sakkal Majalla" pitchFamily="2" charset="-78"/>
              <a:cs typeface="Sakkal Majalla" pitchFamily="2" charset="-78"/>
            </a:endParaRPr>
          </a:p>
        </p:txBody>
      </p:sp>
      <p:grpSp>
        <p:nvGrpSpPr>
          <p:cNvPr id="5" name="Group 4"/>
          <p:cNvGrpSpPr/>
          <p:nvPr/>
        </p:nvGrpSpPr>
        <p:grpSpPr>
          <a:xfrm>
            <a:off x="3735035" y="1228737"/>
            <a:ext cx="5193486" cy="5313238"/>
            <a:chOff x="3464132" y="1272388"/>
            <a:chExt cx="5193486" cy="5313238"/>
          </a:xfrm>
        </p:grpSpPr>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464132" y="1272388"/>
              <a:ext cx="5193486" cy="5313238"/>
            </a:xfrm>
            <a:prstGeom prst="rect">
              <a:avLst/>
            </a:prstGeom>
          </p:spPr>
        </p:pic>
        <p:sp>
          <p:nvSpPr>
            <p:cNvPr id="7" name="Rectangle 6"/>
            <p:cNvSpPr/>
            <p:nvPr/>
          </p:nvSpPr>
          <p:spPr>
            <a:xfrm>
              <a:off x="5176808" y="3230863"/>
              <a:ext cx="1678547" cy="1323439"/>
            </a:xfrm>
            <a:prstGeom prst="rect">
              <a:avLst/>
            </a:prstGeom>
          </p:spPr>
          <p:txBody>
            <a:bodyPr wrap="square">
              <a:spAutoFit/>
            </a:bodyPr>
            <a:lstStyle/>
            <a:p>
              <a:pPr algn="ctr"/>
              <a:r>
                <a:rPr lang="ar-EG" sz="2000" dirty="0">
                  <a:solidFill>
                    <a:schemeClr val="bg1"/>
                  </a:solidFill>
                  <a:latin typeface="Sakkal Majalla" panose="02000000000000000000" pitchFamily="2" charset="-78"/>
                  <a:cs typeface="Sakkal Majalla" panose="02000000000000000000" pitchFamily="2" charset="-78"/>
                </a:rPr>
                <a:t>المشاعر الاساسية التي يشعر بها جميع الناس بغض النظر عن الخلفية الثقافية</a:t>
              </a:r>
            </a:p>
          </p:txBody>
        </p:sp>
      </p:grpSp>
      <p:grpSp>
        <p:nvGrpSpPr>
          <p:cNvPr id="8" name="Group 7"/>
          <p:cNvGrpSpPr/>
          <p:nvPr/>
        </p:nvGrpSpPr>
        <p:grpSpPr>
          <a:xfrm>
            <a:off x="5202151" y="1332033"/>
            <a:ext cx="2120779" cy="1523777"/>
            <a:chOff x="4394517" y="1177758"/>
            <a:chExt cx="2120779" cy="1523777"/>
          </a:xfrm>
        </p:grpSpPr>
        <p:sp>
          <p:nvSpPr>
            <p:cNvPr id="9" name="Rectangle 8"/>
            <p:cNvSpPr/>
            <p:nvPr/>
          </p:nvSpPr>
          <p:spPr>
            <a:xfrm>
              <a:off x="4394517" y="1177758"/>
              <a:ext cx="2120779" cy="954107"/>
            </a:xfrm>
            <a:prstGeom prst="rect">
              <a:avLst/>
            </a:prstGeom>
          </p:spPr>
          <p:txBody>
            <a:bodyPr wrap="square">
              <a:spAutoFit/>
            </a:bodyPr>
            <a:lstStyle/>
            <a:p>
              <a:pPr algn="ctr"/>
              <a:r>
                <a:rPr lang="ar-EG" sz="2800" b="1" dirty="0">
                  <a:solidFill>
                    <a:srgbClr val="002060"/>
                  </a:solidFill>
                  <a:latin typeface="Sakkal Majalla" panose="02000000000000000000" pitchFamily="2" charset="-78"/>
                  <a:cs typeface="Sakkal Majalla" panose="02000000000000000000" pitchFamily="2" charset="-78"/>
                </a:rPr>
                <a:t>دعم للبرمجة الوظيفية</a:t>
              </a:r>
            </a:p>
          </p:txBody>
        </p:sp>
        <p:sp>
          <p:nvSpPr>
            <p:cNvPr id="10" name="Rectangle 9"/>
            <p:cNvSpPr/>
            <p:nvPr/>
          </p:nvSpPr>
          <p:spPr>
            <a:xfrm>
              <a:off x="5254655" y="2239870"/>
              <a:ext cx="314509" cy="461665"/>
            </a:xfrm>
            <a:prstGeom prst="rect">
              <a:avLst/>
            </a:prstGeom>
          </p:spPr>
          <p:txBody>
            <a:bodyPr wrap="none">
              <a:spAutoFit/>
            </a:bodyPr>
            <a:lstStyle/>
            <a:p>
              <a:r>
                <a:rPr lang="ar-EG" sz="2400" b="1" dirty="0">
                  <a:solidFill>
                    <a:schemeClr val="bg1"/>
                  </a:solidFill>
                  <a:latin typeface="Sakkal Majalla" panose="02000000000000000000" pitchFamily="2" charset="-78"/>
                  <a:cs typeface="Sakkal Majalla" panose="02000000000000000000" pitchFamily="2" charset="-78"/>
                </a:rPr>
                <a:t>1</a:t>
              </a:r>
            </a:p>
          </p:txBody>
        </p:sp>
      </p:grpSp>
      <p:grpSp>
        <p:nvGrpSpPr>
          <p:cNvPr id="11" name="Group 10"/>
          <p:cNvGrpSpPr/>
          <p:nvPr/>
        </p:nvGrpSpPr>
        <p:grpSpPr>
          <a:xfrm>
            <a:off x="6951714" y="1819962"/>
            <a:ext cx="1045791" cy="1460473"/>
            <a:chOff x="6518552" y="1626479"/>
            <a:chExt cx="1045791" cy="1460473"/>
          </a:xfrm>
        </p:grpSpPr>
        <p:sp>
          <p:nvSpPr>
            <p:cNvPr id="12" name="Rectangle 11"/>
            <p:cNvSpPr/>
            <p:nvPr/>
          </p:nvSpPr>
          <p:spPr>
            <a:xfrm rot="2776870">
              <a:off x="6426763" y="1896129"/>
              <a:ext cx="1407229" cy="867930"/>
            </a:xfrm>
            <a:prstGeom prst="rect">
              <a:avLst/>
            </a:prstGeom>
          </p:spPr>
          <p:txBody>
            <a:bodyPr wrap="square">
              <a:spAutoFit/>
            </a:bodyPr>
            <a:lstStyle/>
            <a:p>
              <a:pPr algn="ctr">
                <a:lnSpc>
                  <a:spcPct val="90000"/>
                </a:lnSpc>
              </a:pPr>
              <a:r>
                <a:rPr lang="ar-EG" sz="2800" b="1" dirty="0">
                  <a:solidFill>
                    <a:srgbClr val="002060"/>
                  </a:solidFill>
                  <a:latin typeface="Sakkal Majalla" panose="02000000000000000000" pitchFamily="2" charset="-78"/>
                  <a:cs typeface="Sakkal Majalla" panose="02000000000000000000" pitchFamily="2" charset="-78"/>
                </a:rPr>
                <a:t>سهلة التعلم</a:t>
              </a:r>
            </a:p>
          </p:txBody>
        </p:sp>
        <p:sp>
          <p:nvSpPr>
            <p:cNvPr id="13" name="Rectangle 12"/>
            <p:cNvSpPr/>
            <p:nvPr/>
          </p:nvSpPr>
          <p:spPr>
            <a:xfrm>
              <a:off x="6518552" y="2625287"/>
              <a:ext cx="314509" cy="461665"/>
            </a:xfrm>
            <a:prstGeom prst="rect">
              <a:avLst/>
            </a:prstGeom>
          </p:spPr>
          <p:txBody>
            <a:bodyPr wrap="none">
              <a:spAutoFit/>
            </a:bodyPr>
            <a:lstStyle/>
            <a:p>
              <a:pPr algn="ctr"/>
              <a:r>
                <a:rPr lang="ar-EG" sz="2400" b="1" dirty="0">
                  <a:solidFill>
                    <a:schemeClr val="bg1"/>
                  </a:solidFill>
                  <a:latin typeface="Sakkal Majalla" panose="02000000000000000000" pitchFamily="2" charset="-78"/>
                  <a:cs typeface="Sakkal Majalla" panose="02000000000000000000" pitchFamily="2" charset="-78"/>
                </a:rPr>
                <a:t>2</a:t>
              </a:r>
            </a:p>
          </p:txBody>
        </p:sp>
      </p:grpSp>
      <p:grpSp>
        <p:nvGrpSpPr>
          <p:cNvPr id="14" name="Group 13"/>
          <p:cNvGrpSpPr/>
          <p:nvPr/>
        </p:nvGrpSpPr>
        <p:grpSpPr>
          <a:xfrm>
            <a:off x="7439033" y="2981081"/>
            <a:ext cx="1264447" cy="1826033"/>
            <a:chOff x="5976568" y="1678818"/>
            <a:chExt cx="1264447" cy="1826033"/>
          </a:xfrm>
        </p:grpSpPr>
        <p:sp>
          <p:nvSpPr>
            <p:cNvPr id="15" name="Rectangle 14"/>
            <p:cNvSpPr/>
            <p:nvPr/>
          </p:nvSpPr>
          <p:spPr>
            <a:xfrm rot="16413908">
              <a:off x="5912500" y="2176336"/>
              <a:ext cx="1826033" cy="830997"/>
            </a:xfrm>
            <a:prstGeom prst="rect">
              <a:avLst/>
            </a:prstGeom>
          </p:spPr>
          <p:txBody>
            <a:bodyPr wrap="square">
              <a:spAutoFit/>
            </a:bodyPr>
            <a:lstStyle/>
            <a:p>
              <a:pPr algn="ctr"/>
              <a:r>
                <a:rPr lang="ar-EG" sz="2400" b="1" dirty="0">
                  <a:solidFill>
                    <a:srgbClr val="002060"/>
                  </a:solidFill>
                  <a:latin typeface="Sakkal Majalla" panose="02000000000000000000" pitchFamily="2" charset="-78"/>
                  <a:cs typeface="Sakkal Majalla" panose="02000000000000000000" pitchFamily="2" charset="-78"/>
                </a:rPr>
                <a:t>حرة </a:t>
              </a:r>
              <a:br>
                <a:rPr lang="ar-EG" sz="2400" b="1" dirty="0">
                  <a:solidFill>
                    <a:srgbClr val="002060"/>
                  </a:solidFill>
                  <a:latin typeface="Sakkal Majalla" panose="02000000000000000000" pitchFamily="2" charset="-78"/>
                  <a:cs typeface="Sakkal Majalla" panose="02000000000000000000" pitchFamily="2" charset="-78"/>
                </a:rPr>
              </a:br>
              <a:r>
                <a:rPr lang="ar-EG" sz="2400" b="1" dirty="0">
                  <a:solidFill>
                    <a:srgbClr val="002060"/>
                  </a:solidFill>
                  <a:latin typeface="Sakkal Majalla" panose="02000000000000000000" pitchFamily="2" charset="-78"/>
                  <a:cs typeface="Sakkal Majalla" panose="02000000000000000000" pitchFamily="2" charset="-78"/>
                </a:rPr>
                <a:t>ومفتوحة المصدر</a:t>
              </a:r>
            </a:p>
          </p:txBody>
        </p:sp>
        <p:sp>
          <p:nvSpPr>
            <p:cNvPr id="16" name="Rectangle 15"/>
            <p:cNvSpPr/>
            <p:nvPr/>
          </p:nvSpPr>
          <p:spPr>
            <a:xfrm>
              <a:off x="5976568" y="2480302"/>
              <a:ext cx="309700" cy="461665"/>
            </a:xfrm>
            <a:prstGeom prst="rect">
              <a:avLst/>
            </a:prstGeom>
          </p:spPr>
          <p:txBody>
            <a:bodyPr wrap="none">
              <a:spAutoFit/>
            </a:bodyPr>
            <a:lstStyle/>
            <a:p>
              <a:r>
                <a:rPr lang="ar-EG" sz="2400" b="1" dirty="0">
                  <a:solidFill>
                    <a:schemeClr val="bg1"/>
                  </a:solidFill>
                  <a:latin typeface="Sakkal Majalla" panose="02000000000000000000" pitchFamily="2" charset="-78"/>
                  <a:cs typeface="Sakkal Majalla" panose="02000000000000000000" pitchFamily="2" charset="-78"/>
                </a:rPr>
                <a:t>3</a:t>
              </a:r>
            </a:p>
          </p:txBody>
        </p:sp>
      </p:grpSp>
      <p:grpSp>
        <p:nvGrpSpPr>
          <p:cNvPr id="17" name="Group 16"/>
          <p:cNvGrpSpPr/>
          <p:nvPr/>
        </p:nvGrpSpPr>
        <p:grpSpPr>
          <a:xfrm>
            <a:off x="6686109" y="4460926"/>
            <a:ext cx="1612638" cy="1142096"/>
            <a:chOff x="5162046" y="1913719"/>
            <a:chExt cx="1612638" cy="1142096"/>
          </a:xfrm>
        </p:grpSpPr>
        <p:sp>
          <p:nvSpPr>
            <p:cNvPr id="18" name="Rectangle 17"/>
            <p:cNvSpPr/>
            <p:nvPr/>
          </p:nvSpPr>
          <p:spPr>
            <a:xfrm rot="18998891">
              <a:off x="5162046" y="2224818"/>
              <a:ext cx="1612638" cy="830997"/>
            </a:xfrm>
            <a:prstGeom prst="rect">
              <a:avLst/>
            </a:prstGeom>
          </p:spPr>
          <p:txBody>
            <a:bodyPr wrap="square">
              <a:spAutoFit/>
            </a:bodyPr>
            <a:lstStyle/>
            <a:p>
              <a:pPr algn="ctr"/>
              <a:r>
                <a:rPr lang="ar-EG" sz="2400" b="1" dirty="0">
                  <a:solidFill>
                    <a:srgbClr val="002060"/>
                  </a:solidFill>
                  <a:latin typeface="Sakkal Majalla" panose="02000000000000000000" pitchFamily="2" charset="-78"/>
                  <a:cs typeface="Sakkal Majalla" panose="02000000000000000000" pitchFamily="2" charset="-78"/>
                </a:rPr>
                <a:t>لغة برمجة عالية المستوى</a:t>
              </a:r>
            </a:p>
          </p:txBody>
        </p:sp>
        <p:sp>
          <p:nvSpPr>
            <p:cNvPr id="19" name="Rectangle 18"/>
            <p:cNvSpPr/>
            <p:nvPr/>
          </p:nvSpPr>
          <p:spPr>
            <a:xfrm>
              <a:off x="5352390" y="1913719"/>
              <a:ext cx="314509" cy="461665"/>
            </a:xfrm>
            <a:prstGeom prst="rect">
              <a:avLst/>
            </a:prstGeom>
          </p:spPr>
          <p:txBody>
            <a:bodyPr wrap="none">
              <a:spAutoFit/>
            </a:bodyPr>
            <a:lstStyle/>
            <a:p>
              <a:r>
                <a:rPr lang="ar-EG" sz="2400" b="1" dirty="0">
                  <a:solidFill>
                    <a:schemeClr val="bg1"/>
                  </a:solidFill>
                  <a:latin typeface="Sakkal Majalla" panose="02000000000000000000" pitchFamily="2" charset="-78"/>
                  <a:cs typeface="Sakkal Majalla" panose="02000000000000000000" pitchFamily="2" charset="-78"/>
                </a:rPr>
                <a:t>4</a:t>
              </a:r>
            </a:p>
          </p:txBody>
        </p:sp>
      </p:grpSp>
      <p:grpSp>
        <p:nvGrpSpPr>
          <p:cNvPr id="20" name="Group 19"/>
          <p:cNvGrpSpPr/>
          <p:nvPr/>
        </p:nvGrpSpPr>
        <p:grpSpPr>
          <a:xfrm>
            <a:off x="5491247" y="5008111"/>
            <a:ext cx="1385206" cy="1096616"/>
            <a:chOff x="6779205" y="1299840"/>
            <a:chExt cx="1385206" cy="1096616"/>
          </a:xfrm>
        </p:grpSpPr>
        <p:sp>
          <p:nvSpPr>
            <p:cNvPr id="21" name="Rectangle 20"/>
            <p:cNvSpPr/>
            <p:nvPr/>
          </p:nvSpPr>
          <p:spPr>
            <a:xfrm>
              <a:off x="6779205" y="1873236"/>
              <a:ext cx="1385206" cy="523220"/>
            </a:xfrm>
            <a:prstGeom prst="rect">
              <a:avLst/>
            </a:prstGeom>
          </p:spPr>
          <p:txBody>
            <a:bodyPr wrap="square">
              <a:spAutoFit/>
            </a:bodyPr>
            <a:lstStyle/>
            <a:p>
              <a:pPr algn="ctr"/>
              <a:r>
                <a:rPr lang="ar-EG" sz="2800" b="1" dirty="0">
                  <a:solidFill>
                    <a:srgbClr val="002060"/>
                  </a:solidFill>
                  <a:latin typeface="Sakkal Majalla" panose="02000000000000000000" pitchFamily="2" charset="-78"/>
                  <a:cs typeface="Sakkal Majalla" panose="02000000000000000000" pitchFamily="2" charset="-78"/>
                </a:rPr>
                <a:t>محمولة</a:t>
              </a:r>
            </a:p>
          </p:txBody>
        </p:sp>
        <p:sp>
          <p:nvSpPr>
            <p:cNvPr id="22" name="Rectangle 21"/>
            <p:cNvSpPr/>
            <p:nvPr/>
          </p:nvSpPr>
          <p:spPr>
            <a:xfrm>
              <a:off x="7393245" y="1299840"/>
              <a:ext cx="314509" cy="461665"/>
            </a:xfrm>
            <a:prstGeom prst="rect">
              <a:avLst/>
            </a:prstGeom>
          </p:spPr>
          <p:txBody>
            <a:bodyPr wrap="none">
              <a:spAutoFit/>
            </a:bodyPr>
            <a:lstStyle/>
            <a:p>
              <a:r>
                <a:rPr lang="ar-EG" sz="2400" b="1" dirty="0">
                  <a:solidFill>
                    <a:schemeClr val="bg1"/>
                  </a:solidFill>
                  <a:latin typeface="Sakkal Majalla" panose="02000000000000000000" pitchFamily="2" charset="-78"/>
                  <a:cs typeface="Sakkal Majalla" panose="02000000000000000000" pitchFamily="2" charset="-78"/>
                </a:rPr>
                <a:t>5</a:t>
              </a:r>
            </a:p>
          </p:txBody>
        </p:sp>
      </p:grpSp>
      <p:grpSp>
        <p:nvGrpSpPr>
          <p:cNvPr id="23" name="Group 22"/>
          <p:cNvGrpSpPr/>
          <p:nvPr/>
        </p:nvGrpSpPr>
        <p:grpSpPr>
          <a:xfrm>
            <a:off x="4143909" y="4460927"/>
            <a:ext cx="1520404" cy="1250625"/>
            <a:chOff x="8398699" y="1638402"/>
            <a:chExt cx="1520404" cy="1250625"/>
          </a:xfrm>
        </p:grpSpPr>
        <p:sp>
          <p:nvSpPr>
            <p:cNvPr id="24" name="Rectangle 23"/>
            <p:cNvSpPr/>
            <p:nvPr/>
          </p:nvSpPr>
          <p:spPr>
            <a:xfrm rot="2481594">
              <a:off x="8398699" y="1934920"/>
              <a:ext cx="1520404" cy="954107"/>
            </a:xfrm>
            <a:prstGeom prst="rect">
              <a:avLst/>
            </a:prstGeom>
          </p:spPr>
          <p:txBody>
            <a:bodyPr wrap="square">
              <a:spAutoFit/>
            </a:bodyPr>
            <a:lstStyle/>
            <a:p>
              <a:pPr algn="ctr"/>
              <a:r>
                <a:rPr lang="ar-EG" sz="2800" b="1" dirty="0">
                  <a:solidFill>
                    <a:srgbClr val="002060"/>
                  </a:solidFill>
                  <a:latin typeface="Sakkal Majalla" panose="02000000000000000000" pitchFamily="2" charset="-78"/>
                  <a:cs typeface="Sakkal Majalla" panose="02000000000000000000" pitchFamily="2" charset="-78"/>
                </a:rPr>
                <a:t>كائنية التوجه</a:t>
              </a:r>
            </a:p>
          </p:txBody>
        </p:sp>
        <p:sp>
          <p:nvSpPr>
            <p:cNvPr id="25" name="Rectangle 24"/>
            <p:cNvSpPr/>
            <p:nvPr/>
          </p:nvSpPr>
          <p:spPr>
            <a:xfrm flipH="1">
              <a:off x="9336331" y="1638402"/>
              <a:ext cx="564150" cy="461665"/>
            </a:xfrm>
            <a:prstGeom prst="rect">
              <a:avLst/>
            </a:prstGeom>
          </p:spPr>
          <p:txBody>
            <a:bodyPr wrap="square">
              <a:spAutoFit/>
            </a:bodyPr>
            <a:lstStyle/>
            <a:p>
              <a:pPr algn="ctr"/>
              <a:r>
                <a:rPr lang="ar-EG" sz="2400" b="1" dirty="0">
                  <a:solidFill>
                    <a:schemeClr val="bg1"/>
                  </a:solidFill>
                  <a:latin typeface="Sakkal Majalla" panose="02000000000000000000" pitchFamily="2" charset="-78"/>
                  <a:cs typeface="Sakkal Majalla" panose="02000000000000000000" pitchFamily="2" charset="-78"/>
                </a:rPr>
                <a:t>6</a:t>
              </a:r>
            </a:p>
          </p:txBody>
        </p:sp>
      </p:grpSp>
      <p:grpSp>
        <p:nvGrpSpPr>
          <p:cNvPr id="26" name="Group 25"/>
          <p:cNvGrpSpPr/>
          <p:nvPr/>
        </p:nvGrpSpPr>
        <p:grpSpPr>
          <a:xfrm>
            <a:off x="3685584" y="3184270"/>
            <a:ext cx="1718052" cy="1405727"/>
            <a:chOff x="8298164" y="1662102"/>
            <a:chExt cx="1718052" cy="1405727"/>
          </a:xfrm>
        </p:grpSpPr>
        <p:sp>
          <p:nvSpPr>
            <p:cNvPr id="27" name="Rectangle 26"/>
            <p:cNvSpPr/>
            <p:nvPr/>
          </p:nvSpPr>
          <p:spPr>
            <a:xfrm rot="15757434">
              <a:off x="8072354" y="1887912"/>
              <a:ext cx="1405727" cy="954107"/>
            </a:xfrm>
            <a:prstGeom prst="rect">
              <a:avLst/>
            </a:prstGeom>
          </p:spPr>
          <p:txBody>
            <a:bodyPr wrap="square">
              <a:spAutoFit/>
            </a:bodyPr>
            <a:lstStyle/>
            <a:p>
              <a:pPr algn="ctr"/>
              <a:r>
                <a:rPr lang="ar-EG" sz="2800" b="1" dirty="0">
                  <a:solidFill>
                    <a:srgbClr val="002060"/>
                  </a:solidFill>
                  <a:latin typeface="Sakkal Majalla" panose="02000000000000000000" pitchFamily="2" charset="-78"/>
                  <a:cs typeface="Sakkal Majalla" panose="02000000000000000000" pitchFamily="2" charset="-78"/>
                </a:rPr>
                <a:t>قابلة للامتداد</a:t>
              </a:r>
            </a:p>
          </p:txBody>
        </p:sp>
        <p:sp>
          <p:nvSpPr>
            <p:cNvPr id="28" name="Rectangle 27"/>
            <p:cNvSpPr/>
            <p:nvPr/>
          </p:nvSpPr>
          <p:spPr>
            <a:xfrm rot="15930354">
              <a:off x="9510476" y="2171265"/>
              <a:ext cx="549815" cy="461665"/>
            </a:xfrm>
            <a:prstGeom prst="rect">
              <a:avLst/>
            </a:prstGeom>
          </p:spPr>
          <p:txBody>
            <a:bodyPr wrap="square">
              <a:spAutoFit/>
            </a:bodyPr>
            <a:lstStyle/>
            <a:p>
              <a:pPr algn="ctr"/>
              <a:r>
                <a:rPr lang="ar-EG" sz="2400" b="1" dirty="0">
                  <a:solidFill>
                    <a:schemeClr val="bg1"/>
                  </a:solidFill>
                  <a:latin typeface="Sakkal Majalla" panose="02000000000000000000" pitchFamily="2" charset="-78"/>
                  <a:cs typeface="Sakkal Majalla" panose="02000000000000000000" pitchFamily="2" charset="-78"/>
                </a:rPr>
                <a:t>7</a:t>
              </a:r>
            </a:p>
          </p:txBody>
        </p:sp>
      </p:grpSp>
      <p:grpSp>
        <p:nvGrpSpPr>
          <p:cNvPr id="29" name="Group 28"/>
          <p:cNvGrpSpPr/>
          <p:nvPr/>
        </p:nvGrpSpPr>
        <p:grpSpPr>
          <a:xfrm>
            <a:off x="4295783" y="1699488"/>
            <a:ext cx="1398175" cy="1655443"/>
            <a:chOff x="8715873" y="1501740"/>
            <a:chExt cx="1398175" cy="1655443"/>
          </a:xfrm>
        </p:grpSpPr>
        <p:sp>
          <p:nvSpPr>
            <p:cNvPr id="30" name="Rectangle 29"/>
            <p:cNvSpPr/>
            <p:nvPr/>
          </p:nvSpPr>
          <p:spPr>
            <a:xfrm rot="18716379">
              <a:off x="8432600" y="1785013"/>
              <a:ext cx="1520654" cy="954107"/>
            </a:xfrm>
            <a:prstGeom prst="rect">
              <a:avLst/>
            </a:prstGeom>
          </p:spPr>
          <p:txBody>
            <a:bodyPr wrap="square">
              <a:spAutoFit/>
            </a:bodyPr>
            <a:lstStyle/>
            <a:p>
              <a:pPr algn="ctr"/>
              <a:r>
                <a:rPr lang="ar-EG" sz="2800" b="1" dirty="0">
                  <a:solidFill>
                    <a:srgbClr val="002060"/>
                  </a:solidFill>
                  <a:latin typeface="Sakkal Majalla" panose="02000000000000000000" pitchFamily="2" charset="-78"/>
                  <a:cs typeface="Sakkal Majalla" panose="02000000000000000000" pitchFamily="2" charset="-78"/>
                </a:rPr>
                <a:t>فلسفة بايثون</a:t>
              </a:r>
            </a:p>
          </p:txBody>
        </p:sp>
        <p:sp>
          <p:nvSpPr>
            <p:cNvPr id="31" name="Rectangle 30"/>
            <p:cNvSpPr/>
            <p:nvPr/>
          </p:nvSpPr>
          <p:spPr>
            <a:xfrm rot="18054576">
              <a:off x="9596828" y="2639962"/>
              <a:ext cx="572776" cy="461665"/>
            </a:xfrm>
            <a:prstGeom prst="rect">
              <a:avLst/>
            </a:prstGeom>
          </p:spPr>
          <p:txBody>
            <a:bodyPr wrap="square">
              <a:spAutoFit/>
            </a:bodyPr>
            <a:lstStyle/>
            <a:p>
              <a:pPr algn="ctr"/>
              <a:r>
                <a:rPr lang="ar-EG" sz="2400" b="1" dirty="0">
                  <a:solidFill>
                    <a:schemeClr val="bg1"/>
                  </a:solidFill>
                  <a:latin typeface="Sakkal Majalla" panose="02000000000000000000" pitchFamily="2" charset="-78"/>
                  <a:cs typeface="Sakkal Majalla" panose="02000000000000000000" pitchFamily="2" charset="-78"/>
                </a:rPr>
                <a:t>8</a:t>
              </a:r>
            </a:p>
          </p:txBody>
        </p:sp>
      </p:grpSp>
      <p:pic>
        <p:nvPicPr>
          <p:cNvPr id="32" name="Picture 31"/>
          <p:cNvPicPr>
            <a:picLocks noChangeAspect="1"/>
          </p:cNvPicPr>
          <p:nvPr/>
        </p:nvPicPr>
        <p:blipFill>
          <a:blip r:embed="rId6">
            <a:clrChange>
              <a:clrFrom>
                <a:srgbClr val="FFFFFF"/>
              </a:clrFrom>
              <a:clrTo>
                <a:srgbClr val="FFFFFF">
                  <a:alpha val="0"/>
                </a:srgbClr>
              </a:clrTo>
            </a:clrChange>
          </a:blip>
          <a:stretch>
            <a:fillRect/>
          </a:stretch>
        </p:blipFill>
        <p:spPr>
          <a:xfrm>
            <a:off x="279845" y="1041466"/>
            <a:ext cx="3843736" cy="2590650"/>
          </a:xfrm>
          <a:prstGeom prst="rect">
            <a:avLst/>
          </a:prstGeom>
        </p:spPr>
      </p:pic>
    </p:spTree>
    <p:extLst>
      <p:ext uri="{BB962C8B-B14F-4D97-AF65-F5344CB8AC3E}">
        <p14:creationId xmlns:p14="http://schemas.microsoft.com/office/powerpoint/2010/main" val="350439530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1000" fill="hold"/>
                                        <p:tgtEl>
                                          <p:spTgt spid="8"/>
                                        </p:tgtEl>
                                        <p:attrNameLst>
                                          <p:attrName>ppt_w</p:attrName>
                                        </p:attrNameLst>
                                      </p:cBhvr>
                                      <p:tavLst>
                                        <p:tav tm="0">
                                          <p:val>
                                            <p:fltVal val="0"/>
                                          </p:val>
                                        </p:tav>
                                        <p:tav tm="100000">
                                          <p:val>
                                            <p:strVal val="#ppt_w"/>
                                          </p:val>
                                        </p:tav>
                                      </p:tavLst>
                                    </p:anim>
                                    <p:anim calcmode="lin" valueType="num">
                                      <p:cBhvr>
                                        <p:cTn id="26" dur="1000" fill="hold"/>
                                        <p:tgtEl>
                                          <p:spTgt spid="8"/>
                                        </p:tgtEl>
                                        <p:attrNameLst>
                                          <p:attrName>ppt_h</p:attrName>
                                        </p:attrNameLst>
                                      </p:cBhvr>
                                      <p:tavLst>
                                        <p:tav tm="0">
                                          <p:val>
                                            <p:fltVal val="0"/>
                                          </p:val>
                                        </p:tav>
                                        <p:tav tm="100000">
                                          <p:val>
                                            <p:strVal val="#ppt_h"/>
                                          </p:val>
                                        </p:tav>
                                      </p:tavLst>
                                    </p:anim>
                                    <p:anim calcmode="lin" valueType="num">
                                      <p:cBhvr>
                                        <p:cTn id="27" dur="1000" fill="hold"/>
                                        <p:tgtEl>
                                          <p:spTgt spid="8"/>
                                        </p:tgtEl>
                                        <p:attrNameLst>
                                          <p:attrName>style.rotation</p:attrName>
                                        </p:attrNameLst>
                                      </p:cBhvr>
                                      <p:tavLst>
                                        <p:tav tm="0">
                                          <p:val>
                                            <p:fltVal val="90"/>
                                          </p:val>
                                        </p:tav>
                                        <p:tav tm="100000">
                                          <p:val>
                                            <p:fltVal val="0"/>
                                          </p:val>
                                        </p:tav>
                                      </p:tavLst>
                                    </p:anim>
                                    <p:animEffect transition="in" filter="fade">
                                      <p:cBhvr>
                                        <p:cTn id="28" dur="1000"/>
                                        <p:tgtEl>
                                          <p:spTgt spid="8"/>
                                        </p:tgtEl>
                                      </p:cBhvr>
                                    </p:animEffect>
                                  </p:childTnLst>
                                </p:cTn>
                              </p:par>
                            </p:childTnLst>
                          </p:cTn>
                        </p:par>
                      </p:childTnLst>
                    </p:cTn>
                  </p:par>
                  <p:par>
                    <p:cTn id="29" fill="hold">
                      <p:stCondLst>
                        <p:cond delay="indefinite"/>
                      </p:stCondLst>
                      <p:childTnLst>
                        <p:par>
                          <p:cTn id="30" fill="hold">
                            <p:stCondLst>
                              <p:cond delay="0"/>
                            </p:stCondLst>
                            <p:childTnLst>
                              <p:par>
                                <p:cTn id="31" presetID="31" presetClass="entr" presetSubtype="0" fill="hold" nodeType="click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p:cTn id="33" dur="1000" fill="hold"/>
                                        <p:tgtEl>
                                          <p:spTgt spid="11"/>
                                        </p:tgtEl>
                                        <p:attrNameLst>
                                          <p:attrName>ppt_w</p:attrName>
                                        </p:attrNameLst>
                                      </p:cBhvr>
                                      <p:tavLst>
                                        <p:tav tm="0">
                                          <p:val>
                                            <p:fltVal val="0"/>
                                          </p:val>
                                        </p:tav>
                                        <p:tav tm="100000">
                                          <p:val>
                                            <p:strVal val="#ppt_w"/>
                                          </p:val>
                                        </p:tav>
                                      </p:tavLst>
                                    </p:anim>
                                    <p:anim calcmode="lin" valueType="num">
                                      <p:cBhvr>
                                        <p:cTn id="34" dur="1000" fill="hold"/>
                                        <p:tgtEl>
                                          <p:spTgt spid="11"/>
                                        </p:tgtEl>
                                        <p:attrNameLst>
                                          <p:attrName>ppt_h</p:attrName>
                                        </p:attrNameLst>
                                      </p:cBhvr>
                                      <p:tavLst>
                                        <p:tav tm="0">
                                          <p:val>
                                            <p:fltVal val="0"/>
                                          </p:val>
                                        </p:tav>
                                        <p:tav tm="100000">
                                          <p:val>
                                            <p:strVal val="#ppt_h"/>
                                          </p:val>
                                        </p:tav>
                                      </p:tavLst>
                                    </p:anim>
                                    <p:anim calcmode="lin" valueType="num">
                                      <p:cBhvr>
                                        <p:cTn id="35" dur="1000" fill="hold"/>
                                        <p:tgtEl>
                                          <p:spTgt spid="11"/>
                                        </p:tgtEl>
                                        <p:attrNameLst>
                                          <p:attrName>style.rotation</p:attrName>
                                        </p:attrNameLst>
                                      </p:cBhvr>
                                      <p:tavLst>
                                        <p:tav tm="0">
                                          <p:val>
                                            <p:fltVal val="90"/>
                                          </p:val>
                                        </p:tav>
                                        <p:tav tm="100000">
                                          <p:val>
                                            <p:fltVal val="0"/>
                                          </p:val>
                                        </p:tav>
                                      </p:tavLst>
                                    </p:anim>
                                    <p:animEffect transition="in" filter="fade">
                                      <p:cBhvr>
                                        <p:cTn id="36" dur="1000"/>
                                        <p:tgtEl>
                                          <p:spTgt spid="11"/>
                                        </p:tgtEl>
                                      </p:cBhvr>
                                    </p:animEffect>
                                  </p:childTnLst>
                                </p:cTn>
                              </p:par>
                            </p:childTnLst>
                          </p:cTn>
                        </p:par>
                      </p:childTnLst>
                    </p:cTn>
                  </p:par>
                  <p:par>
                    <p:cTn id="37" fill="hold">
                      <p:stCondLst>
                        <p:cond delay="indefinite"/>
                      </p:stCondLst>
                      <p:childTnLst>
                        <p:par>
                          <p:cTn id="38" fill="hold">
                            <p:stCondLst>
                              <p:cond delay="0"/>
                            </p:stCondLst>
                            <p:childTnLst>
                              <p:par>
                                <p:cTn id="39" presetID="31" presetClass="entr" presetSubtype="0" fill="hold" nodeType="clickEffect">
                                  <p:stCondLst>
                                    <p:cond delay="0"/>
                                  </p:stCondLst>
                                  <p:childTnLst>
                                    <p:set>
                                      <p:cBhvr>
                                        <p:cTn id="40" dur="1" fill="hold">
                                          <p:stCondLst>
                                            <p:cond delay="0"/>
                                          </p:stCondLst>
                                        </p:cTn>
                                        <p:tgtEl>
                                          <p:spTgt spid="14"/>
                                        </p:tgtEl>
                                        <p:attrNameLst>
                                          <p:attrName>style.visibility</p:attrName>
                                        </p:attrNameLst>
                                      </p:cBhvr>
                                      <p:to>
                                        <p:strVal val="visible"/>
                                      </p:to>
                                    </p:set>
                                    <p:anim calcmode="lin" valueType="num">
                                      <p:cBhvr>
                                        <p:cTn id="41" dur="1000" fill="hold"/>
                                        <p:tgtEl>
                                          <p:spTgt spid="14"/>
                                        </p:tgtEl>
                                        <p:attrNameLst>
                                          <p:attrName>ppt_w</p:attrName>
                                        </p:attrNameLst>
                                      </p:cBhvr>
                                      <p:tavLst>
                                        <p:tav tm="0">
                                          <p:val>
                                            <p:fltVal val="0"/>
                                          </p:val>
                                        </p:tav>
                                        <p:tav tm="100000">
                                          <p:val>
                                            <p:strVal val="#ppt_w"/>
                                          </p:val>
                                        </p:tav>
                                      </p:tavLst>
                                    </p:anim>
                                    <p:anim calcmode="lin" valueType="num">
                                      <p:cBhvr>
                                        <p:cTn id="42" dur="1000" fill="hold"/>
                                        <p:tgtEl>
                                          <p:spTgt spid="14"/>
                                        </p:tgtEl>
                                        <p:attrNameLst>
                                          <p:attrName>ppt_h</p:attrName>
                                        </p:attrNameLst>
                                      </p:cBhvr>
                                      <p:tavLst>
                                        <p:tav tm="0">
                                          <p:val>
                                            <p:fltVal val="0"/>
                                          </p:val>
                                        </p:tav>
                                        <p:tav tm="100000">
                                          <p:val>
                                            <p:strVal val="#ppt_h"/>
                                          </p:val>
                                        </p:tav>
                                      </p:tavLst>
                                    </p:anim>
                                    <p:anim calcmode="lin" valueType="num">
                                      <p:cBhvr>
                                        <p:cTn id="43" dur="1000" fill="hold"/>
                                        <p:tgtEl>
                                          <p:spTgt spid="14"/>
                                        </p:tgtEl>
                                        <p:attrNameLst>
                                          <p:attrName>style.rotation</p:attrName>
                                        </p:attrNameLst>
                                      </p:cBhvr>
                                      <p:tavLst>
                                        <p:tav tm="0">
                                          <p:val>
                                            <p:fltVal val="90"/>
                                          </p:val>
                                        </p:tav>
                                        <p:tav tm="100000">
                                          <p:val>
                                            <p:fltVal val="0"/>
                                          </p:val>
                                        </p:tav>
                                      </p:tavLst>
                                    </p:anim>
                                    <p:animEffect transition="in" filter="fade">
                                      <p:cBhvr>
                                        <p:cTn id="44" dur="1000"/>
                                        <p:tgtEl>
                                          <p:spTgt spid="14"/>
                                        </p:tgtEl>
                                      </p:cBhvr>
                                    </p:animEffect>
                                  </p:childTnLst>
                                </p:cTn>
                              </p:par>
                            </p:childTnLst>
                          </p:cTn>
                        </p:par>
                      </p:childTnLst>
                    </p:cTn>
                  </p:par>
                  <p:par>
                    <p:cTn id="45" fill="hold">
                      <p:stCondLst>
                        <p:cond delay="indefinite"/>
                      </p:stCondLst>
                      <p:childTnLst>
                        <p:par>
                          <p:cTn id="46" fill="hold">
                            <p:stCondLst>
                              <p:cond delay="0"/>
                            </p:stCondLst>
                            <p:childTnLst>
                              <p:par>
                                <p:cTn id="47" presetID="31" presetClass="entr" presetSubtype="0" fill="hold" nodeType="click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p:cTn id="49" dur="1000" fill="hold"/>
                                        <p:tgtEl>
                                          <p:spTgt spid="17"/>
                                        </p:tgtEl>
                                        <p:attrNameLst>
                                          <p:attrName>ppt_w</p:attrName>
                                        </p:attrNameLst>
                                      </p:cBhvr>
                                      <p:tavLst>
                                        <p:tav tm="0">
                                          <p:val>
                                            <p:fltVal val="0"/>
                                          </p:val>
                                        </p:tav>
                                        <p:tav tm="100000">
                                          <p:val>
                                            <p:strVal val="#ppt_w"/>
                                          </p:val>
                                        </p:tav>
                                      </p:tavLst>
                                    </p:anim>
                                    <p:anim calcmode="lin" valueType="num">
                                      <p:cBhvr>
                                        <p:cTn id="50" dur="1000" fill="hold"/>
                                        <p:tgtEl>
                                          <p:spTgt spid="17"/>
                                        </p:tgtEl>
                                        <p:attrNameLst>
                                          <p:attrName>ppt_h</p:attrName>
                                        </p:attrNameLst>
                                      </p:cBhvr>
                                      <p:tavLst>
                                        <p:tav tm="0">
                                          <p:val>
                                            <p:fltVal val="0"/>
                                          </p:val>
                                        </p:tav>
                                        <p:tav tm="100000">
                                          <p:val>
                                            <p:strVal val="#ppt_h"/>
                                          </p:val>
                                        </p:tav>
                                      </p:tavLst>
                                    </p:anim>
                                    <p:anim calcmode="lin" valueType="num">
                                      <p:cBhvr>
                                        <p:cTn id="51" dur="1000" fill="hold"/>
                                        <p:tgtEl>
                                          <p:spTgt spid="17"/>
                                        </p:tgtEl>
                                        <p:attrNameLst>
                                          <p:attrName>style.rotation</p:attrName>
                                        </p:attrNameLst>
                                      </p:cBhvr>
                                      <p:tavLst>
                                        <p:tav tm="0">
                                          <p:val>
                                            <p:fltVal val="90"/>
                                          </p:val>
                                        </p:tav>
                                        <p:tav tm="100000">
                                          <p:val>
                                            <p:fltVal val="0"/>
                                          </p:val>
                                        </p:tav>
                                      </p:tavLst>
                                    </p:anim>
                                    <p:animEffect transition="in" filter="fade">
                                      <p:cBhvr>
                                        <p:cTn id="52" dur="1000"/>
                                        <p:tgtEl>
                                          <p:spTgt spid="17"/>
                                        </p:tgtEl>
                                      </p:cBhvr>
                                    </p:animEffect>
                                  </p:childTnLst>
                                </p:cTn>
                              </p:par>
                            </p:childTnLst>
                          </p:cTn>
                        </p:par>
                      </p:childTnLst>
                    </p:cTn>
                  </p:par>
                  <p:par>
                    <p:cTn id="53" fill="hold">
                      <p:stCondLst>
                        <p:cond delay="indefinite"/>
                      </p:stCondLst>
                      <p:childTnLst>
                        <p:par>
                          <p:cTn id="54" fill="hold">
                            <p:stCondLst>
                              <p:cond delay="0"/>
                            </p:stCondLst>
                            <p:childTnLst>
                              <p:par>
                                <p:cTn id="55" presetID="31" presetClass="entr" presetSubtype="0" fill="hold" nodeType="clickEffect">
                                  <p:stCondLst>
                                    <p:cond delay="0"/>
                                  </p:stCondLst>
                                  <p:childTnLst>
                                    <p:set>
                                      <p:cBhvr>
                                        <p:cTn id="56" dur="1" fill="hold">
                                          <p:stCondLst>
                                            <p:cond delay="0"/>
                                          </p:stCondLst>
                                        </p:cTn>
                                        <p:tgtEl>
                                          <p:spTgt spid="20"/>
                                        </p:tgtEl>
                                        <p:attrNameLst>
                                          <p:attrName>style.visibility</p:attrName>
                                        </p:attrNameLst>
                                      </p:cBhvr>
                                      <p:to>
                                        <p:strVal val="visible"/>
                                      </p:to>
                                    </p:set>
                                    <p:anim calcmode="lin" valueType="num">
                                      <p:cBhvr>
                                        <p:cTn id="57" dur="1000" fill="hold"/>
                                        <p:tgtEl>
                                          <p:spTgt spid="20"/>
                                        </p:tgtEl>
                                        <p:attrNameLst>
                                          <p:attrName>ppt_w</p:attrName>
                                        </p:attrNameLst>
                                      </p:cBhvr>
                                      <p:tavLst>
                                        <p:tav tm="0">
                                          <p:val>
                                            <p:fltVal val="0"/>
                                          </p:val>
                                        </p:tav>
                                        <p:tav tm="100000">
                                          <p:val>
                                            <p:strVal val="#ppt_w"/>
                                          </p:val>
                                        </p:tav>
                                      </p:tavLst>
                                    </p:anim>
                                    <p:anim calcmode="lin" valueType="num">
                                      <p:cBhvr>
                                        <p:cTn id="58" dur="1000" fill="hold"/>
                                        <p:tgtEl>
                                          <p:spTgt spid="20"/>
                                        </p:tgtEl>
                                        <p:attrNameLst>
                                          <p:attrName>ppt_h</p:attrName>
                                        </p:attrNameLst>
                                      </p:cBhvr>
                                      <p:tavLst>
                                        <p:tav tm="0">
                                          <p:val>
                                            <p:fltVal val="0"/>
                                          </p:val>
                                        </p:tav>
                                        <p:tav tm="100000">
                                          <p:val>
                                            <p:strVal val="#ppt_h"/>
                                          </p:val>
                                        </p:tav>
                                      </p:tavLst>
                                    </p:anim>
                                    <p:anim calcmode="lin" valueType="num">
                                      <p:cBhvr>
                                        <p:cTn id="59" dur="1000" fill="hold"/>
                                        <p:tgtEl>
                                          <p:spTgt spid="20"/>
                                        </p:tgtEl>
                                        <p:attrNameLst>
                                          <p:attrName>style.rotation</p:attrName>
                                        </p:attrNameLst>
                                      </p:cBhvr>
                                      <p:tavLst>
                                        <p:tav tm="0">
                                          <p:val>
                                            <p:fltVal val="90"/>
                                          </p:val>
                                        </p:tav>
                                        <p:tav tm="100000">
                                          <p:val>
                                            <p:fltVal val="0"/>
                                          </p:val>
                                        </p:tav>
                                      </p:tavLst>
                                    </p:anim>
                                    <p:animEffect transition="in" filter="fade">
                                      <p:cBhvr>
                                        <p:cTn id="60" dur="1000"/>
                                        <p:tgtEl>
                                          <p:spTgt spid="20"/>
                                        </p:tgtEl>
                                      </p:cBhvr>
                                    </p:animEffect>
                                  </p:childTnLst>
                                </p:cTn>
                              </p:par>
                            </p:childTnLst>
                          </p:cTn>
                        </p:par>
                      </p:childTnLst>
                    </p:cTn>
                  </p:par>
                  <p:par>
                    <p:cTn id="61" fill="hold">
                      <p:stCondLst>
                        <p:cond delay="indefinite"/>
                      </p:stCondLst>
                      <p:childTnLst>
                        <p:par>
                          <p:cTn id="62" fill="hold">
                            <p:stCondLst>
                              <p:cond delay="0"/>
                            </p:stCondLst>
                            <p:childTnLst>
                              <p:par>
                                <p:cTn id="63" presetID="31" presetClass="entr" presetSubtype="0" fill="hold" nodeType="clickEffect">
                                  <p:stCondLst>
                                    <p:cond delay="0"/>
                                  </p:stCondLst>
                                  <p:childTnLst>
                                    <p:set>
                                      <p:cBhvr>
                                        <p:cTn id="64" dur="1" fill="hold">
                                          <p:stCondLst>
                                            <p:cond delay="0"/>
                                          </p:stCondLst>
                                        </p:cTn>
                                        <p:tgtEl>
                                          <p:spTgt spid="23"/>
                                        </p:tgtEl>
                                        <p:attrNameLst>
                                          <p:attrName>style.visibility</p:attrName>
                                        </p:attrNameLst>
                                      </p:cBhvr>
                                      <p:to>
                                        <p:strVal val="visible"/>
                                      </p:to>
                                    </p:set>
                                    <p:anim calcmode="lin" valueType="num">
                                      <p:cBhvr>
                                        <p:cTn id="65" dur="1000" fill="hold"/>
                                        <p:tgtEl>
                                          <p:spTgt spid="23"/>
                                        </p:tgtEl>
                                        <p:attrNameLst>
                                          <p:attrName>ppt_w</p:attrName>
                                        </p:attrNameLst>
                                      </p:cBhvr>
                                      <p:tavLst>
                                        <p:tav tm="0">
                                          <p:val>
                                            <p:fltVal val="0"/>
                                          </p:val>
                                        </p:tav>
                                        <p:tav tm="100000">
                                          <p:val>
                                            <p:strVal val="#ppt_w"/>
                                          </p:val>
                                        </p:tav>
                                      </p:tavLst>
                                    </p:anim>
                                    <p:anim calcmode="lin" valueType="num">
                                      <p:cBhvr>
                                        <p:cTn id="66" dur="1000" fill="hold"/>
                                        <p:tgtEl>
                                          <p:spTgt spid="23"/>
                                        </p:tgtEl>
                                        <p:attrNameLst>
                                          <p:attrName>ppt_h</p:attrName>
                                        </p:attrNameLst>
                                      </p:cBhvr>
                                      <p:tavLst>
                                        <p:tav tm="0">
                                          <p:val>
                                            <p:fltVal val="0"/>
                                          </p:val>
                                        </p:tav>
                                        <p:tav tm="100000">
                                          <p:val>
                                            <p:strVal val="#ppt_h"/>
                                          </p:val>
                                        </p:tav>
                                      </p:tavLst>
                                    </p:anim>
                                    <p:anim calcmode="lin" valueType="num">
                                      <p:cBhvr>
                                        <p:cTn id="67" dur="1000" fill="hold"/>
                                        <p:tgtEl>
                                          <p:spTgt spid="23"/>
                                        </p:tgtEl>
                                        <p:attrNameLst>
                                          <p:attrName>style.rotation</p:attrName>
                                        </p:attrNameLst>
                                      </p:cBhvr>
                                      <p:tavLst>
                                        <p:tav tm="0">
                                          <p:val>
                                            <p:fltVal val="90"/>
                                          </p:val>
                                        </p:tav>
                                        <p:tav tm="100000">
                                          <p:val>
                                            <p:fltVal val="0"/>
                                          </p:val>
                                        </p:tav>
                                      </p:tavLst>
                                    </p:anim>
                                    <p:animEffect transition="in" filter="fade">
                                      <p:cBhvr>
                                        <p:cTn id="68" dur="1000"/>
                                        <p:tgtEl>
                                          <p:spTgt spid="23"/>
                                        </p:tgtEl>
                                      </p:cBhvr>
                                    </p:animEffect>
                                  </p:childTnLst>
                                </p:cTn>
                              </p:par>
                            </p:childTnLst>
                          </p:cTn>
                        </p:par>
                      </p:childTnLst>
                    </p:cTn>
                  </p:par>
                  <p:par>
                    <p:cTn id="69" fill="hold">
                      <p:stCondLst>
                        <p:cond delay="indefinite"/>
                      </p:stCondLst>
                      <p:childTnLst>
                        <p:par>
                          <p:cTn id="70" fill="hold">
                            <p:stCondLst>
                              <p:cond delay="0"/>
                            </p:stCondLst>
                            <p:childTnLst>
                              <p:par>
                                <p:cTn id="71" presetID="31" presetClass="entr" presetSubtype="0" fill="hold" nodeType="clickEffect">
                                  <p:stCondLst>
                                    <p:cond delay="0"/>
                                  </p:stCondLst>
                                  <p:childTnLst>
                                    <p:set>
                                      <p:cBhvr>
                                        <p:cTn id="72" dur="1" fill="hold">
                                          <p:stCondLst>
                                            <p:cond delay="0"/>
                                          </p:stCondLst>
                                        </p:cTn>
                                        <p:tgtEl>
                                          <p:spTgt spid="26"/>
                                        </p:tgtEl>
                                        <p:attrNameLst>
                                          <p:attrName>style.visibility</p:attrName>
                                        </p:attrNameLst>
                                      </p:cBhvr>
                                      <p:to>
                                        <p:strVal val="visible"/>
                                      </p:to>
                                    </p:set>
                                    <p:anim calcmode="lin" valueType="num">
                                      <p:cBhvr>
                                        <p:cTn id="73" dur="1000" fill="hold"/>
                                        <p:tgtEl>
                                          <p:spTgt spid="26"/>
                                        </p:tgtEl>
                                        <p:attrNameLst>
                                          <p:attrName>ppt_w</p:attrName>
                                        </p:attrNameLst>
                                      </p:cBhvr>
                                      <p:tavLst>
                                        <p:tav tm="0">
                                          <p:val>
                                            <p:fltVal val="0"/>
                                          </p:val>
                                        </p:tav>
                                        <p:tav tm="100000">
                                          <p:val>
                                            <p:strVal val="#ppt_w"/>
                                          </p:val>
                                        </p:tav>
                                      </p:tavLst>
                                    </p:anim>
                                    <p:anim calcmode="lin" valueType="num">
                                      <p:cBhvr>
                                        <p:cTn id="74" dur="1000" fill="hold"/>
                                        <p:tgtEl>
                                          <p:spTgt spid="26"/>
                                        </p:tgtEl>
                                        <p:attrNameLst>
                                          <p:attrName>ppt_h</p:attrName>
                                        </p:attrNameLst>
                                      </p:cBhvr>
                                      <p:tavLst>
                                        <p:tav tm="0">
                                          <p:val>
                                            <p:fltVal val="0"/>
                                          </p:val>
                                        </p:tav>
                                        <p:tav tm="100000">
                                          <p:val>
                                            <p:strVal val="#ppt_h"/>
                                          </p:val>
                                        </p:tav>
                                      </p:tavLst>
                                    </p:anim>
                                    <p:anim calcmode="lin" valueType="num">
                                      <p:cBhvr>
                                        <p:cTn id="75" dur="1000" fill="hold"/>
                                        <p:tgtEl>
                                          <p:spTgt spid="26"/>
                                        </p:tgtEl>
                                        <p:attrNameLst>
                                          <p:attrName>style.rotation</p:attrName>
                                        </p:attrNameLst>
                                      </p:cBhvr>
                                      <p:tavLst>
                                        <p:tav tm="0">
                                          <p:val>
                                            <p:fltVal val="90"/>
                                          </p:val>
                                        </p:tav>
                                        <p:tav tm="100000">
                                          <p:val>
                                            <p:fltVal val="0"/>
                                          </p:val>
                                        </p:tav>
                                      </p:tavLst>
                                    </p:anim>
                                    <p:animEffect transition="in" filter="fade">
                                      <p:cBhvr>
                                        <p:cTn id="76" dur="1000"/>
                                        <p:tgtEl>
                                          <p:spTgt spid="26"/>
                                        </p:tgtEl>
                                      </p:cBhvr>
                                    </p:animEffect>
                                  </p:childTnLst>
                                </p:cTn>
                              </p:par>
                            </p:childTnLst>
                          </p:cTn>
                        </p:par>
                      </p:childTnLst>
                    </p:cTn>
                  </p:par>
                  <p:par>
                    <p:cTn id="77" fill="hold">
                      <p:stCondLst>
                        <p:cond delay="indefinite"/>
                      </p:stCondLst>
                      <p:childTnLst>
                        <p:par>
                          <p:cTn id="78" fill="hold">
                            <p:stCondLst>
                              <p:cond delay="0"/>
                            </p:stCondLst>
                            <p:childTnLst>
                              <p:par>
                                <p:cTn id="79" presetID="31" presetClass="entr" presetSubtype="0" fill="hold" nodeType="clickEffect">
                                  <p:stCondLst>
                                    <p:cond delay="0"/>
                                  </p:stCondLst>
                                  <p:childTnLst>
                                    <p:set>
                                      <p:cBhvr>
                                        <p:cTn id="80" dur="1" fill="hold">
                                          <p:stCondLst>
                                            <p:cond delay="0"/>
                                          </p:stCondLst>
                                        </p:cTn>
                                        <p:tgtEl>
                                          <p:spTgt spid="29"/>
                                        </p:tgtEl>
                                        <p:attrNameLst>
                                          <p:attrName>style.visibility</p:attrName>
                                        </p:attrNameLst>
                                      </p:cBhvr>
                                      <p:to>
                                        <p:strVal val="visible"/>
                                      </p:to>
                                    </p:set>
                                    <p:anim calcmode="lin" valueType="num">
                                      <p:cBhvr>
                                        <p:cTn id="81" dur="1000" fill="hold"/>
                                        <p:tgtEl>
                                          <p:spTgt spid="29"/>
                                        </p:tgtEl>
                                        <p:attrNameLst>
                                          <p:attrName>ppt_w</p:attrName>
                                        </p:attrNameLst>
                                      </p:cBhvr>
                                      <p:tavLst>
                                        <p:tav tm="0">
                                          <p:val>
                                            <p:fltVal val="0"/>
                                          </p:val>
                                        </p:tav>
                                        <p:tav tm="100000">
                                          <p:val>
                                            <p:strVal val="#ppt_w"/>
                                          </p:val>
                                        </p:tav>
                                      </p:tavLst>
                                    </p:anim>
                                    <p:anim calcmode="lin" valueType="num">
                                      <p:cBhvr>
                                        <p:cTn id="82" dur="1000" fill="hold"/>
                                        <p:tgtEl>
                                          <p:spTgt spid="29"/>
                                        </p:tgtEl>
                                        <p:attrNameLst>
                                          <p:attrName>ppt_h</p:attrName>
                                        </p:attrNameLst>
                                      </p:cBhvr>
                                      <p:tavLst>
                                        <p:tav tm="0">
                                          <p:val>
                                            <p:fltVal val="0"/>
                                          </p:val>
                                        </p:tav>
                                        <p:tav tm="100000">
                                          <p:val>
                                            <p:strVal val="#ppt_h"/>
                                          </p:val>
                                        </p:tav>
                                      </p:tavLst>
                                    </p:anim>
                                    <p:anim calcmode="lin" valueType="num">
                                      <p:cBhvr>
                                        <p:cTn id="83" dur="1000" fill="hold"/>
                                        <p:tgtEl>
                                          <p:spTgt spid="29"/>
                                        </p:tgtEl>
                                        <p:attrNameLst>
                                          <p:attrName>style.rotation</p:attrName>
                                        </p:attrNameLst>
                                      </p:cBhvr>
                                      <p:tavLst>
                                        <p:tav tm="0">
                                          <p:val>
                                            <p:fltVal val="90"/>
                                          </p:val>
                                        </p:tav>
                                        <p:tav tm="100000">
                                          <p:val>
                                            <p:fltVal val="0"/>
                                          </p:val>
                                        </p:tav>
                                      </p:tavLst>
                                    </p:anim>
                                    <p:animEffect transition="in" filter="fade">
                                      <p:cBhvr>
                                        <p:cTn id="84"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82</a:t>
            </a:fld>
            <a:endParaRPr lang="ar-EG">
              <a:solidFill>
                <a:prstClr val="black">
                  <a:tint val="75000"/>
                </a:prstClr>
              </a:solidFill>
            </a:endParaRPr>
          </a:p>
        </p:txBody>
      </p:sp>
      <p:sp>
        <p:nvSpPr>
          <p:cNvPr id="4" name="Rectangle 3"/>
          <p:cNvSpPr/>
          <p:nvPr/>
        </p:nvSpPr>
        <p:spPr>
          <a:xfrm>
            <a:off x="7261412" y="161582"/>
            <a:ext cx="4695222" cy="630942"/>
          </a:xfrm>
          <a:prstGeom prst="rect">
            <a:avLst/>
          </a:prstGeom>
        </p:spPr>
        <p:txBody>
          <a:bodyPr wrap="square">
            <a:spAutoFit/>
          </a:bodyPr>
          <a:lstStyle/>
          <a:p>
            <a:pPr algn="ctr">
              <a:lnSpc>
                <a:spcPct val="125000"/>
              </a:lnSpc>
            </a:pPr>
            <a:r>
              <a:rPr lang="ar-EG" sz="2800" b="1" dirty="0">
                <a:solidFill>
                  <a:schemeClr val="bg1"/>
                </a:solidFill>
                <a:latin typeface="Sakkal Majalla" pitchFamily="2" charset="-78"/>
                <a:cs typeface="Sakkal Majalla" pitchFamily="2" charset="-78"/>
              </a:rPr>
              <a:t>التقنيات: </a:t>
            </a:r>
            <a:r>
              <a:rPr lang="en-US" sz="2800" b="1" dirty="0">
                <a:solidFill>
                  <a:schemeClr val="bg1"/>
                </a:solidFill>
                <a:latin typeface="Sakkal Majalla" pitchFamily="2" charset="-78"/>
                <a:cs typeface="Sakkal Majalla" pitchFamily="2" charset="-78"/>
              </a:rPr>
              <a:t>R، Python، </a:t>
            </a:r>
            <a:r>
              <a:rPr lang="en-US" sz="2800" b="1" dirty="0" err="1">
                <a:solidFill>
                  <a:schemeClr val="bg1"/>
                </a:solidFill>
                <a:latin typeface="Sakkal Majalla" pitchFamily="2" charset="-78"/>
                <a:cs typeface="Sakkal Majalla" pitchFamily="2" charset="-78"/>
              </a:rPr>
              <a:t>Spotfire</a:t>
            </a:r>
            <a:r>
              <a:rPr lang="en-US" sz="2800" b="1" dirty="0">
                <a:solidFill>
                  <a:schemeClr val="bg1"/>
                </a:solidFill>
                <a:latin typeface="Sakkal Majalla" pitchFamily="2" charset="-78"/>
                <a:cs typeface="Sakkal Majalla" pitchFamily="2" charset="-78"/>
              </a:rPr>
              <a:t>، Hadoop</a:t>
            </a:r>
            <a:endParaRPr lang="ar-EG" sz="2800" b="1" dirty="0">
              <a:solidFill>
                <a:schemeClr val="bg1"/>
              </a:solidFill>
              <a:latin typeface="Sakkal Majalla" pitchFamily="2" charset="-78"/>
              <a:cs typeface="Sakkal Majalla" pitchFamily="2" charset="-78"/>
            </a:endParaRPr>
          </a:p>
        </p:txBody>
      </p:sp>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539776" y="1427927"/>
            <a:ext cx="381000" cy="4856672"/>
          </a:xfrm>
          <a:prstGeom prst="rect">
            <a:avLst/>
          </a:prstGeom>
        </p:spPr>
      </p:pic>
      <p:sp>
        <p:nvSpPr>
          <p:cNvPr id="6" name="Rectangle 5"/>
          <p:cNvSpPr/>
          <p:nvPr/>
        </p:nvSpPr>
        <p:spPr>
          <a:xfrm>
            <a:off x="320597" y="1427927"/>
            <a:ext cx="11219180" cy="1015663"/>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يسعى مطورو بايثون جاهدين لتجنب التحسين السابق لأوانه، ويرفضون التصحيحات للأجزاء غير الحرجة من تطبيق (تنفيذ) سي بايثون المرجعي الذي من شأنه أن يوفر زيادات هامشية في السرعة على حساب الوضوح</a:t>
            </a:r>
          </a:p>
        </p:txBody>
      </p:sp>
      <p:sp>
        <p:nvSpPr>
          <p:cNvPr id="7" name="Rectangle 6"/>
          <p:cNvSpPr/>
          <p:nvPr/>
        </p:nvSpPr>
        <p:spPr>
          <a:xfrm>
            <a:off x="320597" y="2863404"/>
            <a:ext cx="11219175" cy="1015663"/>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فعندما تكون السرعة مهمة، يمكن لمبرمج بايثون نقل الوظائف (الدوال) الحساسة زمنياً إلى نماذج التمديد المكتوبة بلغات مثل سي، أو باستخدام باي </a:t>
            </a:r>
            <a:r>
              <a:rPr lang="ar-EG" sz="2400" b="1" dirty="0" err="1">
                <a:solidFill>
                  <a:srgbClr val="002060"/>
                </a:solidFill>
                <a:latin typeface="Sakkal Majalla" panose="02000000000000000000" pitchFamily="2" charset="-78"/>
                <a:cs typeface="Sakkal Majalla" panose="02000000000000000000" pitchFamily="2" charset="-78"/>
              </a:rPr>
              <a:t>باي</a:t>
            </a:r>
            <a:r>
              <a:rPr lang="ar-EG" sz="2400" b="1" dirty="0">
                <a:solidFill>
                  <a:srgbClr val="002060"/>
                </a:solidFill>
                <a:latin typeface="Sakkal Majalla" panose="02000000000000000000" pitchFamily="2" charset="-78"/>
                <a:cs typeface="Sakkal Majalla" panose="02000000000000000000" pitchFamily="2" charset="-78"/>
              </a:rPr>
              <a:t>، وهو مترجم (مجمّع) آنيّ</a:t>
            </a:r>
          </a:p>
        </p:txBody>
      </p:sp>
      <p:sp>
        <p:nvSpPr>
          <p:cNvPr id="8" name="Rectangle 7"/>
          <p:cNvSpPr/>
          <p:nvPr/>
        </p:nvSpPr>
        <p:spPr>
          <a:xfrm>
            <a:off x="320597" y="4109794"/>
            <a:ext cx="11219175" cy="1015663"/>
          </a:xfrm>
          <a:prstGeom prst="rect">
            <a:avLst/>
          </a:prstGeom>
        </p:spPr>
        <p:txBody>
          <a:bodyPr wrap="square">
            <a:spAutoFit/>
          </a:bodyPr>
          <a:lstStyle/>
          <a:p>
            <a:pPr algn="justLow">
              <a:lnSpc>
                <a:spcPct val="125000"/>
              </a:lnSpc>
            </a:pPr>
            <a:r>
              <a:rPr lang="ar-SA" sz="2400" b="1" dirty="0">
                <a:solidFill>
                  <a:srgbClr val="002060"/>
                </a:solidFill>
                <a:latin typeface="Sakkal Majalla" panose="02000000000000000000" pitchFamily="2" charset="-78"/>
                <a:cs typeface="Sakkal Majalla" panose="02000000000000000000" pitchFamily="2" charset="-78"/>
              </a:rPr>
              <a:t>سييثون متاح أيضًا، والذي يترجم نص بايثون لنص بلغة سي ويقوم بإجراء استدعاءات واجهة برمجة التطبيقات</a:t>
            </a:r>
            <a:r>
              <a:rPr lang="en-US" sz="2400" b="1" dirty="0">
                <a:solidFill>
                  <a:srgbClr val="002060"/>
                </a:solidFill>
                <a:latin typeface="Sakkal Majalla" panose="02000000000000000000" pitchFamily="2" charset="-78"/>
                <a:cs typeface="Sakkal Majalla" panose="02000000000000000000" pitchFamily="2" charset="-78"/>
              </a:rPr>
              <a:t> (API) </a:t>
            </a:r>
            <a:r>
              <a:rPr lang="ar-SA" sz="2400" b="1" dirty="0">
                <a:solidFill>
                  <a:srgbClr val="002060"/>
                </a:solidFill>
                <a:latin typeface="Sakkal Majalla" panose="02000000000000000000" pitchFamily="2" charset="-78"/>
                <a:cs typeface="Sakkal Majalla" panose="02000000000000000000" pitchFamily="2" charset="-78"/>
              </a:rPr>
              <a:t>مباشرة على مستوى اللغة سي إلى مفسر بايثون</a:t>
            </a:r>
            <a:endParaRPr lang="ar-EG" sz="2400" b="1" dirty="0">
              <a:solidFill>
                <a:srgbClr val="002060"/>
              </a:solidFill>
              <a:latin typeface="Sakkal Majalla" panose="02000000000000000000" pitchFamily="2" charset="-78"/>
              <a:cs typeface="Sakkal Majalla" panose="02000000000000000000" pitchFamily="2" charset="-78"/>
            </a:endParaRPr>
          </a:p>
        </p:txBody>
      </p:sp>
      <p:sp>
        <p:nvSpPr>
          <p:cNvPr id="9" name="Rectangle 8"/>
          <p:cNvSpPr/>
          <p:nvPr/>
        </p:nvSpPr>
        <p:spPr>
          <a:xfrm>
            <a:off x="320598" y="5245115"/>
            <a:ext cx="11219176" cy="1015663"/>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أحد الأهداف المهمة لمطوري بايثون هو الحفاظ على المتعة في الاستخدام. ينعكس هذا في اسم اللغة - تكريمًا لمجموعة بريطانية للكوميديا </a:t>
            </a:r>
            <a:r>
              <a:rPr lang="ar-EG" sz="2400" b="1" dirty="0" err="1">
                <a:solidFill>
                  <a:srgbClr val="002060"/>
                </a:solidFill>
                <a:latin typeface="Sakkal Majalla" panose="02000000000000000000" pitchFamily="2" charset="-78"/>
                <a:cs typeface="Sakkal Majalla" panose="02000000000000000000" pitchFamily="2" charset="-78"/>
              </a:rPr>
              <a:t>السيريالية</a:t>
            </a:r>
            <a:r>
              <a:rPr lang="ar-EG" sz="2400" b="1" dirty="0">
                <a:solidFill>
                  <a:srgbClr val="002060"/>
                </a:solidFill>
                <a:latin typeface="Sakkal Majalla" panose="02000000000000000000" pitchFamily="2" charset="-78"/>
                <a:cs typeface="Sakkal Majalla" panose="02000000000000000000" pitchFamily="2" charset="-78"/>
              </a:rPr>
              <a:t> مونتي بايثون - وفي المناهج المرحة أحيانًا للبرامج التعليمية والمواد المرجعية</a:t>
            </a:r>
          </a:p>
        </p:txBody>
      </p:sp>
    </p:spTree>
    <p:extLst>
      <p:ext uri="{BB962C8B-B14F-4D97-AF65-F5344CB8AC3E}">
        <p14:creationId xmlns:p14="http://schemas.microsoft.com/office/powerpoint/2010/main" val="331035775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1000"/>
                                        <p:tgtEl>
                                          <p:spTgt spid="8"/>
                                        </p:tgtEl>
                                      </p:cBhvr>
                                    </p:animEffect>
                                    <p:anim calcmode="lin" valueType="num">
                                      <p:cBhvr>
                                        <p:cTn id="27" dur="1000" fill="hold"/>
                                        <p:tgtEl>
                                          <p:spTgt spid="8"/>
                                        </p:tgtEl>
                                        <p:attrNameLst>
                                          <p:attrName>ppt_x</p:attrName>
                                        </p:attrNameLst>
                                      </p:cBhvr>
                                      <p:tavLst>
                                        <p:tav tm="0">
                                          <p:val>
                                            <p:strVal val="#ppt_x"/>
                                          </p:val>
                                        </p:tav>
                                        <p:tav tm="100000">
                                          <p:val>
                                            <p:strVal val="#ppt_x"/>
                                          </p:val>
                                        </p:tav>
                                      </p:tavLst>
                                    </p:anim>
                                    <p:anim calcmode="lin" valueType="num">
                                      <p:cBhvr>
                                        <p:cTn id="2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1000"/>
                                        <p:tgtEl>
                                          <p:spTgt spid="9"/>
                                        </p:tgtEl>
                                      </p:cBhvr>
                                    </p:animEffect>
                                    <p:anim calcmode="lin" valueType="num">
                                      <p:cBhvr>
                                        <p:cTn id="34" dur="1000" fill="hold"/>
                                        <p:tgtEl>
                                          <p:spTgt spid="9"/>
                                        </p:tgtEl>
                                        <p:attrNameLst>
                                          <p:attrName>ppt_x</p:attrName>
                                        </p:attrNameLst>
                                      </p:cBhvr>
                                      <p:tavLst>
                                        <p:tav tm="0">
                                          <p:val>
                                            <p:strVal val="#ppt_x"/>
                                          </p:val>
                                        </p:tav>
                                        <p:tav tm="100000">
                                          <p:val>
                                            <p:strVal val="#ppt_x"/>
                                          </p:val>
                                        </p:tav>
                                      </p:tavLst>
                                    </p:anim>
                                    <p:anim calcmode="lin" valueType="num">
                                      <p:cBhvr>
                                        <p:cTn id="3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slides/slide8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83</a:t>
            </a:fld>
            <a:endParaRPr lang="ar-EG">
              <a:solidFill>
                <a:prstClr val="black">
                  <a:tint val="75000"/>
                </a:prstClr>
              </a:solidFill>
            </a:endParaRPr>
          </a:p>
        </p:txBody>
      </p:sp>
      <p:sp>
        <p:nvSpPr>
          <p:cNvPr id="4" name="Rectangle 3"/>
          <p:cNvSpPr/>
          <p:nvPr/>
        </p:nvSpPr>
        <p:spPr>
          <a:xfrm>
            <a:off x="7261412" y="161582"/>
            <a:ext cx="4695222" cy="630942"/>
          </a:xfrm>
          <a:prstGeom prst="rect">
            <a:avLst/>
          </a:prstGeom>
        </p:spPr>
        <p:txBody>
          <a:bodyPr wrap="square">
            <a:spAutoFit/>
          </a:bodyPr>
          <a:lstStyle/>
          <a:p>
            <a:pPr algn="ctr">
              <a:lnSpc>
                <a:spcPct val="125000"/>
              </a:lnSpc>
            </a:pPr>
            <a:r>
              <a:rPr lang="ar-EG" sz="2800" b="1" dirty="0">
                <a:solidFill>
                  <a:schemeClr val="bg1"/>
                </a:solidFill>
                <a:latin typeface="Sakkal Majalla" pitchFamily="2" charset="-78"/>
                <a:cs typeface="Sakkal Majalla" pitchFamily="2" charset="-78"/>
              </a:rPr>
              <a:t>التقنيات: </a:t>
            </a:r>
            <a:r>
              <a:rPr lang="en-US" sz="2800" b="1" dirty="0">
                <a:solidFill>
                  <a:schemeClr val="bg1"/>
                </a:solidFill>
                <a:latin typeface="Sakkal Majalla" pitchFamily="2" charset="-78"/>
                <a:cs typeface="Sakkal Majalla" pitchFamily="2" charset="-78"/>
              </a:rPr>
              <a:t>R، Python، </a:t>
            </a:r>
            <a:r>
              <a:rPr lang="en-US" sz="2800" b="1" dirty="0" err="1">
                <a:solidFill>
                  <a:schemeClr val="bg1"/>
                </a:solidFill>
                <a:latin typeface="Sakkal Majalla" pitchFamily="2" charset="-78"/>
                <a:cs typeface="Sakkal Majalla" pitchFamily="2" charset="-78"/>
              </a:rPr>
              <a:t>Spotfire</a:t>
            </a:r>
            <a:r>
              <a:rPr lang="en-US" sz="2800" b="1" dirty="0">
                <a:solidFill>
                  <a:schemeClr val="bg1"/>
                </a:solidFill>
                <a:latin typeface="Sakkal Majalla" pitchFamily="2" charset="-78"/>
                <a:cs typeface="Sakkal Majalla" pitchFamily="2" charset="-78"/>
              </a:rPr>
              <a:t>، Hadoop</a:t>
            </a:r>
            <a:endParaRPr lang="ar-EG" sz="2800" b="1" dirty="0">
              <a:solidFill>
                <a:schemeClr val="bg1"/>
              </a:solidFill>
              <a:latin typeface="Sakkal Majalla" pitchFamily="2" charset="-78"/>
              <a:cs typeface="Sakkal Majalla" pitchFamily="2" charset="-78"/>
            </a:endParaRPr>
          </a:p>
        </p:txBody>
      </p:sp>
      <p:grpSp>
        <p:nvGrpSpPr>
          <p:cNvPr id="5" name="Group 4"/>
          <p:cNvGrpSpPr/>
          <p:nvPr/>
        </p:nvGrpSpPr>
        <p:grpSpPr>
          <a:xfrm>
            <a:off x="2409174" y="161582"/>
            <a:ext cx="3274449" cy="1171189"/>
            <a:chOff x="219075" y="0"/>
            <a:chExt cx="1828165" cy="588645"/>
          </a:xfrm>
        </p:grpSpPr>
        <p:pic>
          <p:nvPicPr>
            <p:cNvPr id="6" name="Picture 5" descr="C:\Users\Google\Pictures\ايمان\''''''''lkmkmiuhbn_0003_Vector-Smart-Object.pn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219075" y="0"/>
              <a:ext cx="1828165" cy="588645"/>
            </a:xfrm>
            <a:prstGeom prst="rect">
              <a:avLst/>
            </a:prstGeom>
            <a:noFill/>
            <a:ln>
              <a:noFill/>
            </a:ln>
          </p:spPr>
        </p:pic>
        <p:sp>
          <p:nvSpPr>
            <p:cNvPr id="7" name="Rectangle 6"/>
            <p:cNvSpPr/>
            <p:nvPr/>
          </p:nvSpPr>
          <p:spPr>
            <a:xfrm>
              <a:off x="265927" y="144091"/>
              <a:ext cx="1151173" cy="40851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a:lnSpc>
                  <a:spcPct val="107000"/>
                </a:lnSpc>
                <a:spcAft>
                  <a:spcPts val="800"/>
                </a:spcAft>
              </a:pPr>
              <a:r>
                <a:rPr lang="ar-EG" sz="2800" b="1" dirty="0">
                  <a:solidFill>
                    <a:srgbClr val="FFFFFF"/>
                  </a:solidFill>
                  <a:latin typeface="Sakkal Majalla" panose="02000000000000000000" pitchFamily="2" charset="-78"/>
                  <a:ea typeface="Calibri" panose="020F0502020204030204" pitchFamily="34" charset="0"/>
                  <a:cs typeface="Sakkal Majalla" panose="02000000000000000000" pitchFamily="2" charset="-78"/>
                </a:rPr>
                <a:t>تقنية سبوت فير </a:t>
              </a:r>
              <a:r>
                <a:rPr lang="en-US" sz="2800" b="1" dirty="0" err="1">
                  <a:solidFill>
                    <a:srgbClr val="FFFFFF"/>
                  </a:solidFill>
                  <a:latin typeface="Sakkal Majalla" panose="02000000000000000000" pitchFamily="2" charset="-78"/>
                  <a:ea typeface="Calibri" panose="020F0502020204030204" pitchFamily="34" charset="0"/>
                  <a:cs typeface="Sakkal Majalla" panose="02000000000000000000" pitchFamily="2" charset="-78"/>
                </a:rPr>
                <a:t>Spotfire</a:t>
              </a:r>
              <a:endParaRPr lang="en-US" sz="2800" b="1" dirty="0">
                <a:solidFill>
                  <a:srgbClr val="FFFFFF"/>
                </a:solidFill>
                <a:latin typeface="Sakkal Majalla" panose="02000000000000000000" pitchFamily="2" charset="-78"/>
                <a:ea typeface="Calibri" panose="020F0502020204030204" pitchFamily="34" charset="0"/>
                <a:cs typeface="Sakkal Majalla" panose="02000000000000000000" pitchFamily="2" charset="-78"/>
              </a:endParaRPr>
            </a:p>
          </p:txBody>
        </p:sp>
        <p:sp>
          <p:nvSpPr>
            <p:cNvPr id="8" name="Rectangle 7"/>
            <p:cNvSpPr/>
            <p:nvPr/>
          </p:nvSpPr>
          <p:spPr>
            <a:xfrm>
              <a:off x="1469990" y="103711"/>
              <a:ext cx="514350" cy="390525"/>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a:lnSpc>
                  <a:spcPct val="107000"/>
                </a:lnSpc>
                <a:spcAft>
                  <a:spcPts val="800"/>
                </a:spcAft>
              </a:pPr>
              <a:r>
                <a:rPr lang="ar-EG"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ثالثاً</a:t>
              </a:r>
              <a:endParaRPr lang="en-US" sz="16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2" name="Group 11"/>
          <p:cNvGrpSpPr/>
          <p:nvPr/>
        </p:nvGrpSpPr>
        <p:grpSpPr>
          <a:xfrm>
            <a:off x="7656030" y="1332771"/>
            <a:ext cx="4535970" cy="5478439"/>
            <a:chOff x="7656030" y="1332771"/>
            <a:chExt cx="4535970" cy="5478439"/>
          </a:xfrm>
        </p:grpSpPr>
        <p:pic>
          <p:nvPicPr>
            <p:cNvPr id="9" name="Picture 8"/>
            <p:cNvPicPr>
              <a:picLocks noChangeAspect="1"/>
            </p:cNvPicPr>
            <p:nvPr/>
          </p:nvPicPr>
          <p:blipFill rotWithShape="1">
            <a:blip r:embed="rId6">
              <a:extLst>
                <a:ext uri="{BEBA8EAE-BF5A-486C-A8C5-ECC9F3942E4B}">
                  <a14:imgProps xmlns:a14="http://schemas.microsoft.com/office/drawing/2010/main">
                    <a14:imgLayer r:embed="rId7">
                      <a14:imgEffect>
                        <a14:backgroundRemoval t="0" b="100000" l="0" r="46172">
                          <a14:foregroundMark x1="4141" y1="49167" x2="38750" y2="51944"/>
                          <a14:foregroundMark x1="38203" y1="43194" x2="2656" y2="41806"/>
                          <a14:foregroundMark x1="3828" y1="56667" x2="39531" y2="56667"/>
                        </a14:backgroundRemoval>
                      </a14:imgEffect>
                    </a14:imgLayer>
                  </a14:imgProps>
                </a:ext>
              </a:extLst>
            </a:blip>
            <a:srcRect r="53427"/>
            <a:stretch/>
          </p:blipFill>
          <p:spPr>
            <a:xfrm>
              <a:off x="7656030" y="1332771"/>
              <a:ext cx="4535970" cy="5478439"/>
            </a:xfrm>
            <a:prstGeom prst="rect">
              <a:avLst/>
            </a:prstGeom>
          </p:spPr>
        </p:pic>
        <p:sp>
          <p:nvSpPr>
            <p:cNvPr id="11" name="Rectangle 10"/>
            <p:cNvSpPr/>
            <p:nvPr/>
          </p:nvSpPr>
          <p:spPr>
            <a:xfrm>
              <a:off x="7907076" y="2151530"/>
              <a:ext cx="2258900" cy="1077218"/>
            </a:xfrm>
            <a:prstGeom prst="rect">
              <a:avLst/>
            </a:prstGeom>
          </p:spPr>
          <p:txBody>
            <a:bodyPr wrap="square">
              <a:spAutoFit/>
            </a:bodyPr>
            <a:lstStyle/>
            <a:p>
              <a:pPr algn="ctr"/>
              <a:r>
                <a:rPr lang="en-US" sz="3200" b="1" dirty="0">
                  <a:solidFill>
                    <a:schemeClr val="bg1"/>
                  </a:solidFill>
                  <a:latin typeface="Sakkal Majalla" panose="02000000000000000000" pitchFamily="2" charset="-78"/>
                  <a:ea typeface="Times New Roman" panose="02020603050405020304" pitchFamily="18" charset="0"/>
                  <a:cs typeface="Sakkal Majalla" panose="02000000000000000000" pitchFamily="2" charset="-78"/>
                </a:rPr>
                <a:t>TIBCO </a:t>
              </a:r>
              <a:r>
                <a:rPr lang="en-US" sz="3200" b="1" dirty="0" err="1">
                  <a:solidFill>
                    <a:schemeClr val="bg1"/>
                  </a:solidFill>
                  <a:latin typeface="Sakkal Majalla" panose="02000000000000000000" pitchFamily="2" charset="-78"/>
                  <a:ea typeface="Times New Roman" panose="02020603050405020304" pitchFamily="18" charset="0"/>
                  <a:cs typeface="Sakkal Majalla" panose="02000000000000000000" pitchFamily="2" charset="-78"/>
                </a:rPr>
                <a:t>Spotfire</a:t>
              </a:r>
              <a:r>
                <a:rPr lang="en-US" sz="3200" b="1" dirty="0">
                  <a:solidFill>
                    <a:schemeClr val="bg1"/>
                  </a:solidFill>
                  <a:latin typeface="Sakkal Majalla" panose="02000000000000000000" pitchFamily="2" charset="-78"/>
                  <a:ea typeface="Times New Roman" panose="02020603050405020304" pitchFamily="18" charset="0"/>
                  <a:cs typeface="Sakkal Majalla" panose="02000000000000000000" pitchFamily="2" charset="-78"/>
                </a:rPr>
                <a:t> </a:t>
              </a:r>
              <a:r>
                <a:rPr lang="ar-SA" sz="3200" b="1" dirty="0">
                  <a:solidFill>
                    <a:schemeClr val="bg1"/>
                  </a:solidFill>
                  <a:latin typeface="Sakkal Majalla" panose="02000000000000000000" pitchFamily="2" charset="-78"/>
                  <a:ea typeface="Times New Roman" panose="02020603050405020304" pitchFamily="18" charset="0"/>
                  <a:cs typeface="Sakkal Majalla" panose="02000000000000000000" pitchFamily="2" charset="-78"/>
                </a:rPr>
                <a:t>هي </a:t>
              </a:r>
              <a:endParaRPr lang="en-US" sz="3600" dirty="0">
                <a:solidFill>
                  <a:schemeClr val="bg1"/>
                </a:solidFill>
                <a:latin typeface="Sakkal Majalla" panose="02000000000000000000" pitchFamily="2" charset="-78"/>
                <a:cs typeface="Sakkal Majalla" panose="02000000000000000000" pitchFamily="2" charset="-78"/>
              </a:endParaRPr>
            </a:p>
          </p:txBody>
        </p:sp>
      </p:grpSp>
      <p:sp>
        <p:nvSpPr>
          <p:cNvPr id="13" name="Rectangle 12"/>
          <p:cNvSpPr/>
          <p:nvPr/>
        </p:nvSpPr>
        <p:spPr>
          <a:xfrm>
            <a:off x="215153" y="1927509"/>
            <a:ext cx="7387818" cy="1477328"/>
          </a:xfrm>
          <a:prstGeom prst="rect">
            <a:avLst/>
          </a:prstGeom>
        </p:spPr>
        <p:txBody>
          <a:bodyPr wrap="square">
            <a:spAutoFit/>
          </a:bodyPr>
          <a:lstStyle/>
          <a:p>
            <a:pPr marL="342900" indent="-342900" algn="justLow">
              <a:lnSpc>
                <a:spcPct val="125000"/>
              </a:lnSpc>
              <a:spcAft>
                <a:spcPts val="800"/>
              </a:spcAft>
              <a:buClr>
                <a:srgbClr val="00B050"/>
              </a:buClr>
              <a:buFont typeface="Wingdings" panose="05000000000000000000" pitchFamily="2" charset="2"/>
              <a:buChar char="q"/>
            </a:pPr>
            <a:r>
              <a:rPr lang="ar-SA" sz="2400" b="1" dirty="0">
                <a:solidFill>
                  <a:srgbClr val="002060"/>
                </a:solidFill>
                <a:latin typeface="Calibri" panose="020F0502020204030204" pitchFamily="34" charset="0"/>
                <a:ea typeface="Times New Roman" panose="02020603050405020304" pitchFamily="18" charset="0"/>
                <a:cs typeface="Sakkal Majalla" panose="02000000000000000000" pitchFamily="2" charset="-78"/>
              </a:rPr>
              <a:t>عبارة عن منصة تحليلات، ثم تم الاستحواذ عليها من قبل</a:t>
            </a:r>
            <a:r>
              <a:rPr lang="en-US" sz="2400" b="1" dirty="0">
                <a:solidFill>
                  <a:srgbClr val="002060"/>
                </a:solidFill>
                <a:latin typeface="Sakkal Majalla" panose="02000000000000000000" pitchFamily="2" charset="-78"/>
                <a:ea typeface="Times New Roman" panose="02020603050405020304" pitchFamily="18" charset="0"/>
                <a:cs typeface="Arial" panose="020B0604020202020204" pitchFamily="34" charset="0"/>
              </a:rPr>
              <a:t> TIBCO </a:t>
            </a:r>
            <a:r>
              <a:rPr lang="ar-SA" sz="2400" b="1" dirty="0">
                <a:solidFill>
                  <a:srgbClr val="002060"/>
                </a:solidFill>
                <a:latin typeface="Calibri" panose="020F0502020204030204" pitchFamily="34" charset="0"/>
                <a:ea typeface="Times New Roman" panose="02020603050405020304" pitchFamily="18" charset="0"/>
                <a:cs typeface="Sakkal Majalla" panose="02000000000000000000" pitchFamily="2" charset="-78"/>
              </a:rPr>
              <a:t>في عام 2007، كانت </a:t>
            </a:r>
            <a:r>
              <a:rPr lang="en-US" sz="2400" b="1" dirty="0" err="1">
                <a:solidFill>
                  <a:srgbClr val="002060"/>
                </a:solidFill>
                <a:latin typeface="Sakkal Majalla" panose="02000000000000000000" pitchFamily="2" charset="-78"/>
                <a:ea typeface="Times New Roman" panose="02020603050405020304" pitchFamily="18" charset="0"/>
                <a:cs typeface="Arial" panose="020B0604020202020204" pitchFamily="34" charset="0"/>
              </a:rPr>
              <a:t>Spotfire</a:t>
            </a:r>
            <a:r>
              <a:rPr lang="en-US" sz="2400" b="1" dirty="0">
                <a:solidFill>
                  <a:srgbClr val="002060"/>
                </a:solidFill>
                <a:latin typeface="Sakkal Majalla" panose="02000000000000000000" pitchFamily="2" charset="-78"/>
                <a:ea typeface="Times New Roman" panose="02020603050405020304" pitchFamily="18" charset="0"/>
                <a:cs typeface="Arial" panose="020B0604020202020204" pitchFamily="34" charset="0"/>
              </a:rPr>
              <a:t> </a:t>
            </a:r>
            <a:r>
              <a:rPr lang="ar-SA" sz="2400" b="1" dirty="0">
                <a:solidFill>
                  <a:srgbClr val="002060"/>
                </a:solidFill>
                <a:latin typeface="Calibri" panose="020F0502020204030204" pitchFamily="34" charset="0"/>
                <a:ea typeface="Times New Roman" panose="02020603050405020304" pitchFamily="18" charset="0"/>
                <a:cs typeface="Sakkal Majalla" panose="02000000000000000000" pitchFamily="2" charset="-78"/>
              </a:rPr>
              <a:t>شركة اعمال تجارية مقرها في </a:t>
            </a:r>
            <a:r>
              <a:rPr lang="ar-SA" sz="2400" b="1" dirty="0" err="1">
                <a:solidFill>
                  <a:srgbClr val="002060"/>
                </a:solidFill>
                <a:latin typeface="Calibri" panose="020F0502020204030204" pitchFamily="34" charset="0"/>
                <a:ea typeface="Times New Roman" panose="02020603050405020304" pitchFamily="18" charset="0"/>
                <a:cs typeface="Sakkal Majalla" panose="02000000000000000000" pitchFamily="2" charset="-78"/>
              </a:rPr>
              <a:t>سومرفي</a:t>
            </a:r>
            <a:r>
              <a:rPr lang="ar-SA" sz="2400" b="1" dirty="0">
                <a:solidFill>
                  <a:srgbClr val="002060"/>
                </a:solidFill>
                <a:latin typeface="Calibri" panose="020F0502020204030204" pitchFamily="34" charset="0"/>
                <a:ea typeface="Times New Roman" panose="02020603050405020304" pitchFamily="18" charset="0"/>
                <a:cs typeface="Sakkal Majalla" panose="02000000000000000000" pitchFamily="2" charset="-78"/>
              </a:rPr>
              <a:t> بولاية ماساتشوستس ، </a:t>
            </a:r>
            <a:br>
              <a:rPr lang="ar-EG" sz="2400" b="1" dirty="0">
                <a:solidFill>
                  <a:srgbClr val="002060"/>
                </a:solidFill>
                <a:latin typeface="Calibri" panose="020F0502020204030204" pitchFamily="34" charset="0"/>
                <a:ea typeface="Times New Roman" panose="02020603050405020304" pitchFamily="18" charset="0"/>
                <a:cs typeface="Sakkal Majalla" panose="02000000000000000000" pitchFamily="2" charset="-78"/>
              </a:rPr>
            </a:br>
            <a:r>
              <a:rPr lang="ar-SA" sz="2400" b="1" dirty="0">
                <a:solidFill>
                  <a:srgbClr val="002060"/>
                </a:solidFill>
                <a:latin typeface="Calibri" panose="020F0502020204030204" pitchFamily="34" charset="0"/>
                <a:ea typeface="Times New Roman" panose="02020603050405020304" pitchFamily="18" charset="0"/>
                <a:cs typeface="Sakkal Majalla" panose="02000000000000000000" pitchFamily="2" charset="-78"/>
              </a:rPr>
              <a:t>اذ كانت أسست من قبل كريستوفر </a:t>
            </a:r>
            <a:r>
              <a:rPr lang="ar-SA" sz="2400" b="1" dirty="0" err="1">
                <a:solidFill>
                  <a:srgbClr val="002060"/>
                </a:solidFill>
                <a:latin typeface="Calibri" panose="020F0502020204030204" pitchFamily="34" charset="0"/>
                <a:ea typeface="Times New Roman" panose="02020603050405020304" pitchFamily="18" charset="0"/>
                <a:cs typeface="Sakkal Majalla" panose="02000000000000000000" pitchFamily="2" charset="-78"/>
              </a:rPr>
              <a:t>أهلبرغ</a:t>
            </a:r>
            <a:r>
              <a:rPr lang="ar-SA" sz="2400" b="1" dirty="0">
                <a:solidFill>
                  <a:srgbClr val="002060"/>
                </a:solidFill>
                <a:latin typeface="Calibri" panose="020F0502020204030204" pitchFamily="34" charset="0"/>
                <a:ea typeface="Times New Roman" panose="02020603050405020304" pitchFamily="18" charset="0"/>
                <a:cs typeface="Sakkal Majalla" panose="02000000000000000000" pitchFamily="2" charset="-78"/>
              </a:rPr>
              <a:t> عام 1996</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14" name="Rectangle 13"/>
          <p:cNvSpPr/>
          <p:nvPr/>
        </p:nvSpPr>
        <p:spPr>
          <a:xfrm>
            <a:off x="268212" y="3945084"/>
            <a:ext cx="7387818" cy="1477328"/>
          </a:xfrm>
          <a:prstGeom prst="rect">
            <a:avLst/>
          </a:prstGeom>
        </p:spPr>
        <p:txBody>
          <a:bodyPr wrap="square">
            <a:spAutoFit/>
          </a:bodyPr>
          <a:lstStyle/>
          <a:p>
            <a:pPr marL="342900" indent="-342900" algn="justLow">
              <a:lnSpc>
                <a:spcPct val="125000"/>
              </a:lnSpc>
              <a:spcAft>
                <a:spcPts val="800"/>
              </a:spcAft>
              <a:buClr>
                <a:srgbClr val="00B050"/>
              </a:buClr>
              <a:buFont typeface="Wingdings" panose="05000000000000000000" pitchFamily="2" charset="2"/>
              <a:buChar char="q"/>
            </a:pPr>
            <a:r>
              <a:rPr lang="ar-SA"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تعود أصول </a:t>
            </a:r>
            <a:r>
              <a:rPr lang="en-US" sz="2400" b="1" dirty="0" err="1">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Spotfire</a:t>
            </a:r>
            <a:r>
              <a:rPr lang="en-US"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 </a:t>
            </a:r>
            <a:r>
              <a:rPr lang="ar-SA"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إلى مختبر التفاعل بين الإنسان والحاسوب بجامعة ميريلاند، حيث عمل </a:t>
            </a:r>
            <a:r>
              <a:rPr lang="ar-SA" sz="2400" b="1" dirty="0" err="1">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کریستوفر</a:t>
            </a:r>
            <a:r>
              <a:rPr lang="ar-SA"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 </a:t>
            </a:r>
            <a:r>
              <a:rPr lang="ar-SA" sz="2400" b="1" dirty="0" err="1">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أهلبرغ</a:t>
            </a:r>
            <a:r>
              <a:rPr lang="ar-SA"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 وهو طالب زائر من السويد في أوائل التسعينيات، مع بن </a:t>
            </a:r>
            <a:r>
              <a:rPr lang="ar-SA" sz="2400" b="1" dirty="0" err="1">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شنايدرمان</a:t>
            </a:r>
            <a:r>
              <a:rPr lang="ar-SA" sz="2400" b="1" dirty="0">
                <a:solidFill>
                  <a:srgbClr val="002060"/>
                </a:solidFill>
                <a:latin typeface="Sakkal Majalla" panose="02000000000000000000" pitchFamily="2" charset="-78"/>
                <a:ea typeface="Times New Roman" panose="02020603050405020304" pitchFamily="18" charset="0"/>
                <a:cs typeface="Sakkal Majalla" panose="02000000000000000000" pitchFamily="2" charset="-78"/>
              </a:rPr>
              <a:t> لتطوير تطبيقات الاستعلامات الديناميكية</a:t>
            </a:r>
            <a:endParaRPr lang="en-US" sz="1600" dirty="0">
              <a:effectLst/>
              <a:latin typeface="Sakkal Majalla" panose="02000000000000000000" pitchFamily="2" charset="-78"/>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204469837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additive="base">
                                        <p:cTn id="14" dur="500" fill="hold"/>
                                        <p:tgtEl>
                                          <p:spTgt spid="12"/>
                                        </p:tgtEl>
                                        <p:attrNameLst>
                                          <p:attrName>ppt_x</p:attrName>
                                        </p:attrNameLst>
                                      </p:cBhvr>
                                      <p:tavLst>
                                        <p:tav tm="0">
                                          <p:val>
                                            <p:strVal val="#ppt_x"/>
                                          </p:val>
                                        </p:tav>
                                        <p:tav tm="100000">
                                          <p:val>
                                            <p:strVal val="#ppt_x"/>
                                          </p:val>
                                        </p:tav>
                                      </p:tavLst>
                                    </p:anim>
                                    <p:anim calcmode="lin" valueType="num">
                                      <p:cBhvr additive="base">
                                        <p:cTn id="15"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2" presetClass="entr" presetSubtype="2"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right)">
                                      <p:cBhvr>
                                        <p:cTn id="20" dur="5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2"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ipe(right)">
                                      <p:cBhvr>
                                        <p:cTn id="2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8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84</a:t>
            </a:fld>
            <a:endParaRPr lang="ar-EG">
              <a:solidFill>
                <a:prstClr val="black">
                  <a:tint val="75000"/>
                </a:prstClr>
              </a:solidFill>
            </a:endParaRPr>
          </a:p>
        </p:txBody>
      </p:sp>
      <p:sp>
        <p:nvSpPr>
          <p:cNvPr id="4" name="Rectangle 3"/>
          <p:cNvSpPr/>
          <p:nvPr/>
        </p:nvSpPr>
        <p:spPr>
          <a:xfrm>
            <a:off x="7261412" y="161582"/>
            <a:ext cx="4695222" cy="630942"/>
          </a:xfrm>
          <a:prstGeom prst="rect">
            <a:avLst/>
          </a:prstGeom>
        </p:spPr>
        <p:txBody>
          <a:bodyPr wrap="square">
            <a:spAutoFit/>
          </a:bodyPr>
          <a:lstStyle/>
          <a:p>
            <a:pPr algn="ctr">
              <a:lnSpc>
                <a:spcPct val="125000"/>
              </a:lnSpc>
            </a:pPr>
            <a:r>
              <a:rPr lang="ar-EG" sz="2800" b="1" dirty="0">
                <a:solidFill>
                  <a:schemeClr val="bg1"/>
                </a:solidFill>
                <a:latin typeface="Sakkal Majalla" pitchFamily="2" charset="-78"/>
                <a:cs typeface="Sakkal Majalla" pitchFamily="2" charset="-78"/>
              </a:rPr>
              <a:t>التقنيات: </a:t>
            </a:r>
            <a:r>
              <a:rPr lang="en-US" sz="2800" b="1" dirty="0">
                <a:solidFill>
                  <a:schemeClr val="bg1"/>
                </a:solidFill>
                <a:latin typeface="Sakkal Majalla" pitchFamily="2" charset="-78"/>
                <a:cs typeface="Sakkal Majalla" pitchFamily="2" charset="-78"/>
              </a:rPr>
              <a:t>R، Python، </a:t>
            </a:r>
            <a:r>
              <a:rPr lang="en-US" sz="2800" b="1" dirty="0" err="1">
                <a:solidFill>
                  <a:schemeClr val="bg1"/>
                </a:solidFill>
                <a:latin typeface="Sakkal Majalla" pitchFamily="2" charset="-78"/>
                <a:cs typeface="Sakkal Majalla" pitchFamily="2" charset="-78"/>
              </a:rPr>
              <a:t>Spotfire</a:t>
            </a:r>
            <a:r>
              <a:rPr lang="en-US" sz="2800" b="1" dirty="0">
                <a:solidFill>
                  <a:schemeClr val="bg1"/>
                </a:solidFill>
                <a:latin typeface="Sakkal Majalla" pitchFamily="2" charset="-78"/>
                <a:cs typeface="Sakkal Majalla" pitchFamily="2" charset="-78"/>
              </a:rPr>
              <a:t>، Hadoop</a:t>
            </a:r>
            <a:endParaRPr lang="ar-EG" sz="2800" b="1" dirty="0">
              <a:solidFill>
                <a:schemeClr val="bg1"/>
              </a:solidFill>
              <a:latin typeface="Sakkal Majalla" pitchFamily="2" charset="-78"/>
              <a:cs typeface="Sakkal Majalla" pitchFamily="2" charset="-78"/>
            </a:endParaRPr>
          </a:p>
        </p:txBody>
      </p:sp>
      <p:grpSp>
        <p:nvGrpSpPr>
          <p:cNvPr id="5" name="Group 4">
            <a:extLst>
              <a:ext uri="{FF2B5EF4-FFF2-40B4-BE49-F238E27FC236}">
                <a16:creationId xmlns:a16="http://schemas.microsoft.com/office/drawing/2014/main" id="{51959929-D1BF-4872-8FCC-4DD239B6CA1B}"/>
              </a:ext>
            </a:extLst>
          </p:cNvPr>
          <p:cNvGrpSpPr/>
          <p:nvPr/>
        </p:nvGrpSpPr>
        <p:grpSpPr>
          <a:xfrm>
            <a:off x="2127827" y="200573"/>
            <a:ext cx="3143419" cy="1183901"/>
            <a:chOff x="-4206436" y="96655"/>
            <a:chExt cx="12218914" cy="1463595"/>
          </a:xfrm>
        </p:grpSpPr>
        <p:pic>
          <p:nvPicPr>
            <p:cNvPr id="6" name="Picture 5">
              <a:extLst>
                <a:ext uri="{FF2B5EF4-FFF2-40B4-BE49-F238E27FC236}">
                  <a16:creationId xmlns:a16="http://schemas.microsoft.com/office/drawing/2014/main" id="{37CBB733-A418-47A8-8B42-614CB98427E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0866025">
              <a:off x="4151470" y="96655"/>
              <a:ext cx="3861008" cy="1463595"/>
            </a:xfrm>
            <a:prstGeom prst="rect">
              <a:avLst/>
            </a:prstGeom>
          </p:spPr>
        </p:pic>
        <p:sp>
          <p:nvSpPr>
            <p:cNvPr id="7" name="Rectangle 6">
              <a:extLst>
                <a:ext uri="{FF2B5EF4-FFF2-40B4-BE49-F238E27FC236}">
                  <a16:creationId xmlns:a16="http://schemas.microsoft.com/office/drawing/2014/main" id="{968F0001-DDFE-40AE-823D-ACFA4A13D0F5}"/>
                </a:ext>
              </a:extLst>
            </p:cNvPr>
            <p:cNvSpPr/>
            <p:nvPr/>
          </p:nvSpPr>
          <p:spPr>
            <a:xfrm>
              <a:off x="-4206436" y="331400"/>
              <a:ext cx="10951410" cy="773561"/>
            </a:xfrm>
            <a:prstGeom prst="rect">
              <a:avLst/>
            </a:prstGeom>
          </p:spPr>
          <p:txBody>
            <a:bodyPr wrap="square">
              <a:noAutofit/>
            </a:bodyPr>
            <a:lstStyle/>
            <a:p>
              <a:pPr>
                <a:lnSpc>
                  <a:spcPct val="107000"/>
                </a:lnSpc>
                <a:spcAft>
                  <a:spcPts val="800"/>
                </a:spcAft>
              </a:pPr>
              <a:r>
                <a:rPr lang="ar-EG" sz="32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تاريخ تقنية </a:t>
              </a:r>
              <a:r>
                <a:rPr lang="en-US" sz="3200" b="1" dirty="0" err="1">
                  <a:solidFill>
                    <a:srgbClr val="C00000"/>
                  </a:solidFill>
                  <a:latin typeface="Sakkal Majalla" panose="02000000000000000000" pitchFamily="2" charset="-78"/>
                  <a:ea typeface="Calibri" panose="020F0502020204030204" pitchFamily="34" charset="0"/>
                  <a:cs typeface="Sakkal Majalla" panose="02000000000000000000" pitchFamily="2" charset="-78"/>
                </a:rPr>
                <a:t>Spotfire</a:t>
              </a:r>
              <a:endParaRPr lang="en-US" sz="16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pic>
        <p:nvPicPr>
          <p:cNvPr id="8" name="Picture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539776" y="1427927"/>
            <a:ext cx="381000" cy="4856672"/>
          </a:xfrm>
          <a:prstGeom prst="rect">
            <a:avLst/>
          </a:prstGeom>
        </p:spPr>
      </p:pic>
      <p:sp>
        <p:nvSpPr>
          <p:cNvPr id="9" name="Rectangle 8"/>
          <p:cNvSpPr/>
          <p:nvPr/>
        </p:nvSpPr>
        <p:spPr>
          <a:xfrm>
            <a:off x="320597" y="1427927"/>
            <a:ext cx="11219180" cy="1015663"/>
          </a:xfrm>
          <a:prstGeom prst="rect">
            <a:avLst/>
          </a:prstGeom>
        </p:spPr>
        <p:txBody>
          <a:bodyPr wrap="square">
            <a:spAutoFit/>
          </a:bodyPr>
          <a:lstStyle/>
          <a:p>
            <a:pPr algn="justLow">
              <a:lnSpc>
                <a:spcPct val="125000"/>
              </a:lnSpc>
              <a:spcAft>
                <a:spcPts val="800"/>
              </a:spcAft>
            </a:pPr>
            <a:r>
              <a:rPr lang="ar-SA" sz="2400" b="1" dirty="0">
                <a:solidFill>
                  <a:srgbClr val="002060"/>
                </a:solidFill>
                <a:latin typeface="Sakkal Majalla" panose="02000000000000000000" pitchFamily="2" charset="-78"/>
                <a:cs typeface="Sakkal Majalla" panose="02000000000000000000" pitchFamily="2" charset="-78"/>
              </a:rPr>
              <a:t>عاد </a:t>
            </a:r>
            <a:r>
              <a:rPr lang="ar-SA" sz="2400" b="1" dirty="0" err="1">
                <a:solidFill>
                  <a:srgbClr val="002060"/>
                </a:solidFill>
                <a:latin typeface="Sakkal Majalla" panose="02000000000000000000" pitchFamily="2" charset="-78"/>
                <a:cs typeface="Sakkal Majalla" panose="02000000000000000000" pitchFamily="2" charset="-78"/>
              </a:rPr>
              <a:t>أهلبرغ</a:t>
            </a:r>
            <a:r>
              <a:rPr lang="ar-SA" sz="2400" b="1" dirty="0">
                <a:solidFill>
                  <a:srgbClr val="002060"/>
                </a:solidFill>
                <a:latin typeface="Sakkal Majalla" panose="02000000000000000000" pitchFamily="2" charset="-78"/>
                <a:cs typeface="Sakkal Majalla" panose="02000000000000000000" pitchFamily="2" charset="-78"/>
              </a:rPr>
              <a:t> إلى السويد وقام بتطوير تطبيق</a:t>
            </a:r>
            <a:r>
              <a:rPr lang="en-US" sz="2400" b="1" dirty="0">
                <a:solidFill>
                  <a:srgbClr val="002060"/>
                </a:solidFill>
                <a:latin typeface="Sakkal Majalla" panose="02000000000000000000" pitchFamily="2" charset="-78"/>
                <a:cs typeface="Sakkal Majalla" panose="02000000000000000000" pitchFamily="2" charset="-78"/>
              </a:rPr>
              <a:t> UNIX </a:t>
            </a:r>
            <a:r>
              <a:rPr lang="ar-SA" sz="2400" b="1" dirty="0">
                <a:solidFill>
                  <a:srgbClr val="002060"/>
                </a:solidFill>
                <a:latin typeface="Sakkal Majalla" panose="02000000000000000000" pitchFamily="2" charset="-78"/>
                <a:cs typeface="Sakkal Majalla" panose="02000000000000000000" pitchFamily="2" charset="-78"/>
              </a:rPr>
              <a:t>المحسن الأداة تحليل البيانات المرئية الخاصة به، وهي بيئة التصور والاستكشاف للمعلومات</a:t>
            </a:r>
            <a:r>
              <a:rPr lang="en-US" sz="2400" b="1" dirty="0">
                <a:solidFill>
                  <a:srgbClr val="002060"/>
                </a:solidFill>
                <a:latin typeface="Sakkal Majalla" panose="02000000000000000000" pitchFamily="2" charset="-78"/>
                <a:cs typeface="Sakkal Majalla" panose="02000000000000000000" pitchFamily="2" charset="-78"/>
              </a:rPr>
              <a:t> (IVEE)</a:t>
            </a:r>
          </a:p>
        </p:txBody>
      </p:sp>
      <p:sp>
        <p:nvSpPr>
          <p:cNvPr id="10" name="Rectangle 9"/>
          <p:cNvSpPr/>
          <p:nvPr/>
        </p:nvSpPr>
        <p:spPr>
          <a:xfrm>
            <a:off x="320597" y="2863404"/>
            <a:ext cx="11219175" cy="1015663"/>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تم إطلاق </a:t>
            </a:r>
            <a:r>
              <a:rPr lang="en-US" sz="2400" b="1" dirty="0" err="1">
                <a:solidFill>
                  <a:srgbClr val="002060"/>
                </a:solidFill>
                <a:latin typeface="Sakkal Majalla" panose="02000000000000000000" pitchFamily="2" charset="-78"/>
                <a:cs typeface="Sakkal Majalla" panose="02000000000000000000" pitchFamily="2" charset="-78"/>
              </a:rPr>
              <a:t>Spotfire</a:t>
            </a:r>
            <a:r>
              <a:rPr lang="en-US" sz="2400" b="1" dirty="0">
                <a:solidFill>
                  <a:srgbClr val="002060"/>
                </a:solidFill>
                <a:latin typeface="Sakkal Majalla" panose="02000000000000000000" pitchFamily="2" charset="-78"/>
                <a:cs typeface="Sakkal Majalla" panose="02000000000000000000" pitchFamily="2" charset="-78"/>
              </a:rPr>
              <a:t> </a:t>
            </a:r>
            <a:r>
              <a:rPr lang="ar-EG" sz="2400" b="1" dirty="0">
                <a:solidFill>
                  <a:srgbClr val="002060"/>
                </a:solidFill>
                <a:latin typeface="Sakkal Majalla" panose="02000000000000000000" pitchFamily="2" charset="-78"/>
                <a:cs typeface="Sakkal Majalla" panose="02000000000000000000" pitchFamily="2" charset="-78"/>
              </a:rPr>
              <a:t>في منتصف عام 1996 من قبل </a:t>
            </a:r>
            <a:r>
              <a:rPr lang="en-US" sz="2400" b="1" dirty="0">
                <a:solidFill>
                  <a:srgbClr val="002060"/>
                </a:solidFill>
                <a:latin typeface="Sakkal Majalla" panose="02000000000000000000" pitchFamily="2" charset="-78"/>
                <a:cs typeface="Sakkal Majalla" panose="02000000000000000000" pitchFamily="2" charset="-78"/>
              </a:rPr>
              <a:t>The Information Visualization and Exploration Environment </a:t>
            </a:r>
            <a:r>
              <a:rPr lang="ar-EG" sz="2400" b="1" dirty="0">
                <a:solidFill>
                  <a:srgbClr val="002060"/>
                </a:solidFill>
                <a:latin typeface="Sakkal Majalla" panose="02000000000000000000" pitchFamily="2" charset="-78"/>
                <a:cs typeface="Sakkal Majalla" panose="02000000000000000000" pitchFamily="2" charset="-78"/>
              </a:rPr>
              <a:t>والتي أعيدت تسميتها باسم </a:t>
            </a:r>
            <a:r>
              <a:rPr lang="en-US" sz="2400" b="1" dirty="0" err="1">
                <a:solidFill>
                  <a:srgbClr val="002060"/>
                </a:solidFill>
                <a:latin typeface="Sakkal Majalla" panose="02000000000000000000" pitchFamily="2" charset="-78"/>
                <a:cs typeface="Sakkal Majalla" panose="02000000000000000000" pitchFamily="2" charset="-78"/>
              </a:rPr>
              <a:t>Spotfire</a:t>
            </a:r>
            <a:r>
              <a:rPr lang="en-US" sz="2400" b="1" dirty="0">
                <a:solidFill>
                  <a:srgbClr val="002060"/>
                </a:solidFill>
                <a:latin typeface="Sakkal Majalla" panose="02000000000000000000" pitchFamily="2" charset="-78"/>
                <a:cs typeface="Sakkal Majalla" panose="02000000000000000000" pitchFamily="2" charset="-78"/>
              </a:rPr>
              <a:t> </a:t>
            </a:r>
            <a:r>
              <a:rPr lang="en-US" sz="2400" b="1" dirty="0" err="1">
                <a:solidFill>
                  <a:srgbClr val="002060"/>
                </a:solidFill>
                <a:latin typeface="Sakkal Majalla" panose="02000000000000000000" pitchFamily="2" charset="-78"/>
                <a:cs typeface="Sakkal Majalla" panose="02000000000000000000" pitchFamily="2" charset="-78"/>
              </a:rPr>
              <a:t>Inc</a:t>
            </a:r>
            <a:endParaRPr lang="ar-EG" sz="2400" b="1" dirty="0">
              <a:solidFill>
                <a:srgbClr val="002060"/>
              </a:solidFill>
              <a:latin typeface="Sakkal Majalla" panose="02000000000000000000" pitchFamily="2" charset="-78"/>
              <a:cs typeface="Sakkal Majalla" panose="02000000000000000000" pitchFamily="2" charset="-78"/>
            </a:endParaRPr>
          </a:p>
        </p:txBody>
      </p:sp>
      <p:sp>
        <p:nvSpPr>
          <p:cNvPr id="11" name="Rectangle 10"/>
          <p:cNvSpPr/>
          <p:nvPr/>
        </p:nvSpPr>
        <p:spPr>
          <a:xfrm>
            <a:off x="320597" y="4109794"/>
            <a:ext cx="11219175" cy="1015663"/>
          </a:xfrm>
          <a:prstGeom prst="rect">
            <a:avLst/>
          </a:prstGeom>
        </p:spPr>
        <p:txBody>
          <a:bodyPr wrap="square">
            <a:spAutoFit/>
          </a:bodyPr>
          <a:lstStyle/>
          <a:p>
            <a:pPr algn="justLow">
              <a:lnSpc>
                <a:spcPct val="125000"/>
              </a:lnSpc>
            </a:pPr>
            <a:r>
              <a:rPr lang="ar-SA" sz="2400" b="1" dirty="0">
                <a:solidFill>
                  <a:srgbClr val="002060"/>
                </a:solidFill>
                <a:latin typeface="Sakkal Majalla" panose="02000000000000000000" pitchFamily="2" charset="-78"/>
                <a:cs typeface="Sakkal Majalla" panose="02000000000000000000" pitchFamily="2" charset="-78"/>
              </a:rPr>
              <a:t>اشترت </a:t>
            </a:r>
            <a:r>
              <a:rPr lang="en-US" sz="2400" b="1" dirty="0">
                <a:solidFill>
                  <a:srgbClr val="002060"/>
                </a:solidFill>
                <a:latin typeface="Sakkal Majalla" panose="02000000000000000000" pitchFamily="2" charset="-78"/>
                <a:cs typeface="Sakkal Majalla" panose="02000000000000000000" pitchFamily="2" charset="-78"/>
              </a:rPr>
              <a:t>TIBCO </a:t>
            </a:r>
            <a:r>
              <a:rPr lang="ar-SA" sz="2400" b="1" dirty="0">
                <a:solidFill>
                  <a:srgbClr val="002060"/>
                </a:solidFill>
                <a:latin typeface="Sakkal Majalla" panose="02000000000000000000" pitchFamily="2" charset="-78"/>
                <a:cs typeface="Sakkal Majalla" panose="02000000000000000000" pitchFamily="2" charset="-78"/>
              </a:rPr>
              <a:t>الشركة في عام 2007. في نوفمبر 2011، أضافت </a:t>
            </a:r>
            <a:r>
              <a:rPr lang="en-US" sz="2400" b="1" dirty="0">
                <a:solidFill>
                  <a:srgbClr val="002060"/>
                </a:solidFill>
                <a:latin typeface="Sakkal Majalla" panose="02000000000000000000" pitchFamily="2" charset="-78"/>
                <a:cs typeface="Sakkal Majalla" panose="02000000000000000000" pitchFamily="2" charset="-78"/>
              </a:rPr>
              <a:t>TIBCO </a:t>
            </a:r>
            <a:r>
              <a:rPr lang="ar-SA" sz="2400" b="1" dirty="0">
                <a:solidFill>
                  <a:srgbClr val="002060"/>
                </a:solidFill>
                <a:latin typeface="Sakkal Majalla" panose="02000000000000000000" pitchFamily="2" charset="-78"/>
                <a:cs typeface="Sakkal Majalla" panose="02000000000000000000" pitchFamily="2" charset="-78"/>
              </a:rPr>
              <a:t>ذكاء الأعمال </a:t>
            </a:r>
            <a:r>
              <a:rPr lang="en-US" sz="2400" b="1" dirty="0">
                <a:solidFill>
                  <a:srgbClr val="002060"/>
                </a:solidFill>
                <a:latin typeface="Sakkal Majalla" panose="02000000000000000000" pitchFamily="2" charset="-78"/>
                <a:cs typeface="Sakkal Majalla" panose="02000000000000000000" pitchFamily="2" charset="-78"/>
              </a:rPr>
              <a:t>Bossiness Intelligence (BI) </a:t>
            </a:r>
            <a:r>
              <a:rPr lang="ar-SA" sz="2400" b="1" dirty="0">
                <a:solidFill>
                  <a:srgbClr val="002060"/>
                </a:solidFill>
                <a:latin typeface="Sakkal Majalla" panose="02000000000000000000" pitchFamily="2" charset="-78"/>
                <a:cs typeface="Sakkal Majalla" panose="02000000000000000000" pitchFamily="2" charset="-78"/>
              </a:rPr>
              <a:t>وبرنامج التحليلات0.4  . </a:t>
            </a:r>
            <a:r>
              <a:rPr lang="en-US" sz="2400" b="1" dirty="0" err="1">
                <a:solidFill>
                  <a:srgbClr val="002060"/>
                </a:solidFill>
                <a:latin typeface="Sakkal Majalla" panose="02000000000000000000" pitchFamily="2" charset="-78"/>
                <a:cs typeface="Sakkal Majalla" panose="02000000000000000000" pitchFamily="2" charset="-78"/>
              </a:rPr>
              <a:t>Spotfire</a:t>
            </a:r>
            <a:r>
              <a:rPr lang="en-US" sz="2400" b="1" dirty="0">
                <a:solidFill>
                  <a:srgbClr val="002060"/>
                </a:solidFill>
                <a:latin typeface="Sakkal Majalla" panose="02000000000000000000" pitchFamily="2" charset="-78"/>
                <a:cs typeface="Sakkal Majalla" panose="02000000000000000000" pitchFamily="2" charset="-78"/>
              </a:rPr>
              <a:t> </a:t>
            </a:r>
            <a:r>
              <a:rPr lang="ar-SA" sz="2400" b="1" dirty="0">
                <a:solidFill>
                  <a:srgbClr val="002060"/>
                </a:solidFill>
                <a:latin typeface="Sakkal Majalla" panose="02000000000000000000" pitchFamily="2" charset="-78"/>
                <a:cs typeface="Sakkal Majalla" panose="02000000000000000000" pitchFamily="2" charset="-78"/>
              </a:rPr>
              <a:t>مع</a:t>
            </a:r>
            <a:r>
              <a:rPr lang="ar-EG" sz="2400" b="1" dirty="0">
                <a:solidFill>
                  <a:srgbClr val="002060"/>
                </a:solidFill>
                <a:latin typeface="Sakkal Majalla" panose="02000000000000000000" pitchFamily="2" charset="-78"/>
                <a:cs typeface="Sakkal Majalla" panose="02000000000000000000" pitchFamily="2" charset="-78"/>
              </a:rPr>
              <a:t> </a:t>
            </a:r>
            <a:r>
              <a:rPr lang="en-US" sz="2400" b="1" dirty="0">
                <a:solidFill>
                  <a:srgbClr val="002060"/>
                </a:solidFill>
                <a:latin typeface="Sakkal Majalla" panose="02000000000000000000" pitchFamily="2" charset="-78"/>
                <a:cs typeface="Sakkal Majalla" panose="02000000000000000000" pitchFamily="2" charset="-78"/>
              </a:rPr>
              <a:t>Microsoft SharePoint</a:t>
            </a:r>
            <a:endParaRPr lang="ar-EG" sz="2400" b="1" dirty="0">
              <a:solidFill>
                <a:srgbClr val="002060"/>
              </a:solidFill>
              <a:latin typeface="Sakkal Majalla" panose="02000000000000000000" pitchFamily="2" charset="-78"/>
              <a:cs typeface="Sakkal Majalla" panose="02000000000000000000" pitchFamily="2" charset="-78"/>
            </a:endParaRPr>
          </a:p>
        </p:txBody>
      </p:sp>
      <p:sp>
        <p:nvSpPr>
          <p:cNvPr id="12" name="Rectangle 11"/>
          <p:cNvSpPr/>
          <p:nvPr/>
        </p:nvSpPr>
        <p:spPr>
          <a:xfrm>
            <a:off x="320598" y="5245115"/>
            <a:ext cx="11219176" cy="1015663"/>
          </a:xfrm>
          <a:prstGeom prst="rect">
            <a:avLst/>
          </a:prstGeom>
        </p:spPr>
        <p:txBody>
          <a:bodyPr wrap="square">
            <a:spAutoFit/>
          </a:bodyPr>
          <a:lstStyle/>
          <a:p>
            <a:pPr algn="justLow">
              <a:lnSpc>
                <a:spcPct val="125000"/>
              </a:lnSpc>
            </a:pPr>
            <a:r>
              <a:rPr lang="ar-SA" sz="2400" b="1" dirty="0">
                <a:solidFill>
                  <a:srgbClr val="002060"/>
                </a:solidFill>
                <a:latin typeface="Sakkal Majalla" panose="02000000000000000000" pitchFamily="2" charset="-78"/>
                <a:cs typeface="Sakkal Majalla" panose="02000000000000000000" pitchFamily="2" charset="-78"/>
              </a:rPr>
              <a:t>اعتبارا من عام 2018، صدر </a:t>
            </a:r>
            <a:r>
              <a:rPr lang="en-US" sz="2400" b="1" dirty="0" err="1">
                <a:solidFill>
                  <a:srgbClr val="002060"/>
                </a:solidFill>
                <a:latin typeface="Sakkal Majalla" panose="02000000000000000000" pitchFamily="2" charset="-78"/>
                <a:cs typeface="Sakkal Majalla" panose="02000000000000000000" pitchFamily="2" charset="-78"/>
              </a:rPr>
              <a:t>Spotfire</a:t>
            </a:r>
            <a:r>
              <a:rPr lang="en-US" sz="2400" b="1" dirty="0">
                <a:solidFill>
                  <a:srgbClr val="002060"/>
                </a:solidFill>
                <a:latin typeface="Sakkal Majalla" panose="02000000000000000000" pitchFamily="2" charset="-78"/>
                <a:cs typeface="Sakkal Majalla" panose="02000000000000000000" pitchFamily="2" charset="-78"/>
              </a:rPr>
              <a:t> X </a:t>
            </a:r>
            <a:r>
              <a:rPr lang="ar-SA" sz="2400" b="1" dirty="0">
                <a:solidFill>
                  <a:srgbClr val="002060"/>
                </a:solidFill>
                <a:latin typeface="Sakkal Majalla" panose="02000000000000000000" pitchFamily="2" charset="-78"/>
                <a:cs typeface="Sakkal Majalla" panose="02000000000000000000" pitchFamily="2" charset="-78"/>
              </a:rPr>
              <a:t>والذي يتضمن</a:t>
            </a:r>
            <a:r>
              <a:rPr lang="en-US" sz="2400" b="1" dirty="0">
                <a:solidFill>
                  <a:srgbClr val="002060"/>
                </a:solidFill>
                <a:latin typeface="Sakkal Majalla" panose="02000000000000000000" pitchFamily="2" charset="-78"/>
                <a:cs typeface="Sakkal Majalla" panose="02000000000000000000" pitchFamily="2" charset="-78"/>
              </a:rPr>
              <a:t> </a:t>
            </a:r>
            <a:r>
              <a:rPr lang="en-US" sz="2400" b="1" dirty="0" err="1">
                <a:solidFill>
                  <a:srgbClr val="002060"/>
                </a:solidFill>
                <a:latin typeface="Sakkal Majalla" panose="02000000000000000000" pitchFamily="2" charset="-78"/>
                <a:cs typeface="Sakkal Majalla" panose="02000000000000000000" pitchFamily="2" charset="-78"/>
              </a:rPr>
              <a:t>Spotfire</a:t>
            </a:r>
            <a:r>
              <a:rPr lang="en-US" sz="2400" b="1" dirty="0">
                <a:solidFill>
                  <a:srgbClr val="002060"/>
                </a:solidFill>
                <a:latin typeface="Sakkal Majalla" panose="02000000000000000000" pitchFamily="2" charset="-78"/>
                <a:cs typeface="Sakkal Majalla" panose="02000000000000000000" pitchFamily="2" charset="-78"/>
              </a:rPr>
              <a:t> X </a:t>
            </a:r>
            <a:r>
              <a:rPr lang="ar-SA" sz="2400" b="1" dirty="0">
                <a:solidFill>
                  <a:srgbClr val="002060"/>
                </a:solidFill>
                <a:latin typeface="Sakkal Majalla" panose="02000000000000000000" pitchFamily="2" charset="-78"/>
                <a:cs typeface="Sakkal Majalla" panose="02000000000000000000" pitchFamily="2" charset="-78"/>
              </a:rPr>
              <a:t>بحثا مدعوما بلغة طبيعية</a:t>
            </a:r>
            <a:r>
              <a:rPr lang="en-US" sz="2400" b="1" dirty="0">
                <a:solidFill>
                  <a:srgbClr val="002060"/>
                </a:solidFill>
                <a:latin typeface="Sakkal Majalla" panose="02000000000000000000" pitchFamily="2" charset="-78"/>
                <a:cs typeface="Sakkal Majalla" panose="02000000000000000000" pitchFamily="2" charset="-78"/>
              </a:rPr>
              <a:t> (NLQ) </a:t>
            </a:r>
            <a:r>
              <a:rPr lang="ar-SA" sz="2400" b="1" dirty="0">
                <a:solidFill>
                  <a:srgbClr val="002060"/>
                </a:solidFill>
                <a:latin typeface="Sakkal Majalla" panose="02000000000000000000" pitchFamily="2" charset="-78"/>
                <a:cs typeface="Sakkal Majalla" panose="02000000000000000000" pitchFamily="2" charset="-78"/>
              </a:rPr>
              <a:t>وتوصيات تعتمد </a:t>
            </a:r>
            <a:br>
              <a:rPr lang="ar-EG" sz="2400" b="1" dirty="0">
                <a:solidFill>
                  <a:srgbClr val="002060"/>
                </a:solidFill>
                <a:latin typeface="Sakkal Majalla" panose="02000000000000000000" pitchFamily="2" charset="-78"/>
                <a:cs typeface="Sakkal Majalla" panose="02000000000000000000" pitchFamily="2" charset="-78"/>
              </a:rPr>
            </a:br>
            <a:r>
              <a:rPr lang="ar-SA" sz="2400" b="1" dirty="0">
                <a:solidFill>
                  <a:srgbClr val="002060"/>
                </a:solidFill>
                <a:latin typeface="Sakkal Majalla" panose="02000000000000000000" pitchFamily="2" charset="-78"/>
                <a:cs typeface="Sakkal Majalla" panose="02000000000000000000" pitchFamily="2" charset="-78"/>
              </a:rPr>
              <a:t>على الذكاء الاصطناعي ومعالجة قائمة على النموذج</a:t>
            </a:r>
            <a:endParaRPr lang="ar-EG" sz="2400" b="1" dirty="0">
              <a:solidFill>
                <a:srgbClr val="002060"/>
              </a:solidFill>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272834354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1000"/>
                                        <p:tgtEl>
                                          <p:spTgt spid="11"/>
                                        </p:tgtEl>
                                      </p:cBhvr>
                                    </p:animEffect>
                                    <p:anim calcmode="lin" valueType="num">
                                      <p:cBhvr>
                                        <p:cTn id="34" dur="1000" fill="hold"/>
                                        <p:tgtEl>
                                          <p:spTgt spid="11"/>
                                        </p:tgtEl>
                                        <p:attrNameLst>
                                          <p:attrName>ppt_x</p:attrName>
                                        </p:attrNameLst>
                                      </p:cBhvr>
                                      <p:tavLst>
                                        <p:tav tm="0">
                                          <p:val>
                                            <p:strVal val="#ppt_x"/>
                                          </p:val>
                                        </p:tav>
                                        <p:tav tm="100000">
                                          <p:val>
                                            <p:strVal val="#ppt_x"/>
                                          </p:val>
                                        </p:tav>
                                      </p:tavLst>
                                    </p:anim>
                                    <p:anim calcmode="lin" valueType="num">
                                      <p:cBhvr>
                                        <p:cTn id="3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1000"/>
                                        <p:tgtEl>
                                          <p:spTgt spid="12"/>
                                        </p:tgtEl>
                                      </p:cBhvr>
                                    </p:animEffect>
                                    <p:anim calcmode="lin" valueType="num">
                                      <p:cBhvr>
                                        <p:cTn id="41" dur="1000" fill="hold"/>
                                        <p:tgtEl>
                                          <p:spTgt spid="12"/>
                                        </p:tgtEl>
                                        <p:attrNameLst>
                                          <p:attrName>ppt_x</p:attrName>
                                        </p:attrNameLst>
                                      </p:cBhvr>
                                      <p:tavLst>
                                        <p:tav tm="0">
                                          <p:val>
                                            <p:strVal val="#ppt_x"/>
                                          </p:val>
                                        </p:tav>
                                        <p:tav tm="100000">
                                          <p:val>
                                            <p:strVal val="#ppt_x"/>
                                          </p:val>
                                        </p:tav>
                                      </p:tavLst>
                                    </p:anim>
                                    <p:anim calcmode="lin" valueType="num">
                                      <p:cBhvr>
                                        <p:cTn id="42"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Lst>
  </p:timing>
</p:sld>
</file>

<file path=ppt/slides/slide8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85</a:t>
            </a:fld>
            <a:endParaRPr lang="ar-EG">
              <a:solidFill>
                <a:prstClr val="black">
                  <a:tint val="75000"/>
                </a:prstClr>
              </a:solidFill>
            </a:endParaRPr>
          </a:p>
        </p:txBody>
      </p:sp>
      <p:sp>
        <p:nvSpPr>
          <p:cNvPr id="4" name="Rectangle 3"/>
          <p:cNvSpPr/>
          <p:nvPr/>
        </p:nvSpPr>
        <p:spPr>
          <a:xfrm>
            <a:off x="7261412" y="161582"/>
            <a:ext cx="4695222" cy="630942"/>
          </a:xfrm>
          <a:prstGeom prst="rect">
            <a:avLst/>
          </a:prstGeom>
        </p:spPr>
        <p:txBody>
          <a:bodyPr wrap="square">
            <a:spAutoFit/>
          </a:bodyPr>
          <a:lstStyle/>
          <a:p>
            <a:pPr algn="ctr">
              <a:lnSpc>
                <a:spcPct val="125000"/>
              </a:lnSpc>
            </a:pPr>
            <a:r>
              <a:rPr lang="ar-EG" sz="2800" b="1" dirty="0">
                <a:solidFill>
                  <a:schemeClr val="bg1"/>
                </a:solidFill>
                <a:latin typeface="Sakkal Majalla" pitchFamily="2" charset="-78"/>
                <a:cs typeface="Sakkal Majalla" pitchFamily="2" charset="-78"/>
              </a:rPr>
              <a:t>التقنيات: </a:t>
            </a:r>
            <a:r>
              <a:rPr lang="en-US" sz="2800" b="1" dirty="0">
                <a:solidFill>
                  <a:schemeClr val="bg1"/>
                </a:solidFill>
                <a:latin typeface="Sakkal Majalla" pitchFamily="2" charset="-78"/>
                <a:cs typeface="Sakkal Majalla" pitchFamily="2" charset="-78"/>
              </a:rPr>
              <a:t>R، Python، </a:t>
            </a:r>
            <a:r>
              <a:rPr lang="en-US" sz="2800" b="1" dirty="0" err="1">
                <a:solidFill>
                  <a:schemeClr val="bg1"/>
                </a:solidFill>
                <a:latin typeface="Sakkal Majalla" pitchFamily="2" charset="-78"/>
                <a:cs typeface="Sakkal Majalla" pitchFamily="2" charset="-78"/>
              </a:rPr>
              <a:t>Spotfire</a:t>
            </a:r>
            <a:r>
              <a:rPr lang="en-US" sz="2800" b="1" dirty="0">
                <a:solidFill>
                  <a:schemeClr val="bg1"/>
                </a:solidFill>
                <a:latin typeface="Sakkal Majalla" pitchFamily="2" charset="-78"/>
                <a:cs typeface="Sakkal Majalla" pitchFamily="2" charset="-78"/>
              </a:rPr>
              <a:t>، Hadoop</a:t>
            </a:r>
            <a:endParaRPr lang="ar-EG" sz="2800" b="1" dirty="0">
              <a:solidFill>
                <a:schemeClr val="bg1"/>
              </a:solidFill>
              <a:latin typeface="Sakkal Majalla" pitchFamily="2" charset="-78"/>
              <a:cs typeface="Sakkal Majalla" pitchFamily="2" charset="-78"/>
            </a:endParaRPr>
          </a:p>
        </p:txBody>
      </p:sp>
      <p:grpSp>
        <p:nvGrpSpPr>
          <p:cNvPr id="5" name="Group 4"/>
          <p:cNvGrpSpPr/>
          <p:nvPr/>
        </p:nvGrpSpPr>
        <p:grpSpPr>
          <a:xfrm>
            <a:off x="2348752" y="161582"/>
            <a:ext cx="3012141" cy="1117401"/>
            <a:chOff x="95250" y="0"/>
            <a:chExt cx="1951990" cy="588645"/>
          </a:xfrm>
        </p:grpSpPr>
        <p:pic>
          <p:nvPicPr>
            <p:cNvPr id="6" name="Picture 5" descr="C:\Users\Google\Pictures\ايمان\''''''''lkmkmiuhbn_0003_Vector-Smart-Object.pn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219075" y="0"/>
              <a:ext cx="1828165" cy="588645"/>
            </a:xfrm>
            <a:prstGeom prst="rect">
              <a:avLst/>
            </a:prstGeom>
            <a:noFill/>
            <a:ln>
              <a:noFill/>
            </a:ln>
          </p:spPr>
        </p:pic>
        <p:sp>
          <p:nvSpPr>
            <p:cNvPr id="7" name="Rectangle 6"/>
            <p:cNvSpPr/>
            <p:nvPr/>
          </p:nvSpPr>
          <p:spPr>
            <a:xfrm>
              <a:off x="95250" y="180135"/>
              <a:ext cx="1638300" cy="40851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a:lnSpc>
                  <a:spcPct val="107000"/>
                </a:lnSpc>
                <a:spcAft>
                  <a:spcPts val="800"/>
                </a:spcAft>
              </a:pPr>
              <a:r>
                <a:rPr lang="en-US" sz="2800" b="1" dirty="0">
                  <a:solidFill>
                    <a:srgbClr val="FFFFFF"/>
                  </a:solidFill>
                  <a:latin typeface="Sakkal Majalla" panose="02000000000000000000" pitchFamily="2" charset="-78"/>
                  <a:ea typeface="Calibri" panose="020F0502020204030204" pitchFamily="34" charset="0"/>
                  <a:cs typeface="Sakkal Majalla" panose="02000000000000000000" pitchFamily="2" charset="-78"/>
                </a:rPr>
                <a:t>Hadoop</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8" name="Rectangle 7"/>
            <p:cNvSpPr/>
            <p:nvPr/>
          </p:nvSpPr>
          <p:spPr>
            <a:xfrm>
              <a:off x="1469990" y="103711"/>
              <a:ext cx="514350" cy="390525"/>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a:lnSpc>
                  <a:spcPct val="107000"/>
                </a:lnSpc>
                <a:spcAft>
                  <a:spcPts val="800"/>
                </a:spcAft>
              </a:pPr>
              <a:r>
                <a:rPr lang="ar-EG"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رابعاً</a:t>
              </a:r>
              <a:endParaRPr lang="en-US" sz="16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3" name="Group 12"/>
          <p:cNvGrpSpPr/>
          <p:nvPr/>
        </p:nvGrpSpPr>
        <p:grpSpPr>
          <a:xfrm>
            <a:off x="7328590" y="1391643"/>
            <a:ext cx="4628044" cy="5309416"/>
            <a:chOff x="7328590" y="1391643"/>
            <a:chExt cx="4628044" cy="5309416"/>
          </a:xfrm>
        </p:grpSpPr>
        <p:pic>
          <p:nvPicPr>
            <p:cNvPr id="12" name="Picture Placeholder 1"/>
            <p:cNvPicPr>
              <a:picLocks noChangeAspect="1"/>
            </p:cNvPicPr>
            <p:nvPr/>
          </p:nvPicPr>
          <p:blipFill rotWithShape="1">
            <a:blip r:embed="rId6">
              <a:extLst>
                <a:ext uri="{28A0092B-C50C-407E-A947-70E740481C1C}">
                  <a14:useLocalDpi xmlns:a14="http://schemas.microsoft.com/office/drawing/2010/main" val="0"/>
                </a:ext>
              </a:extLst>
            </a:blip>
            <a:srcRect l="-3665" r="-9581"/>
            <a:stretch/>
          </p:blipFill>
          <p:spPr>
            <a:xfrm>
              <a:off x="7328590" y="1914863"/>
              <a:ext cx="4628044" cy="4786196"/>
            </a:xfrm>
            <a:custGeom>
              <a:avLst/>
              <a:gdLst>
                <a:gd name="connsiteX0" fmla="*/ 7871349 w 8872353"/>
                <a:gd name="connsiteY0" fmla="*/ 3847293 h 7569200"/>
                <a:gd name="connsiteX1" fmla="*/ 7871349 w 8872353"/>
                <a:gd name="connsiteY1" fmla="*/ 3849566 h 7569200"/>
                <a:gd name="connsiteX2" fmla="*/ 7870478 w 8872353"/>
                <a:gd name="connsiteY2" fmla="*/ 3847968 h 7569200"/>
                <a:gd name="connsiteX3" fmla="*/ 5063358 w 8872353"/>
                <a:gd name="connsiteY3" fmla="*/ 3280595 h 7569200"/>
                <a:gd name="connsiteX4" fmla="*/ 5023651 w 8872353"/>
                <a:gd name="connsiteY4" fmla="*/ 3295561 h 7569200"/>
                <a:gd name="connsiteX5" fmla="*/ 4972569 w 8872353"/>
                <a:gd name="connsiteY5" fmla="*/ 3317750 h 7569200"/>
                <a:gd name="connsiteX6" fmla="*/ 4972345 w 8872353"/>
                <a:gd name="connsiteY6" fmla="*/ 3319922 h 7569200"/>
                <a:gd name="connsiteX7" fmla="*/ 5044688 w 8872353"/>
                <a:gd name="connsiteY7" fmla="*/ 3386412 h 7569200"/>
                <a:gd name="connsiteX8" fmla="*/ 5075321 w 8872353"/>
                <a:gd name="connsiteY8" fmla="*/ 3417013 h 7569200"/>
                <a:gd name="connsiteX9" fmla="*/ 5079988 w 8872353"/>
                <a:gd name="connsiteY9" fmla="*/ 3415500 h 7569200"/>
                <a:gd name="connsiteX10" fmla="*/ 5073342 w 8872353"/>
                <a:gd name="connsiteY10" fmla="*/ 3377224 h 7569200"/>
                <a:gd name="connsiteX11" fmla="*/ 5067668 w 8872353"/>
                <a:gd name="connsiteY11" fmla="*/ 3338865 h 7569200"/>
                <a:gd name="connsiteX12" fmla="*/ 8309499 w 8872353"/>
                <a:gd name="connsiteY12" fmla="*/ 951693 h 7569200"/>
                <a:gd name="connsiteX13" fmla="*/ 8309499 w 8872353"/>
                <a:gd name="connsiteY13" fmla="*/ 953966 h 7569200"/>
                <a:gd name="connsiteX14" fmla="*/ 8308628 w 8872353"/>
                <a:gd name="connsiteY14" fmla="*/ 952368 h 7569200"/>
                <a:gd name="connsiteX15" fmla="*/ 5004998 w 8872353"/>
                <a:gd name="connsiteY15" fmla="*/ 0 h 7569200"/>
                <a:gd name="connsiteX16" fmla="*/ 5077624 w 8872353"/>
                <a:gd name="connsiteY16" fmla="*/ 54556 h 7569200"/>
                <a:gd name="connsiteX17" fmla="*/ 4962633 w 8872353"/>
                <a:gd name="connsiteY17" fmla="*/ 200038 h 7569200"/>
                <a:gd name="connsiteX18" fmla="*/ 5428652 w 8872353"/>
                <a:gd name="connsiteY18" fmla="*/ 248531 h 7569200"/>
                <a:gd name="connsiteX19" fmla="*/ 5410495 w 8872353"/>
                <a:gd name="connsiteY19" fmla="*/ 424322 h 7569200"/>
                <a:gd name="connsiteX20" fmla="*/ 5519435 w 8872353"/>
                <a:gd name="connsiteY20" fmla="*/ 527371 h 7569200"/>
                <a:gd name="connsiteX21" fmla="*/ 5501278 w 8872353"/>
                <a:gd name="connsiteY21" fmla="*/ 381890 h 7569200"/>
                <a:gd name="connsiteX22" fmla="*/ 5519435 w 8872353"/>
                <a:gd name="connsiteY22" fmla="*/ 375828 h 7569200"/>
                <a:gd name="connsiteX23" fmla="*/ 5604166 w 8872353"/>
                <a:gd name="connsiteY23" fmla="*/ 606174 h 7569200"/>
                <a:gd name="connsiteX24" fmla="*/ 5676792 w 8872353"/>
                <a:gd name="connsiteY24" fmla="*/ 503124 h 7569200"/>
                <a:gd name="connsiteX25" fmla="*/ 5761523 w 8872353"/>
                <a:gd name="connsiteY25" fmla="*/ 691038 h 7569200"/>
                <a:gd name="connsiteX26" fmla="*/ 5906776 w 8872353"/>
                <a:gd name="connsiteY26" fmla="*/ 824396 h 7569200"/>
                <a:gd name="connsiteX27" fmla="*/ 5815993 w 8872353"/>
                <a:gd name="connsiteY27" fmla="*/ 806211 h 7569200"/>
                <a:gd name="connsiteX28" fmla="*/ 5840202 w 8872353"/>
                <a:gd name="connsiteY28" fmla="*/ 842582 h 7569200"/>
                <a:gd name="connsiteX29" fmla="*/ 5949141 w 8872353"/>
                <a:gd name="connsiteY29" fmla="*/ 848643 h 7569200"/>
                <a:gd name="connsiteX30" fmla="*/ 6905389 w 8872353"/>
                <a:gd name="connsiteY30" fmla="*/ 545557 h 7569200"/>
                <a:gd name="connsiteX31" fmla="*/ 7201946 w 8872353"/>
                <a:gd name="connsiteY31" fmla="*/ 491001 h 7569200"/>
                <a:gd name="connsiteX32" fmla="*/ 7462191 w 8872353"/>
                <a:gd name="connsiteY32" fmla="*/ 394013 h 7569200"/>
                <a:gd name="connsiteX33" fmla="*/ 7625600 w 8872353"/>
                <a:gd name="connsiteY33" fmla="*/ 394013 h 7569200"/>
                <a:gd name="connsiteX34" fmla="*/ 8261081 w 8872353"/>
                <a:gd name="connsiteY34" fmla="*/ 139420 h 7569200"/>
                <a:gd name="connsiteX35" fmla="*/ 8497117 w 8872353"/>
                <a:gd name="connsiteY35" fmla="*/ 96988 h 7569200"/>
                <a:gd name="connsiteX36" fmla="*/ 8097672 w 8872353"/>
                <a:gd name="connsiteY36" fmla="*/ 339457 h 7569200"/>
                <a:gd name="connsiteX37" fmla="*/ 7916106 w 8872353"/>
                <a:gd name="connsiteY37" fmla="*/ 509186 h 7569200"/>
                <a:gd name="connsiteX38" fmla="*/ 7879793 w 8872353"/>
                <a:gd name="connsiteY38" fmla="*/ 533433 h 7569200"/>
                <a:gd name="connsiteX39" fmla="*/ 7431930 w 8872353"/>
                <a:gd name="connsiteY39" fmla="*/ 788026 h 7569200"/>
                <a:gd name="connsiteX40" fmla="*/ 8115828 w 8872353"/>
                <a:gd name="connsiteY40" fmla="*/ 581927 h 7569200"/>
                <a:gd name="connsiteX41" fmla="*/ 7976628 w 8872353"/>
                <a:gd name="connsiteY41" fmla="*/ 684977 h 7569200"/>
                <a:gd name="connsiteX42" fmla="*/ 7982680 w 8872353"/>
                <a:gd name="connsiteY42" fmla="*/ 703162 h 7569200"/>
                <a:gd name="connsiteX43" fmla="*/ 8121881 w 8872353"/>
                <a:gd name="connsiteY43" fmla="*/ 684977 h 7569200"/>
                <a:gd name="connsiteX44" fmla="*/ 8127933 w 8872353"/>
                <a:gd name="connsiteY44" fmla="*/ 703162 h 7569200"/>
                <a:gd name="connsiteX45" fmla="*/ 7813218 w 8872353"/>
                <a:gd name="connsiteY45" fmla="*/ 885014 h 7569200"/>
                <a:gd name="connsiteX46" fmla="*/ 7946367 w 8872353"/>
                <a:gd name="connsiteY46" fmla="*/ 915323 h 7569200"/>
                <a:gd name="connsiteX47" fmla="*/ 8133985 w 8872353"/>
                <a:gd name="connsiteY47" fmla="*/ 775903 h 7569200"/>
                <a:gd name="connsiteX48" fmla="*/ 8303447 w 8872353"/>
                <a:gd name="connsiteY48" fmla="*/ 733470 h 7569200"/>
                <a:gd name="connsiteX49" fmla="*/ 8636317 w 8872353"/>
                <a:gd name="connsiteY49" fmla="*/ 557680 h 7569200"/>
                <a:gd name="connsiteX50" fmla="*/ 8587899 w 8872353"/>
                <a:gd name="connsiteY50" fmla="*/ 666791 h 7569200"/>
                <a:gd name="connsiteX51" fmla="*/ 8866301 w 8872353"/>
                <a:gd name="connsiteY51" fmla="*/ 539495 h 7569200"/>
                <a:gd name="connsiteX52" fmla="*/ 8872353 w 8872353"/>
                <a:gd name="connsiteY52" fmla="*/ 551618 h 7569200"/>
                <a:gd name="connsiteX53" fmla="*/ 8309499 w 8872353"/>
                <a:gd name="connsiteY53" fmla="*/ 951693 h 7569200"/>
                <a:gd name="connsiteX54" fmla="*/ 8307797 w 8872353"/>
                <a:gd name="connsiteY54" fmla="*/ 950841 h 7569200"/>
                <a:gd name="connsiteX55" fmla="*/ 8308628 w 8872353"/>
                <a:gd name="connsiteY55" fmla="*/ 952368 h 7569200"/>
                <a:gd name="connsiteX56" fmla="*/ 8068924 w 8872353"/>
                <a:gd name="connsiteY56" fmla="*/ 1138091 h 7569200"/>
                <a:gd name="connsiteX57" fmla="*/ 7837427 w 8872353"/>
                <a:gd name="connsiteY57" fmla="*/ 1333583 h 7569200"/>
                <a:gd name="connsiteX58" fmla="*/ 7341147 w 8872353"/>
                <a:gd name="connsiteY58" fmla="*/ 1763966 h 7569200"/>
                <a:gd name="connsiteX59" fmla="*/ 6778292 w 8872353"/>
                <a:gd name="connsiteY59" fmla="*/ 2261029 h 7569200"/>
                <a:gd name="connsiteX60" fmla="*/ 6766188 w 8872353"/>
                <a:gd name="connsiteY60" fmla="*/ 2303461 h 7569200"/>
                <a:gd name="connsiteX61" fmla="*/ 6808553 w 8872353"/>
                <a:gd name="connsiteY61" fmla="*/ 2297399 h 7569200"/>
                <a:gd name="connsiteX62" fmla="*/ 7111163 w 8872353"/>
                <a:gd name="connsiteY62" fmla="*/ 2242843 h 7569200"/>
                <a:gd name="connsiteX63" fmla="*/ 7195894 w 8872353"/>
                <a:gd name="connsiteY63" fmla="*/ 2182226 h 7569200"/>
                <a:gd name="connsiteX64" fmla="*/ 7232207 w 8872353"/>
                <a:gd name="connsiteY64" fmla="*/ 2273152 h 7569200"/>
                <a:gd name="connsiteX65" fmla="*/ 6984067 w 8872353"/>
                <a:gd name="connsiteY65" fmla="*/ 2382263 h 7569200"/>
                <a:gd name="connsiteX66" fmla="*/ 6735927 w 8872353"/>
                <a:gd name="connsiteY66" fmla="*/ 2539868 h 7569200"/>
                <a:gd name="connsiteX67" fmla="*/ 6717770 w 8872353"/>
                <a:gd name="connsiteY67" fmla="*/ 2594424 h 7569200"/>
                <a:gd name="connsiteX68" fmla="*/ 6602779 w 8872353"/>
                <a:gd name="connsiteY68" fmla="*/ 2697474 h 7569200"/>
                <a:gd name="connsiteX69" fmla="*/ 6318325 w 8872353"/>
                <a:gd name="connsiteY69" fmla="*/ 2739906 h 7569200"/>
                <a:gd name="connsiteX70" fmla="*/ 6033872 w 8872353"/>
                <a:gd name="connsiteY70" fmla="*/ 2933881 h 7569200"/>
                <a:gd name="connsiteX71" fmla="*/ 6106498 w 8872353"/>
                <a:gd name="connsiteY71" fmla="*/ 2849017 h 7569200"/>
                <a:gd name="connsiteX72" fmla="*/ 5912828 w 8872353"/>
                <a:gd name="connsiteY72" fmla="*/ 2903573 h 7569200"/>
                <a:gd name="connsiteX73" fmla="*/ 5967298 w 8872353"/>
                <a:gd name="connsiteY73" fmla="*/ 2976313 h 7569200"/>
                <a:gd name="connsiteX74" fmla="*/ 5209260 w 8872353"/>
                <a:gd name="connsiteY74" fmla="*/ 3225603 h 7569200"/>
                <a:gd name="connsiteX75" fmla="*/ 5082040 w 8872353"/>
                <a:gd name="connsiteY75" fmla="*/ 3273554 h 7569200"/>
                <a:gd name="connsiteX76" fmla="*/ 5121381 w 8872353"/>
                <a:gd name="connsiteY76" fmla="*/ 3384328 h 7569200"/>
                <a:gd name="connsiteX77" fmla="*/ 5127389 w 8872353"/>
                <a:gd name="connsiteY77" fmla="*/ 3400136 h 7569200"/>
                <a:gd name="connsiteX78" fmla="*/ 5158573 w 8872353"/>
                <a:gd name="connsiteY78" fmla="*/ 3390028 h 7569200"/>
                <a:gd name="connsiteX79" fmla="*/ 5822045 w 8872353"/>
                <a:gd name="connsiteY79" fmla="*/ 3170289 h 7569200"/>
                <a:gd name="connsiteX80" fmla="*/ 5719158 w 8872353"/>
                <a:gd name="connsiteY80" fmla="*/ 3139980 h 7569200"/>
                <a:gd name="connsiteX81" fmla="*/ 5876515 w 8872353"/>
                <a:gd name="connsiteY81" fmla="*/ 3109672 h 7569200"/>
                <a:gd name="connsiteX82" fmla="*/ 6027820 w 8872353"/>
                <a:gd name="connsiteY82" fmla="*/ 3067240 h 7569200"/>
                <a:gd name="connsiteX83" fmla="*/ 6518048 w 8872353"/>
                <a:gd name="connsiteY83" fmla="*/ 2861140 h 7569200"/>
                <a:gd name="connsiteX84" fmla="*/ 6251751 w 8872353"/>
                <a:gd name="connsiteY84" fmla="*/ 3158166 h 7569200"/>
                <a:gd name="connsiteX85" fmla="*/ 5755471 w 8872353"/>
                <a:gd name="connsiteY85" fmla="*/ 3364265 h 7569200"/>
                <a:gd name="connsiteX86" fmla="*/ 5471018 w 8872353"/>
                <a:gd name="connsiteY86" fmla="*/ 3457464 h 7569200"/>
                <a:gd name="connsiteX87" fmla="*/ 5243878 w 8872353"/>
                <a:gd name="connsiteY87" fmla="*/ 3528255 h 7569200"/>
                <a:gd name="connsiteX88" fmla="*/ 5274388 w 8872353"/>
                <a:gd name="connsiteY88" fmla="*/ 3558982 h 7569200"/>
                <a:gd name="connsiteX89" fmla="*/ 5320819 w 8872353"/>
                <a:gd name="connsiteY89" fmla="*/ 3585196 h 7569200"/>
                <a:gd name="connsiteX90" fmla="*/ 5546670 w 8872353"/>
                <a:gd name="connsiteY90" fmla="*/ 3500654 h 7569200"/>
                <a:gd name="connsiteX91" fmla="*/ 5846254 w 8872353"/>
                <a:gd name="connsiteY91" fmla="*/ 3388512 h 7569200"/>
                <a:gd name="connsiteX92" fmla="*/ 5955193 w 8872353"/>
                <a:gd name="connsiteY92" fmla="*/ 3376388 h 7569200"/>
                <a:gd name="connsiteX93" fmla="*/ 6179125 w 8872353"/>
                <a:gd name="connsiteY93" fmla="*/ 3249092 h 7569200"/>
                <a:gd name="connsiteX94" fmla="*/ 6209386 w 8872353"/>
                <a:gd name="connsiteY94" fmla="*/ 3358203 h 7569200"/>
                <a:gd name="connsiteX95" fmla="*/ 6493839 w 8872353"/>
                <a:gd name="connsiteY95" fmla="*/ 3164227 h 7569200"/>
                <a:gd name="connsiteX96" fmla="*/ 6723823 w 8872353"/>
                <a:gd name="connsiteY96" fmla="*/ 3085425 h 7569200"/>
                <a:gd name="connsiteX97" fmla="*/ 6766188 w 8872353"/>
                <a:gd name="connsiteY97" fmla="*/ 3061178 h 7569200"/>
                <a:gd name="connsiteX98" fmla="*/ 6705666 w 8872353"/>
                <a:gd name="connsiteY98" fmla="*/ 3018746 h 7569200"/>
                <a:gd name="connsiteX99" fmla="*/ 7032485 w 8872353"/>
                <a:gd name="connsiteY99" fmla="*/ 2818708 h 7569200"/>
                <a:gd name="connsiteX100" fmla="*/ 7068798 w 8872353"/>
                <a:gd name="connsiteY100" fmla="*/ 2897511 h 7569200"/>
                <a:gd name="connsiteX101" fmla="*/ 7141424 w 8872353"/>
                <a:gd name="connsiteY101" fmla="*/ 2745967 h 7569200"/>
                <a:gd name="connsiteX102" fmla="*/ 7189842 w 8872353"/>
                <a:gd name="connsiteY102" fmla="*/ 2758091 h 7569200"/>
                <a:gd name="connsiteX103" fmla="*/ 7165633 w 8872353"/>
                <a:gd name="connsiteY103" fmla="*/ 2970252 h 7569200"/>
                <a:gd name="connsiteX104" fmla="*/ 7086955 w 8872353"/>
                <a:gd name="connsiteY104" fmla="*/ 2921758 h 7569200"/>
                <a:gd name="connsiteX105" fmla="*/ 7093007 w 8872353"/>
                <a:gd name="connsiteY105" fmla="*/ 3012684 h 7569200"/>
                <a:gd name="connsiteX106" fmla="*/ 6838814 w 8872353"/>
                <a:gd name="connsiteY106" fmla="*/ 3121795 h 7569200"/>
                <a:gd name="connsiteX107" fmla="*/ 6893284 w 8872353"/>
                <a:gd name="connsiteY107" fmla="*/ 3139980 h 7569200"/>
                <a:gd name="connsiteX108" fmla="*/ 6711718 w 8872353"/>
                <a:gd name="connsiteY108" fmla="*/ 3303647 h 7569200"/>
                <a:gd name="connsiteX109" fmla="*/ 6651196 w 8872353"/>
                <a:gd name="connsiteY109" fmla="*/ 3285462 h 7569200"/>
                <a:gd name="connsiteX110" fmla="*/ 6521831 w 8872353"/>
                <a:gd name="connsiteY110" fmla="*/ 3386996 h 7569200"/>
                <a:gd name="connsiteX111" fmla="*/ 6435291 w 8872353"/>
                <a:gd name="connsiteY111" fmla="*/ 3451084 h 7569200"/>
                <a:gd name="connsiteX112" fmla="*/ 6467239 w 8872353"/>
                <a:gd name="connsiteY112" fmla="*/ 3441157 h 7569200"/>
                <a:gd name="connsiteX113" fmla="*/ 6763796 w 8872353"/>
                <a:gd name="connsiteY113" fmla="*/ 3386601 h 7569200"/>
                <a:gd name="connsiteX114" fmla="*/ 7024041 w 8872353"/>
                <a:gd name="connsiteY114" fmla="*/ 3289613 h 7569200"/>
                <a:gd name="connsiteX115" fmla="*/ 7187450 w 8872353"/>
                <a:gd name="connsiteY115" fmla="*/ 3289613 h 7569200"/>
                <a:gd name="connsiteX116" fmla="*/ 7822931 w 8872353"/>
                <a:gd name="connsiteY116" fmla="*/ 3035020 h 7569200"/>
                <a:gd name="connsiteX117" fmla="*/ 8058967 w 8872353"/>
                <a:gd name="connsiteY117" fmla="*/ 2992588 h 7569200"/>
                <a:gd name="connsiteX118" fmla="*/ 7659522 w 8872353"/>
                <a:gd name="connsiteY118" fmla="*/ 3235057 h 7569200"/>
                <a:gd name="connsiteX119" fmla="*/ 7477956 w 8872353"/>
                <a:gd name="connsiteY119" fmla="*/ 3404786 h 7569200"/>
                <a:gd name="connsiteX120" fmla="*/ 7441643 w 8872353"/>
                <a:gd name="connsiteY120" fmla="*/ 3429033 h 7569200"/>
                <a:gd name="connsiteX121" fmla="*/ 6993780 w 8872353"/>
                <a:gd name="connsiteY121" fmla="*/ 3683626 h 7569200"/>
                <a:gd name="connsiteX122" fmla="*/ 7677678 w 8872353"/>
                <a:gd name="connsiteY122" fmla="*/ 3477527 h 7569200"/>
                <a:gd name="connsiteX123" fmla="*/ 7538478 w 8872353"/>
                <a:gd name="connsiteY123" fmla="*/ 3580577 h 7569200"/>
                <a:gd name="connsiteX124" fmla="*/ 7544530 w 8872353"/>
                <a:gd name="connsiteY124" fmla="*/ 3598762 h 7569200"/>
                <a:gd name="connsiteX125" fmla="*/ 7683731 w 8872353"/>
                <a:gd name="connsiteY125" fmla="*/ 3580577 h 7569200"/>
                <a:gd name="connsiteX126" fmla="*/ 7689783 w 8872353"/>
                <a:gd name="connsiteY126" fmla="*/ 3598762 h 7569200"/>
                <a:gd name="connsiteX127" fmla="*/ 7375068 w 8872353"/>
                <a:gd name="connsiteY127" fmla="*/ 3780614 h 7569200"/>
                <a:gd name="connsiteX128" fmla="*/ 7508217 w 8872353"/>
                <a:gd name="connsiteY128" fmla="*/ 3810923 h 7569200"/>
                <a:gd name="connsiteX129" fmla="*/ 7695835 w 8872353"/>
                <a:gd name="connsiteY129" fmla="*/ 3671503 h 7569200"/>
                <a:gd name="connsiteX130" fmla="*/ 7865297 w 8872353"/>
                <a:gd name="connsiteY130" fmla="*/ 3629070 h 7569200"/>
                <a:gd name="connsiteX131" fmla="*/ 8198167 w 8872353"/>
                <a:gd name="connsiteY131" fmla="*/ 3453280 h 7569200"/>
                <a:gd name="connsiteX132" fmla="*/ 8149749 w 8872353"/>
                <a:gd name="connsiteY132" fmla="*/ 3562391 h 7569200"/>
                <a:gd name="connsiteX133" fmla="*/ 8428151 w 8872353"/>
                <a:gd name="connsiteY133" fmla="*/ 3435095 h 7569200"/>
                <a:gd name="connsiteX134" fmla="*/ 8434203 w 8872353"/>
                <a:gd name="connsiteY134" fmla="*/ 3447218 h 7569200"/>
                <a:gd name="connsiteX135" fmla="*/ 7871349 w 8872353"/>
                <a:gd name="connsiteY135" fmla="*/ 3847293 h 7569200"/>
                <a:gd name="connsiteX136" fmla="*/ 7869647 w 8872353"/>
                <a:gd name="connsiteY136" fmla="*/ 3846441 h 7569200"/>
                <a:gd name="connsiteX137" fmla="*/ 7870478 w 8872353"/>
                <a:gd name="connsiteY137" fmla="*/ 3847968 h 7569200"/>
                <a:gd name="connsiteX138" fmla="*/ 7630774 w 8872353"/>
                <a:gd name="connsiteY138" fmla="*/ 4033691 h 7569200"/>
                <a:gd name="connsiteX139" fmla="*/ 7399277 w 8872353"/>
                <a:gd name="connsiteY139" fmla="*/ 4229183 h 7569200"/>
                <a:gd name="connsiteX140" fmla="*/ 6902997 w 8872353"/>
                <a:gd name="connsiteY140" fmla="*/ 4659566 h 7569200"/>
                <a:gd name="connsiteX141" fmla="*/ 6340142 w 8872353"/>
                <a:gd name="connsiteY141" fmla="*/ 5156629 h 7569200"/>
                <a:gd name="connsiteX142" fmla="*/ 6328038 w 8872353"/>
                <a:gd name="connsiteY142" fmla="*/ 5199061 h 7569200"/>
                <a:gd name="connsiteX143" fmla="*/ 6370403 w 8872353"/>
                <a:gd name="connsiteY143" fmla="*/ 5192999 h 7569200"/>
                <a:gd name="connsiteX144" fmla="*/ 6673013 w 8872353"/>
                <a:gd name="connsiteY144" fmla="*/ 5138443 h 7569200"/>
                <a:gd name="connsiteX145" fmla="*/ 6757744 w 8872353"/>
                <a:gd name="connsiteY145" fmla="*/ 5077826 h 7569200"/>
                <a:gd name="connsiteX146" fmla="*/ 6794057 w 8872353"/>
                <a:gd name="connsiteY146" fmla="*/ 5168752 h 7569200"/>
                <a:gd name="connsiteX147" fmla="*/ 6545917 w 8872353"/>
                <a:gd name="connsiteY147" fmla="*/ 5277863 h 7569200"/>
                <a:gd name="connsiteX148" fmla="*/ 6297777 w 8872353"/>
                <a:gd name="connsiteY148" fmla="*/ 5435468 h 7569200"/>
                <a:gd name="connsiteX149" fmla="*/ 6279620 w 8872353"/>
                <a:gd name="connsiteY149" fmla="*/ 5490024 h 7569200"/>
                <a:gd name="connsiteX150" fmla="*/ 6164629 w 8872353"/>
                <a:gd name="connsiteY150" fmla="*/ 5593074 h 7569200"/>
                <a:gd name="connsiteX151" fmla="*/ 5880175 w 8872353"/>
                <a:gd name="connsiteY151" fmla="*/ 5635506 h 7569200"/>
                <a:gd name="connsiteX152" fmla="*/ 5595722 w 8872353"/>
                <a:gd name="connsiteY152" fmla="*/ 5829481 h 7569200"/>
                <a:gd name="connsiteX153" fmla="*/ 5668348 w 8872353"/>
                <a:gd name="connsiteY153" fmla="*/ 5744617 h 7569200"/>
                <a:gd name="connsiteX154" fmla="*/ 5474678 w 8872353"/>
                <a:gd name="connsiteY154" fmla="*/ 5799173 h 7569200"/>
                <a:gd name="connsiteX155" fmla="*/ 5529148 w 8872353"/>
                <a:gd name="connsiteY155" fmla="*/ 5871913 h 7569200"/>
                <a:gd name="connsiteX156" fmla="*/ 4058463 w 8872353"/>
                <a:gd name="connsiteY156" fmla="*/ 6465964 h 7569200"/>
                <a:gd name="connsiteX157" fmla="*/ 4070568 w 8872353"/>
                <a:gd name="connsiteY157" fmla="*/ 6496272 h 7569200"/>
                <a:gd name="connsiteX158" fmla="*/ 5383895 w 8872353"/>
                <a:gd name="connsiteY158" fmla="*/ 6065889 h 7569200"/>
                <a:gd name="connsiteX159" fmla="*/ 5281008 w 8872353"/>
                <a:gd name="connsiteY159" fmla="*/ 6035580 h 7569200"/>
                <a:gd name="connsiteX160" fmla="*/ 5438365 w 8872353"/>
                <a:gd name="connsiteY160" fmla="*/ 6005272 h 7569200"/>
                <a:gd name="connsiteX161" fmla="*/ 5589670 w 8872353"/>
                <a:gd name="connsiteY161" fmla="*/ 5962840 h 7569200"/>
                <a:gd name="connsiteX162" fmla="*/ 6079898 w 8872353"/>
                <a:gd name="connsiteY162" fmla="*/ 5756740 h 7569200"/>
                <a:gd name="connsiteX163" fmla="*/ 5813601 w 8872353"/>
                <a:gd name="connsiteY163" fmla="*/ 6053766 h 7569200"/>
                <a:gd name="connsiteX164" fmla="*/ 5317321 w 8872353"/>
                <a:gd name="connsiteY164" fmla="*/ 6259865 h 7569200"/>
                <a:gd name="connsiteX165" fmla="*/ 4748414 w 8872353"/>
                <a:gd name="connsiteY165" fmla="*/ 6441717 h 7569200"/>
                <a:gd name="connsiteX166" fmla="*/ 4585005 w 8872353"/>
                <a:gd name="connsiteY166" fmla="*/ 6544766 h 7569200"/>
                <a:gd name="connsiteX167" fmla="*/ 4687892 w 8872353"/>
                <a:gd name="connsiteY167" fmla="*/ 6569013 h 7569200"/>
                <a:gd name="connsiteX168" fmla="*/ 4687892 w 8872353"/>
                <a:gd name="connsiteY168" fmla="*/ 6666001 h 7569200"/>
                <a:gd name="connsiteX169" fmla="*/ 4742362 w 8872353"/>
                <a:gd name="connsiteY169" fmla="*/ 6599322 h 7569200"/>
                <a:gd name="connsiteX170" fmla="*/ 4808936 w 8872353"/>
                <a:gd name="connsiteY170" fmla="*/ 6508396 h 7569200"/>
                <a:gd name="connsiteX171" fmla="*/ 5408104 w 8872353"/>
                <a:gd name="connsiteY171" fmla="*/ 6284112 h 7569200"/>
                <a:gd name="connsiteX172" fmla="*/ 5517043 w 8872353"/>
                <a:gd name="connsiteY172" fmla="*/ 6271988 h 7569200"/>
                <a:gd name="connsiteX173" fmla="*/ 5740975 w 8872353"/>
                <a:gd name="connsiteY173" fmla="*/ 6144692 h 7569200"/>
                <a:gd name="connsiteX174" fmla="*/ 5771236 w 8872353"/>
                <a:gd name="connsiteY174" fmla="*/ 6253803 h 7569200"/>
                <a:gd name="connsiteX175" fmla="*/ 6055689 w 8872353"/>
                <a:gd name="connsiteY175" fmla="*/ 6059827 h 7569200"/>
                <a:gd name="connsiteX176" fmla="*/ 6285673 w 8872353"/>
                <a:gd name="connsiteY176" fmla="*/ 5981025 h 7569200"/>
                <a:gd name="connsiteX177" fmla="*/ 6328038 w 8872353"/>
                <a:gd name="connsiteY177" fmla="*/ 5956778 h 7569200"/>
                <a:gd name="connsiteX178" fmla="*/ 6267516 w 8872353"/>
                <a:gd name="connsiteY178" fmla="*/ 5914346 h 7569200"/>
                <a:gd name="connsiteX179" fmla="*/ 6594335 w 8872353"/>
                <a:gd name="connsiteY179" fmla="*/ 5714308 h 7569200"/>
                <a:gd name="connsiteX180" fmla="*/ 6630648 w 8872353"/>
                <a:gd name="connsiteY180" fmla="*/ 5793111 h 7569200"/>
                <a:gd name="connsiteX181" fmla="*/ 6703274 w 8872353"/>
                <a:gd name="connsiteY181" fmla="*/ 5641567 h 7569200"/>
                <a:gd name="connsiteX182" fmla="*/ 6751692 w 8872353"/>
                <a:gd name="connsiteY182" fmla="*/ 5653691 h 7569200"/>
                <a:gd name="connsiteX183" fmla="*/ 6727483 w 8872353"/>
                <a:gd name="connsiteY183" fmla="*/ 5865852 h 7569200"/>
                <a:gd name="connsiteX184" fmla="*/ 6648805 w 8872353"/>
                <a:gd name="connsiteY184" fmla="*/ 5817358 h 7569200"/>
                <a:gd name="connsiteX185" fmla="*/ 6654857 w 8872353"/>
                <a:gd name="connsiteY185" fmla="*/ 5908284 h 7569200"/>
                <a:gd name="connsiteX186" fmla="*/ 6400664 w 8872353"/>
                <a:gd name="connsiteY186" fmla="*/ 6017395 h 7569200"/>
                <a:gd name="connsiteX187" fmla="*/ 6455134 w 8872353"/>
                <a:gd name="connsiteY187" fmla="*/ 6035580 h 7569200"/>
                <a:gd name="connsiteX188" fmla="*/ 6273568 w 8872353"/>
                <a:gd name="connsiteY188" fmla="*/ 6199247 h 7569200"/>
                <a:gd name="connsiteX189" fmla="*/ 6213046 w 8872353"/>
                <a:gd name="connsiteY189" fmla="*/ 6181062 h 7569200"/>
                <a:gd name="connsiteX190" fmla="*/ 5958854 w 8872353"/>
                <a:gd name="connsiteY190" fmla="*/ 6375038 h 7569200"/>
                <a:gd name="connsiteX191" fmla="*/ 5862019 w 8872353"/>
                <a:gd name="connsiteY191" fmla="*/ 6417470 h 7569200"/>
                <a:gd name="connsiteX192" fmla="*/ 5801497 w 8872353"/>
                <a:gd name="connsiteY192" fmla="*/ 6490211 h 7569200"/>
                <a:gd name="connsiteX193" fmla="*/ 5523096 w 8872353"/>
                <a:gd name="connsiteY193" fmla="*/ 6587199 h 7569200"/>
                <a:gd name="connsiteX194" fmla="*/ 5498887 w 8872353"/>
                <a:gd name="connsiteY194" fmla="*/ 6593260 h 7569200"/>
                <a:gd name="connsiteX195" fmla="*/ 5353634 w 8872353"/>
                <a:gd name="connsiteY195" fmla="*/ 6714495 h 7569200"/>
                <a:gd name="connsiteX196" fmla="*/ 5383895 w 8872353"/>
                <a:gd name="connsiteY196" fmla="*/ 6769051 h 7569200"/>
                <a:gd name="connsiteX197" fmla="*/ 5202329 w 8872353"/>
                <a:gd name="connsiteY197" fmla="*/ 6805421 h 7569200"/>
                <a:gd name="connsiteX198" fmla="*/ 5159964 w 8872353"/>
                <a:gd name="connsiteY198" fmla="*/ 6884224 h 7569200"/>
                <a:gd name="connsiteX199" fmla="*/ 4645527 w 8872353"/>
                <a:gd name="connsiteY199" fmla="*/ 7072138 h 7569200"/>
                <a:gd name="connsiteX200" fmla="*/ 4415543 w 8872353"/>
                <a:gd name="connsiteY200" fmla="*/ 7169126 h 7569200"/>
                <a:gd name="connsiteX201" fmla="*/ 3876898 w 8872353"/>
                <a:gd name="connsiteY201" fmla="*/ 7332792 h 7569200"/>
                <a:gd name="connsiteX202" fmla="*/ 3162738 w 8872353"/>
                <a:gd name="connsiteY202" fmla="*/ 7496459 h 7569200"/>
                <a:gd name="connsiteX203" fmla="*/ 3053798 w 8872353"/>
                <a:gd name="connsiteY203" fmla="*/ 7502521 h 7569200"/>
                <a:gd name="connsiteX204" fmla="*/ 2823815 w 8872353"/>
                <a:gd name="connsiteY204" fmla="*/ 7490398 h 7569200"/>
                <a:gd name="connsiteX205" fmla="*/ 2605936 w 8872353"/>
                <a:gd name="connsiteY205" fmla="*/ 7496459 h 7569200"/>
                <a:gd name="connsiteX206" fmla="*/ 2339639 w 8872353"/>
                <a:gd name="connsiteY206" fmla="*/ 7551015 h 7569200"/>
                <a:gd name="connsiteX207" fmla="*/ 2273065 w 8872353"/>
                <a:gd name="connsiteY207" fmla="*/ 7508583 h 7569200"/>
                <a:gd name="connsiteX208" fmla="*/ 2152021 w 8872353"/>
                <a:gd name="connsiteY208" fmla="*/ 7569200 h 7569200"/>
                <a:gd name="connsiteX209" fmla="*/ 2176229 w 8872353"/>
                <a:gd name="connsiteY209" fmla="*/ 7435842 h 7569200"/>
                <a:gd name="connsiteX210" fmla="*/ 2127812 w 8872353"/>
                <a:gd name="connsiteY210" fmla="*/ 7393410 h 7569200"/>
                <a:gd name="connsiteX211" fmla="*/ 2158073 w 8872353"/>
                <a:gd name="connsiteY211" fmla="*/ 7369163 h 7569200"/>
                <a:gd name="connsiteX212" fmla="*/ 2363848 w 8872353"/>
                <a:gd name="connsiteY212" fmla="*/ 7278237 h 7569200"/>
                <a:gd name="connsiteX213" fmla="*/ 2406213 w 8872353"/>
                <a:gd name="connsiteY213" fmla="*/ 7266113 h 7569200"/>
                <a:gd name="connsiteX214" fmla="*/ 2884337 w 8872353"/>
                <a:gd name="connsiteY214" fmla="*/ 7217619 h 7569200"/>
                <a:gd name="connsiteX215" fmla="*/ 2878285 w 8872353"/>
                <a:gd name="connsiteY215" fmla="*/ 7187311 h 7569200"/>
                <a:gd name="connsiteX216" fmla="*/ 2593831 w 8872353"/>
                <a:gd name="connsiteY216" fmla="*/ 7247928 h 7569200"/>
                <a:gd name="connsiteX217" fmla="*/ 2775397 w 8872353"/>
                <a:gd name="connsiteY217" fmla="*/ 7096385 h 7569200"/>
                <a:gd name="connsiteX218" fmla="*/ 2545414 w 8872353"/>
                <a:gd name="connsiteY218" fmla="*/ 7181249 h 7569200"/>
                <a:gd name="connsiteX219" fmla="*/ 2254908 w 8872353"/>
                <a:gd name="connsiteY219" fmla="*/ 7199434 h 7569200"/>
                <a:gd name="connsiteX220" fmla="*/ 1994664 w 8872353"/>
                <a:gd name="connsiteY220" fmla="*/ 7272175 h 7569200"/>
                <a:gd name="connsiteX221" fmla="*/ 1976507 w 8872353"/>
                <a:gd name="connsiteY221" fmla="*/ 7193372 h 7569200"/>
                <a:gd name="connsiteX222" fmla="*/ 1649688 w 8872353"/>
                <a:gd name="connsiteY222" fmla="*/ 7247928 h 7569200"/>
                <a:gd name="connsiteX223" fmla="*/ 1643636 w 8872353"/>
                <a:gd name="connsiteY223" fmla="*/ 7223681 h 7569200"/>
                <a:gd name="connsiteX224" fmla="*/ 1692054 w 8872353"/>
                <a:gd name="connsiteY224" fmla="*/ 7205496 h 7569200"/>
                <a:gd name="connsiteX225" fmla="*/ 1643636 w 8872353"/>
                <a:gd name="connsiteY225" fmla="*/ 7169126 h 7569200"/>
                <a:gd name="connsiteX226" fmla="*/ 1649688 w 8872353"/>
                <a:gd name="connsiteY226" fmla="*/ 7138817 h 7569200"/>
                <a:gd name="connsiteX227" fmla="*/ 1843359 w 8872353"/>
                <a:gd name="connsiteY227" fmla="*/ 7126693 h 7569200"/>
                <a:gd name="connsiteX228" fmla="*/ 1831254 w 8872353"/>
                <a:gd name="connsiteY228" fmla="*/ 7163064 h 7569200"/>
                <a:gd name="connsiteX229" fmla="*/ 1879672 w 8872353"/>
                <a:gd name="connsiteY229" fmla="*/ 7163064 h 7569200"/>
                <a:gd name="connsiteX230" fmla="*/ 2133864 w 8872353"/>
                <a:gd name="connsiteY230" fmla="*/ 7041829 h 7569200"/>
                <a:gd name="connsiteX231" fmla="*/ 2158073 w 8872353"/>
                <a:gd name="connsiteY231" fmla="*/ 6987273 h 7569200"/>
                <a:gd name="connsiteX232" fmla="*/ 2254908 w 8872353"/>
                <a:gd name="connsiteY232" fmla="*/ 7047891 h 7569200"/>
                <a:gd name="connsiteX233" fmla="*/ 2351743 w 8872353"/>
                <a:gd name="connsiteY233" fmla="*/ 6969088 h 7569200"/>
                <a:gd name="connsiteX234" fmla="*/ 2333587 w 8872353"/>
                <a:gd name="connsiteY234" fmla="*/ 6878162 h 7569200"/>
                <a:gd name="connsiteX235" fmla="*/ 2200438 w 8872353"/>
                <a:gd name="connsiteY235" fmla="*/ 6853915 h 7569200"/>
                <a:gd name="connsiteX236" fmla="*/ 1849411 w 8872353"/>
                <a:gd name="connsiteY236" fmla="*/ 6926656 h 7569200"/>
                <a:gd name="connsiteX237" fmla="*/ 1770732 w 8872353"/>
                <a:gd name="connsiteY237" fmla="*/ 6914532 h 7569200"/>
                <a:gd name="connsiteX238" fmla="*/ 1474174 w 8872353"/>
                <a:gd name="connsiteY238" fmla="*/ 6920594 h 7569200"/>
                <a:gd name="connsiteX239" fmla="*/ 1165512 w 8872353"/>
                <a:gd name="connsiteY239" fmla="*/ 7066076 h 7569200"/>
                <a:gd name="connsiteX240" fmla="*/ 1153408 w 8872353"/>
                <a:gd name="connsiteY240" fmla="*/ 7041829 h 7569200"/>
                <a:gd name="connsiteX241" fmla="*/ 1492331 w 8872353"/>
                <a:gd name="connsiteY241" fmla="*/ 6817545 h 7569200"/>
                <a:gd name="connsiteX242" fmla="*/ 1510488 w 8872353"/>
                <a:gd name="connsiteY242" fmla="*/ 6847853 h 7569200"/>
                <a:gd name="connsiteX243" fmla="*/ 1522592 w 8872353"/>
                <a:gd name="connsiteY243" fmla="*/ 6775112 h 7569200"/>
                <a:gd name="connsiteX244" fmla="*/ 1135251 w 8872353"/>
                <a:gd name="connsiteY244" fmla="*/ 6756927 h 7569200"/>
                <a:gd name="connsiteX245" fmla="*/ 977894 w 8872353"/>
                <a:gd name="connsiteY245" fmla="*/ 6684186 h 7569200"/>
                <a:gd name="connsiteX246" fmla="*/ 747911 w 8872353"/>
                <a:gd name="connsiteY246" fmla="*/ 6550828 h 7569200"/>
                <a:gd name="connsiteX247" fmla="*/ 620814 w 8872353"/>
                <a:gd name="connsiteY247" fmla="*/ 6508396 h 7569200"/>
                <a:gd name="connsiteX248" fmla="*/ 457405 w 8872353"/>
                <a:gd name="connsiteY248" fmla="*/ 6338667 h 7569200"/>
                <a:gd name="connsiteX249" fmla="*/ 366622 w 8872353"/>
                <a:gd name="connsiteY249" fmla="*/ 6217433 h 7569200"/>
                <a:gd name="connsiteX250" fmla="*/ 27699 w 8872353"/>
                <a:gd name="connsiteY250" fmla="*/ 6259865 h 7569200"/>
                <a:gd name="connsiteX251" fmla="*/ 64012 w 8872353"/>
                <a:gd name="connsiteY251" fmla="*/ 6144692 h 7569200"/>
                <a:gd name="connsiteX252" fmla="*/ 669232 w 8872353"/>
                <a:gd name="connsiteY252" fmla="*/ 5774926 h 7569200"/>
                <a:gd name="connsiteX253" fmla="*/ 1528644 w 8872353"/>
                <a:gd name="connsiteY253" fmla="*/ 5089950 h 7569200"/>
                <a:gd name="connsiteX254" fmla="*/ 2032266 w 8872353"/>
                <a:gd name="connsiteY254" fmla="*/ 4424520 h 7569200"/>
                <a:gd name="connsiteX255" fmla="*/ 2087482 w 8872353"/>
                <a:gd name="connsiteY255" fmla="*/ 4346613 h 7569200"/>
                <a:gd name="connsiteX256" fmla="*/ 2087082 w 8872353"/>
                <a:gd name="connsiteY256" fmla="*/ 4340205 h 7569200"/>
                <a:gd name="connsiteX257" fmla="*/ 2081786 w 8872353"/>
                <a:gd name="connsiteY257" fmla="*/ 4328081 h 7569200"/>
                <a:gd name="connsiteX258" fmla="*/ 2105995 w 8872353"/>
                <a:gd name="connsiteY258" fmla="*/ 4318989 h 7569200"/>
                <a:gd name="connsiteX259" fmla="*/ 2107447 w 8872353"/>
                <a:gd name="connsiteY259" fmla="*/ 4318444 h 7569200"/>
                <a:gd name="connsiteX260" fmla="*/ 2119307 w 8872353"/>
                <a:gd name="connsiteY260" fmla="*/ 4301710 h 7569200"/>
                <a:gd name="connsiteX261" fmla="*/ 2105995 w 8872353"/>
                <a:gd name="connsiteY261" fmla="*/ 4291711 h 7569200"/>
                <a:gd name="connsiteX262" fmla="*/ 2081786 w 8872353"/>
                <a:gd name="connsiteY262" fmla="*/ 4273526 h 7569200"/>
                <a:gd name="connsiteX263" fmla="*/ 2087838 w 8872353"/>
                <a:gd name="connsiteY263" fmla="*/ 4243217 h 7569200"/>
                <a:gd name="connsiteX264" fmla="*/ 2168881 w 8872353"/>
                <a:gd name="connsiteY264" fmla="*/ 4240119 h 7569200"/>
                <a:gd name="connsiteX265" fmla="*/ 2235700 w 8872353"/>
                <a:gd name="connsiteY265" fmla="*/ 4160337 h 7569200"/>
                <a:gd name="connsiteX266" fmla="*/ 2351743 w 8872353"/>
                <a:gd name="connsiteY266" fmla="*/ 4053392 h 7569200"/>
                <a:gd name="connsiteX267" fmla="*/ 2429170 w 8872353"/>
                <a:gd name="connsiteY267" fmla="*/ 4002086 h 7569200"/>
                <a:gd name="connsiteX268" fmla="*/ 2287561 w 8872353"/>
                <a:gd name="connsiteY268" fmla="*/ 4031056 h 7569200"/>
                <a:gd name="connsiteX269" fmla="*/ 2208882 w 8872353"/>
                <a:gd name="connsiteY269" fmla="*/ 4018932 h 7569200"/>
                <a:gd name="connsiteX270" fmla="*/ 1912324 w 8872353"/>
                <a:gd name="connsiteY270" fmla="*/ 4024994 h 7569200"/>
                <a:gd name="connsiteX271" fmla="*/ 1603662 w 8872353"/>
                <a:gd name="connsiteY271" fmla="*/ 4170476 h 7569200"/>
                <a:gd name="connsiteX272" fmla="*/ 1591558 w 8872353"/>
                <a:gd name="connsiteY272" fmla="*/ 4146229 h 7569200"/>
                <a:gd name="connsiteX273" fmla="*/ 1930481 w 8872353"/>
                <a:gd name="connsiteY273" fmla="*/ 3921945 h 7569200"/>
                <a:gd name="connsiteX274" fmla="*/ 1948638 w 8872353"/>
                <a:gd name="connsiteY274" fmla="*/ 3952253 h 7569200"/>
                <a:gd name="connsiteX275" fmla="*/ 1960742 w 8872353"/>
                <a:gd name="connsiteY275" fmla="*/ 3879512 h 7569200"/>
                <a:gd name="connsiteX276" fmla="*/ 1573401 w 8872353"/>
                <a:gd name="connsiteY276" fmla="*/ 3861327 h 7569200"/>
                <a:gd name="connsiteX277" fmla="*/ 1416044 w 8872353"/>
                <a:gd name="connsiteY277" fmla="*/ 3788586 h 7569200"/>
                <a:gd name="connsiteX278" fmla="*/ 1186061 w 8872353"/>
                <a:gd name="connsiteY278" fmla="*/ 3655228 h 7569200"/>
                <a:gd name="connsiteX279" fmla="*/ 1058964 w 8872353"/>
                <a:gd name="connsiteY279" fmla="*/ 3612796 h 7569200"/>
                <a:gd name="connsiteX280" fmla="*/ 895555 w 8872353"/>
                <a:gd name="connsiteY280" fmla="*/ 3443067 h 7569200"/>
                <a:gd name="connsiteX281" fmla="*/ 804772 w 8872353"/>
                <a:gd name="connsiteY281" fmla="*/ 3321833 h 7569200"/>
                <a:gd name="connsiteX282" fmla="*/ 465849 w 8872353"/>
                <a:gd name="connsiteY282" fmla="*/ 3364265 h 7569200"/>
                <a:gd name="connsiteX283" fmla="*/ 502162 w 8872353"/>
                <a:gd name="connsiteY283" fmla="*/ 3249092 h 7569200"/>
                <a:gd name="connsiteX284" fmla="*/ 1107382 w 8872353"/>
                <a:gd name="connsiteY284" fmla="*/ 2879326 h 7569200"/>
                <a:gd name="connsiteX285" fmla="*/ 1966794 w 8872353"/>
                <a:gd name="connsiteY285" fmla="*/ 2194350 h 7569200"/>
                <a:gd name="connsiteX286" fmla="*/ 2789893 w 8872353"/>
                <a:gd name="connsiteY286" fmla="*/ 1157792 h 7569200"/>
                <a:gd name="connsiteX287" fmla="*/ 4060855 w 8872353"/>
                <a:gd name="connsiteY287" fmla="*/ 563742 h 7569200"/>
                <a:gd name="connsiteX288" fmla="*/ 4660023 w 8872353"/>
                <a:gd name="connsiteY288" fmla="*/ 78803 h 7569200"/>
                <a:gd name="connsiteX289" fmla="*/ 4787119 w 8872353"/>
                <a:gd name="connsiteY289" fmla="*/ 66679 h 7569200"/>
                <a:gd name="connsiteX290" fmla="*/ 5004998 w 8872353"/>
                <a:gd name="connsiteY290" fmla="*/ 0 h 756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Lst>
              <a:rect l="l" t="t" r="r" b="b"/>
              <a:pathLst>
                <a:path w="8872353" h="7569200">
                  <a:moveTo>
                    <a:pt x="7871349" y="3847293"/>
                  </a:moveTo>
                  <a:cubicBezTo>
                    <a:pt x="7874375" y="3853355"/>
                    <a:pt x="7872862" y="3851839"/>
                    <a:pt x="7871349" y="3849566"/>
                  </a:cubicBezTo>
                  <a:lnTo>
                    <a:pt x="7870478" y="3847968"/>
                  </a:lnTo>
                  <a:close/>
                  <a:moveTo>
                    <a:pt x="5063358" y="3280595"/>
                  </a:moveTo>
                  <a:lnTo>
                    <a:pt x="5023651" y="3295561"/>
                  </a:lnTo>
                  <a:lnTo>
                    <a:pt x="4972569" y="3317750"/>
                  </a:lnTo>
                  <a:lnTo>
                    <a:pt x="4972345" y="3319922"/>
                  </a:lnTo>
                  <a:cubicBezTo>
                    <a:pt x="4990502" y="3333561"/>
                    <a:pt x="5012063" y="3354019"/>
                    <a:pt x="5044688" y="3386412"/>
                  </a:cubicBezTo>
                  <a:lnTo>
                    <a:pt x="5075321" y="3417013"/>
                  </a:lnTo>
                  <a:lnTo>
                    <a:pt x="5079988" y="3415500"/>
                  </a:lnTo>
                  <a:lnTo>
                    <a:pt x="5073342" y="3377224"/>
                  </a:lnTo>
                  <a:cubicBezTo>
                    <a:pt x="5071072" y="3363301"/>
                    <a:pt x="5069181" y="3350609"/>
                    <a:pt x="5067668" y="3338865"/>
                  </a:cubicBezTo>
                  <a:close/>
                  <a:moveTo>
                    <a:pt x="8309499" y="951693"/>
                  </a:moveTo>
                  <a:cubicBezTo>
                    <a:pt x="8312525" y="957755"/>
                    <a:pt x="8311012" y="956239"/>
                    <a:pt x="8309499" y="953966"/>
                  </a:cubicBezTo>
                  <a:lnTo>
                    <a:pt x="8308628" y="952368"/>
                  </a:lnTo>
                  <a:close/>
                  <a:moveTo>
                    <a:pt x="5004998" y="0"/>
                  </a:moveTo>
                  <a:cubicBezTo>
                    <a:pt x="5017102" y="6062"/>
                    <a:pt x="5041311" y="30309"/>
                    <a:pt x="5077624" y="54556"/>
                  </a:cubicBezTo>
                  <a:cubicBezTo>
                    <a:pt x="5004998" y="90926"/>
                    <a:pt x="4926320" y="121235"/>
                    <a:pt x="4962633" y="200038"/>
                  </a:cubicBezTo>
                  <a:cubicBezTo>
                    <a:pt x="5126042" y="212161"/>
                    <a:pt x="5271295" y="230346"/>
                    <a:pt x="5428652" y="248531"/>
                  </a:cubicBezTo>
                  <a:cubicBezTo>
                    <a:pt x="5422600" y="309149"/>
                    <a:pt x="5416548" y="363704"/>
                    <a:pt x="5410495" y="424322"/>
                  </a:cubicBezTo>
                  <a:cubicBezTo>
                    <a:pt x="5434704" y="442507"/>
                    <a:pt x="5464965" y="472816"/>
                    <a:pt x="5519435" y="527371"/>
                  </a:cubicBezTo>
                  <a:cubicBezTo>
                    <a:pt x="5507331" y="460692"/>
                    <a:pt x="5501278" y="418260"/>
                    <a:pt x="5501278" y="381890"/>
                  </a:cubicBezTo>
                  <a:cubicBezTo>
                    <a:pt x="5507331" y="375828"/>
                    <a:pt x="5513383" y="375828"/>
                    <a:pt x="5519435" y="375828"/>
                  </a:cubicBezTo>
                  <a:cubicBezTo>
                    <a:pt x="5543644" y="448569"/>
                    <a:pt x="5573905" y="527371"/>
                    <a:pt x="5604166" y="606174"/>
                  </a:cubicBezTo>
                  <a:cubicBezTo>
                    <a:pt x="5616270" y="581927"/>
                    <a:pt x="5640479" y="557680"/>
                    <a:pt x="5676792" y="503124"/>
                  </a:cubicBezTo>
                  <a:cubicBezTo>
                    <a:pt x="5640479" y="624359"/>
                    <a:pt x="5688897" y="654668"/>
                    <a:pt x="5761523" y="691038"/>
                  </a:cubicBezTo>
                  <a:cubicBezTo>
                    <a:pt x="5809941" y="715285"/>
                    <a:pt x="5846254" y="763779"/>
                    <a:pt x="5906776" y="824396"/>
                  </a:cubicBezTo>
                  <a:cubicBezTo>
                    <a:pt x="5858358" y="812273"/>
                    <a:pt x="5846254" y="812273"/>
                    <a:pt x="5815993" y="806211"/>
                  </a:cubicBezTo>
                  <a:cubicBezTo>
                    <a:pt x="5828097" y="824396"/>
                    <a:pt x="5834149" y="842582"/>
                    <a:pt x="5840202" y="842582"/>
                  </a:cubicBezTo>
                  <a:cubicBezTo>
                    <a:pt x="5876515" y="848643"/>
                    <a:pt x="5918880" y="854705"/>
                    <a:pt x="5949141" y="848643"/>
                  </a:cubicBezTo>
                  <a:cubicBezTo>
                    <a:pt x="6263855" y="745594"/>
                    <a:pt x="6584622" y="642544"/>
                    <a:pt x="6905389" y="545557"/>
                  </a:cubicBezTo>
                  <a:cubicBezTo>
                    <a:pt x="7002224" y="515248"/>
                    <a:pt x="7105111" y="515248"/>
                    <a:pt x="7201946" y="491001"/>
                  </a:cubicBezTo>
                  <a:cubicBezTo>
                    <a:pt x="7292729" y="460692"/>
                    <a:pt x="7377460" y="418260"/>
                    <a:pt x="7462191" y="394013"/>
                  </a:cubicBezTo>
                  <a:cubicBezTo>
                    <a:pt x="7516661" y="394013"/>
                    <a:pt x="7577183" y="412198"/>
                    <a:pt x="7625600" y="394013"/>
                  </a:cubicBezTo>
                  <a:cubicBezTo>
                    <a:pt x="7837427" y="315211"/>
                    <a:pt x="8049254" y="224284"/>
                    <a:pt x="8261081" y="139420"/>
                  </a:cubicBezTo>
                  <a:cubicBezTo>
                    <a:pt x="8333707" y="109111"/>
                    <a:pt x="8412386" y="96988"/>
                    <a:pt x="8497117" y="96988"/>
                  </a:cubicBezTo>
                  <a:cubicBezTo>
                    <a:pt x="8363969" y="175791"/>
                    <a:pt x="8224767" y="254593"/>
                    <a:pt x="8097672" y="339457"/>
                  </a:cubicBezTo>
                  <a:cubicBezTo>
                    <a:pt x="8031098" y="387951"/>
                    <a:pt x="7910054" y="381890"/>
                    <a:pt x="7916106" y="509186"/>
                  </a:cubicBezTo>
                  <a:cubicBezTo>
                    <a:pt x="7916106" y="521310"/>
                    <a:pt x="7891897" y="533433"/>
                    <a:pt x="7879793" y="533433"/>
                  </a:cubicBezTo>
                  <a:cubicBezTo>
                    <a:pt x="7710331" y="581927"/>
                    <a:pt x="7577183" y="691038"/>
                    <a:pt x="7431930" y="788026"/>
                  </a:cubicBezTo>
                  <a:cubicBezTo>
                    <a:pt x="7674018" y="769841"/>
                    <a:pt x="7861636" y="563742"/>
                    <a:pt x="8115828" y="581927"/>
                  </a:cubicBezTo>
                  <a:cubicBezTo>
                    <a:pt x="8067411" y="618297"/>
                    <a:pt x="8018993" y="648606"/>
                    <a:pt x="7976628" y="684977"/>
                  </a:cubicBezTo>
                  <a:cubicBezTo>
                    <a:pt x="7976628" y="691038"/>
                    <a:pt x="7976628" y="697100"/>
                    <a:pt x="7982680" y="703162"/>
                  </a:cubicBezTo>
                  <a:cubicBezTo>
                    <a:pt x="8031098" y="697100"/>
                    <a:pt x="8073463" y="691038"/>
                    <a:pt x="8121881" y="684977"/>
                  </a:cubicBezTo>
                  <a:cubicBezTo>
                    <a:pt x="8121881" y="691038"/>
                    <a:pt x="8127933" y="697100"/>
                    <a:pt x="8127933" y="703162"/>
                  </a:cubicBezTo>
                  <a:cubicBezTo>
                    <a:pt x="8031098" y="763779"/>
                    <a:pt x="7928210" y="824396"/>
                    <a:pt x="7813218" y="885014"/>
                  </a:cubicBezTo>
                  <a:cubicBezTo>
                    <a:pt x="7867688" y="897137"/>
                    <a:pt x="7904001" y="909261"/>
                    <a:pt x="7946367" y="915323"/>
                  </a:cubicBezTo>
                  <a:cubicBezTo>
                    <a:pt x="7940315" y="860767"/>
                    <a:pt x="8067411" y="745594"/>
                    <a:pt x="8133985" y="775903"/>
                  </a:cubicBezTo>
                  <a:cubicBezTo>
                    <a:pt x="8212663" y="800150"/>
                    <a:pt x="8248977" y="757717"/>
                    <a:pt x="8303447" y="733470"/>
                  </a:cubicBezTo>
                  <a:cubicBezTo>
                    <a:pt x="8406333" y="678915"/>
                    <a:pt x="8509221" y="624359"/>
                    <a:pt x="8636317" y="557680"/>
                  </a:cubicBezTo>
                  <a:cubicBezTo>
                    <a:pt x="8612109" y="606174"/>
                    <a:pt x="8600004" y="630421"/>
                    <a:pt x="8587899" y="666791"/>
                  </a:cubicBezTo>
                  <a:cubicBezTo>
                    <a:pt x="8684735" y="624359"/>
                    <a:pt x="8775518" y="581927"/>
                    <a:pt x="8866301" y="539495"/>
                  </a:cubicBezTo>
                  <a:cubicBezTo>
                    <a:pt x="8866301" y="545557"/>
                    <a:pt x="8872353" y="551618"/>
                    <a:pt x="8872353" y="551618"/>
                  </a:cubicBezTo>
                  <a:cubicBezTo>
                    <a:pt x="8684735" y="684977"/>
                    <a:pt x="8503169" y="818335"/>
                    <a:pt x="8309499" y="951693"/>
                  </a:cubicBezTo>
                  <a:cubicBezTo>
                    <a:pt x="8307986" y="950178"/>
                    <a:pt x="8307608" y="950178"/>
                    <a:pt x="8307797" y="950841"/>
                  </a:cubicBezTo>
                  <a:lnTo>
                    <a:pt x="8308628" y="952368"/>
                  </a:lnTo>
                  <a:lnTo>
                    <a:pt x="8068924" y="1138091"/>
                  </a:lnTo>
                  <a:cubicBezTo>
                    <a:pt x="7988732" y="1200224"/>
                    <a:pt x="7910054" y="1263873"/>
                    <a:pt x="7837427" y="1333583"/>
                  </a:cubicBezTo>
                  <a:cubicBezTo>
                    <a:pt x="7680070" y="1491188"/>
                    <a:pt x="7516661" y="1630608"/>
                    <a:pt x="7341147" y="1763966"/>
                  </a:cubicBezTo>
                  <a:cubicBezTo>
                    <a:pt x="7141424" y="1915509"/>
                    <a:pt x="6965911" y="2097362"/>
                    <a:pt x="6778292" y="2261029"/>
                  </a:cubicBezTo>
                  <a:cubicBezTo>
                    <a:pt x="6766188" y="2273152"/>
                    <a:pt x="6772240" y="2291337"/>
                    <a:pt x="6766188" y="2303461"/>
                  </a:cubicBezTo>
                  <a:cubicBezTo>
                    <a:pt x="6784345" y="2303461"/>
                    <a:pt x="6796449" y="2297399"/>
                    <a:pt x="6808553" y="2297399"/>
                  </a:cubicBezTo>
                  <a:cubicBezTo>
                    <a:pt x="6911441" y="2285275"/>
                    <a:pt x="6996172" y="2194350"/>
                    <a:pt x="7111163" y="2242843"/>
                  </a:cubicBezTo>
                  <a:cubicBezTo>
                    <a:pt x="7129320" y="2248905"/>
                    <a:pt x="7165633" y="2206473"/>
                    <a:pt x="7195894" y="2182226"/>
                  </a:cubicBezTo>
                  <a:cubicBezTo>
                    <a:pt x="7207999" y="2212534"/>
                    <a:pt x="7220103" y="2236781"/>
                    <a:pt x="7232207" y="2273152"/>
                  </a:cubicBezTo>
                  <a:cubicBezTo>
                    <a:pt x="7147477" y="2309522"/>
                    <a:pt x="7014328" y="2321646"/>
                    <a:pt x="6984067" y="2382263"/>
                  </a:cubicBezTo>
                  <a:cubicBezTo>
                    <a:pt x="6929597" y="2503498"/>
                    <a:pt x="6796449" y="2461066"/>
                    <a:pt x="6735927" y="2539868"/>
                  </a:cubicBezTo>
                  <a:cubicBezTo>
                    <a:pt x="6723823" y="2551992"/>
                    <a:pt x="6723823" y="2576239"/>
                    <a:pt x="6717770" y="2594424"/>
                  </a:cubicBezTo>
                  <a:cubicBezTo>
                    <a:pt x="6711718" y="2661103"/>
                    <a:pt x="6669353" y="2691412"/>
                    <a:pt x="6602779" y="2697474"/>
                  </a:cubicBezTo>
                  <a:cubicBezTo>
                    <a:pt x="6505943" y="2703535"/>
                    <a:pt x="6415160" y="2721720"/>
                    <a:pt x="6318325" y="2739906"/>
                  </a:cubicBezTo>
                  <a:cubicBezTo>
                    <a:pt x="6354638" y="2818708"/>
                    <a:pt x="6245699" y="2891449"/>
                    <a:pt x="6033872" y="2933881"/>
                  </a:cubicBezTo>
                  <a:cubicBezTo>
                    <a:pt x="6058081" y="2909634"/>
                    <a:pt x="6070185" y="2891449"/>
                    <a:pt x="6106498" y="2849017"/>
                  </a:cubicBezTo>
                  <a:cubicBezTo>
                    <a:pt x="6027820" y="2873264"/>
                    <a:pt x="5979402" y="2885387"/>
                    <a:pt x="5912828" y="2903573"/>
                  </a:cubicBezTo>
                  <a:cubicBezTo>
                    <a:pt x="5924932" y="2927820"/>
                    <a:pt x="5943089" y="2946005"/>
                    <a:pt x="5967298" y="2976313"/>
                  </a:cubicBezTo>
                  <a:cubicBezTo>
                    <a:pt x="5716132" y="3064209"/>
                    <a:pt x="5458913" y="3136950"/>
                    <a:pt x="5209260" y="3225603"/>
                  </a:cubicBezTo>
                  <a:lnTo>
                    <a:pt x="5082040" y="3273554"/>
                  </a:lnTo>
                  <a:lnTo>
                    <a:pt x="5121381" y="3384328"/>
                  </a:lnTo>
                  <a:lnTo>
                    <a:pt x="5127389" y="3400136"/>
                  </a:lnTo>
                  <a:lnTo>
                    <a:pt x="5158573" y="3390028"/>
                  </a:lnTo>
                  <a:cubicBezTo>
                    <a:pt x="5377209" y="3318802"/>
                    <a:pt x="5598114" y="3246061"/>
                    <a:pt x="5822045" y="3170289"/>
                  </a:cubicBezTo>
                  <a:cubicBezTo>
                    <a:pt x="5785732" y="3158166"/>
                    <a:pt x="5767575" y="3152104"/>
                    <a:pt x="5719158" y="3139980"/>
                  </a:cubicBezTo>
                  <a:cubicBezTo>
                    <a:pt x="5785732" y="3127857"/>
                    <a:pt x="5834149" y="3115733"/>
                    <a:pt x="5876515" y="3109672"/>
                  </a:cubicBezTo>
                  <a:cubicBezTo>
                    <a:pt x="5924932" y="3091487"/>
                    <a:pt x="5979402" y="3067240"/>
                    <a:pt x="6027820" y="3067240"/>
                  </a:cubicBezTo>
                  <a:cubicBezTo>
                    <a:pt x="6221490" y="3067240"/>
                    <a:pt x="6342534" y="2897511"/>
                    <a:pt x="6518048" y="2861140"/>
                  </a:cubicBezTo>
                  <a:cubicBezTo>
                    <a:pt x="6518048" y="3006622"/>
                    <a:pt x="6445421" y="3073301"/>
                    <a:pt x="6251751" y="3158166"/>
                  </a:cubicBezTo>
                  <a:cubicBezTo>
                    <a:pt x="6082290" y="3224845"/>
                    <a:pt x="5924932" y="3303647"/>
                    <a:pt x="5755471" y="3364265"/>
                  </a:cubicBezTo>
                  <a:cubicBezTo>
                    <a:pt x="5661662" y="3397605"/>
                    <a:pt x="5566340" y="3427913"/>
                    <a:pt x="5471018" y="3457464"/>
                  </a:cubicBezTo>
                  <a:lnTo>
                    <a:pt x="5243878" y="3528255"/>
                  </a:lnTo>
                  <a:lnTo>
                    <a:pt x="5274388" y="3558982"/>
                  </a:lnTo>
                  <a:lnTo>
                    <a:pt x="5320819" y="3585196"/>
                  </a:lnTo>
                  <a:lnTo>
                    <a:pt x="5546670" y="3500654"/>
                  </a:lnTo>
                  <a:cubicBezTo>
                    <a:pt x="5646531" y="3462768"/>
                    <a:pt x="5746393" y="3424883"/>
                    <a:pt x="5846254" y="3388512"/>
                  </a:cubicBezTo>
                  <a:cubicBezTo>
                    <a:pt x="5882567" y="3376388"/>
                    <a:pt x="5918880" y="3370326"/>
                    <a:pt x="5955193" y="3376388"/>
                  </a:cubicBezTo>
                  <a:cubicBezTo>
                    <a:pt x="6052029" y="3394573"/>
                    <a:pt x="6130707" y="3382450"/>
                    <a:pt x="6179125" y="3249092"/>
                  </a:cubicBezTo>
                  <a:cubicBezTo>
                    <a:pt x="6197281" y="3309709"/>
                    <a:pt x="6203333" y="3340018"/>
                    <a:pt x="6209386" y="3358203"/>
                  </a:cubicBezTo>
                  <a:cubicBezTo>
                    <a:pt x="6306221" y="3291524"/>
                    <a:pt x="6390952" y="3218783"/>
                    <a:pt x="6493839" y="3164227"/>
                  </a:cubicBezTo>
                  <a:cubicBezTo>
                    <a:pt x="6560413" y="3121795"/>
                    <a:pt x="6645144" y="3109672"/>
                    <a:pt x="6723823" y="3085425"/>
                  </a:cubicBezTo>
                  <a:cubicBezTo>
                    <a:pt x="6735927" y="3085425"/>
                    <a:pt x="6754084" y="3067240"/>
                    <a:pt x="6766188" y="3061178"/>
                  </a:cubicBezTo>
                  <a:cubicBezTo>
                    <a:pt x="6748031" y="3049054"/>
                    <a:pt x="6735927" y="3036931"/>
                    <a:pt x="6705666" y="3018746"/>
                  </a:cubicBezTo>
                  <a:cubicBezTo>
                    <a:pt x="6820658" y="2946005"/>
                    <a:pt x="6923545" y="2885387"/>
                    <a:pt x="7032485" y="2818708"/>
                  </a:cubicBezTo>
                  <a:cubicBezTo>
                    <a:pt x="7044589" y="2842955"/>
                    <a:pt x="7050641" y="2867202"/>
                    <a:pt x="7068798" y="2897511"/>
                  </a:cubicBezTo>
                  <a:cubicBezTo>
                    <a:pt x="7099059" y="2842955"/>
                    <a:pt x="7123268" y="2794461"/>
                    <a:pt x="7141424" y="2745967"/>
                  </a:cubicBezTo>
                  <a:cubicBezTo>
                    <a:pt x="7159581" y="2752029"/>
                    <a:pt x="7171685" y="2752029"/>
                    <a:pt x="7189842" y="2758091"/>
                  </a:cubicBezTo>
                  <a:cubicBezTo>
                    <a:pt x="7183790" y="2824770"/>
                    <a:pt x="7171685" y="2891449"/>
                    <a:pt x="7165633" y="2970252"/>
                  </a:cubicBezTo>
                  <a:cubicBezTo>
                    <a:pt x="7135372" y="2952067"/>
                    <a:pt x="7117216" y="2939943"/>
                    <a:pt x="7086955" y="2921758"/>
                  </a:cubicBezTo>
                  <a:cubicBezTo>
                    <a:pt x="7093007" y="2958128"/>
                    <a:pt x="7093007" y="2988437"/>
                    <a:pt x="7093007" y="3012684"/>
                  </a:cubicBezTo>
                  <a:cubicBezTo>
                    <a:pt x="7008276" y="3049054"/>
                    <a:pt x="6917493" y="3091487"/>
                    <a:pt x="6838814" y="3121795"/>
                  </a:cubicBezTo>
                  <a:cubicBezTo>
                    <a:pt x="6844867" y="3127857"/>
                    <a:pt x="6869075" y="3133919"/>
                    <a:pt x="6893284" y="3139980"/>
                  </a:cubicBezTo>
                  <a:cubicBezTo>
                    <a:pt x="6875128" y="3243030"/>
                    <a:pt x="6687509" y="3152104"/>
                    <a:pt x="6711718" y="3303647"/>
                  </a:cubicBezTo>
                  <a:cubicBezTo>
                    <a:pt x="6681457" y="3297586"/>
                    <a:pt x="6651196" y="3285462"/>
                    <a:pt x="6651196" y="3285462"/>
                  </a:cubicBezTo>
                  <a:cubicBezTo>
                    <a:pt x="6605805" y="3321833"/>
                    <a:pt x="6563439" y="3355172"/>
                    <a:pt x="6521831" y="3386996"/>
                  </a:cubicBezTo>
                  <a:lnTo>
                    <a:pt x="6435291" y="3451084"/>
                  </a:lnTo>
                  <a:lnTo>
                    <a:pt x="6467239" y="3441157"/>
                  </a:lnTo>
                  <a:cubicBezTo>
                    <a:pt x="6564074" y="3410848"/>
                    <a:pt x="6666961" y="3410848"/>
                    <a:pt x="6763796" y="3386601"/>
                  </a:cubicBezTo>
                  <a:cubicBezTo>
                    <a:pt x="6854579" y="3356292"/>
                    <a:pt x="6939310" y="3313860"/>
                    <a:pt x="7024041" y="3289613"/>
                  </a:cubicBezTo>
                  <a:cubicBezTo>
                    <a:pt x="7078511" y="3289613"/>
                    <a:pt x="7139033" y="3307798"/>
                    <a:pt x="7187450" y="3289613"/>
                  </a:cubicBezTo>
                  <a:cubicBezTo>
                    <a:pt x="7399277" y="3210811"/>
                    <a:pt x="7611104" y="3119884"/>
                    <a:pt x="7822931" y="3035020"/>
                  </a:cubicBezTo>
                  <a:cubicBezTo>
                    <a:pt x="7895557" y="3004711"/>
                    <a:pt x="7974236" y="2992588"/>
                    <a:pt x="8058967" y="2992588"/>
                  </a:cubicBezTo>
                  <a:cubicBezTo>
                    <a:pt x="7925819" y="3071391"/>
                    <a:pt x="7786617" y="3150193"/>
                    <a:pt x="7659522" y="3235057"/>
                  </a:cubicBezTo>
                  <a:cubicBezTo>
                    <a:pt x="7592948" y="3283551"/>
                    <a:pt x="7471904" y="3277490"/>
                    <a:pt x="7477956" y="3404786"/>
                  </a:cubicBezTo>
                  <a:cubicBezTo>
                    <a:pt x="7477956" y="3416910"/>
                    <a:pt x="7453747" y="3429033"/>
                    <a:pt x="7441643" y="3429033"/>
                  </a:cubicBezTo>
                  <a:cubicBezTo>
                    <a:pt x="7272181" y="3477527"/>
                    <a:pt x="7139033" y="3586638"/>
                    <a:pt x="6993780" y="3683626"/>
                  </a:cubicBezTo>
                  <a:cubicBezTo>
                    <a:pt x="7235868" y="3665441"/>
                    <a:pt x="7423486" y="3459342"/>
                    <a:pt x="7677678" y="3477527"/>
                  </a:cubicBezTo>
                  <a:cubicBezTo>
                    <a:pt x="7629261" y="3513897"/>
                    <a:pt x="7580843" y="3544206"/>
                    <a:pt x="7538478" y="3580577"/>
                  </a:cubicBezTo>
                  <a:cubicBezTo>
                    <a:pt x="7538478" y="3586638"/>
                    <a:pt x="7538478" y="3592700"/>
                    <a:pt x="7544530" y="3598762"/>
                  </a:cubicBezTo>
                  <a:cubicBezTo>
                    <a:pt x="7592948" y="3592700"/>
                    <a:pt x="7635313" y="3586638"/>
                    <a:pt x="7683731" y="3580577"/>
                  </a:cubicBezTo>
                  <a:cubicBezTo>
                    <a:pt x="7683731" y="3586638"/>
                    <a:pt x="7689783" y="3592700"/>
                    <a:pt x="7689783" y="3598762"/>
                  </a:cubicBezTo>
                  <a:cubicBezTo>
                    <a:pt x="7592948" y="3659379"/>
                    <a:pt x="7490060" y="3719996"/>
                    <a:pt x="7375068" y="3780614"/>
                  </a:cubicBezTo>
                  <a:cubicBezTo>
                    <a:pt x="7429538" y="3792737"/>
                    <a:pt x="7465851" y="3804861"/>
                    <a:pt x="7508217" y="3810923"/>
                  </a:cubicBezTo>
                  <a:cubicBezTo>
                    <a:pt x="7502165" y="3756367"/>
                    <a:pt x="7629261" y="3641194"/>
                    <a:pt x="7695835" y="3671503"/>
                  </a:cubicBezTo>
                  <a:cubicBezTo>
                    <a:pt x="7774513" y="3695750"/>
                    <a:pt x="7810827" y="3653317"/>
                    <a:pt x="7865297" y="3629070"/>
                  </a:cubicBezTo>
                  <a:cubicBezTo>
                    <a:pt x="7968183" y="3574515"/>
                    <a:pt x="8071071" y="3519959"/>
                    <a:pt x="8198167" y="3453280"/>
                  </a:cubicBezTo>
                  <a:cubicBezTo>
                    <a:pt x="8173959" y="3501774"/>
                    <a:pt x="8161854" y="3526021"/>
                    <a:pt x="8149749" y="3562391"/>
                  </a:cubicBezTo>
                  <a:cubicBezTo>
                    <a:pt x="8246585" y="3519959"/>
                    <a:pt x="8337368" y="3477527"/>
                    <a:pt x="8428151" y="3435095"/>
                  </a:cubicBezTo>
                  <a:cubicBezTo>
                    <a:pt x="8428151" y="3441157"/>
                    <a:pt x="8434203" y="3447218"/>
                    <a:pt x="8434203" y="3447218"/>
                  </a:cubicBezTo>
                  <a:cubicBezTo>
                    <a:pt x="8246585" y="3580577"/>
                    <a:pt x="8065019" y="3713935"/>
                    <a:pt x="7871349" y="3847293"/>
                  </a:cubicBezTo>
                  <a:cubicBezTo>
                    <a:pt x="7869836" y="3845778"/>
                    <a:pt x="7869458" y="3845778"/>
                    <a:pt x="7869647" y="3846441"/>
                  </a:cubicBezTo>
                  <a:lnTo>
                    <a:pt x="7870478" y="3847968"/>
                  </a:lnTo>
                  <a:lnTo>
                    <a:pt x="7630774" y="4033691"/>
                  </a:lnTo>
                  <a:cubicBezTo>
                    <a:pt x="7550582" y="4095824"/>
                    <a:pt x="7471904" y="4159473"/>
                    <a:pt x="7399277" y="4229183"/>
                  </a:cubicBezTo>
                  <a:cubicBezTo>
                    <a:pt x="7241920" y="4386788"/>
                    <a:pt x="7078511" y="4526208"/>
                    <a:pt x="6902997" y="4659566"/>
                  </a:cubicBezTo>
                  <a:cubicBezTo>
                    <a:pt x="6703274" y="4811109"/>
                    <a:pt x="6527761" y="4992962"/>
                    <a:pt x="6340142" y="5156629"/>
                  </a:cubicBezTo>
                  <a:cubicBezTo>
                    <a:pt x="6328038" y="5168752"/>
                    <a:pt x="6334090" y="5186937"/>
                    <a:pt x="6328038" y="5199061"/>
                  </a:cubicBezTo>
                  <a:cubicBezTo>
                    <a:pt x="6346195" y="5199061"/>
                    <a:pt x="6358299" y="5192999"/>
                    <a:pt x="6370403" y="5192999"/>
                  </a:cubicBezTo>
                  <a:cubicBezTo>
                    <a:pt x="6473291" y="5180875"/>
                    <a:pt x="6558022" y="5089950"/>
                    <a:pt x="6673013" y="5138443"/>
                  </a:cubicBezTo>
                  <a:cubicBezTo>
                    <a:pt x="6691170" y="5144505"/>
                    <a:pt x="6727483" y="5102073"/>
                    <a:pt x="6757744" y="5077826"/>
                  </a:cubicBezTo>
                  <a:cubicBezTo>
                    <a:pt x="6769849" y="5108134"/>
                    <a:pt x="6781953" y="5132381"/>
                    <a:pt x="6794057" y="5168752"/>
                  </a:cubicBezTo>
                  <a:cubicBezTo>
                    <a:pt x="6709327" y="5205122"/>
                    <a:pt x="6576178" y="5217246"/>
                    <a:pt x="6545917" y="5277863"/>
                  </a:cubicBezTo>
                  <a:cubicBezTo>
                    <a:pt x="6491447" y="5399098"/>
                    <a:pt x="6358299" y="5356666"/>
                    <a:pt x="6297777" y="5435468"/>
                  </a:cubicBezTo>
                  <a:cubicBezTo>
                    <a:pt x="6285673" y="5447592"/>
                    <a:pt x="6285673" y="5471839"/>
                    <a:pt x="6279620" y="5490024"/>
                  </a:cubicBezTo>
                  <a:cubicBezTo>
                    <a:pt x="6273568" y="5556703"/>
                    <a:pt x="6231203" y="5587012"/>
                    <a:pt x="6164629" y="5593074"/>
                  </a:cubicBezTo>
                  <a:cubicBezTo>
                    <a:pt x="6067793" y="5599135"/>
                    <a:pt x="5977010" y="5617320"/>
                    <a:pt x="5880175" y="5635506"/>
                  </a:cubicBezTo>
                  <a:cubicBezTo>
                    <a:pt x="5916488" y="5714308"/>
                    <a:pt x="5807549" y="5787049"/>
                    <a:pt x="5595722" y="5829481"/>
                  </a:cubicBezTo>
                  <a:cubicBezTo>
                    <a:pt x="5619931" y="5805234"/>
                    <a:pt x="5632035" y="5787049"/>
                    <a:pt x="5668348" y="5744617"/>
                  </a:cubicBezTo>
                  <a:cubicBezTo>
                    <a:pt x="5589670" y="5768864"/>
                    <a:pt x="5541252" y="5780987"/>
                    <a:pt x="5474678" y="5799173"/>
                  </a:cubicBezTo>
                  <a:cubicBezTo>
                    <a:pt x="5486782" y="5823420"/>
                    <a:pt x="5504939" y="5841605"/>
                    <a:pt x="5529148" y="5871913"/>
                  </a:cubicBezTo>
                  <a:cubicBezTo>
                    <a:pt x="5026815" y="6047704"/>
                    <a:pt x="4500274" y="6162877"/>
                    <a:pt x="4058463" y="6465964"/>
                  </a:cubicBezTo>
                  <a:cubicBezTo>
                    <a:pt x="4058463" y="6478087"/>
                    <a:pt x="4064516" y="6490211"/>
                    <a:pt x="4070568" y="6496272"/>
                  </a:cubicBezTo>
                  <a:cubicBezTo>
                    <a:pt x="4500274" y="6356853"/>
                    <a:pt x="4936032" y="6217433"/>
                    <a:pt x="5383895" y="6065889"/>
                  </a:cubicBezTo>
                  <a:cubicBezTo>
                    <a:pt x="5347582" y="6053766"/>
                    <a:pt x="5329425" y="6047704"/>
                    <a:pt x="5281008" y="6035580"/>
                  </a:cubicBezTo>
                  <a:cubicBezTo>
                    <a:pt x="5347582" y="6023457"/>
                    <a:pt x="5395999" y="6011333"/>
                    <a:pt x="5438365" y="6005272"/>
                  </a:cubicBezTo>
                  <a:cubicBezTo>
                    <a:pt x="5486782" y="5987087"/>
                    <a:pt x="5541252" y="5962840"/>
                    <a:pt x="5589670" y="5962840"/>
                  </a:cubicBezTo>
                  <a:cubicBezTo>
                    <a:pt x="5783340" y="5962840"/>
                    <a:pt x="5904384" y="5793111"/>
                    <a:pt x="6079898" y="5756740"/>
                  </a:cubicBezTo>
                  <a:cubicBezTo>
                    <a:pt x="6079898" y="5902222"/>
                    <a:pt x="6007271" y="5968901"/>
                    <a:pt x="5813601" y="6053766"/>
                  </a:cubicBezTo>
                  <a:cubicBezTo>
                    <a:pt x="5644140" y="6120445"/>
                    <a:pt x="5486782" y="6199247"/>
                    <a:pt x="5317321" y="6259865"/>
                  </a:cubicBezTo>
                  <a:cubicBezTo>
                    <a:pt x="5129703" y="6326544"/>
                    <a:pt x="4936032" y="6381099"/>
                    <a:pt x="4748414" y="6441717"/>
                  </a:cubicBezTo>
                  <a:cubicBezTo>
                    <a:pt x="4687892" y="6459902"/>
                    <a:pt x="4633422" y="6490211"/>
                    <a:pt x="4585005" y="6544766"/>
                  </a:cubicBezTo>
                  <a:cubicBezTo>
                    <a:pt x="4615266" y="6550828"/>
                    <a:pt x="4651579" y="6562952"/>
                    <a:pt x="4687892" y="6569013"/>
                  </a:cubicBezTo>
                  <a:cubicBezTo>
                    <a:pt x="4687892" y="6593260"/>
                    <a:pt x="4687892" y="6617507"/>
                    <a:pt x="4687892" y="6666001"/>
                  </a:cubicBezTo>
                  <a:cubicBezTo>
                    <a:pt x="4712101" y="6635692"/>
                    <a:pt x="4742362" y="6611446"/>
                    <a:pt x="4742362" y="6599322"/>
                  </a:cubicBezTo>
                  <a:cubicBezTo>
                    <a:pt x="4730257" y="6538705"/>
                    <a:pt x="4760518" y="6526581"/>
                    <a:pt x="4808936" y="6508396"/>
                  </a:cubicBezTo>
                  <a:cubicBezTo>
                    <a:pt x="5008659" y="6435655"/>
                    <a:pt x="5208381" y="6356853"/>
                    <a:pt x="5408104" y="6284112"/>
                  </a:cubicBezTo>
                  <a:cubicBezTo>
                    <a:pt x="5444417" y="6271988"/>
                    <a:pt x="5480730" y="6265926"/>
                    <a:pt x="5517043" y="6271988"/>
                  </a:cubicBezTo>
                  <a:cubicBezTo>
                    <a:pt x="5613879" y="6290173"/>
                    <a:pt x="5692557" y="6278050"/>
                    <a:pt x="5740975" y="6144692"/>
                  </a:cubicBezTo>
                  <a:cubicBezTo>
                    <a:pt x="5759131" y="6205309"/>
                    <a:pt x="5765183" y="6235618"/>
                    <a:pt x="5771236" y="6253803"/>
                  </a:cubicBezTo>
                  <a:cubicBezTo>
                    <a:pt x="5868071" y="6187124"/>
                    <a:pt x="5952802" y="6114383"/>
                    <a:pt x="6055689" y="6059827"/>
                  </a:cubicBezTo>
                  <a:cubicBezTo>
                    <a:pt x="6122263" y="6017395"/>
                    <a:pt x="6206994" y="6005272"/>
                    <a:pt x="6285673" y="5981025"/>
                  </a:cubicBezTo>
                  <a:cubicBezTo>
                    <a:pt x="6297777" y="5981025"/>
                    <a:pt x="6315934" y="5962840"/>
                    <a:pt x="6328038" y="5956778"/>
                  </a:cubicBezTo>
                  <a:cubicBezTo>
                    <a:pt x="6309881" y="5944654"/>
                    <a:pt x="6297777" y="5932531"/>
                    <a:pt x="6267516" y="5914346"/>
                  </a:cubicBezTo>
                  <a:cubicBezTo>
                    <a:pt x="6382508" y="5841605"/>
                    <a:pt x="6485395" y="5780987"/>
                    <a:pt x="6594335" y="5714308"/>
                  </a:cubicBezTo>
                  <a:cubicBezTo>
                    <a:pt x="6606439" y="5738555"/>
                    <a:pt x="6612491" y="5762802"/>
                    <a:pt x="6630648" y="5793111"/>
                  </a:cubicBezTo>
                  <a:cubicBezTo>
                    <a:pt x="6660909" y="5738555"/>
                    <a:pt x="6685118" y="5690061"/>
                    <a:pt x="6703274" y="5641567"/>
                  </a:cubicBezTo>
                  <a:cubicBezTo>
                    <a:pt x="6721431" y="5647629"/>
                    <a:pt x="6733535" y="5647629"/>
                    <a:pt x="6751692" y="5653691"/>
                  </a:cubicBezTo>
                  <a:cubicBezTo>
                    <a:pt x="6745640" y="5720370"/>
                    <a:pt x="6733535" y="5787049"/>
                    <a:pt x="6727483" y="5865852"/>
                  </a:cubicBezTo>
                  <a:cubicBezTo>
                    <a:pt x="6697222" y="5847667"/>
                    <a:pt x="6679066" y="5835543"/>
                    <a:pt x="6648805" y="5817358"/>
                  </a:cubicBezTo>
                  <a:cubicBezTo>
                    <a:pt x="6654857" y="5853728"/>
                    <a:pt x="6654857" y="5884037"/>
                    <a:pt x="6654857" y="5908284"/>
                  </a:cubicBezTo>
                  <a:cubicBezTo>
                    <a:pt x="6570126" y="5944654"/>
                    <a:pt x="6479343" y="5987087"/>
                    <a:pt x="6400664" y="6017395"/>
                  </a:cubicBezTo>
                  <a:cubicBezTo>
                    <a:pt x="6406717" y="6023457"/>
                    <a:pt x="6430925" y="6029519"/>
                    <a:pt x="6455134" y="6035580"/>
                  </a:cubicBezTo>
                  <a:cubicBezTo>
                    <a:pt x="6436978" y="6138630"/>
                    <a:pt x="6249359" y="6047704"/>
                    <a:pt x="6273568" y="6199247"/>
                  </a:cubicBezTo>
                  <a:cubicBezTo>
                    <a:pt x="6243307" y="6193186"/>
                    <a:pt x="6213046" y="6181062"/>
                    <a:pt x="6213046" y="6181062"/>
                  </a:cubicBezTo>
                  <a:cubicBezTo>
                    <a:pt x="6122263" y="6253803"/>
                    <a:pt x="6043585" y="6314420"/>
                    <a:pt x="5958854" y="6375038"/>
                  </a:cubicBezTo>
                  <a:cubicBezTo>
                    <a:pt x="5928593" y="6393223"/>
                    <a:pt x="5892280" y="6393223"/>
                    <a:pt x="5862019" y="6417470"/>
                  </a:cubicBezTo>
                  <a:cubicBezTo>
                    <a:pt x="5837810" y="6435655"/>
                    <a:pt x="5825705" y="6472026"/>
                    <a:pt x="5801497" y="6490211"/>
                  </a:cubicBezTo>
                  <a:cubicBezTo>
                    <a:pt x="5710714" y="6532643"/>
                    <a:pt x="5638087" y="6617507"/>
                    <a:pt x="5523096" y="6587199"/>
                  </a:cubicBezTo>
                  <a:cubicBezTo>
                    <a:pt x="5517043" y="6587199"/>
                    <a:pt x="5498887" y="6593260"/>
                    <a:pt x="5498887" y="6593260"/>
                  </a:cubicBezTo>
                  <a:cubicBezTo>
                    <a:pt x="5498887" y="6696310"/>
                    <a:pt x="5383895" y="6653878"/>
                    <a:pt x="5353634" y="6714495"/>
                  </a:cubicBezTo>
                  <a:cubicBezTo>
                    <a:pt x="5353634" y="6726619"/>
                    <a:pt x="5365738" y="6744804"/>
                    <a:pt x="5383895" y="6769051"/>
                  </a:cubicBezTo>
                  <a:cubicBezTo>
                    <a:pt x="5317321" y="6781174"/>
                    <a:pt x="5262851" y="6793298"/>
                    <a:pt x="5202329" y="6805421"/>
                  </a:cubicBezTo>
                  <a:cubicBezTo>
                    <a:pt x="5196277" y="6823606"/>
                    <a:pt x="5184172" y="6872100"/>
                    <a:pt x="5159964" y="6884224"/>
                  </a:cubicBezTo>
                  <a:cubicBezTo>
                    <a:pt x="4990502" y="6950903"/>
                    <a:pt x="4814988" y="7011520"/>
                    <a:pt x="4645527" y="7072138"/>
                  </a:cubicBezTo>
                  <a:cubicBezTo>
                    <a:pt x="4566848" y="7102446"/>
                    <a:pt x="4494222" y="7144879"/>
                    <a:pt x="4415543" y="7169126"/>
                  </a:cubicBezTo>
                  <a:cubicBezTo>
                    <a:pt x="4233977" y="7229743"/>
                    <a:pt x="4058463" y="7284299"/>
                    <a:pt x="3876898" y="7332792"/>
                  </a:cubicBezTo>
                  <a:cubicBezTo>
                    <a:pt x="3640862" y="7393410"/>
                    <a:pt x="3404826" y="7447965"/>
                    <a:pt x="3162738" y="7496459"/>
                  </a:cubicBezTo>
                  <a:cubicBezTo>
                    <a:pt x="3126425" y="7508583"/>
                    <a:pt x="3090112" y="7502521"/>
                    <a:pt x="3053798" y="7502521"/>
                  </a:cubicBezTo>
                  <a:cubicBezTo>
                    <a:pt x="2975120" y="7496459"/>
                    <a:pt x="2896441" y="7496459"/>
                    <a:pt x="2823815" y="7490398"/>
                  </a:cubicBezTo>
                  <a:cubicBezTo>
                    <a:pt x="2751189" y="7490398"/>
                    <a:pt x="2690667" y="7532830"/>
                    <a:pt x="2605936" y="7496459"/>
                  </a:cubicBezTo>
                  <a:cubicBezTo>
                    <a:pt x="2533309" y="7466151"/>
                    <a:pt x="2430422" y="7526768"/>
                    <a:pt x="2339639" y="7551015"/>
                  </a:cubicBezTo>
                  <a:cubicBezTo>
                    <a:pt x="2363848" y="7447965"/>
                    <a:pt x="2309378" y="7484336"/>
                    <a:pt x="2273065" y="7508583"/>
                  </a:cubicBezTo>
                  <a:cubicBezTo>
                    <a:pt x="2236752" y="7526768"/>
                    <a:pt x="2200438" y="7544953"/>
                    <a:pt x="2152021" y="7569200"/>
                  </a:cubicBezTo>
                  <a:cubicBezTo>
                    <a:pt x="2164125" y="7514645"/>
                    <a:pt x="2170177" y="7478274"/>
                    <a:pt x="2176229" y="7435842"/>
                  </a:cubicBezTo>
                  <a:cubicBezTo>
                    <a:pt x="2170177" y="7429780"/>
                    <a:pt x="2152021" y="7411595"/>
                    <a:pt x="2127812" y="7393410"/>
                  </a:cubicBezTo>
                  <a:cubicBezTo>
                    <a:pt x="2139916" y="7381286"/>
                    <a:pt x="2145969" y="7369163"/>
                    <a:pt x="2158073" y="7369163"/>
                  </a:cubicBezTo>
                  <a:cubicBezTo>
                    <a:pt x="2242804" y="7375225"/>
                    <a:pt x="2321482" y="7369163"/>
                    <a:pt x="2363848" y="7278237"/>
                  </a:cubicBezTo>
                  <a:cubicBezTo>
                    <a:pt x="2369900" y="7266113"/>
                    <a:pt x="2394109" y="7260052"/>
                    <a:pt x="2406213" y="7266113"/>
                  </a:cubicBezTo>
                  <a:cubicBezTo>
                    <a:pt x="2575675" y="7338854"/>
                    <a:pt x="2720927" y="7223681"/>
                    <a:pt x="2884337" y="7217619"/>
                  </a:cubicBezTo>
                  <a:cubicBezTo>
                    <a:pt x="2884337" y="7205496"/>
                    <a:pt x="2884337" y="7199434"/>
                    <a:pt x="2878285" y="7187311"/>
                  </a:cubicBezTo>
                  <a:cubicBezTo>
                    <a:pt x="2787502" y="7205496"/>
                    <a:pt x="2690667" y="7223681"/>
                    <a:pt x="2593831" y="7247928"/>
                  </a:cubicBezTo>
                  <a:cubicBezTo>
                    <a:pt x="2787502" y="7126693"/>
                    <a:pt x="2787502" y="7126693"/>
                    <a:pt x="2775397" y="7096385"/>
                  </a:cubicBezTo>
                  <a:cubicBezTo>
                    <a:pt x="2696719" y="7126693"/>
                    <a:pt x="2599884" y="7205496"/>
                    <a:pt x="2545414" y="7181249"/>
                  </a:cubicBezTo>
                  <a:cubicBezTo>
                    <a:pt x="2436474" y="7132755"/>
                    <a:pt x="2345691" y="7193372"/>
                    <a:pt x="2254908" y="7199434"/>
                  </a:cubicBezTo>
                  <a:cubicBezTo>
                    <a:pt x="2170177" y="7199434"/>
                    <a:pt x="2085447" y="7247928"/>
                    <a:pt x="1994664" y="7272175"/>
                  </a:cubicBezTo>
                  <a:cubicBezTo>
                    <a:pt x="1988611" y="7241866"/>
                    <a:pt x="1982559" y="7217619"/>
                    <a:pt x="1976507" y="7193372"/>
                  </a:cubicBezTo>
                  <a:cubicBezTo>
                    <a:pt x="1867567" y="7211558"/>
                    <a:pt x="1758628" y="7229743"/>
                    <a:pt x="1649688" y="7247928"/>
                  </a:cubicBezTo>
                  <a:cubicBezTo>
                    <a:pt x="1649688" y="7241866"/>
                    <a:pt x="1649688" y="7229743"/>
                    <a:pt x="1643636" y="7223681"/>
                  </a:cubicBezTo>
                  <a:cubicBezTo>
                    <a:pt x="1661793" y="7217619"/>
                    <a:pt x="1673897" y="7211558"/>
                    <a:pt x="1692054" y="7205496"/>
                  </a:cubicBezTo>
                  <a:cubicBezTo>
                    <a:pt x="1673897" y="7193372"/>
                    <a:pt x="1661793" y="7181249"/>
                    <a:pt x="1643636" y="7169126"/>
                  </a:cubicBezTo>
                  <a:cubicBezTo>
                    <a:pt x="1643636" y="7163064"/>
                    <a:pt x="1649688" y="7150940"/>
                    <a:pt x="1649688" y="7138817"/>
                  </a:cubicBezTo>
                  <a:cubicBezTo>
                    <a:pt x="1716262" y="7138817"/>
                    <a:pt x="1782836" y="7132755"/>
                    <a:pt x="1843359" y="7126693"/>
                  </a:cubicBezTo>
                  <a:cubicBezTo>
                    <a:pt x="1843359" y="7138817"/>
                    <a:pt x="1837306" y="7150940"/>
                    <a:pt x="1831254" y="7163064"/>
                  </a:cubicBezTo>
                  <a:cubicBezTo>
                    <a:pt x="1843359" y="7163064"/>
                    <a:pt x="1873620" y="7169126"/>
                    <a:pt x="1879672" y="7163064"/>
                  </a:cubicBezTo>
                  <a:cubicBezTo>
                    <a:pt x="1934141" y="7047891"/>
                    <a:pt x="2043081" y="7066076"/>
                    <a:pt x="2133864" y="7041829"/>
                  </a:cubicBezTo>
                  <a:cubicBezTo>
                    <a:pt x="2145969" y="7041829"/>
                    <a:pt x="2145969" y="7011520"/>
                    <a:pt x="2158073" y="6987273"/>
                  </a:cubicBezTo>
                  <a:cubicBezTo>
                    <a:pt x="2188334" y="7005458"/>
                    <a:pt x="2218595" y="7023644"/>
                    <a:pt x="2254908" y="7047891"/>
                  </a:cubicBezTo>
                  <a:cubicBezTo>
                    <a:pt x="2285169" y="7023644"/>
                    <a:pt x="2327534" y="6999397"/>
                    <a:pt x="2351743" y="6969088"/>
                  </a:cubicBezTo>
                  <a:cubicBezTo>
                    <a:pt x="2375952" y="6938779"/>
                    <a:pt x="2424370" y="6890285"/>
                    <a:pt x="2333587" y="6878162"/>
                  </a:cubicBezTo>
                  <a:cubicBezTo>
                    <a:pt x="2291221" y="6872100"/>
                    <a:pt x="2248856" y="6859977"/>
                    <a:pt x="2200438" y="6853915"/>
                  </a:cubicBezTo>
                  <a:cubicBezTo>
                    <a:pt x="2085447" y="6878162"/>
                    <a:pt x="1970455" y="6902409"/>
                    <a:pt x="1849411" y="6926656"/>
                  </a:cubicBezTo>
                  <a:cubicBezTo>
                    <a:pt x="1825202" y="6926656"/>
                    <a:pt x="1788889" y="6932718"/>
                    <a:pt x="1770732" y="6914532"/>
                  </a:cubicBezTo>
                  <a:cubicBezTo>
                    <a:pt x="1667845" y="6829668"/>
                    <a:pt x="1571010" y="6878162"/>
                    <a:pt x="1474174" y="6920594"/>
                  </a:cubicBezTo>
                  <a:cubicBezTo>
                    <a:pt x="1371287" y="6969088"/>
                    <a:pt x="1268400" y="7017582"/>
                    <a:pt x="1165512" y="7066076"/>
                  </a:cubicBezTo>
                  <a:cubicBezTo>
                    <a:pt x="1159460" y="7060014"/>
                    <a:pt x="1159460" y="7053952"/>
                    <a:pt x="1153408" y="7041829"/>
                  </a:cubicBezTo>
                  <a:cubicBezTo>
                    <a:pt x="1268400" y="6969088"/>
                    <a:pt x="1377339" y="6896347"/>
                    <a:pt x="1492331" y="6817545"/>
                  </a:cubicBezTo>
                  <a:cubicBezTo>
                    <a:pt x="1498383" y="6829668"/>
                    <a:pt x="1504435" y="6835730"/>
                    <a:pt x="1510488" y="6847853"/>
                  </a:cubicBezTo>
                  <a:cubicBezTo>
                    <a:pt x="1516540" y="6823606"/>
                    <a:pt x="1516540" y="6793298"/>
                    <a:pt x="1522592" y="6775112"/>
                  </a:cubicBezTo>
                  <a:cubicBezTo>
                    <a:pt x="1389444" y="6793298"/>
                    <a:pt x="1262347" y="6835730"/>
                    <a:pt x="1135251" y="6756927"/>
                  </a:cubicBezTo>
                  <a:cubicBezTo>
                    <a:pt x="1086834" y="6726619"/>
                    <a:pt x="1032364" y="6708433"/>
                    <a:pt x="977894" y="6684186"/>
                  </a:cubicBezTo>
                  <a:cubicBezTo>
                    <a:pt x="899216" y="6641754"/>
                    <a:pt x="826589" y="6593260"/>
                    <a:pt x="747911" y="6550828"/>
                  </a:cubicBezTo>
                  <a:cubicBezTo>
                    <a:pt x="711597" y="6538705"/>
                    <a:pt x="675284" y="6526581"/>
                    <a:pt x="620814" y="6508396"/>
                  </a:cubicBezTo>
                  <a:cubicBezTo>
                    <a:pt x="645023" y="6411408"/>
                    <a:pt x="596605" y="6338667"/>
                    <a:pt x="457405" y="6338667"/>
                  </a:cubicBezTo>
                  <a:cubicBezTo>
                    <a:pt x="505823" y="6229556"/>
                    <a:pt x="475562" y="6199247"/>
                    <a:pt x="366622" y="6217433"/>
                  </a:cubicBezTo>
                  <a:cubicBezTo>
                    <a:pt x="263735" y="6235618"/>
                    <a:pt x="154795" y="6241680"/>
                    <a:pt x="27699" y="6259865"/>
                  </a:cubicBezTo>
                  <a:cubicBezTo>
                    <a:pt x="-8614" y="6223494"/>
                    <a:pt x="-20719" y="6187124"/>
                    <a:pt x="64012" y="6144692"/>
                  </a:cubicBezTo>
                  <a:cubicBezTo>
                    <a:pt x="269787" y="6023457"/>
                    <a:pt x="481614" y="5914346"/>
                    <a:pt x="669232" y="5774926"/>
                  </a:cubicBezTo>
                  <a:cubicBezTo>
                    <a:pt x="965790" y="5556703"/>
                    <a:pt x="1244191" y="5314234"/>
                    <a:pt x="1528644" y="5089950"/>
                  </a:cubicBezTo>
                  <a:cubicBezTo>
                    <a:pt x="1729124" y="4927041"/>
                    <a:pt x="1872864" y="4662313"/>
                    <a:pt x="2032266" y="4424520"/>
                  </a:cubicBezTo>
                  <a:lnTo>
                    <a:pt x="2087482" y="4346613"/>
                  </a:lnTo>
                  <a:lnTo>
                    <a:pt x="2087082" y="4340205"/>
                  </a:lnTo>
                  <a:cubicBezTo>
                    <a:pt x="2086325" y="4335658"/>
                    <a:pt x="2084812" y="4331112"/>
                    <a:pt x="2081786" y="4328081"/>
                  </a:cubicBezTo>
                  <a:cubicBezTo>
                    <a:pt x="2090865" y="4325050"/>
                    <a:pt x="2098430" y="4322019"/>
                    <a:pt x="2105995" y="4318989"/>
                  </a:cubicBezTo>
                  <a:lnTo>
                    <a:pt x="2107447" y="4318444"/>
                  </a:lnTo>
                  <a:lnTo>
                    <a:pt x="2119307" y="4301710"/>
                  </a:lnTo>
                  <a:lnTo>
                    <a:pt x="2105995" y="4291711"/>
                  </a:lnTo>
                  <a:cubicBezTo>
                    <a:pt x="2098430" y="4285649"/>
                    <a:pt x="2090865" y="4279588"/>
                    <a:pt x="2081786" y="4273526"/>
                  </a:cubicBezTo>
                  <a:cubicBezTo>
                    <a:pt x="2081786" y="4267464"/>
                    <a:pt x="2087838" y="4255340"/>
                    <a:pt x="2087838" y="4243217"/>
                  </a:cubicBezTo>
                  <a:lnTo>
                    <a:pt x="2168881" y="4240119"/>
                  </a:lnTo>
                  <a:lnTo>
                    <a:pt x="2235700" y="4160337"/>
                  </a:lnTo>
                  <a:cubicBezTo>
                    <a:pt x="2272403" y="4121208"/>
                    <a:pt x="2310891" y="4085216"/>
                    <a:pt x="2351743" y="4053392"/>
                  </a:cubicBezTo>
                  <a:lnTo>
                    <a:pt x="2429170" y="4002086"/>
                  </a:lnTo>
                  <a:lnTo>
                    <a:pt x="2287561" y="4031056"/>
                  </a:lnTo>
                  <a:cubicBezTo>
                    <a:pt x="2263352" y="4031056"/>
                    <a:pt x="2227039" y="4037118"/>
                    <a:pt x="2208882" y="4018932"/>
                  </a:cubicBezTo>
                  <a:cubicBezTo>
                    <a:pt x="2105995" y="3934068"/>
                    <a:pt x="2009160" y="3982562"/>
                    <a:pt x="1912324" y="4024994"/>
                  </a:cubicBezTo>
                  <a:cubicBezTo>
                    <a:pt x="1809437" y="4073488"/>
                    <a:pt x="1706550" y="4121982"/>
                    <a:pt x="1603662" y="4170476"/>
                  </a:cubicBezTo>
                  <a:cubicBezTo>
                    <a:pt x="1597610" y="4164414"/>
                    <a:pt x="1597610" y="4158352"/>
                    <a:pt x="1591558" y="4146229"/>
                  </a:cubicBezTo>
                  <a:cubicBezTo>
                    <a:pt x="1706550" y="4073488"/>
                    <a:pt x="1815489" y="4000747"/>
                    <a:pt x="1930481" y="3921945"/>
                  </a:cubicBezTo>
                  <a:cubicBezTo>
                    <a:pt x="1936533" y="3934068"/>
                    <a:pt x="1942585" y="3940130"/>
                    <a:pt x="1948638" y="3952253"/>
                  </a:cubicBezTo>
                  <a:cubicBezTo>
                    <a:pt x="1954690" y="3928006"/>
                    <a:pt x="1954690" y="3897698"/>
                    <a:pt x="1960742" y="3879512"/>
                  </a:cubicBezTo>
                  <a:cubicBezTo>
                    <a:pt x="1827594" y="3897698"/>
                    <a:pt x="1700497" y="3940130"/>
                    <a:pt x="1573401" y="3861327"/>
                  </a:cubicBezTo>
                  <a:cubicBezTo>
                    <a:pt x="1524984" y="3831019"/>
                    <a:pt x="1470514" y="3812833"/>
                    <a:pt x="1416044" y="3788586"/>
                  </a:cubicBezTo>
                  <a:cubicBezTo>
                    <a:pt x="1337366" y="3746154"/>
                    <a:pt x="1264739" y="3697660"/>
                    <a:pt x="1186061" y="3655228"/>
                  </a:cubicBezTo>
                  <a:cubicBezTo>
                    <a:pt x="1149747" y="3643105"/>
                    <a:pt x="1113434" y="3630981"/>
                    <a:pt x="1058964" y="3612796"/>
                  </a:cubicBezTo>
                  <a:cubicBezTo>
                    <a:pt x="1083173" y="3515808"/>
                    <a:pt x="1034755" y="3443067"/>
                    <a:pt x="895555" y="3443067"/>
                  </a:cubicBezTo>
                  <a:cubicBezTo>
                    <a:pt x="943973" y="3333956"/>
                    <a:pt x="913712" y="3303647"/>
                    <a:pt x="804772" y="3321833"/>
                  </a:cubicBezTo>
                  <a:cubicBezTo>
                    <a:pt x="701885" y="3340018"/>
                    <a:pt x="592945" y="3346080"/>
                    <a:pt x="465849" y="3364265"/>
                  </a:cubicBezTo>
                  <a:cubicBezTo>
                    <a:pt x="429536" y="3327894"/>
                    <a:pt x="417431" y="3291524"/>
                    <a:pt x="502162" y="3249092"/>
                  </a:cubicBezTo>
                  <a:cubicBezTo>
                    <a:pt x="707937" y="3127857"/>
                    <a:pt x="919764" y="3018746"/>
                    <a:pt x="1107382" y="2879326"/>
                  </a:cubicBezTo>
                  <a:cubicBezTo>
                    <a:pt x="1403940" y="2661103"/>
                    <a:pt x="1682341" y="2418634"/>
                    <a:pt x="1966794" y="2194350"/>
                  </a:cubicBezTo>
                  <a:cubicBezTo>
                    <a:pt x="2287561" y="1933695"/>
                    <a:pt x="2463075" y="1412385"/>
                    <a:pt x="2789893" y="1157792"/>
                  </a:cubicBezTo>
                  <a:cubicBezTo>
                    <a:pt x="3165130" y="866829"/>
                    <a:pt x="3685619" y="848643"/>
                    <a:pt x="4060855" y="563742"/>
                  </a:cubicBezTo>
                  <a:cubicBezTo>
                    <a:pt x="4260577" y="406137"/>
                    <a:pt x="4460300" y="242470"/>
                    <a:pt x="4660023" y="78803"/>
                  </a:cubicBezTo>
                  <a:cubicBezTo>
                    <a:pt x="4702388" y="48494"/>
                    <a:pt x="4720545" y="6062"/>
                    <a:pt x="4787119" y="66679"/>
                  </a:cubicBezTo>
                  <a:cubicBezTo>
                    <a:pt x="4817380" y="90926"/>
                    <a:pt x="4920267" y="30309"/>
                    <a:pt x="5004998" y="0"/>
                  </a:cubicBezTo>
                  <a:close/>
                </a:path>
              </a:pathLst>
            </a:custGeom>
          </p:spPr>
        </p:pic>
        <p:sp>
          <p:nvSpPr>
            <p:cNvPr id="10" name="Rectangle 9"/>
            <p:cNvSpPr/>
            <p:nvPr/>
          </p:nvSpPr>
          <p:spPr>
            <a:xfrm>
              <a:off x="7961338" y="1391643"/>
              <a:ext cx="3826689" cy="523220"/>
            </a:xfrm>
            <a:prstGeom prst="rect">
              <a:avLst/>
            </a:prstGeom>
          </p:spPr>
          <p:txBody>
            <a:bodyPr wrap="none">
              <a:spAutoFit/>
            </a:bodyPr>
            <a:lstStyle/>
            <a:p>
              <a:pPr algn="ctr"/>
              <a:r>
                <a:rPr lang="ar-SA" sz="2800" b="1" dirty="0">
                  <a:solidFill>
                    <a:srgbClr val="C00000"/>
                  </a:solidFill>
                  <a:ea typeface="Times New Roman" panose="02020603050405020304" pitchFamily="18" charset="0"/>
                  <a:cs typeface="Sakkal Majalla" panose="02000000000000000000" pitchFamily="2" charset="-78"/>
                </a:rPr>
                <a:t>أباتشي </a:t>
              </a:r>
              <a:r>
                <a:rPr lang="ar-SA" sz="2800" b="1" dirty="0" err="1">
                  <a:solidFill>
                    <a:srgbClr val="C00000"/>
                  </a:solidFill>
                  <a:ea typeface="Times New Roman" panose="02020603050405020304" pitchFamily="18" charset="0"/>
                  <a:cs typeface="Sakkal Majalla" panose="02000000000000000000" pitchFamily="2" charset="-78"/>
                </a:rPr>
                <a:t>هادوب</a:t>
              </a:r>
              <a:r>
                <a:rPr lang="ar-SA" sz="2800" b="1" dirty="0">
                  <a:solidFill>
                    <a:srgbClr val="C00000"/>
                  </a:solidFill>
                  <a:ea typeface="Times New Roman" panose="02020603050405020304" pitchFamily="18" charset="0"/>
                  <a:cs typeface="Sakkal Majalla" panose="02000000000000000000" pitchFamily="2" charset="-78"/>
                </a:rPr>
                <a:t> </a:t>
              </a:r>
              <a:r>
                <a:rPr lang="en-US" sz="2800" b="1" dirty="0">
                  <a:solidFill>
                    <a:srgbClr val="C00000"/>
                  </a:solidFill>
                  <a:latin typeface="Sakkal Majalla" panose="02000000000000000000" pitchFamily="2" charset="-78"/>
                  <a:ea typeface="Times New Roman" panose="02020603050405020304" pitchFamily="18" charset="0"/>
                </a:rPr>
                <a:t>(Apache Hadoop) </a:t>
              </a:r>
              <a:endParaRPr lang="en-US" sz="3200" dirty="0">
                <a:solidFill>
                  <a:srgbClr val="C00000"/>
                </a:solidFill>
              </a:endParaRPr>
            </a:p>
          </p:txBody>
        </p:sp>
      </p:grpSp>
      <p:sp>
        <p:nvSpPr>
          <p:cNvPr id="15" name="Rectangle 14"/>
          <p:cNvSpPr/>
          <p:nvPr/>
        </p:nvSpPr>
        <p:spPr>
          <a:xfrm>
            <a:off x="1541930" y="2615119"/>
            <a:ext cx="6113929" cy="2677656"/>
          </a:xfrm>
          <a:prstGeom prst="rect">
            <a:avLst/>
          </a:prstGeom>
        </p:spPr>
        <p:txBody>
          <a:bodyPr wrap="square">
            <a:spAutoFit/>
          </a:bodyPr>
          <a:lstStyle/>
          <a:p>
            <a:pPr algn="ctr">
              <a:lnSpc>
                <a:spcPct val="150000"/>
              </a:lnSpc>
              <a:spcAft>
                <a:spcPts val="1000"/>
              </a:spcAft>
            </a:pPr>
            <a:r>
              <a:rPr lang="ar-EG" sz="28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هو برنامج أو منصة برمجية مفتوحة المصدر مكتوبة بلغة الجافا لتخزين ومعالجة البيانات الضخمة بشكل موزع مثل تخزين بيانات ضخمة على عدة أجهزة ومن ثم توزيع عملية المعالجة على هذه الأجهزة لتسريع نتيجة المعالجة</a:t>
            </a:r>
            <a:endParaRPr lang="en-US"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22270691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500" fill="hold"/>
                                        <p:tgtEl>
                                          <p:spTgt spid="13"/>
                                        </p:tgtEl>
                                        <p:attrNameLst>
                                          <p:attrName>ppt_x</p:attrName>
                                        </p:attrNameLst>
                                      </p:cBhvr>
                                      <p:tavLst>
                                        <p:tav tm="0">
                                          <p:val>
                                            <p:strVal val="#ppt_x"/>
                                          </p:val>
                                        </p:tav>
                                        <p:tav tm="100000">
                                          <p:val>
                                            <p:strVal val="#ppt_x"/>
                                          </p:val>
                                        </p:tav>
                                      </p:tavLst>
                                    </p:anim>
                                    <p:anim calcmode="lin" valueType="num">
                                      <p:cBhvr additive="base">
                                        <p:cTn id="15"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randombar(horizontal)">
                                      <p:cBhvr>
                                        <p:cTn id="2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86.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86</a:t>
            </a:fld>
            <a:endParaRPr lang="ar-EG">
              <a:solidFill>
                <a:prstClr val="black">
                  <a:tint val="75000"/>
                </a:prstClr>
              </a:solidFill>
            </a:endParaRPr>
          </a:p>
        </p:txBody>
      </p:sp>
      <p:sp>
        <p:nvSpPr>
          <p:cNvPr id="4" name="Rectangle 3"/>
          <p:cNvSpPr/>
          <p:nvPr/>
        </p:nvSpPr>
        <p:spPr>
          <a:xfrm>
            <a:off x="7261412" y="161582"/>
            <a:ext cx="4695222" cy="630942"/>
          </a:xfrm>
          <a:prstGeom prst="rect">
            <a:avLst/>
          </a:prstGeom>
        </p:spPr>
        <p:txBody>
          <a:bodyPr wrap="square">
            <a:spAutoFit/>
          </a:bodyPr>
          <a:lstStyle/>
          <a:p>
            <a:pPr algn="ctr">
              <a:lnSpc>
                <a:spcPct val="125000"/>
              </a:lnSpc>
            </a:pPr>
            <a:r>
              <a:rPr lang="ar-EG" sz="2800" b="1" dirty="0">
                <a:solidFill>
                  <a:schemeClr val="bg1"/>
                </a:solidFill>
                <a:latin typeface="Sakkal Majalla" pitchFamily="2" charset="-78"/>
                <a:cs typeface="Sakkal Majalla" pitchFamily="2" charset="-78"/>
              </a:rPr>
              <a:t>التقنيات: </a:t>
            </a:r>
            <a:r>
              <a:rPr lang="en-US" sz="2800" b="1" dirty="0">
                <a:solidFill>
                  <a:schemeClr val="bg1"/>
                </a:solidFill>
                <a:latin typeface="Sakkal Majalla" pitchFamily="2" charset="-78"/>
                <a:cs typeface="Sakkal Majalla" pitchFamily="2" charset="-78"/>
              </a:rPr>
              <a:t>R، Python، </a:t>
            </a:r>
            <a:r>
              <a:rPr lang="en-US" sz="2800" b="1" dirty="0" err="1">
                <a:solidFill>
                  <a:schemeClr val="bg1"/>
                </a:solidFill>
                <a:latin typeface="Sakkal Majalla" pitchFamily="2" charset="-78"/>
                <a:cs typeface="Sakkal Majalla" pitchFamily="2" charset="-78"/>
              </a:rPr>
              <a:t>Spotfire</a:t>
            </a:r>
            <a:r>
              <a:rPr lang="en-US" sz="2800" b="1" dirty="0">
                <a:solidFill>
                  <a:schemeClr val="bg1"/>
                </a:solidFill>
                <a:latin typeface="Sakkal Majalla" pitchFamily="2" charset="-78"/>
                <a:cs typeface="Sakkal Majalla" pitchFamily="2" charset="-78"/>
              </a:rPr>
              <a:t>، Hadoop</a:t>
            </a:r>
            <a:endParaRPr lang="ar-EG" sz="2800" b="1" dirty="0">
              <a:solidFill>
                <a:schemeClr val="bg1"/>
              </a:solidFill>
              <a:latin typeface="Sakkal Majalla" pitchFamily="2" charset="-78"/>
              <a:cs typeface="Sakkal Majalla" pitchFamily="2" charset="-78"/>
            </a:endParaRPr>
          </a:p>
        </p:txBody>
      </p:sp>
      <p:grpSp>
        <p:nvGrpSpPr>
          <p:cNvPr id="6" name="Group 5"/>
          <p:cNvGrpSpPr/>
          <p:nvPr/>
        </p:nvGrpSpPr>
        <p:grpSpPr>
          <a:xfrm>
            <a:off x="355731" y="1278983"/>
            <a:ext cx="11690358" cy="1015663"/>
            <a:chOff x="419102" y="1278983"/>
            <a:chExt cx="11690358" cy="1015663"/>
          </a:xfrm>
        </p:grpSpPr>
        <p:pic>
          <p:nvPicPr>
            <p:cNvPr id="7" name="Picture 2" descr="Hadoop Vs. MongoDB: Which Platform is Better for Handling Big Data? -  Aptude IT Consulting &amp; Support Services"/>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295924" y="1396316"/>
              <a:ext cx="813536" cy="780996"/>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419102" y="1278983"/>
              <a:ext cx="10952050" cy="1015663"/>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منصة </a:t>
              </a:r>
              <a:r>
                <a:rPr lang="en-US" sz="2400" b="1" dirty="0">
                  <a:solidFill>
                    <a:srgbClr val="002060"/>
                  </a:solidFill>
                  <a:latin typeface="Sakkal Majalla" panose="02000000000000000000" pitchFamily="2" charset="-78"/>
                  <a:cs typeface="Sakkal Majalla" panose="02000000000000000000" pitchFamily="2" charset="-78"/>
                </a:rPr>
                <a:t>Hadoop</a:t>
              </a:r>
              <a:r>
                <a:rPr lang="ar-EG" sz="2400" b="1" dirty="0">
                  <a:solidFill>
                    <a:srgbClr val="002060"/>
                  </a:solidFill>
                  <a:latin typeface="Sakkal Majalla" panose="02000000000000000000" pitchFamily="2" charset="-78"/>
                  <a:cs typeface="Sakkal Majalla" panose="02000000000000000000" pitchFamily="2" charset="-78"/>
                </a:rPr>
                <a:t>هي عبارة عن مجموعة من الأدوات البرمجية مفتوحة المصدر والتي تسهل استخدام شبكة من أجهزة الكمبيوتر لحل المشاكل التي تتضمن كميات هائلة من البيانات</a:t>
              </a:r>
            </a:p>
          </p:txBody>
        </p:sp>
      </p:grpSp>
      <p:grpSp>
        <p:nvGrpSpPr>
          <p:cNvPr id="9" name="Group 8"/>
          <p:cNvGrpSpPr/>
          <p:nvPr/>
        </p:nvGrpSpPr>
        <p:grpSpPr>
          <a:xfrm>
            <a:off x="355731" y="2340147"/>
            <a:ext cx="11690358" cy="1015663"/>
            <a:chOff x="419102" y="1278983"/>
            <a:chExt cx="11690358" cy="1015663"/>
          </a:xfrm>
        </p:grpSpPr>
        <p:pic>
          <p:nvPicPr>
            <p:cNvPr id="10" name="Picture 2" descr="Hadoop Vs. MongoDB: Which Platform is Better for Handling Big Data? -  Aptude IT Consulting &amp; Support Services"/>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295924" y="1396316"/>
              <a:ext cx="813536" cy="780996"/>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p:cNvSpPr/>
            <p:nvPr/>
          </p:nvSpPr>
          <p:spPr>
            <a:xfrm>
              <a:off x="419102" y="1278983"/>
              <a:ext cx="10952050" cy="1015663"/>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وكما توفر إطار عمل برمجي </a:t>
              </a:r>
              <a:r>
                <a:rPr lang="en-US" sz="2400" b="1" dirty="0">
                  <a:solidFill>
                    <a:srgbClr val="002060"/>
                  </a:solidFill>
                  <a:latin typeface="Sakkal Majalla" panose="02000000000000000000" pitchFamily="2" charset="-78"/>
                  <a:cs typeface="Sakkal Majalla" panose="02000000000000000000" pitchFamily="2" charset="-78"/>
                </a:rPr>
                <a:t>framework</a:t>
              </a:r>
              <a:r>
                <a:rPr lang="ar-EG" sz="2400" b="1" dirty="0">
                  <a:solidFill>
                    <a:srgbClr val="002060"/>
                  </a:solidFill>
                  <a:latin typeface="Sakkal Majalla" panose="02000000000000000000" pitchFamily="2" charset="-78"/>
                  <a:cs typeface="Sakkal Majalla" panose="02000000000000000000" pitchFamily="2" charset="-78"/>
                </a:rPr>
                <a:t> للتخزين الموزع ومعالجة البيانات الضخمة باستخدام النموذج البرمجي </a:t>
              </a:r>
              <a:r>
                <a:rPr lang="en-US" sz="2400" b="1" dirty="0" err="1">
                  <a:solidFill>
                    <a:srgbClr val="002060"/>
                  </a:solidFill>
                  <a:latin typeface="Sakkal Majalla" panose="02000000000000000000" pitchFamily="2" charset="-78"/>
                  <a:cs typeface="Sakkal Majalla" panose="02000000000000000000" pitchFamily="2" charset="-78"/>
                </a:rPr>
                <a:t>MapReduce</a:t>
              </a:r>
              <a:r>
                <a:rPr lang="en-US" sz="2400" b="1" dirty="0">
                  <a:solidFill>
                    <a:srgbClr val="002060"/>
                  </a:solidFill>
                  <a:latin typeface="Sakkal Majalla" panose="02000000000000000000" pitchFamily="2" charset="-78"/>
                  <a:cs typeface="Sakkal Majalla" panose="02000000000000000000" pitchFamily="2" charset="-78"/>
                </a:rPr>
                <a:t> </a:t>
              </a:r>
              <a:endParaRPr lang="ar-EG" sz="2400" b="1" dirty="0">
                <a:solidFill>
                  <a:srgbClr val="002060"/>
                </a:solidFill>
                <a:latin typeface="Sakkal Majalla" panose="02000000000000000000" pitchFamily="2" charset="-78"/>
                <a:cs typeface="Sakkal Majalla" panose="02000000000000000000" pitchFamily="2" charset="-78"/>
              </a:endParaRPr>
            </a:p>
          </p:txBody>
        </p:sp>
      </p:grpSp>
      <p:grpSp>
        <p:nvGrpSpPr>
          <p:cNvPr id="12" name="Group 11"/>
          <p:cNvGrpSpPr/>
          <p:nvPr/>
        </p:nvGrpSpPr>
        <p:grpSpPr>
          <a:xfrm>
            <a:off x="355731" y="3401311"/>
            <a:ext cx="11690358" cy="1015663"/>
            <a:chOff x="419102" y="1278983"/>
            <a:chExt cx="11690358" cy="1015663"/>
          </a:xfrm>
        </p:grpSpPr>
        <p:pic>
          <p:nvPicPr>
            <p:cNvPr id="13" name="Picture 2" descr="Hadoop Vs. MongoDB: Which Platform is Better for Handling Big Data? -  Aptude IT Consulting &amp; Support Services"/>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295924" y="1396316"/>
              <a:ext cx="813536" cy="780996"/>
            </a:xfrm>
            <a:prstGeom prst="rect">
              <a:avLst/>
            </a:prstGeom>
            <a:noFill/>
            <a:extLst>
              <a:ext uri="{909E8E84-426E-40DD-AFC4-6F175D3DCCD1}">
                <a14:hiddenFill xmlns:a14="http://schemas.microsoft.com/office/drawing/2010/main">
                  <a:solidFill>
                    <a:srgbClr val="FFFFFF"/>
                  </a:solidFill>
                </a14:hiddenFill>
              </a:ext>
            </a:extLst>
          </p:spPr>
        </p:pic>
        <p:sp>
          <p:nvSpPr>
            <p:cNvPr id="14" name="Rectangle 13"/>
            <p:cNvSpPr/>
            <p:nvPr/>
          </p:nvSpPr>
          <p:spPr>
            <a:xfrm>
              <a:off x="419102" y="1278983"/>
              <a:ext cx="10952050" cy="1015663"/>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 تم تصميم جميع الوحدات في </a:t>
              </a:r>
              <a:r>
                <a:rPr lang="en-US" sz="2400" b="1" dirty="0">
                  <a:solidFill>
                    <a:srgbClr val="002060"/>
                  </a:solidFill>
                  <a:latin typeface="Sakkal Majalla" panose="02000000000000000000" pitchFamily="2" charset="-78"/>
                  <a:cs typeface="Sakkal Majalla" panose="02000000000000000000" pitchFamily="2" charset="-78"/>
                </a:rPr>
                <a:t>Hadoop</a:t>
              </a:r>
              <a:r>
                <a:rPr lang="ar-EG" sz="2400" b="1" dirty="0">
                  <a:solidFill>
                    <a:srgbClr val="002060"/>
                  </a:solidFill>
                  <a:latin typeface="Sakkal Majalla" panose="02000000000000000000" pitchFamily="2" charset="-78"/>
                  <a:cs typeface="Sakkal Majalla" panose="02000000000000000000" pitchFamily="2" charset="-78"/>
                </a:rPr>
                <a:t>بافتراض أساسي أن تعطل الأجهزة أمر شائع ويجب معالجته تلقائيا بواسطة إطار العمل</a:t>
              </a:r>
            </a:p>
          </p:txBody>
        </p:sp>
      </p:grpSp>
      <p:grpSp>
        <p:nvGrpSpPr>
          <p:cNvPr id="15" name="Group 14"/>
          <p:cNvGrpSpPr/>
          <p:nvPr/>
        </p:nvGrpSpPr>
        <p:grpSpPr>
          <a:xfrm>
            <a:off x="355731" y="4462475"/>
            <a:ext cx="11690358" cy="1015663"/>
            <a:chOff x="419102" y="1278983"/>
            <a:chExt cx="11690358" cy="1015663"/>
          </a:xfrm>
        </p:grpSpPr>
        <p:pic>
          <p:nvPicPr>
            <p:cNvPr id="16" name="Picture 2" descr="Hadoop Vs. MongoDB: Which Platform is Better for Handling Big Data? -  Aptude IT Consulting &amp; Support Services"/>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295924" y="1396316"/>
              <a:ext cx="813536" cy="780996"/>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16"/>
            <p:cNvSpPr/>
            <p:nvPr/>
          </p:nvSpPr>
          <p:spPr>
            <a:xfrm>
              <a:off x="419102" y="1278983"/>
              <a:ext cx="10952050" cy="1015663"/>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يتكون قلب </a:t>
              </a:r>
              <a:r>
                <a:rPr lang="en-US" sz="2400" b="1" dirty="0">
                  <a:solidFill>
                    <a:srgbClr val="002060"/>
                  </a:solidFill>
                  <a:latin typeface="Sakkal Majalla" panose="02000000000000000000" pitchFamily="2" charset="-78"/>
                  <a:cs typeface="Sakkal Majalla" panose="02000000000000000000" pitchFamily="2" charset="-78"/>
                </a:rPr>
                <a:t>Apache Hadoop </a:t>
              </a:r>
              <a:r>
                <a:rPr lang="ar-EG" sz="2400" b="1" dirty="0">
                  <a:solidFill>
                    <a:srgbClr val="002060"/>
                  </a:solidFill>
                  <a:latin typeface="Sakkal Majalla" panose="02000000000000000000" pitchFamily="2" charset="-78"/>
                  <a:cs typeface="Sakkal Majalla" panose="02000000000000000000" pitchFamily="2" charset="-78"/>
                </a:rPr>
                <a:t>من جزء تخزيني يعرف باسم (</a:t>
              </a:r>
              <a:r>
                <a:rPr lang="en-US" sz="2400" b="1" dirty="0">
                  <a:solidFill>
                    <a:srgbClr val="002060"/>
                  </a:solidFill>
                  <a:latin typeface="Sakkal Majalla" panose="02000000000000000000" pitchFamily="2" charset="-78"/>
                  <a:cs typeface="Sakkal Majalla" panose="02000000000000000000" pitchFamily="2" charset="-78"/>
                </a:rPr>
                <a:t>Hadoop Distributed File System (HDFS </a:t>
              </a:r>
              <a:r>
                <a:rPr lang="ar-EG" sz="2400" b="1" dirty="0">
                  <a:solidFill>
                    <a:srgbClr val="002060"/>
                  </a:solidFill>
                  <a:latin typeface="Sakkal Majalla" panose="02000000000000000000" pitchFamily="2" charset="-78"/>
                  <a:cs typeface="Sakkal Majalla" panose="02000000000000000000" pitchFamily="2" charset="-78"/>
                </a:rPr>
                <a:t>وجزء معالجة </a:t>
              </a:r>
              <a:br>
                <a:rPr lang="ar-EG" sz="2400" b="1" dirty="0">
                  <a:solidFill>
                    <a:srgbClr val="002060"/>
                  </a:solidFill>
                  <a:latin typeface="Sakkal Majalla" panose="02000000000000000000" pitchFamily="2" charset="-78"/>
                  <a:cs typeface="Sakkal Majalla" panose="02000000000000000000" pitchFamily="2" charset="-78"/>
                </a:rPr>
              </a:br>
              <a:r>
                <a:rPr lang="ar-EG" sz="2400" b="1" dirty="0">
                  <a:solidFill>
                    <a:srgbClr val="002060"/>
                  </a:solidFill>
                  <a:latin typeface="Sakkal Majalla" panose="02000000000000000000" pitchFamily="2" charset="-78"/>
                  <a:cs typeface="Sakkal Majalla" panose="02000000000000000000" pitchFamily="2" charset="-78"/>
                </a:rPr>
                <a:t>وهو نموذج برمجة </a:t>
              </a:r>
              <a:r>
                <a:rPr lang="en-US" sz="2400" b="1" dirty="0" err="1">
                  <a:solidFill>
                    <a:srgbClr val="002060"/>
                  </a:solidFill>
                  <a:latin typeface="Sakkal Majalla" panose="02000000000000000000" pitchFamily="2" charset="-78"/>
                  <a:cs typeface="Sakkal Majalla" panose="02000000000000000000" pitchFamily="2" charset="-78"/>
                </a:rPr>
                <a:t>MapReduce</a:t>
              </a:r>
              <a:endParaRPr lang="ar-EG" sz="2400" b="1" dirty="0">
                <a:solidFill>
                  <a:srgbClr val="002060"/>
                </a:solidFill>
                <a:latin typeface="Sakkal Majalla" panose="02000000000000000000" pitchFamily="2" charset="-78"/>
                <a:cs typeface="Sakkal Majalla" panose="02000000000000000000" pitchFamily="2" charset="-78"/>
              </a:endParaRPr>
            </a:p>
          </p:txBody>
        </p:sp>
      </p:grpSp>
      <p:grpSp>
        <p:nvGrpSpPr>
          <p:cNvPr id="18" name="Group 17"/>
          <p:cNvGrpSpPr/>
          <p:nvPr/>
        </p:nvGrpSpPr>
        <p:grpSpPr>
          <a:xfrm>
            <a:off x="843415" y="5523639"/>
            <a:ext cx="11202674" cy="1015663"/>
            <a:chOff x="906786" y="1278983"/>
            <a:chExt cx="11202674" cy="1015663"/>
          </a:xfrm>
        </p:grpSpPr>
        <p:pic>
          <p:nvPicPr>
            <p:cNvPr id="19" name="Picture 2" descr="Hadoop Vs. MongoDB: Which Platform is Better for Handling Big Data? -  Aptude IT Consulting &amp; Support Services"/>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295924" y="1396316"/>
              <a:ext cx="813536" cy="780996"/>
            </a:xfrm>
            <a:prstGeom prst="rect">
              <a:avLst/>
            </a:prstGeom>
            <a:noFill/>
            <a:extLst>
              <a:ext uri="{909E8E84-426E-40DD-AFC4-6F175D3DCCD1}">
                <a14:hiddenFill xmlns:a14="http://schemas.microsoft.com/office/drawing/2010/main">
                  <a:solidFill>
                    <a:srgbClr val="FFFFFF"/>
                  </a:solidFill>
                </a14:hiddenFill>
              </a:ext>
            </a:extLst>
          </p:spPr>
        </p:pic>
        <p:sp>
          <p:nvSpPr>
            <p:cNvPr id="20" name="Rectangle 19"/>
            <p:cNvSpPr/>
            <p:nvPr/>
          </p:nvSpPr>
          <p:spPr>
            <a:xfrm>
              <a:off x="906786" y="1278983"/>
              <a:ext cx="10464365" cy="1015663"/>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يقوم </a:t>
              </a:r>
              <a:r>
                <a:rPr lang="en-US" sz="2400" b="1" dirty="0">
                  <a:solidFill>
                    <a:srgbClr val="002060"/>
                  </a:solidFill>
                  <a:latin typeface="Sakkal Majalla" panose="02000000000000000000" pitchFamily="2" charset="-78"/>
                  <a:cs typeface="Sakkal Majalla" panose="02000000000000000000" pitchFamily="2" charset="-78"/>
                </a:rPr>
                <a:t>Hadoop </a:t>
              </a:r>
              <a:r>
                <a:rPr lang="ar-EG" sz="2400" b="1" dirty="0">
                  <a:solidFill>
                    <a:srgbClr val="002060"/>
                  </a:solidFill>
                  <a:latin typeface="Sakkal Majalla" panose="02000000000000000000" pitchFamily="2" charset="-78"/>
                  <a:cs typeface="Sakkal Majalla" panose="02000000000000000000" pitchFamily="2" charset="-78"/>
                </a:rPr>
                <a:t>بتقسيم الملفات إلى كتل كبيرة وتوزيعها عبر العقد </a:t>
              </a:r>
              <a:r>
                <a:rPr lang="en-US" sz="2400" b="1" dirty="0">
                  <a:solidFill>
                    <a:srgbClr val="002060"/>
                  </a:solidFill>
                  <a:latin typeface="Sakkal Majalla" panose="02000000000000000000" pitchFamily="2" charset="-78"/>
                  <a:cs typeface="Sakkal Majalla" panose="02000000000000000000" pitchFamily="2" charset="-78"/>
                </a:rPr>
                <a:t>Nodes</a:t>
              </a:r>
              <a:r>
                <a:rPr lang="ar-EG" sz="2400" b="1" dirty="0">
                  <a:solidFill>
                    <a:srgbClr val="002060"/>
                  </a:solidFill>
                  <a:latin typeface="Sakkal Majalla" panose="02000000000000000000" pitchFamily="2" charset="-78"/>
                  <a:cs typeface="Sakkal Majalla" panose="02000000000000000000" pitchFamily="2" charset="-78"/>
                </a:rPr>
                <a:t>في </a:t>
              </a:r>
              <a:r>
                <a:rPr lang="en-US" sz="2400" b="1" dirty="0">
                  <a:solidFill>
                    <a:srgbClr val="002060"/>
                  </a:solidFill>
                  <a:latin typeface="Sakkal Majalla" panose="02000000000000000000" pitchFamily="2" charset="-78"/>
                  <a:cs typeface="Sakkal Majalla" panose="02000000000000000000" pitchFamily="2" charset="-78"/>
                </a:rPr>
                <a:t>Cluster</a:t>
              </a:r>
              <a:r>
                <a:rPr lang="ar-EG" sz="2400" b="1" dirty="0">
                  <a:solidFill>
                    <a:srgbClr val="002060"/>
                  </a:solidFill>
                  <a:latin typeface="Sakkal Majalla" panose="02000000000000000000" pitchFamily="2" charset="-78"/>
                  <a:cs typeface="Sakkal Majalla" panose="02000000000000000000" pitchFamily="2" charset="-78"/>
                </a:rPr>
                <a:t>والتي بدورها تنقل الشفرة المعبأة </a:t>
              </a:r>
              <a:br>
                <a:rPr lang="ar-EG" sz="2400" b="1" dirty="0">
                  <a:solidFill>
                    <a:srgbClr val="002060"/>
                  </a:solidFill>
                  <a:latin typeface="Sakkal Majalla" panose="02000000000000000000" pitchFamily="2" charset="-78"/>
                  <a:cs typeface="Sakkal Majalla" panose="02000000000000000000" pitchFamily="2" charset="-78"/>
                </a:rPr>
              </a:br>
              <a:r>
                <a:rPr lang="ar-EG" sz="2400" b="1" dirty="0">
                  <a:solidFill>
                    <a:srgbClr val="002060"/>
                  </a:solidFill>
                  <a:latin typeface="Sakkal Majalla" panose="02000000000000000000" pitchFamily="2" charset="-78"/>
                  <a:cs typeface="Sakkal Majalla" panose="02000000000000000000" pitchFamily="2" charset="-78"/>
                </a:rPr>
                <a:t>إلى </a:t>
              </a:r>
              <a:r>
                <a:rPr lang="en-US" sz="2400" b="1" dirty="0">
                  <a:solidFill>
                    <a:srgbClr val="002060"/>
                  </a:solidFill>
                  <a:latin typeface="Sakkal Majalla" panose="02000000000000000000" pitchFamily="2" charset="-78"/>
                  <a:cs typeface="Sakkal Majalla" panose="02000000000000000000" pitchFamily="2" charset="-78"/>
                </a:rPr>
                <a:t>Nodes</a:t>
              </a:r>
              <a:r>
                <a:rPr lang="ar-EG" sz="2400" b="1" dirty="0">
                  <a:solidFill>
                    <a:srgbClr val="002060"/>
                  </a:solidFill>
                  <a:latin typeface="Sakkal Majalla" panose="02000000000000000000" pitchFamily="2" charset="-78"/>
                  <a:cs typeface="Sakkal Majalla" panose="02000000000000000000" pitchFamily="2" charset="-78"/>
                </a:rPr>
                <a:t>لكي تتم معالجة تلك البيانات بالتوازي</a:t>
              </a:r>
            </a:p>
          </p:txBody>
        </p:sp>
      </p:grpSp>
    </p:spTree>
    <p:extLst>
      <p:ext uri="{BB962C8B-B14F-4D97-AF65-F5344CB8AC3E}">
        <p14:creationId xmlns:p14="http://schemas.microsoft.com/office/powerpoint/2010/main" val="49690021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900" decel="100000" fill="hold"/>
                                        <p:tgtEl>
                                          <p:spTgt spid="6"/>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900" decel="100000" fill="hold"/>
                                        <p:tgtEl>
                                          <p:spTgt spid="9"/>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7" presetClass="entr" presetSubtype="0"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1000"/>
                                        <p:tgtEl>
                                          <p:spTgt spid="12"/>
                                        </p:tgtEl>
                                      </p:cBhvr>
                                    </p:animEffect>
                                    <p:anim calcmode="lin" valueType="num">
                                      <p:cBhvr>
                                        <p:cTn id="24" dur="1000" fill="hold"/>
                                        <p:tgtEl>
                                          <p:spTgt spid="12"/>
                                        </p:tgtEl>
                                        <p:attrNameLst>
                                          <p:attrName>ppt_x</p:attrName>
                                        </p:attrNameLst>
                                      </p:cBhvr>
                                      <p:tavLst>
                                        <p:tav tm="0">
                                          <p:val>
                                            <p:strVal val="#ppt_x"/>
                                          </p:val>
                                        </p:tav>
                                        <p:tav tm="100000">
                                          <p:val>
                                            <p:strVal val="#ppt_x"/>
                                          </p:val>
                                        </p:tav>
                                      </p:tavLst>
                                    </p:anim>
                                    <p:anim calcmode="lin" valueType="num">
                                      <p:cBhvr>
                                        <p:cTn id="25" dur="900" decel="100000" fill="hold"/>
                                        <p:tgtEl>
                                          <p:spTgt spid="12"/>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7" presetClass="entr" presetSubtype="0" fill="hold" nodeType="click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1000"/>
                                        <p:tgtEl>
                                          <p:spTgt spid="15"/>
                                        </p:tgtEl>
                                      </p:cBhvr>
                                    </p:animEffect>
                                    <p:anim calcmode="lin" valueType="num">
                                      <p:cBhvr>
                                        <p:cTn id="32" dur="1000" fill="hold"/>
                                        <p:tgtEl>
                                          <p:spTgt spid="15"/>
                                        </p:tgtEl>
                                        <p:attrNameLst>
                                          <p:attrName>ppt_x</p:attrName>
                                        </p:attrNameLst>
                                      </p:cBhvr>
                                      <p:tavLst>
                                        <p:tav tm="0">
                                          <p:val>
                                            <p:strVal val="#ppt_x"/>
                                          </p:val>
                                        </p:tav>
                                        <p:tav tm="100000">
                                          <p:val>
                                            <p:strVal val="#ppt_x"/>
                                          </p:val>
                                        </p:tav>
                                      </p:tavLst>
                                    </p:anim>
                                    <p:anim calcmode="lin" valueType="num">
                                      <p:cBhvr>
                                        <p:cTn id="33" dur="900" decel="100000" fill="hold"/>
                                        <p:tgtEl>
                                          <p:spTgt spid="15"/>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15"/>
                                        </p:tgtEl>
                                        <p:attrNameLst>
                                          <p:attrName>ppt_y</p:attrName>
                                        </p:attrNameLst>
                                      </p:cBhvr>
                                      <p:tavLst>
                                        <p:tav tm="0">
                                          <p:val>
                                            <p:strVal val="#ppt_y-.03"/>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37" presetClass="entr" presetSubtype="0" fill="hold" nodeType="click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fade">
                                      <p:cBhvr>
                                        <p:cTn id="39" dur="1000"/>
                                        <p:tgtEl>
                                          <p:spTgt spid="18"/>
                                        </p:tgtEl>
                                      </p:cBhvr>
                                    </p:animEffect>
                                    <p:anim calcmode="lin" valueType="num">
                                      <p:cBhvr>
                                        <p:cTn id="40" dur="1000" fill="hold"/>
                                        <p:tgtEl>
                                          <p:spTgt spid="18"/>
                                        </p:tgtEl>
                                        <p:attrNameLst>
                                          <p:attrName>ppt_x</p:attrName>
                                        </p:attrNameLst>
                                      </p:cBhvr>
                                      <p:tavLst>
                                        <p:tav tm="0">
                                          <p:val>
                                            <p:strVal val="#ppt_x"/>
                                          </p:val>
                                        </p:tav>
                                        <p:tav tm="100000">
                                          <p:val>
                                            <p:strVal val="#ppt_x"/>
                                          </p:val>
                                        </p:tav>
                                      </p:tavLst>
                                    </p:anim>
                                    <p:anim calcmode="lin" valueType="num">
                                      <p:cBhvr>
                                        <p:cTn id="41" dur="900" decel="100000" fill="hold"/>
                                        <p:tgtEl>
                                          <p:spTgt spid="18"/>
                                        </p:tgtEl>
                                        <p:attrNameLst>
                                          <p:attrName>ppt_y</p:attrName>
                                        </p:attrNameLst>
                                      </p:cBhvr>
                                      <p:tavLst>
                                        <p:tav tm="0">
                                          <p:val>
                                            <p:strVal val="#ppt_y+1"/>
                                          </p:val>
                                        </p:tav>
                                        <p:tav tm="100000">
                                          <p:val>
                                            <p:strVal val="#ppt_y-.03"/>
                                          </p:val>
                                        </p:tav>
                                      </p:tavLst>
                                    </p:anim>
                                    <p:anim calcmode="lin" valueType="num">
                                      <p:cBhvr>
                                        <p:cTn id="42" dur="100" accel="100000" fill="hold">
                                          <p:stCondLst>
                                            <p:cond delay="900"/>
                                          </p:stCondLst>
                                        </p:cTn>
                                        <p:tgtEl>
                                          <p:spTgt spid="1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87</a:t>
            </a:fld>
            <a:endParaRPr lang="ar-EG">
              <a:solidFill>
                <a:prstClr val="black">
                  <a:tint val="75000"/>
                </a:prstClr>
              </a:solidFill>
            </a:endParaRPr>
          </a:p>
        </p:txBody>
      </p:sp>
      <p:sp>
        <p:nvSpPr>
          <p:cNvPr id="4" name="Rectangle 3"/>
          <p:cNvSpPr/>
          <p:nvPr/>
        </p:nvSpPr>
        <p:spPr>
          <a:xfrm>
            <a:off x="7261412" y="161582"/>
            <a:ext cx="4695222" cy="630942"/>
          </a:xfrm>
          <a:prstGeom prst="rect">
            <a:avLst/>
          </a:prstGeom>
        </p:spPr>
        <p:txBody>
          <a:bodyPr wrap="square">
            <a:spAutoFit/>
          </a:bodyPr>
          <a:lstStyle/>
          <a:p>
            <a:pPr algn="ctr">
              <a:lnSpc>
                <a:spcPct val="125000"/>
              </a:lnSpc>
            </a:pPr>
            <a:r>
              <a:rPr lang="ar-EG" sz="2800" b="1" dirty="0">
                <a:solidFill>
                  <a:schemeClr val="bg1"/>
                </a:solidFill>
                <a:latin typeface="Sakkal Majalla" pitchFamily="2" charset="-78"/>
                <a:cs typeface="Sakkal Majalla" pitchFamily="2" charset="-78"/>
              </a:rPr>
              <a:t>التقنيات: </a:t>
            </a:r>
            <a:r>
              <a:rPr lang="en-US" sz="2800" b="1" dirty="0">
                <a:solidFill>
                  <a:schemeClr val="bg1"/>
                </a:solidFill>
                <a:latin typeface="Sakkal Majalla" pitchFamily="2" charset="-78"/>
                <a:cs typeface="Sakkal Majalla" pitchFamily="2" charset="-78"/>
              </a:rPr>
              <a:t>R، Python، </a:t>
            </a:r>
            <a:r>
              <a:rPr lang="en-US" sz="2800" b="1" dirty="0" err="1">
                <a:solidFill>
                  <a:schemeClr val="bg1"/>
                </a:solidFill>
                <a:latin typeface="Sakkal Majalla" pitchFamily="2" charset="-78"/>
                <a:cs typeface="Sakkal Majalla" pitchFamily="2" charset="-78"/>
              </a:rPr>
              <a:t>Spotfire</a:t>
            </a:r>
            <a:r>
              <a:rPr lang="en-US" sz="2800" b="1" dirty="0">
                <a:solidFill>
                  <a:schemeClr val="bg1"/>
                </a:solidFill>
                <a:latin typeface="Sakkal Majalla" pitchFamily="2" charset="-78"/>
                <a:cs typeface="Sakkal Majalla" pitchFamily="2" charset="-78"/>
              </a:rPr>
              <a:t>، Hadoop</a:t>
            </a:r>
            <a:endParaRPr lang="ar-EG" sz="2800" b="1" dirty="0">
              <a:solidFill>
                <a:schemeClr val="bg1"/>
              </a:solidFill>
              <a:latin typeface="Sakkal Majalla" pitchFamily="2" charset="-78"/>
              <a:cs typeface="Sakkal Majalla" pitchFamily="2" charset="-78"/>
            </a:endParaRPr>
          </a:p>
        </p:txBody>
      </p:sp>
      <p:grpSp>
        <p:nvGrpSpPr>
          <p:cNvPr id="5" name="Group 4"/>
          <p:cNvGrpSpPr/>
          <p:nvPr/>
        </p:nvGrpSpPr>
        <p:grpSpPr>
          <a:xfrm>
            <a:off x="4646997" y="3739225"/>
            <a:ext cx="3625996" cy="3262210"/>
            <a:chOff x="4413915" y="3595790"/>
            <a:chExt cx="3625996" cy="3262210"/>
          </a:xfrm>
        </p:grpSpPr>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413915" y="3595790"/>
              <a:ext cx="3625996" cy="3262210"/>
            </a:xfrm>
            <a:prstGeom prst="rect">
              <a:avLst/>
            </a:prstGeom>
          </p:spPr>
        </p:pic>
        <p:sp>
          <p:nvSpPr>
            <p:cNvPr id="7" name="Rectangle 6"/>
            <p:cNvSpPr/>
            <p:nvPr/>
          </p:nvSpPr>
          <p:spPr>
            <a:xfrm>
              <a:off x="4961367" y="4301162"/>
              <a:ext cx="2444217" cy="1815882"/>
            </a:xfrm>
            <a:prstGeom prst="rect">
              <a:avLst/>
            </a:prstGeom>
          </p:spPr>
          <p:txBody>
            <a:bodyPr wrap="square">
              <a:spAutoFit/>
            </a:bodyPr>
            <a:lstStyle/>
            <a:p>
              <a:pPr algn="ctr"/>
              <a:r>
                <a:rPr lang="ar-EG" sz="2800" b="1" dirty="0">
                  <a:solidFill>
                    <a:srgbClr val="C00000"/>
                  </a:solidFill>
                  <a:latin typeface="Sakkal Majalla" panose="02000000000000000000" pitchFamily="2" charset="-78"/>
                  <a:cs typeface="Sakkal Majalla" panose="02000000000000000000" pitchFamily="2" charset="-78"/>
                </a:rPr>
                <a:t>يتكون إطار </a:t>
              </a:r>
            </a:p>
            <a:p>
              <a:pPr algn="ctr"/>
              <a:r>
                <a:rPr lang="en-US" sz="2800" b="1" dirty="0">
                  <a:solidFill>
                    <a:srgbClr val="C00000"/>
                  </a:solidFill>
                  <a:latin typeface="Sakkal Majalla" panose="02000000000000000000" pitchFamily="2" charset="-78"/>
                  <a:cs typeface="Sakkal Majalla" panose="02000000000000000000" pitchFamily="2" charset="-78"/>
                </a:rPr>
                <a:t>Apache Hadoop</a:t>
              </a:r>
              <a:endParaRPr lang="ar-EG" sz="2800" b="1" dirty="0">
                <a:solidFill>
                  <a:srgbClr val="C00000"/>
                </a:solidFill>
                <a:latin typeface="Sakkal Majalla" panose="02000000000000000000" pitchFamily="2" charset="-78"/>
                <a:cs typeface="Sakkal Majalla" panose="02000000000000000000" pitchFamily="2" charset="-78"/>
              </a:endParaRPr>
            </a:p>
            <a:p>
              <a:pPr algn="ctr"/>
              <a:r>
                <a:rPr lang="ar-EG" sz="2800" b="1" dirty="0">
                  <a:solidFill>
                    <a:srgbClr val="C00000"/>
                  </a:solidFill>
                  <a:latin typeface="Sakkal Majalla" panose="02000000000000000000" pitchFamily="2" charset="-78"/>
                  <a:cs typeface="Sakkal Majalla" panose="02000000000000000000" pitchFamily="2" charset="-78"/>
                </a:rPr>
                <a:t>الأساسي من الوحدات التالية</a:t>
              </a:r>
            </a:p>
          </p:txBody>
        </p:sp>
      </p:grpSp>
      <p:grpSp>
        <p:nvGrpSpPr>
          <p:cNvPr id="8" name="Group 7"/>
          <p:cNvGrpSpPr/>
          <p:nvPr/>
        </p:nvGrpSpPr>
        <p:grpSpPr>
          <a:xfrm>
            <a:off x="7716398" y="2254668"/>
            <a:ext cx="3125143" cy="2739000"/>
            <a:chOff x="7483316" y="2111233"/>
            <a:chExt cx="3125143" cy="2739000"/>
          </a:xfrm>
        </p:grpSpPr>
        <p:pic>
          <p:nvPicPr>
            <p:cNvPr id="9" name="Picture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483316" y="2111233"/>
              <a:ext cx="3125143" cy="2739000"/>
            </a:xfrm>
            <a:prstGeom prst="rect">
              <a:avLst/>
            </a:prstGeom>
          </p:spPr>
        </p:pic>
        <p:sp>
          <p:nvSpPr>
            <p:cNvPr id="10" name="Rectangle 9"/>
            <p:cNvSpPr/>
            <p:nvPr/>
          </p:nvSpPr>
          <p:spPr>
            <a:xfrm>
              <a:off x="8011206" y="3059795"/>
              <a:ext cx="2554466" cy="1569660"/>
            </a:xfrm>
            <a:prstGeom prst="rect">
              <a:avLst/>
            </a:prstGeom>
          </p:spPr>
          <p:txBody>
            <a:bodyPr wrap="square">
              <a:spAutoFit/>
            </a:bodyPr>
            <a:lstStyle/>
            <a:p>
              <a:pPr algn="ctr"/>
              <a:r>
                <a:rPr lang="en-US" sz="2400" b="1" dirty="0">
                  <a:solidFill>
                    <a:schemeClr val="bg1"/>
                  </a:solidFill>
                  <a:latin typeface="Sakkal Majalla" panose="02000000000000000000" pitchFamily="2" charset="-78"/>
                  <a:cs typeface="Sakkal Majalla" panose="02000000000000000000" pitchFamily="2" charset="-78"/>
                </a:rPr>
                <a:t>Hadoop Common </a:t>
              </a:r>
              <a:r>
                <a:rPr lang="ar-EG" sz="2400" b="1" dirty="0">
                  <a:solidFill>
                    <a:schemeClr val="bg1"/>
                  </a:solidFill>
                  <a:latin typeface="Sakkal Majalla" panose="02000000000000000000" pitchFamily="2" charset="-78"/>
                  <a:cs typeface="Sakkal Majalla" panose="02000000000000000000" pitchFamily="2" charset="-78"/>
                </a:rPr>
                <a:t>يحتوي على مكتبات وأدوات مساعدة تحتاجها وحدات </a:t>
              </a:r>
              <a:r>
                <a:rPr lang="en-US" sz="2400" b="1" dirty="0">
                  <a:solidFill>
                    <a:schemeClr val="bg1"/>
                  </a:solidFill>
                  <a:latin typeface="Sakkal Majalla" panose="02000000000000000000" pitchFamily="2" charset="-78"/>
                  <a:cs typeface="Sakkal Majalla" panose="02000000000000000000" pitchFamily="2" charset="-78"/>
                </a:rPr>
                <a:t>Hadoop</a:t>
              </a:r>
              <a:r>
                <a:rPr lang="ar-EG" sz="2400" b="1" dirty="0">
                  <a:solidFill>
                    <a:schemeClr val="bg1"/>
                  </a:solidFill>
                  <a:latin typeface="Sakkal Majalla" panose="02000000000000000000" pitchFamily="2" charset="-78"/>
                  <a:cs typeface="Sakkal Majalla" panose="02000000000000000000" pitchFamily="2" charset="-78"/>
                </a:rPr>
                <a:t>الأخرى</a:t>
              </a:r>
            </a:p>
          </p:txBody>
        </p:sp>
      </p:grpSp>
      <p:grpSp>
        <p:nvGrpSpPr>
          <p:cNvPr id="11" name="Group 10"/>
          <p:cNvGrpSpPr/>
          <p:nvPr/>
        </p:nvGrpSpPr>
        <p:grpSpPr>
          <a:xfrm>
            <a:off x="6416558" y="1249061"/>
            <a:ext cx="3308307" cy="2738999"/>
            <a:chOff x="6183476" y="1105626"/>
            <a:chExt cx="3308307" cy="2738999"/>
          </a:xfrm>
        </p:grpSpPr>
        <p:pic>
          <p:nvPicPr>
            <p:cNvPr id="12" name="Picture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183476" y="1105626"/>
              <a:ext cx="3308307" cy="2738999"/>
            </a:xfrm>
            <a:prstGeom prst="rect">
              <a:avLst/>
            </a:prstGeom>
          </p:spPr>
        </p:pic>
        <p:sp>
          <p:nvSpPr>
            <p:cNvPr id="13" name="Rectangle 12"/>
            <p:cNvSpPr/>
            <p:nvPr/>
          </p:nvSpPr>
          <p:spPr>
            <a:xfrm>
              <a:off x="6188308" y="1707991"/>
              <a:ext cx="2554466" cy="1384995"/>
            </a:xfrm>
            <a:prstGeom prst="rect">
              <a:avLst/>
            </a:prstGeom>
          </p:spPr>
          <p:txBody>
            <a:bodyPr wrap="square">
              <a:spAutoFit/>
            </a:bodyPr>
            <a:lstStyle/>
            <a:p>
              <a:pPr algn="ctr"/>
              <a:r>
                <a:rPr lang="en-US" sz="2800" b="1" dirty="0">
                  <a:solidFill>
                    <a:schemeClr val="bg1"/>
                  </a:solidFill>
                  <a:latin typeface="Sakkal Majalla" panose="02000000000000000000" pitchFamily="2" charset="-78"/>
                  <a:cs typeface="Sakkal Majalla" panose="02000000000000000000" pitchFamily="2" charset="-78"/>
                </a:rPr>
                <a:t>(Hadoop Distributed File System) HDFS </a:t>
              </a:r>
              <a:endParaRPr lang="ar-EG" sz="2800" b="1" dirty="0">
                <a:solidFill>
                  <a:schemeClr val="bg1"/>
                </a:solidFill>
                <a:latin typeface="Sakkal Majalla" panose="02000000000000000000" pitchFamily="2" charset="-78"/>
                <a:cs typeface="Sakkal Majalla" panose="02000000000000000000" pitchFamily="2" charset="-78"/>
              </a:endParaRPr>
            </a:p>
          </p:txBody>
        </p:sp>
      </p:grpSp>
      <p:grpSp>
        <p:nvGrpSpPr>
          <p:cNvPr id="14" name="Group 13"/>
          <p:cNvGrpSpPr/>
          <p:nvPr/>
        </p:nvGrpSpPr>
        <p:grpSpPr>
          <a:xfrm>
            <a:off x="2978001" y="1249060"/>
            <a:ext cx="3337992" cy="2739000"/>
            <a:chOff x="2744919" y="1105625"/>
            <a:chExt cx="3337992" cy="2739000"/>
          </a:xfrm>
        </p:grpSpPr>
        <p:pic>
          <p:nvPicPr>
            <p:cNvPr id="15" name="Picture 1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744919" y="1105625"/>
              <a:ext cx="3337992" cy="2739000"/>
            </a:xfrm>
            <a:prstGeom prst="rect">
              <a:avLst/>
            </a:prstGeom>
          </p:spPr>
        </p:pic>
        <p:sp>
          <p:nvSpPr>
            <p:cNvPr id="16" name="Rectangle 15"/>
            <p:cNvSpPr/>
            <p:nvPr/>
          </p:nvSpPr>
          <p:spPr>
            <a:xfrm>
              <a:off x="4177194" y="1900727"/>
              <a:ext cx="1382639" cy="954107"/>
            </a:xfrm>
            <a:prstGeom prst="rect">
              <a:avLst/>
            </a:prstGeom>
          </p:spPr>
          <p:txBody>
            <a:bodyPr wrap="square">
              <a:spAutoFit/>
            </a:bodyPr>
            <a:lstStyle/>
            <a:p>
              <a:pPr algn="ctr"/>
              <a:r>
                <a:rPr lang="en-US" sz="2800" b="1" dirty="0">
                  <a:solidFill>
                    <a:schemeClr val="bg1"/>
                  </a:solidFill>
                  <a:latin typeface="Sakkal Majalla" panose="02000000000000000000" pitchFamily="2" charset="-78"/>
                  <a:cs typeface="Sakkal Majalla" panose="02000000000000000000" pitchFamily="2" charset="-78"/>
                </a:rPr>
                <a:t>Hadoop YARN</a:t>
              </a:r>
              <a:endParaRPr lang="ar-EG" sz="2800" b="1" dirty="0">
                <a:solidFill>
                  <a:schemeClr val="bg1"/>
                </a:solidFill>
                <a:latin typeface="Sakkal Majalla" panose="02000000000000000000" pitchFamily="2" charset="-78"/>
                <a:cs typeface="Sakkal Majalla" panose="02000000000000000000" pitchFamily="2" charset="-78"/>
              </a:endParaRPr>
            </a:p>
          </p:txBody>
        </p:sp>
      </p:grpSp>
      <p:grpSp>
        <p:nvGrpSpPr>
          <p:cNvPr id="17" name="Group 16"/>
          <p:cNvGrpSpPr/>
          <p:nvPr/>
        </p:nvGrpSpPr>
        <p:grpSpPr>
          <a:xfrm>
            <a:off x="1758119" y="2363893"/>
            <a:ext cx="3046794" cy="2739000"/>
            <a:chOff x="1525037" y="2220458"/>
            <a:chExt cx="3046794" cy="2739000"/>
          </a:xfrm>
        </p:grpSpPr>
        <p:pic>
          <p:nvPicPr>
            <p:cNvPr id="18" name="Picture 1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688479" y="2220458"/>
              <a:ext cx="2883352" cy="2739000"/>
            </a:xfrm>
            <a:prstGeom prst="rect">
              <a:avLst/>
            </a:prstGeom>
          </p:spPr>
        </p:pic>
        <p:sp>
          <p:nvSpPr>
            <p:cNvPr id="19" name="Rectangle 18"/>
            <p:cNvSpPr/>
            <p:nvPr/>
          </p:nvSpPr>
          <p:spPr>
            <a:xfrm>
              <a:off x="1525037" y="3210249"/>
              <a:ext cx="2554466" cy="954107"/>
            </a:xfrm>
            <a:prstGeom prst="rect">
              <a:avLst/>
            </a:prstGeom>
          </p:spPr>
          <p:txBody>
            <a:bodyPr wrap="square">
              <a:spAutoFit/>
            </a:bodyPr>
            <a:lstStyle/>
            <a:p>
              <a:pPr algn="ctr"/>
              <a:r>
                <a:rPr lang="en-US" sz="2800" b="1" dirty="0">
                  <a:solidFill>
                    <a:schemeClr val="bg1"/>
                  </a:solidFill>
                  <a:latin typeface="Sakkal Majalla" panose="02000000000000000000" pitchFamily="2" charset="-78"/>
                  <a:cs typeface="Sakkal Majalla" panose="02000000000000000000" pitchFamily="2" charset="-78"/>
                </a:rPr>
                <a:t>Hadoop </a:t>
              </a:r>
              <a:r>
                <a:rPr lang="en-US" sz="2800" b="1" dirty="0" err="1">
                  <a:solidFill>
                    <a:schemeClr val="bg1"/>
                  </a:solidFill>
                  <a:latin typeface="Sakkal Majalla" panose="02000000000000000000" pitchFamily="2" charset="-78"/>
                  <a:cs typeface="Sakkal Majalla" panose="02000000000000000000" pitchFamily="2" charset="-78"/>
                </a:rPr>
                <a:t>MapReduce</a:t>
              </a:r>
              <a:endParaRPr lang="ar-EG" sz="2800" b="1" dirty="0">
                <a:solidFill>
                  <a:schemeClr val="bg1"/>
                </a:solidFill>
                <a:latin typeface="Sakkal Majalla" panose="02000000000000000000" pitchFamily="2" charset="-78"/>
                <a:cs typeface="Sakkal Majalla" panose="02000000000000000000" pitchFamily="2" charset="-78"/>
              </a:endParaRPr>
            </a:p>
          </p:txBody>
        </p:sp>
      </p:grpSp>
    </p:spTree>
    <p:extLst>
      <p:ext uri="{BB962C8B-B14F-4D97-AF65-F5344CB8AC3E}">
        <p14:creationId xmlns:p14="http://schemas.microsoft.com/office/powerpoint/2010/main" val="391881754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ppt_w</p:attrName>
                                        </p:attrNameLst>
                                      </p:cBhvr>
                                      <p:tavLst>
                                        <p:tav tm="0">
                                          <p:val>
                                            <p:fltVal val="0"/>
                                          </p:val>
                                        </p:tav>
                                        <p:tav tm="100000">
                                          <p:val>
                                            <p:strVal val="#ppt_w"/>
                                          </p:val>
                                        </p:tav>
                                      </p:tavLst>
                                    </p:anim>
                                    <p:anim calcmode="lin" valueType="num">
                                      <p:cBhvr>
                                        <p:cTn id="16" dur="500" fill="hold"/>
                                        <p:tgtEl>
                                          <p:spTgt spid="8"/>
                                        </p:tgtEl>
                                        <p:attrNameLst>
                                          <p:attrName>ppt_h</p:attrName>
                                        </p:attrNameLst>
                                      </p:cBhvr>
                                      <p:tavLst>
                                        <p:tav tm="0">
                                          <p:val>
                                            <p:fltVal val="0"/>
                                          </p:val>
                                        </p:tav>
                                        <p:tav tm="100000">
                                          <p:val>
                                            <p:strVal val="#ppt_h"/>
                                          </p:val>
                                        </p:tav>
                                      </p:tavLst>
                                    </p:anim>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500" fill="hold"/>
                                        <p:tgtEl>
                                          <p:spTgt spid="11"/>
                                        </p:tgtEl>
                                        <p:attrNameLst>
                                          <p:attrName>ppt_w</p:attrName>
                                        </p:attrNameLst>
                                      </p:cBhvr>
                                      <p:tavLst>
                                        <p:tav tm="0">
                                          <p:val>
                                            <p:fltVal val="0"/>
                                          </p:val>
                                        </p:tav>
                                        <p:tav tm="100000">
                                          <p:val>
                                            <p:strVal val="#ppt_w"/>
                                          </p:val>
                                        </p:tav>
                                      </p:tavLst>
                                    </p:anim>
                                    <p:anim calcmode="lin" valueType="num">
                                      <p:cBhvr>
                                        <p:cTn id="23" dur="500" fill="hold"/>
                                        <p:tgtEl>
                                          <p:spTgt spid="11"/>
                                        </p:tgtEl>
                                        <p:attrNameLst>
                                          <p:attrName>ppt_h</p:attrName>
                                        </p:attrNameLst>
                                      </p:cBhvr>
                                      <p:tavLst>
                                        <p:tav tm="0">
                                          <p:val>
                                            <p:fltVal val="0"/>
                                          </p:val>
                                        </p:tav>
                                        <p:tav tm="100000">
                                          <p:val>
                                            <p:strVal val="#ppt_h"/>
                                          </p:val>
                                        </p:tav>
                                      </p:tavLst>
                                    </p:anim>
                                    <p:animEffect transition="in" filter="fade">
                                      <p:cBhvr>
                                        <p:cTn id="24" dur="500"/>
                                        <p:tgtEl>
                                          <p:spTgt spid="11"/>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nodeType="click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p:cTn id="29" dur="500" fill="hold"/>
                                        <p:tgtEl>
                                          <p:spTgt spid="14"/>
                                        </p:tgtEl>
                                        <p:attrNameLst>
                                          <p:attrName>ppt_w</p:attrName>
                                        </p:attrNameLst>
                                      </p:cBhvr>
                                      <p:tavLst>
                                        <p:tav tm="0">
                                          <p:val>
                                            <p:fltVal val="0"/>
                                          </p:val>
                                        </p:tav>
                                        <p:tav tm="100000">
                                          <p:val>
                                            <p:strVal val="#ppt_w"/>
                                          </p:val>
                                        </p:tav>
                                      </p:tavLst>
                                    </p:anim>
                                    <p:anim calcmode="lin" valueType="num">
                                      <p:cBhvr>
                                        <p:cTn id="30" dur="500" fill="hold"/>
                                        <p:tgtEl>
                                          <p:spTgt spid="14"/>
                                        </p:tgtEl>
                                        <p:attrNameLst>
                                          <p:attrName>ppt_h</p:attrName>
                                        </p:attrNameLst>
                                      </p:cBhvr>
                                      <p:tavLst>
                                        <p:tav tm="0">
                                          <p:val>
                                            <p:fltVal val="0"/>
                                          </p:val>
                                        </p:tav>
                                        <p:tav tm="100000">
                                          <p:val>
                                            <p:strVal val="#ppt_h"/>
                                          </p:val>
                                        </p:tav>
                                      </p:tavLst>
                                    </p:anim>
                                    <p:animEffect transition="in" filter="fade">
                                      <p:cBhvr>
                                        <p:cTn id="31" dur="500"/>
                                        <p:tgtEl>
                                          <p:spTgt spid="14"/>
                                        </p:tgtEl>
                                      </p:cBhvr>
                                    </p:animEffect>
                                  </p:childTnLst>
                                </p:cTn>
                              </p:par>
                            </p:childTnLst>
                          </p:cTn>
                        </p:par>
                      </p:childTnLst>
                    </p:cTn>
                  </p:par>
                  <p:par>
                    <p:cTn id="32" fill="hold">
                      <p:stCondLst>
                        <p:cond delay="indefinite"/>
                      </p:stCondLst>
                      <p:childTnLst>
                        <p:par>
                          <p:cTn id="33" fill="hold">
                            <p:stCondLst>
                              <p:cond delay="0"/>
                            </p:stCondLst>
                            <p:childTnLst>
                              <p:par>
                                <p:cTn id="34" presetID="53" presetClass="entr" presetSubtype="16" fill="hold" nodeType="click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p:cTn id="36" dur="500" fill="hold"/>
                                        <p:tgtEl>
                                          <p:spTgt spid="17"/>
                                        </p:tgtEl>
                                        <p:attrNameLst>
                                          <p:attrName>ppt_w</p:attrName>
                                        </p:attrNameLst>
                                      </p:cBhvr>
                                      <p:tavLst>
                                        <p:tav tm="0">
                                          <p:val>
                                            <p:fltVal val="0"/>
                                          </p:val>
                                        </p:tav>
                                        <p:tav tm="100000">
                                          <p:val>
                                            <p:strVal val="#ppt_w"/>
                                          </p:val>
                                        </p:tav>
                                      </p:tavLst>
                                    </p:anim>
                                    <p:anim calcmode="lin" valueType="num">
                                      <p:cBhvr>
                                        <p:cTn id="37" dur="500" fill="hold"/>
                                        <p:tgtEl>
                                          <p:spTgt spid="17"/>
                                        </p:tgtEl>
                                        <p:attrNameLst>
                                          <p:attrName>ppt_h</p:attrName>
                                        </p:attrNameLst>
                                      </p:cBhvr>
                                      <p:tavLst>
                                        <p:tav tm="0">
                                          <p:val>
                                            <p:fltVal val="0"/>
                                          </p:val>
                                        </p:tav>
                                        <p:tav tm="100000">
                                          <p:val>
                                            <p:strVal val="#ppt_h"/>
                                          </p:val>
                                        </p:tav>
                                      </p:tavLst>
                                    </p:anim>
                                    <p:animEffect transition="in" filter="fade">
                                      <p:cBhvr>
                                        <p:cTn id="3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7E5A0D50-BD01-48CF-9E1E-6EBE3CFE0757}"/>
              </a:ext>
            </a:extLst>
          </p:cNvPr>
          <p:cNvSpPr txBox="1"/>
          <p:nvPr/>
        </p:nvSpPr>
        <p:spPr>
          <a:xfrm>
            <a:off x="466164" y="2351678"/>
            <a:ext cx="5985943"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sz="4800" b="1" kern="0" dirty="0">
                <a:solidFill>
                  <a:srgbClr val="009FEB"/>
                </a:solidFill>
                <a:latin typeface="Sakkal Majalla" pitchFamily="2" charset="-78"/>
                <a:cs typeface="Sakkal Majalla" pitchFamily="2" charset="-78"/>
              </a:rPr>
              <a:t>المنصات: </a:t>
            </a:r>
            <a:r>
              <a:rPr lang="en-US" sz="4800" b="1" kern="0" dirty="0" err="1">
                <a:solidFill>
                  <a:srgbClr val="009FEB"/>
                </a:solidFill>
                <a:latin typeface="Sakkal Majalla" pitchFamily="2" charset="-78"/>
                <a:cs typeface="Sakkal Majalla" pitchFamily="2" charset="-78"/>
              </a:rPr>
              <a:t>Ms</a:t>
            </a:r>
            <a:r>
              <a:rPr lang="en-US" sz="4800" b="1" kern="0" dirty="0">
                <a:solidFill>
                  <a:srgbClr val="009FEB"/>
                </a:solidFill>
                <a:latin typeface="Sakkal Majalla" pitchFamily="2" charset="-78"/>
                <a:cs typeface="Sakkal Majalla" pitchFamily="2" charset="-78"/>
              </a:rPr>
              <a:t> Azure </a:t>
            </a:r>
            <a:r>
              <a:rPr lang="ar-EG" sz="4800" b="1" kern="0" dirty="0">
                <a:solidFill>
                  <a:srgbClr val="009FEB"/>
                </a:solidFill>
                <a:latin typeface="Sakkal Majalla" pitchFamily="2" charset="-78"/>
                <a:cs typeface="Sakkal Majalla" pitchFamily="2" charset="-78"/>
              </a:rPr>
              <a:t>و</a:t>
            </a:r>
            <a:r>
              <a:rPr lang="en-US" sz="4800" b="1" kern="0" dirty="0">
                <a:solidFill>
                  <a:srgbClr val="009FEB"/>
                </a:solidFill>
                <a:latin typeface="Sakkal Majalla" pitchFamily="2" charset="-78"/>
                <a:cs typeface="Sakkal Majalla" pitchFamily="2" charset="-78"/>
              </a:rPr>
              <a:t>IBM Watson</a:t>
            </a:r>
            <a:r>
              <a:rPr lang="ar-EG" sz="4800" b="1" kern="0" dirty="0">
                <a:solidFill>
                  <a:srgbClr val="009FEB"/>
                </a:solidFill>
                <a:latin typeface="Sakkal Majalla" pitchFamily="2" charset="-78"/>
                <a:cs typeface="Sakkal Majalla" pitchFamily="2" charset="-78"/>
              </a:rPr>
              <a:t>و</a:t>
            </a:r>
            <a:r>
              <a:rPr lang="en-US" sz="4800" b="1" kern="0" dirty="0">
                <a:solidFill>
                  <a:srgbClr val="009FEB"/>
                </a:solidFill>
                <a:latin typeface="Sakkal Majalla" pitchFamily="2" charset="-78"/>
                <a:cs typeface="Sakkal Majalla" pitchFamily="2" charset="-78"/>
              </a:rPr>
              <a:t>Google </a:t>
            </a:r>
            <a:r>
              <a:rPr lang="en-US" sz="4800" b="1" kern="0" dirty="0" err="1">
                <a:solidFill>
                  <a:srgbClr val="009FEB"/>
                </a:solidFill>
                <a:latin typeface="Sakkal Majalla" pitchFamily="2" charset="-78"/>
                <a:cs typeface="Sakkal Majalla" pitchFamily="2" charset="-78"/>
              </a:rPr>
              <a:t>Tensorflow</a:t>
            </a:r>
            <a:endParaRPr kumimoji="0" lang="ar-EG" sz="4800" b="1" i="0" u="none" strike="noStrike" kern="0" cap="none" spc="0" normalizeH="0" baseline="0" noProof="0" dirty="0">
              <a:ln>
                <a:noFill/>
              </a:ln>
              <a:solidFill>
                <a:srgbClr val="009FEB"/>
              </a:solidFill>
              <a:effectLst/>
              <a:uLnTx/>
              <a:uFillTx/>
              <a:latin typeface="Sakkal Majalla" pitchFamily="2" charset="-78"/>
              <a:cs typeface="Sakkal Majalla" pitchFamily="2" charset="-78"/>
            </a:endParaRPr>
          </a:p>
        </p:txBody>
      </p:sp>
      <p:pic>
        <p:nvPicPr>
          <p:cNvPr id="4" name="Picture 3"/>
          <p:cNvPicPr>
            <a:picLocks noChangeAspect="1"/>
          </p:cNvPicPr>
          <p:nvPr/>
        </p:nvPicPr>
        <p:blipFill rotWithShape="1">
          <a:blip r:embed="rId4">
            <a:clrChange>
              <a:clrFrom>
                <a:srgbClr val="FFFFFF"/>
              </a:clrFrom>
              <a:clrTo>
                <a:srgbClr val="FFFFFF">
                  <a:alpha val="0"/>
                </a:srgbClr>
              </a:clrTo>
            </a:clrChange>
          </a:blip>
          <a:srcRect l="41821" t="17324" r="9360" b="15070"/>
          <a:stretch/>
        </p:blipFill>
        <p:spPr>
          <a:xfrm>
            <a:off x="7787639" y="2120994"/>
            <a:ext cx="2590801" cy="2441592"/>
          </a:xfrm>
          <a:prstGeom prst="rect">
            <a:avLst/>
          </a:prstGeom>
        </p:spPr>
      </p:pic>
    </p:spTree>
    <p:extLst>
      <p:ext uri="{BB962C8B-B14F-4D97-AF65-F5344CB8AC3E}">
        <p14:creationId xmlns:p14="http://schemas.microsoft.com/office/powerpoint/2010/main" val="3889173929"/>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89</a:t>
            </a:fld>
            <a:endParaRPr lang="ar-EG">
              <a:solidFill>
                <a:prstClr val="black">
                  <a:tint val="75000"/>
                </a:prstClr>
              </a:solidFill>
            </a:endParaRPr>
          </a:p>
        </p:txBody>
      </p:sp>
      <p:sp>
        <p:nvSpPr>
          <p:cNvPr id="4" name="Rectangle 3"/>
          <p:cNvSpPr/>
          <p:nvPr/>
        </p:nvSpPr>
        <p:spPr>
          <a:xfrm>
            <a:off x="7100047" y="-143436"/>
            <a:ext cx="5091953" cy="1169551"/>
          </a:xfrm>
          <a:prstGeom prst="rect">
            <a:avLst/>
          </a:prstGeom>
        </p:spPr>
        <p:txBody>
          <a:bodyPr wrap="square">
            <a:spAutoFit/>
          </a:bodyPr>
          <a:lstStyle/>
          <a:p>
            <a:pPr algn="ctr">
              <a:lnSpc>
                <a:spcPct val="125000"/>
              </a:lnSpc>
            </a:pPr>
            <a:r>
              <a:rPr lang="ar-EG" sz="2800" b="1" dirty="0">
                <a:solidFill>
                  <a:schemeClr val="bg1"/>
                </a:solidFill>
                <a:latin typeface="Sakkal Majalla" pitchFamily="2" charset="-78"/>
                <a:cs typeface="Sakkal Majalla" pitchFamily="2" charset="-78"/>
              </a:rPr>
              <a:t>المنصات: </a:t>
            </a:r>
            <a:r>
              <a:rPr lang="en-US" sz="2800" b="1" dirty="0" err="1">
                <a:solidFill>
                  <a:schemeClr val="bg1"/>
                </a:solidFill>
                <a:latin typeface="Sakkal Majalla" pitchFamily="2" charset="-78"/>
                <a:cs typeface="Sakkal Majalla" pitchFamily="2" charset="-78"/>
              </a:rPr>
              <a:t>Ms</a:t>
            </a:r>
            <a:r>
              <a:rPr lang="en-US" sz="2800" b="1" dirty="0">
                <a:solidFill>
                  <a:schemeClr val="bg1"/>
                </a:solidFill>
                <a:latin typeface="Sakkal Majalla" pitchFamily="2" charset="-78"/>
                <a:cs typeface="Sakkal Majalla" pitchFamily="2" charset="-78"/>
              </a:rPr>
              <a:t> Azure </a:t>
            </a:r>
            <a:r>
              <a:rPr lang="ar-EG" sz="2800" b="1" dirty="0">
                <a:solidFill>
                  <a:schemeClr val="bg1"/>
                </a:solidFill>
                <a:latin typeface="Sakkal Majalla" pitchFamily="2" charset="-78"/>
                <a:cs typeface="Sakkal Majalla" pitchFamily="2" charset="-78"/>
              </a:rPr>
              <a:t>و</a:t>
            </a:r>
            <a:r>
              <a:rPr lang="en-US" sz="2800" b="1" dirty="0">
                <a:solidFill>
                  <a:schemeClr val="bg1"/>
                </a:solidFill>
                <a:latin typeface="Sakkal Majalla" pitchFamily="2" charset="-78"/>
                <a:cs typeface="Sakkal Majalla" pitchFamily="2" charset="-78"/>
              </a:rPr>
              <a:t>IBM Watson</a:t>
            </a:r>
            <a:r>
              <a:rPr lang="ar-EG" sz="2800" b="1" dirty="0">
                <a:solidFill>
                  <a:schemeClr val="bg1"/>
                </a:solidFill>
                <a:latin typeface="Sakkal Majalla" pitchFamily="2" charset="-78"/>
                <a:cs typeface="Sakkal Majalla" pitchFamily="2" charset="-78"/>
              </a:rPr>
              <a:t>و</a:t>
            </a:r>
            <a:r>
              <a:rPr lang="en-US" sz="2800" b="1" dirty="0">
                <a:solidFill>
                  <a:schemeClr val="bg1"/>
                </a:solidFill>
                <a:latin typeface="Sakkal Majalla" pitchFamily="2" charset="-78"/>
                <a:cs typeface="Sakkal Majalla" pitchFamily="2" charset="-78"/>
              </a:rPr>
              <a:t>Google </a:t>
            </a:r>
            <a:r>
              <a:rPr lang="en-US" sz="2800" b="1" dirty="0" err="1">
                <a:solidFill>
                  <a:schemeClr val="bg1"/>
                </a:solidFill>
                <a:latin typeface="Sakkal Majalla" pitchFamily="2" charset="-78"/>
                <a:cs typeface="Sakkal Majalla" pitchFamily="2" charset="-78"/>
              </a:rPr>
              <a:t>Tensorflow</a:t>
            </a:r>
            <a:endParaRPr lang="ar-EG" sz="2800" b="1" dirty="0">
              <a:solidFill>
                <a:schemeClr val="bg1"/>
              </a:solidFill>
              <a:latin typeface="Sakkal Majalla" pitchFamily="2" charset="-78"/>
              <a:cs typeface="Sakkal Majalla" pitchFamily="2" charset="-78"/>
            </a:endParaRPr>
          </a:p>
        </p:txBody>
      </p:sp>
      <p:grpSp>
        <p:nvGrpSpPr>
          <p:cNvPr id="6" name="Group 5"/>
          <p:cNvGrpSpPr/>
          <p:nvPr/>
        </p:nvGrpSpPr>
        <p:grpSpPr>
          <a:xfrm>
            <a:off x="1577788" y="304800"/>
            <a:ext cx="4436825" cy="721315"/>
            <a:chOff x="0" y="-35171"/>
            <a:chExt cx="1527175" cy="412996"/>
          </a:xfrm>
        </p:grpSpPr>
        <p:pic>
          <p:nvPicPr>
            <p:cNvPr id="7" name="Picture 6" descr="F:\صور\صور\نمكننم_0001_Vector-Smart-Object.pn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0" y="0"/>
              <a:ext cx="1527175" cy="377825"/>
            </a:xfrm>
            <a:prstGeom prst="rect">
              <a:avLst/>
            </a:prstGeom>
            <a:noFill/>
            <a:ln>
              <a:noFill/>
            </a:ln>
          </p:spPr>
        </p:pic>
        <p:sp>
          <p:nvSpPr>
            <p:cNvPr id="8" name="Rectangle 7"/>
            <p:cNvSpPr/>
            <p:nvPr/>
          </p:nvSpPr>
          <p:spPr>
            <a:xfrm>
              <a:off x="34069" y="-35171"/>
              <a:ext cx="1367802" cy="386861"/>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algn="ctr" rtl="1">
                <a:lnSpc>
                  <a:spcPct val="107000"/>
                </a:lnSpc>
                <a:spcBef>
                  <a:spcPts val="0"/>
                </a:spcBef>
                <a:spcAft>
                  <a:spcPts val="800"/>
                </a:spcAft>
              </a:pPr>
              <a:r>
                <a:rPr lang="ar-SA" sz="2800" b="1" dirty="0">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منصة </a:t>
              </a:r>
              <a:r>
                <a:rPr lang="en-US" sz="2800" b="1" dirty="0">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Microsoft Azure</a:t>
              </a:r>
              <a:r>
                <a:rPr lang="ar-SA" sz="2800" b="1" dirty="0">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 السحابية</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9" name="Rectangle 8"/>
            <p:cNvSpPr/>
            <p:nvPr/>
          </p:nvSpPr>
          <p:spPr>
            <a:xfrm>
              <a:off x="1362820" y="11680"/>
              <a:ext cx="146239" cy="34001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algn="r" rtl="1">
                <a:lnSpc>
                  <a:spcPct val="107000"/>
                </a:lnSpc>
                <a:spcBef>
                  <a:spcPts val="0"/>
                </a:spcBef>
                <a:spcAft>
                  <a:spcPts val="800"/>
                </a:spcAft>
              </a:pPr>
              <a:r>
                <a:rPr lang="ar-EG" sz="2800" b="1" dirty="0">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1</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2" name="Group 1"/>
          <p:cNvGrpSpPr/>
          <p:nvPr/>
        </p:nvGrpSpPr>
        <p:grpSpPr>
          <a:xfrm>
            <a:off x="419101" y="1291252"/>
            <a:ext cx="11612654" cy="1015663"/>
            <a:chOff x="419101" y="1237465"/>
            <a:chExt cx="11612654" cy="1015663"/>
          </a:xfrm>
        </p:grpSpPr>
        <p:pic>
          <p:nvPicPr>
            <p:cNvPr id="5" name="Picture 4" descr="Microsoft Azure Management - Imagar Solutions Company"/>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295529" y="1392854"/>
              <a:ext cx="736226" cy="704887"/>
            </a:xfrm>
            <a:prstGeom prst="rect">
              <a:avLst/>
            </a:prstGeom>
            <a:noFill/>
            <a:ln>
              <a:noFill/>
            </a:ln>
          </p:spPr>
        </p:pic>
        <p:sp>
          <p:nvSpPr>
            <p:cNvPr id="10" name="Rectangle 9"/>
            <p:cNvSpPr/>
            <p:nvPr/>
          </p:nvSpPr>
          <p:spPr>
            <a:xfrm>
              <a:off x="419101" y="1237465"/>
              <a:ext cx="10952050" cy="1015663"/>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تعتبر منصة </a:t>
              </a:r>
              <a:r>
                <a:rPr lang="en-US" sz="2400" b="1" dirty="0">
                  <a:solidFill>
                    <a:srgbClr val="002060"/>
                  </a:solidFill>
                  <a:latin typeface="Sakkal Majalla" panose="02000000000000000000" pitchFamily="2" charset="-78"/>
                  <a:cs typeface="Sakkal Majalla" panose="02000000000000000000" pitchFamily="2" charset="-78"/>
                </a:rPr>
                <a:t>Microsoft Azure </a:t>
              </a:r>
              <a:r>
                <a:rPr lang="ar-EG" sz="2400" b="1" dirty="0">
                  <a:solidFill>
                    <a:srgbClr val="002060"/>
                  </a:solidFill>
                  <a:latin typeface="Sakkal Majalla" panose="02000000000000000000" pitchFamily="2" charset="-78"/>
                  <a:cs typeface="Sakkal Majalla" panose="02000000000000000000" pitchFamily="2" charset="-78"/>
                </a:rPr>
                <a:t>منصة مزودة للخدمات السحابية، قامت </a:t>
              </a:r>
              <a:r>
                <a:rPr lang="ar-EG" sz="2400" b="1" dirty="0" err="1">
                  <a:solidFill>
                    <a:srgbClr val="002060"/>
                  </a:solidFill>
                  <a:latin typeface="Sakkal Majalla" panose="02000000000000000000" pitchFamily="2" charset="-78"/>
                  <a:cs typeface="Sakkal Majalla" panose="02000000000000000000" pitchFamily="2" charset="-78"/>
                </a:rPr>
                <a:t>بانشائها</a:t>
              </a:r>
              <a:r>
                <a:rPr lang="ar-EG" sz="2400" b="1" dirty="0">
                  <a:solidFill>
                    <a:srgbClr val="002060"/>
                  </a:solidFill>
                  <a:latin typeface="Sakkal Majalla" panose="02000000000000000000" pitchFamily="2" charset="-78"/>
                  <a:cs typeface="Sakkal Majalla" panose="02000000000000000000" pitchFamily="2" charset="-78"/>
                </a:rPr>
                <a:t> شركة مايكروسوفت مستغلة شبكة مراكز البيانات الخاصة بها والتي في توسع مستمر في جميع انحاء العالم</a:t>
              </a:r>
            </a:p>
          </p:txBody>
        </p:sp>
      </p:grpSp>
      <p:grpSp>
        <p:nvGrpSpPr>
          <p:cNvPr id="11" name="Group 10"/>
          <p:cNvGrpSpPr/>
          <p:nvPr/>
        </p:nvGrpSpPr>
        <p:grpSpPr>
          <a:xfrm>
            <a:off x="419101" y="2384955"/>
            <a:ext cx="11612654" cy="1015663"/>
            <a:chOff x="419101" y="1237465"/>
            <a:chExt cx="11612654" cy="1015663"/>
          </a:xfrm>
        </p:grpSpPr>
        <p:pic>
          <p:nvPicPr>
            <p:cNvPr id="12" name="Picture 11" descr="Microsoft Azure Management - Imagar Solutions Company"/>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295529" y="1392854"/>
              <a:ext cx="736226" cy="704887"/>
            </a:xfrm>
            <a:prstGeom prst="rect">
              <a:avLst/>
            </a:prstGeom>
            <a:noFill/>
            <a:ln>
              <a:noFill/>
            </a:ln>
          </p:spPr>
        </p:pic>
        <p:sp>
          <p:nvSpPr>
            <p:cNvPr id="13" name="Rectangle 12"/>
            <p:cNvSpPr/>
            <p:nvPr/>
          </p:nvSpPr>
          <p:spPr>
            <a:xfrm>
              <a:off x="419101" y="1237465"/>
              <a:ext cx="10952050" cy="1015663"/>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وتتيح انشاء التطبيقات وخدمات وفحصها وادارتها ونشرها عبر شبكة عالمية ضخمة باستخدام أدوات وأطر مميزة تقدمها، كما يتم تضمين الأمان والخصوصية في منصة </a:t>
              </a:r>
              <a:r>
                <a:rPr lang="en-US" sz="2400" b="1" dirty="0">
                  <a:solidFill>
                    <a:srgbClr val="002060"/>
                  </a:solidFill>
                  <a:latin typeface="Sakkal Majalla" panose="02000000000000000000" pitchFamily="2" charset="-78"/>
                  <a:cs typeface="Sakkal Majalla" panose="02000000000000000000" pitchFamily="2" charset="-78"/>
                </a:rPr>
                <a:t>Microsoft Azure </a:t>
              </a:r>
              <a:r>
                <a:rPr lang="ar-EG" sz="2400" b="1" dirty="0">
                  <a:solidFill>
                    <a:srgbClr val="002060"/>
                  </a:solidFill>
                  <a:latin typeface="Sakkal Majalla" panose="02000000000000000000" pitchFamily="2" charset="-78"/>
                  <a:cs typeface="Sakkal Majalla" panose="02000000000000000000" pitchFamily="2" charset="-78"/>
                </a:rPr>
                <a:t>خدمات تقدمها منصة </a:t>
              </a:r>
              <a:r>
                <a:rPr lang="en-US" sz="2400" b="1" dirty="0">
                  <a:solidFill>
                    <a:srgbClr val="002060"/>
                  </a:solidFill>
                  <a:latin typeface="Sakkal Majalla" panose="02000000000000000000" pitchFamily="2" charset="-78"/>
                  <a:cs typeface="Sakkal Majalla" panose="02000000000000000000" pitchFamily="2" charset="-78"/>
                </a:rPr>
                <a:t>Microsoft Azure </a:t>
              </a:r>
              <a:endParaRPr lang="ar-EG" sz="2400" b="1" dirty="0">
                <a:solidFill>
                  <a:srgbClr val="002060"/>
                </a:solidFill>
                <a:latin typeface="Sakkal Majalla" panose="02000000000000000000" pitchFamily="2" charset="-78"/>
                <a:cs typeface="Sakkal Majalla" panose="02000000000000000000" pitchFamily="2" charset="-78"/>
              </a:endParaRPr>
            </a:p>
          </p:txBody>
        </p:sp>
      </p:grpSp>
      <p:grpSp>
        <p:nvGrpSpPr>
          <p:cNvPr id="14" name="Group 13"/>
          <p:cNvGrpSpPr/>
          <p:nvPr/>
        </p:nvGrpSpPr>
        <p:grpSpPr>
          <a:xfrm>
            <a:off x="419101" y="3478658"/>
            <a:ext cx="11612654" cy="1015663"/>
            <a:chOff x="419101" y="1237465"/>
            <a:chExt cx="11612654" cy="1015663"/>
          </a:xfrm>
        </p:grpSpPr>
        <p:pic>
          <p:nvPicPr>
            <p:cNvPr id="15" name="Picture 14" descr="Microsoft Azure Management - Imagar Solutions Company"/>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295529" y="1392854"/>
              <a:ext cx="736226" cy="704887"/>
            </a:xfrm>
            <a:prstGeom prst="rect">
              <a:avLst/>
            </a:prstGeom>
            <a:noFill/>
            <a:ln>
              <a:noFill/>
            </a:ln>
          </p:spPr>
        </p:pic>
        <p:sp>
          <p:nvSpPr>
            <p:cNvPr id="16" name="Rectangle 15"/>
            <p:cNvSpPr/>
            <p:nvPr/>
          </p:nvSpPr>
          <p:spPr>
            <a:xfrm>
              <a:off x="419101" y="1237465"/>
              <a:ext cx="10952050" cy="1015663"/>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وتلتزم مايكروسوفت بأعلى مستويات الثقة والأمان والشفافية، ومطابقة المقاييس التي تقدمها أي مجموعة تقدم خدمات سحابية</a:t>
              </a:r>
            </a:p>
          </p:txBody>
        </p:sp>
      </p:grpSp>
      <p:grpSp>
        <p:nvGrpSpPr>
          <p:cNvPr id="17" name="Group 16"/>
          <p:cNvGrpSpPr/>
          <p:nvPr/>
        </p:nvGrpSpPr>
        <p:grpSpPr>
          <a:xfrm>
            <a:off x="419101" y="4572361"/>
            <a:ext cx="11612654" cy="1015663"/>
            <a:chOff x="419101" y="1237465"/>
            <a:chExt cx="11612654" cy="1015663"/>
          </a:xfrm>
        </p:grpSpPr>
        <p:pic>
          <p:nvPicPr>
            <p:cNvPr id="18" name="Picture 17" descr="Microsoft Azure Management - Imagar Solutions Company"/>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295529" y="1392854"/>
              <a:ext cx="736226" cy="704887"/>
            </a:xfrm>
            <a:prstGeom prst="rect">
              <a:avLst/>
            </a:prstGeom>
            <a:noFill/>
            <a:ln>
              <a:noFill/>
            </a:ln>
          </p:spPr>
        </p:pic>
        <p:sp>
          <p:nvSpPr>
            <p:cNvPr id="19" name="Rectangle 18"/>
            <p:cNvSpPr/>
            <p:nvPr/>
          </p:nvSpPr>
          <p:spPr>
            <a:xfrm>
              <a:off x="419101" y="1237465"/>
              <a:ext cx="10952050" cy="1015663"/>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 كما تُعد من السحابات المميزة والتي لديها تغطية واسعه في مناطق عديدة أكثر من أي مزود خدمات سحابية آخر، كما توفر تغطية توافقية أعلى شمولية، بما في ذلك تلبية متطلبات قواعد حماية البيانات العامة </a:t>
              </a:r>
              <a:r>
                <a:rPr lang="en-US" sz="2400" b="1" dirty="0">
                  <a:solidFill>
                    <a:srgbClr val="002060"/>
                  </a:solidFill>
                  <a:latin typeface="Sakkal Majalla" panose="02000000000000000000" pitchFamily="2" charset="-78"/>
                  <a:cs typeface="Sakkal Majalla" panose="02000000000000000000" pitchFamily="2" charset="-78"/>
                </a:rPr>
                <a:t>GDPR)</a:t>
              </a:r>
              <a:r>
                <a:rPr lang="ar-EG" sz="2400" b="1" dirty="0">
                  <a:solidFill>
                    <a:srgbClr val="002060"/>
                  </a:solidFill>
                  <a:latin typeface="Sakkal Majalla" panose="02000000000000000000" pitchFamily="2" charset="-78"/>
                  <a:cs typeface="Sakkal Majalla" panose="02000000000000000000" pitchFamily="2" charset="-78"/>
                </a:rPr>
                <a:t>)</a:t>
              </a:r>
            </a:p>
          </p:txBody>
        </p:sp>
      </p:grpSp>
      <p:grpSp>
        <p:nvGrpSpPr>
          <p:cNvPr id="20" name="Group 19"/>
          <p:cNvGrpSpPr/>
          <p:nvPr/>
        </p:nvGrpSpPr>
        <p:grpSpPr>
          <a:xfrm>
            <a:off x="419101" y="5666065"/>
            <a:ext cx="11612654" cy="1015663"/>
            <a:chOff x="419101" y="1237465"/>
            <a:chExt cx="11612654" cy="1015663"/>
          </a:xfrm>
        </p:grpSpPr>
        <p:pic>
          <p:nvPicPr>
            <p:cNvPr id="21" name="Picture 20" descr="Microsoft Azure Management - Imagar Solutions Company"/>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295529" y="1392854"/>
              <a:ext cx="736226" cy="704887"/>
            </a:xfrm>
            <a:prstGeom prst="rect">
              <a:avLst/>
            </a:prstGeom>
            <a:noFill/>
            <a:ln>
              <a:noFill/>
            </a:ln>
          </p:spPr>
        </p:pic>
        <p:sp>
          <p:nvSpPr>
            <p:cNvPr id="22" name="Rectangle 21"/>
            <p:cNvSpPr/>
            <p:nvPr/>
          </p:nvSpPr>
          <p:spPr>
            <a:xfrm>
              <a:off x="419101" y="1237465"/>
              <a:ext cx="10952050" cy="1015663"/>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وتوفر حلولا لجميع الصناعات فتجمع بين الخدمات السحابية والمنتجات المصممة خصيصاً </a:t>
              </a:r>
              <a:r>
                <a:rPr lang="ar-EG" sz="2400" b="1" dirty="0" err="1">
                  <a:solidFill>
                    <a:srgbClr val="002060"/>
                  </a:solidFill>
                  <a:latin typeface="Sakkal Majalla" panose="02000000000000000000" pitchFamily="2" charset="-78"/>
                  <a:cs typeface="Sakkal Majalla" panose="02000000000000000000" pitchFamily="2" charset="-78"/>
                </a:rPr>
                <a:t>للصناعه</a:t>
              </a:r>
              <a:r>
                <a:rPr lang="ar-EG" sz="2400" b="1" dirty="0">
                  <a:solidFill>
                    <a:srgbClr val="002060"/>
                  </a:solidFill>
                  <a:latin typeface="Sakkal Majalla" panose="02000000000000000000" pitchFamily="2" charset="-78"/>
                  <a:cs typeface="Sakkal Majalla" panose="02000000000000000000" pitchFamily="2" charset="-78"/>
                </a:rPr>
                <a:t> الخاصة بالعميل، للمساعدة في تلبية احتياجاته الخاصة وقيادة الابتكار</a:t>
              </a:r>
            </a:p>
          </p:txBody>
        </p:sp>
      </p:grpSp>
    </p:spTree>
    <p:extLst>
      <p:ext uri="{BB962C8B-B14F-4D97-AF65-F5344CB8AC3E}">
        <p14:creationId xmlns:p14="http://schemas.microsoft.com/office/powerpoint/2010/main" val="18615534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arn(inVertic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arn(inVertical)">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barn(inVertical)">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barn(inVertical)">
                                      <p:cBhvr>
                                        <p:cTn id="3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5" name="Rectangle 4"/>
          <p:cNvSpPr/>
          <p:nvPr/>
        </p:nvSpPr>
        <p:spPr>
          <a:xfrm>
            <a:off x="5016160" y="2019819"/>
            <a:ext cx="2495773" cy="3139321"/>
          </a:xfrm>
          <a:prstGeom prst="rect">
            <a:avLst/>
          </a:prstGeom>
        </p:spPr>
        <p:txBody>
          <a:bodyPr wrap="square">
            <a:spAutoFit/>
          </a:bodyPr>
          <a:lstStyle/>
          <a:p>
            <a:pPr algn="ctr"/>
            <a:r>
              <a:rPr lang="ar-EG" sz="6600" b="1" dirty="0">
                <a:solidFill>
                  <a:srgbClr val="07A1EB"/>
                </a:solidFill>
                <a:latin typeface="Sakkal Majalla" pitchFamily="2" charset="-78"/>
                <a:cs typeface="Sakkal Majalla" pitchFamily="2" charset="-78"/>
              </a:rPr>
              <a:t>اليوم التدريبي الأول</a:t>
            </a:r>
          </a:p>
        </p:txBody>
      </p:sp>
    </p:spTree>
    <p:extLst>
      <p:ext uri="{BB962C8B-B14F-4D97-AF65-F5344CB8AC3E}">
        <p14:creationId xmlns:p14="http://schemas.microsoft.com/office/powerpoint/2010/main" val="3997734901"/>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90</a:t>
            </a:fld>
            <a:endParaRPr lang="ar-EG">
              <a:solidFill>
                <a:prstClr val="black">
                  <a:tint val="75000"/>
                </a:prstClr>
              </a:solidFill>
            </a:endParaRPr>
          </a:p>
        </p:txBody>
      </p:sp>
      <p:sp>
        <p:nvSpPr>
          <p:cNvPr id="4" name="Rectangle 3"/>
          <p:cNvSpPr/>
          <p:nvPr/>
        </p:nvSpPr>
        <p:spPr>
          <a:xfrm>
            <a:off x="7100047" y="-143436"/>
            <a:ext cx="5091953" cy="1169551"/>
          </a:xfrm>
          <a:prstGeom prst="rect">
            <a:avLst/>
          </a:prstGeom>
        </p:spPr>
        <p:txBody>
          <a:bodyPr wrap="square">
            <a:spAutoFit/>
          </a:bodyPr>
          <a:lstStyle/>
          <a:p>
            <a:pPr algn="ctr">
              <a:lnSpc>
                <a:spcPct val="125000"/>
              </a:lnSpc>
            </a:pPr>
            <a:r>
              <a:rPr lang="ar-EG" sz="2800" b="1" dirty="0">
                <a:solidFill>
                  <a:schemeClr val="bg1"/>
                </a:solidFill>
                <a:latin typeface="Sakkal Majalla" pitchFamily="2" charset="-78"/>
                <a:cs typeface="Sakkal Majalla" pitchFamily="2" charset="-78"/>
              </a:rPr>
              <a:t>المنصات: </a:t>
            </a:r>
            <a:r>
              <a:rPr lang="en-US" sz="2800" b="1" dirty="0" err="1">
                <a:solidFill>
                  <a:schemeClr val="bg1"/>
                </a:solidFill>
                <a:latin typeface="Sakkal Majalla" pitchFamily="2" charset="-78"/>
                <a:cs typeface="Sakkal Majalla" pitchFamily="2" charset="-78"/>
              </a:rPr>
              <a:t>Ms</a:t>
            </a:r>
            <a:r>
              <a:rPr lang="en-US" sz="2800" b="1" dirty="0">
                <a:solidFill>
                  <a:schemeClr val="bg1"/>
                </a:solidFill>
                <a:latin typeface="Sakkal Majalla" pitchFamily="2" charset="-78"/>
                <a:cs typeface="Sakkal Majalla" pitchFamily="2" charset="-78"/>
              </a:rPr>
              <a:t> Azure </a:t>
            </a:r>
            <a:r>
              <a:rPr lang="ar-EG" sz="2800" b="1" dirty="0">
                <a:solidFill>
                  <a:schemeClr val="bg1"/>
                </a:solidFill>
                <a:latin typeface="Sakkal Majalla" pitchFamily="2" charset="-78"/>
                <a:cs typeface="Sakkal Majalla" pitchFamily="2" charset="-78"/>
              </a:rPr>
              <a:t>و</a:t>
            </a:r>
            <a:r>
              <a:rPr lang="en-US" sz="2800" b="1" dirty="0">
                <a:solidFill>
                  <a:schemeClr val="bg1"/>
                </a:solidFill>
                <a:latin typeface="Sakkal Majalla" pitchFamily="2" charset="-78"/>
                <a:cs typeface="Sakkal Majalla" pitchFamily="2" charset="-78"/>
              </a:rPr>
              <a:t>IBM Watson</a:t>
            </a:r>
            <a:r>
              <a:rPr lang="ar-EG" sz="2800" b="1" dirty="0">
                <a:solidFill>
                  <a:schemeClr val="bg1"/>
                </a:solidFill>
                <a:latin typeface="Sakkal Majalla" pitchFamily="2" charset="-78"/>
                <a:cs typeface="Sakkal Majalla" pitchFamily="2" charset="-78"/>
              </a:rPr>
              <a:t>و</a:t>
            </a:r>
            <a:r>
              <a:rPr lang="en-US" sz="2800" b="1" dirty="0">
                <a:solidFill>
                  <a:schemeClr val="bg1"/>
                </a:solidFill>
                <a:latin typeface="Sakkal Majalla" pitchFamily="2" charset="-78"/>
                <a:cs typeface="Sakkal Majalla" pitchFamily="2" charset="-78"/>
              </a:rPr>
              <a:t>Google </a:t>
            </a:r>
            <a:r>
              <a:rPr lang="en-US" sz="2800" b="1" dirty="0" err="1">
                <a:solidFill>
                  <a:schemeClr val="bg1"/>
                </a:solidFill>
                <a:latin typeface="Sakkal Majalla" pitchFamily="2" charset="-78"/>
                <a:cs typeface="Sakkal Majalla" pitchFamily="2" charset="-78"/>
              </a:rPr>
              <a:t>Tensorflow</a:t>
            </a:r>
            <a:endParaRPr lang="ar-EG" sz="2800" b="1" dirty="0">
              <a:solidFill>
                <a:schemeClr val="bg1"/>
              </a:solidFill>
              <a:latin typeface="Sakkal Majalla" pitchFamily="2" charset="-78"/>
              <a:cs typeface="Sakkal Majalla" pitchFamily="2" charset="-78"/>
            </a:endParaRPr>
          </a:p>
        </p:txBody>
      </p:sp>
      <p:sp>
        <p:nvSpPr>
          <p:cNvPr id="5" name="Rectangle 4"/>
          <p:cNvSpPr/>
          <p:nvPr/>
        </p:nvSpPr>
        <p:spPr>
          <a:xfrm>
            <a:off x="215152" y="2271131"/>
            <a:ext cx="7726633" cy="1477328"/>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تمتلك مايكروسوفت مجموعة متزايدة من خدمات منصة </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Microsoft Azure </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السحابية، وتتوفر جميع العناصر التي تلزم من اجل بناء شبكة افتراضية، وتقديم خدمات أو تطبيقات للمستخدمين</a:t>
            </a:r>
            <a:endParaRPr lang="en-US" sz="16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6" name="Rectangle 5"/>
          <p:cNvSpPr/>
          <p:nvPr/>
        </p:nvSpPr>
        <p:spPr>
          <a:xfrm>
            <a:off x="831579" y="4327678"/>
            <a:ext cx="7733255" cy="1938992"/>
          </a:xfrm>
          <a:prstGeom prst="rect">
            <a:avLst/>
          </a:prstGeom>
        </p:spPr>
        <p:txBody>
          <a:bodyPr wrap="square">
            <a:spAutoFit/>
          </a:bodyPr>
          <a:lstStyle/>
          <a:p>
            <a:pPr algn="justLow">
              <a:lnSpc>
                <a:spcPct val="125000"/>
              </a:lnSpc>
              <a:spcAft>
                <a:spcPts val="1000"/>
              </a:spcAft>
            </a:pP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تقدم </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Microsoft Azure</a:t>
            </a: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اضافة امكانات السحاب الى شبكة المستخدم التي يعمل عليها من الأساس، من خلال نظامها الأساسي، مثل نموذج خدمة</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(PaaS) </a:t>
            </a: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أو تزود المستخدم بكافة احتياجات الحوسبة والشبكة الخاصة به مع بنية أساسية مثل خدمة</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(IaaS) </a:t>
            </a:r>
            <a:b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b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مع وصول آمن للبيانات التي تتم استضافتها في سحابة </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Microsoft Azure </a:t>
            </a:r>
          </a:p>
        </p:txBody>
      </p:sp>
      <p:pic>
        <p:nvPicPr>
          <p:cNvPr id="7" name="Picture Placeholder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941785" y="1775012"/>
            <a:ext cx="4040644" cy="4052047"/>
          </a:xfrm>
          <a:custGeom>
            <a:avLst/>
            <a:gdLst>
              <a:gd name="connsiteX0" fmla="*/ 5904801 w 7945998"/>
              <a:gd name="connsiteY0" fmla="*/ 5437624 h 7437990"/>
              <a:gd name="connsiteX1" fmla="*/ 6117198 w 7945998"/>
              <a:gd name="connsiteY1" fmla="*/ 5634404 h 7437990"/>
              <a:gd name="connsiteX2" fmla="*/ 6117198 w 7945998"/>
              <a:gd name="connsiteY2" fmla="*/ 7150621 h 7437990"/>
              <a:gd name="connsiteX3" fmla="*/ 5904801 w 7945998"/>
              <a:gd name="connsiteY3" fmla="*/ 7347401 h 7437990"/>
              <a:gd name="connsiteX4" fmla="*/ 5695127 w 7945998"/>
              <a:gd name="connsiteY4" fmla="*/ 7150621 h 7437990"/>
              <a:gd name="connsiteX5" fmla="*/ 5695127 w 7945998"/>
              <a:gd name="connsiteY5" fmla="*/ 5634404 h 7437990"/>
              <a:gd name="connsiteX6" fmla="*/ 5904801 w 7945998"/>
              <a:gd name="connsiteY6" fmla="*/ 5437624 h 7437990"/>
              <a:gd name="connsiteX7" fmla="*/ 3069455 w 7945998"/>
              <a:gd name="connsiteY7" fmla="*/ 4014908 h 7437990"/>
              <a:gd name="connsiteX8" fmla="*/ 3100046 w 7945998"/>
              <a:gd name="connsiteY8" fmla="*/ 4057591 h 7437990"/>
              <a:gd name="connsiteX9" fmla="*/ 3201784 w 7945998"/>
              <a:gd name="connsiteY9" fmla="*/ 4108647 h 7437990"/>
              <a:gd name="connsiteX10" fmla="*/ 3204775 w 7945998"/>
              <a:gd name="connsiteY10" fmla="*/ 4108926 h 7437990"/>
              <a:gd name="connsiteX11" fmla="*/ 3173529 w 7945998"/>
              <a:gd name="connsiteY11" fmla="*/ 4065871 h 7437990"/>
              <a:gd name="connsiteX12" fmla="*/ 3071791 w 7945998"/>
              <a:gd name="connsiteY12" fmla="*/ 4015125 h 7437990"/>
              <a:gd name="connsiteX13" fmla="*/ 7733601 w 7945998"/>
              <a:gd name="connsiteY13" fmla="*/ 3579214 h 7437990"/>
              <a:gd name="connsiteX14" fmla="*/ 7945998 w 7945998"/>
              <a:gd name="connsiteY14" fmla="*/ 3775994 h 7437990"/>
              <a:gd name="connsiteX15" fmla="*/ 7945998 w 7945998"/>
              <a:gd name="connsiteY15" fmla="*/ 5292211 h 7437990"/>
              <a:gd name="connsiteX16" fmla="*/ 7733601 w 7945998"/>
              <a:gd name="connsiteY16" fmla="*/ 5488991 h 7437990"/>
              <a:gd name="connsiteX17" fmla="*/ 7523927 w 7945998"/>
              <a:gd name="connsiteY17" fmla="*/ 5292211 h 7437990"/>
              <a:gd name="connsiteX18" fmla="*/ 7523927 w 7945998"/>
              <a:gd name="connsiteY18" fmla="*/ 3775994 h 7437990"/>
              <a:gd name="connsiteX19" fmla="*/ 7733601 w 7945998"/>
              <a:gd name="connsiteY19" fmla="*/ 3579214 h 7437990"/>
              <a:gd name="connsiteX20" fmla="*/ 7733601 w 7945998"/>
              <a:gd name="connsiteY20" fmla="*/ 1519687 h 7437990"/>
              <a:gd name="connsiteX21" fmla="*/ 7945998 w 7945998"/>
              <a:gd name="connsiteY21" fmla="*/ 1716497 h 7437990"/>
              <a:gd name="connsiteX22" fmla="*/ 7945998 w 7945998"/>
              <a:gd name="connsiteY22" fmla="*/ 2498692 h 7437990"/>
              <a:gd name="connsiteX23" fmla="*/ 7733601 w 7945998"/>
              <a:gd name="connsiteY23" fmla="*/ 2695503 h 7437990"/>
              <a:gd name="connsiteX24" fmla="*/ 7523927 w 7945998"/>
              <a:gd name="connsiteY24" fmla="*/ 2498692 h 7437990"/>
              <a:gd name="connsiteX25" fmla="*/ 7523927 w 7945998"/>
              <a:gd name="connsiteY25" fmla="*/ 1716497 h 7437990"/>
              <a:gd name="connsiteX26" fmla="*/ 7733601 w 7945998"/>
              <a:gd name="connsiteY26" fmla="*/ 1519687 h 7437990"/>
              <a:gd name="connsiteX27" fmla="*/ 2626087 w 7945998"/>
              <a:gd name="connsiteY27" fmla="*/ 0 h 7437990"/>
              <a:gd name="connsiteX28" fmla="*/ 2829976 w 7945998"/>
              <a:gd name="connsiteY28" fmla="*/ 186574 h 7437990"/>
              <a:gd name="connsiteX29" fmla="*/ 2829976 w 7945998"/>
              <a:gd name="connsiteY29" fmla="*/ 801765 h 7437990"/>
              <a:gd name="connsiteX30" fmla="*/ 3031146 w 7945998"/>
              <a:gd name="connsiteY30" fmla="*/ 988339 h 7437990"/>
              <a:gd name="connsiteX31" fmla="*/ 3232316 w 7945998"/>
              <a:gd name="connsiteY31" fmla="*/ 801765 h 7437990"/>
              <a:gd name="connsiteX32" fmla="*/ 3232316 w 7945998"/>
              <a:gd name="connsiteY32" fmla="*/ 708478 h 7437990"/>
              <a:gd name="connsiteX33" fmla="*/ 3436204 w 7945998"/>
              <a:gd name="connsiteY33" fmla="*/ 519383 h 7437990"/>
              <a:gd name="connsiteX34" fmla="*/ 3637375 w 7945998"/>
              <a:gd name="connsiteY34" fmla="*/ 708478 h 7437990"/>
              <a:gd name="connsiteX35" fmla="*/ 3637375 w 7945998"/>
              <a:gd name="connsiteY35" fmla="*/ 3288758 h 7437990"/>
              <a:gd name="connsiteX36" fmla="*/ 3637375 w 7945998"/>
              <a:gd name="connsiteY36" fmla="*/ 3409933 h 7437990"/>
              <a:gd name="connsiteX37" fmla="*/ 3647487 w 7945998"/>
              <a:gd name="connsiteY37" fmla="*/ 3408993 h 7437990"/>
              <a:gd name="connsiteX38" fmla="*/ 3650206 w 7945998"/>
              <a:gd name="connsiteY38" fmla="*/ 3408993 h 7437990"/>
              <a:gd name="connsiteX39" fmla="*/ 3657600 w 7945998"/>
              <a:gd name="connsiteY39" fmla="*/ 3408928 h 7437990"/>
              <a:gd name="connsiteX40" fmla="*/ 3657600 w 7945998"/>
              <a:gd name="connsiteY40" fmla="*/ 3334116 h 7437990"/>
              <a:gd name="connsiteX41" fmla="*/ 3657600 w 7945998"/>
              <a:gd name="connsiteY41" fmla="*/ 847148 h 7437990"/>
              <a:gd name="connsiteX42" fmla="*/ 3858770 w 7945998"/>
              <a:gd name="connsiteY42" fmla="*/ 660574 h 7437990"/>
              <a:gd name="connsiteX43" fmla="*/ 3875081 w 7945998"/>
              <a:gd name="connsiteY43" fmla="*/ 660574 h 7437990"/>
              <a:gd name="connsiteX44" fmla="*/ 3964793 w 7945998"/>
              <a:gd name="connsiteY44" fmla="*/ 645446 h 7437990"/>
              <a:gd name="connsiteX45" fmla="*/ 4062659 w 7945998"/>
              <a:gd name="connsiteY45" fmla="*/ 496691 h 7437990"/>
              <a:gd name="connsiteX46" fmla="*/ 4062659 w 7945998"/>
              <a:gd name="connsiteY46" fmla="*/ 239521 h 7437990"/>
              <a:gd name="connsiteX47" fmla="*/ 4263829 w 7945998"/>
              <a:gd name="connsiteY47" fmla="*/ 50426 h 7437990"/>
              <a:gd name="connsiteX48" fmla="*/ 4464999 w 7945998"/>
              <a:gd name="connsiteY48" fmla="*/ 239521 h 7437990"/>
              <a:gd name="connsiteX49" fmla="*/ 4464999 w 7945998"/>
              <a:gd name="connsiteY49" fmla="*/ 635361 h 7437990"/>
              <a:gd name="connsiteX50" fmla="*/ 4562866 w 7945998"/>
              <a:gd name="connsiteY50" fmla="*/ 784116 h 7437990"/>
              <a:gd name="connsiteX51" fmla="*/ 4682480 w 7945998"/>
              <a:gd name="connsiteY51" fmla="*/ 801765 h 7437990"/>
              <a:gd name="connsiteX52" fmla="*/ 4870058 w 7945998"/>
              <a:gd name="connsiteY52" fmla="*/ 988339 h 7437990"/>
              <a:gd name="connsiteX53" fmla="*/ 4870058 w 7945998"/>
              <a:gd name="connsiteY53" fmla="*/ 2064923 h 7437990"/>
              <a:gd name="connsiteX54" fmla="*/ 5071229 w 7945998"/>
              <a:gd name="connsiteY54" fmla="*/ 2254019 h 7437990"/>
              <a:gd name="connsiteX55" fmla="*/ 5275117 w 7945998"/>
              <a:gd name="connsiteY55" fmla="*/ 2064923 h 7437990"/>
              <a:gd name="connsiteX56" fmla="*/ 5275117 w 7945998"/>
              <a:gd name="connsiteY56" fmla="*/ 1737158 h 7437990"/>
              <a:gd name="connsiteX57" fmla="*/ 5476287 w 7945998"/>
              <a:gd name="connsiteY57" fmla="*/ 1550583 h 7437990"/>
              <a:gd name="connsiteX58" fmla="*/ 5479006 w 7945998"/>
              <a:gd name="connsiteY58" fmla="*/ 1550583 h 7437990"/>
              <a:gd name="connsiteX59" fmla="*/ 5579591 w 7945998"/>
              <a:gd name="connsiteY59" fmla="*/ 1535456 h 7437990"/>
              <a:gd name="connsiteX60" fmla="*/ 5677458 w 7945998"/>
              <a:gd name="connsiteY60" fmla="*/ 1386701 h 7437990"/>
              <a:gd name="connsiteX61" fmla="*/ 5677458 w 7945998"/>
              <a:gd name="connsiteY61" fmla="*/ 544595 h 7437990"/>
              <a:gd name="connsiteX62" fmla="*/ 5881347 w 7945998"/>
              <a:gd name="connsiteY62" fmla="*/ 355500 h 7437990"/>
              <a:gd name="connsiteX63" fmla="*/ 5889502 w 7945998"/>
              <a:gd name="connsiteY63" fmla="*/ 355500 h 7437990"/>
              <a:gd name="connsiteX64" fmla="*/ 5987369 w 7945998"/>
              <a:gd name="connsiteY64" fmla="*/ 340372 h 7437990"/>
              <a:gd name="connsiteX65" fmla="*/ 6082516 w 7945998"/>
              <a:gd name="connsiteY65" fmla="*/ 216830 h 7437990"/>
              <a:gd name="connsiteX66" fmla="*/ 6082516 w 7945998"/>
              <a:gd name="connsiteY66" fmla="*/ 186574 h 7437990"/>
              <a:gd name="connsiteX67" fmla="*/ 6283687 w 7945998"/>
              <a:gd name="connsiteY67" fmla="*/ 0 h 7437990"/>
              <a:gd name="connsiteX68" fmla="*/ 6487576 w 7945998"/>
              <a:gd name="connsiteY68" fmla="*/ 186574 h 7437990"/>
              <a:gd name="connsiteX69" fmla="*/ 6487576 w 7945998"/>
              <a:gd name="connsiteY69" fmla="*/ 801765 h 7437990"/>
              <a:gd name="connsiteX70" fmla="*/ 6688746 w 7945998"/>
              <a:gd name="connsiteY70" fmla="*/ 988339 h 7437990"/>
              <a:gd name="connsiteX71" fmla="*/ 6889916 w 7945998"/>
              <a:gd name="connsiteY71" fmla="*/ 801765 h 7437990"/>
              <a:gd name="connsiteX72" fmla="*/ 6889916 w 7945998"/>
              <a:gd name="connsiteY72" fmla="*/ 708478 h 7437990"/>
              <a:gd name="connsiteX73" fmla="*/ 7093804 w 7945998"/>
              <a:gd name="connsiteY73" fmla="*/ 519383 h 7437990"/>
              <a:gd name="connsiteX74" fmla="*/ 7294975 w 7945998"/>
              <a:gd name="connsiteY74" fmla="*/ 708478 h 7437990"/>
              <a:gd name="connsiteX75" fmla="*/ 7294975 w 7945998"/>
              <a:gd name="connsiteY75" fmla="*/ 4175230 h 7437990"/>
              <a:gd name="connsiteX76" fmla="*/ 7093804 w 7945998"/>
              <a:gd name="connsiteY76" fmla="*/ 4361805 h 7437990"/>
              <a:gd name="connsiteX77" fmla="*/ 6889916 w 7945998"/>
              <a:gd name="connsiteY77" fmla="*/ 4175230 h 7437990"/>
              <a:gd name="connsiteX78" fmla="*/ 6889916 w 7945998"/>
              <a:gd name="connsiteY78" fmla="*/ 4197922 h 7437990"/>
              <a:gd name="connsiteX79" fmla="*/ 6688746 w 7945998"/>
              <a:gd name="connsiteY79" fmla="*/ 4011348 h 7437990"/>
              <a:gd name="connsiteX80" fmla="*/ 6487576 w 7945998"/>
              <a:gd name="connsiteY80" fmla="*/ 4197922 h 7437990"/>
              <a:gd name="connsiteX81" fmla="*/ 6487576 w 7945998"/>
              <a:gd name="connsiteY81" fmla="*/ 4273560 h 7437990"/>
              <a:gd name="connsiteX82" fmla="*/ 6283687 w 7945998"/>
              <a:gd name="connsiteY82" fmla="*/ 4460134 h 7437990"/>
              <a:gd name="connsiteX83" fmla="*/ 6141304 w 7945998"/>
              <a:gd name="connsiteY83" fmla="*/ 4405612 h 7437990"/>
              <a:gd name="connsiteX84" fmla="*/ 6115747 w 7945998"/>
              <a:gd name="connsiteY84" fmla="*/ 4370396 h 7437990"/>
              <a:gd name="connsiteX85" fmla="*/ 6112874 w 7945998"/>
              <a:gd name="connsiteY85" fmla="*/ 4396710 h 7437990"/>
              <a:gd name="connsiteX86" fmla="*/ 5904801 w 7945998"/>
              <a:gd name="connsiteY86" fmla="*/ 4553913 h 7437990"/>
              <a:gd name="connsiteX87" fmla="*/ 5695127 w 7945998"/>
              <a:gd name="connsiteY87" fmla="*/ 4357102 h 7437990"/>
              <a:gd name="connsiteX88" fmla="*/ 5695127 w 7945998"/>
              <a:gd name="connsiteY88" fmla="*/ 4239135 h 7437990"/>
              <a:gd name="connsiteX89" fmla="*/ 5693642 w 7945998"/>
              <a:gd name="connsiteY89" fmla="*/ 4241138 h 7437990"/>
              <a:gd name="connsiteX90" fmla="*/ 5677458 w 7945998"/>
              <a:gd name="connsiteY90" fmla="*/ 4313901 h 7437990"/>
              <a:gd name="connsiteX91" fmla="*/ 5677458 w 7945998"/>
              <a:gd name="connsiteY91" fmla="*/ 5393006 h 7437990"/>
              <a:gd name="connsiteX92" fmla="*/ 5476287 w 7945998"/>
              <a:gd name="connsiteY92" fmla="*/ 5579580 h 7437990"/>
              <a:gd name="connsiteX93" fmla="*/ 5466175 w 7945998"/>
              <a:gd name="connsiteY93" fmla="*/ 5578641 h 7437990"/>
              <a:gd name="connsiteX94" fmla="*/ 5466175 w 7945998"/>
              <a:gd name="connsiteY94" fmla="*/ 5718683 h 7437990"/>
              <a:gd name="connsiteX95" fmla="*/ 5466175 w 7945998"/>
              <a:gd name="connsiteY95" fmla="*/ 6033640 h 7437990"/>
              <a:gd name="connsiteX96" fmla="*/ 5265004 w 7945998"/>
              <a:gd name="connsiteY96" fmla="*/ 6220215 h 7437990"/>
              <a:gd name="connsiteX97" fmla="*/ 5061116 w 7945998"/>
              <a:gd name="connsiteY97" fmla="*/ 6033640 h 7437990"/>
              <a:gd name="connsiteX98" fmla="*/ 5061116 w 7945998"/>
              <a:gd name="connsiteY98" fmla="*/ 6056332 h 7437990"/>
              <a:gd name="connsiteX99" fmla="*/ 4859946 w 7945998"/>
              <a:gd name="connsiteY99" fmla="*/ 5869758 h 7437990"/>
              <a:gd name="connsiteX100" fmla="*/ 4658776 w 7945998"/>
              <a:gd name="connsiteY100" fmla="*/ 6056332 h 7437990"/>
              <a:gd name="connsiteX101" fmla="*/ 4658776 w 7945998"/>
              <a:gd name="connsiteY101" fmla="*/ 6131970 h 7437990"/>
              <a:gd name="connsiteX102" fmla="*/ 4454887 w 7945998"/>
              <a:gd name="connsiteY102" fmla="*/ 6318544 h 7437990"/>
              <a:gd name="connsiteX103" fmla="*/ 4253716 w 7945998"/>
              <a:gd name="connsiteY103" fmla="*/ 6131970 h 7437990"/>
              <a:gd name="connsiteX104" fmla="*/ 4253716 w 7945998"/>
              <a:gd name="connsiteY104" fmla="*/ 6172311 h 7437990"/>
              <a:gd name="connsiteX105" fmla="*/ 4052547 w 7945998"/>
              <a:gd name="connsiteY105" fmla="*/ 5985736 h 7437990"/>
              <a:gd name="connsiteX106" fmla="*/ 3848658 w 7945998"/>
              <a:gd name="connsiteY106" fmla="*/ 6172311 h 7437990"/>
              <a:gd name="connsiteX107" fmla="*/ 3848658 w 7945998"/>
              <a:gd name="connsiteY107" fmla="*/ 7251416 h 7437990"/>
              <a:gd name="connsiteX108" fmla="*/ 3647487 w 7945998"/>
              <a:gd name="connsiteY108" fmla="*/ 7437990 h 7437990"/>
              <a:gd name="connsiteX109" fmla="*/ 3446317 w 7945998"/>
              <a:gd name="connsiteY109" fmla="*/ 7251416 h 7437990"/>
              <a:gd name="connsiteX110" fmla="*/ 3446317 w 7945998"/>
              <a:gd name="connsiteY110" fmla="*/ 5940353 h 7437990"/>
              <a:gd name="connsiteX111" fmla="*/ 3242429 w 7945998"/>
              <a:gd name="connsiteY111" fmla="*/ 5751258 h 7437990"/>
              <a:gd name="connsiteX112" fmla="*/ 3041258 w 7945998"/>
              <a:gd name="connsiteY112" fmla="*/ 5940353 h 7437990"/>
              <a:gd name="connsiteX113" fmla="*/ 3041258 w 7945998"/>
              <a:gd name="connsiteY113" fmla="*/ 6502597 h 7437990"/>
              <a:gd name="connsiteX114" fmla="*/ 2840088 w 7945998"/>
              <a:gd name="connsiteY114" fmla="*/ 6689172 h 7437990"/>
              <a:gd name="connsiteX115" fmla="*/ 2636199 w 7945998"/>
              <a:gd name="connsiteY115" fmla="*/ 6502597 h 7437990"/>
              <a:gd name="connsiteX116" fmla="*/ 2636199 w 7945998"/>
              <a:gd name="connsiteY116" fmla="*/ 5869758 h 7437990"/>
              <a:gd name="connsiteX117" fmla="*/ 2435029 w 7945998"/>
              <a:gd name="connsiteY117" fmla="*/ 5680662 h 7437990"/>
              <a:gd name="connsiteX118" fmla="*/ 2233859 w 7945998"/>
              <a:gd name="connsiteY118" fmla="*/ 5869758 h 7437990"/>
              <a:gd name="connsiteX119" fmla="*/ 2233859 w 7945998"/>
              <a:gd name="connsiteY119" fmla="*/ 6172311 h 7437990"/>
              <a:gd name="connsiteX120" fmla="*/ 2029970 w 7945998"/>
              <a:gd name="connsiteY120" fmla="*/ 6361406 h 7437990"/>
              <a:gd name="connsiteX121" fmla="*/ 1828800 w 7945998"/>
              <a:gd name="connsiteY121" fmla="*/ 6172311 h 7437990"/>
              <a:gd name="connsiteX122" fmla="*/ 1828800 w 7945998"/>
              <a:gd name="connsiteY122" fmla="*/ 5652531 h 7437990"/>
              <a:gd name="connsiteX123" fmla="*/ 1828800 w 7945998"/>
              <a:gd name="connsiteY123" fmla="*/ 5578640 h 7437990"/>
              <a:gd name="connsiteX124" fmla="*/ 1818687 w 7945998"/>
              <a:gd name="connsiteY124" fmla="*/ 5579580 h 7437990"/>
              <a:gd name="connsiteX125" fmla="*/ 1617517 w 7945998"/>
              <a:gd name="connsiteY125" fmla="*/ 5393006 h 7437990"/>
              <a:gd name="connsiteX126" fmla="*/ 1617517 w 7945998"/>
              <a:gd name="connsiteY126" fmla="*/ 4081943 h 7437990"/>
              <a:gd name="connsiteX127" fmla="*/ 1413629 w 7945998"/>
              <a:gd name="connsiteY127" fmla="*/ 3892848 h 7437990"/>
              <a:gd name="connsiteX128" fmla="*/ 1212458 w 7945998"/>
              <a:gd name="connsiteY128" fmla="*/ 4081943 h 7437990"/>
              <a:gd name="connsiteX129" fmla="*/ 1212458 w 7945998"/>
              <a:gd name="connsiteY129" fmla="*/ 4644187 h 7437990"/>
              <a:gd name="connsiteX130" fmla="*/ 1011288 w 7945998"/>
              <a:gd name="connsiteY130" fmla="*/ 4830762 h 7437990"/>
              <a:gd name="connsiteX131" fmla="*/ 807399 w 7945998"/>
              <a:gd name="connsiteY131" fmla="*/ 4644187 h 7437990"/>
              <a:gd name="connsiteX132" fmla="*/ 807399 w 7945998"/>
              <a:gd name="connsiteY132" fmla="*/ 4011348 h 7437990"/>
              <a:gd name="connsiteX133" fmla="*/ 606229 w 7945998"/>
              <a:gd name="connsiteY133" fmla="*/ 3822252 h 7437990"/>
              <a:gd name="connsiteX134" fmla="*/ 405059 w 7945998"/>
              <a:gd name="connsiteY134" fmla="*/ 4011348 h 7437990"/>
              <a:gd name="connsiteX135" fmla="*/ 405059 w 7945998"/>
              <a:gd name="connsiteY135" fmla="*/ 4313901 h 7437990"/>
              <a:gd name="connsiteX136" fmla="*/ 201170 w 7945998"/>
              <a:gd name="connsiteY136" fmla="*/ 4502996 h 7437990"/>
              <a:gd name="connsiteX137" fmla="*/ 0 w 7945998"/>
              <a:gd name="connsiteY137" fmla="*/ 4313901 h 7437990"/>
              <a:gd name="connsiteX138" fmla="*/ 0 w 7945998"/>
              <a:gd name="connsiteY138" fmla="*/ 847148 h 7437990"/>
              <a:gd name="connsiteX139" fmla="*/ 201170 w 7945998"/>
              <a:gd name="connsiteY139" fmla="*/ 660574 h 7437990"/>
              <a:gd name="connsiteX140" fmla="*/ 217481 w 7945998"/>
              <a:gd name="connsiteY140" fmla="*/ 660574 h 7437990"/>
              <a:gd name="connsiteX141" fmla="*/ 307193 w 7945998"/>
              <a:gd name="connsiteY141" fmla="*/ 645446 h 7437990"/>
              <a:gd name="connsiteX142" fmla="*/ 405059 w 7945998"/>
              <a:gd name="connsiteY142" fmla="*/ 496691 h 7437990"/>
              <a:gd name="connsiteX143" fmla="*/ 405059 w 7945998"/>
              <a:gd name="connsiteY143" fmla="*/ 239521 h 7437990"/>
              <a:gd name="connsiteX144" fmla="*/ 606229 w 7945998"/>
              <a:gd name="connsiteY144" fmla="*/ 50426 h 7437990"/>
              <a:gd name="connsiteX145" fmla="*/ 807399 w 7945998"/>
              <a:gd name="connsiteY145" fmla="*/ 239521 h 7437990"/>
              <a:gd name="connsiteX146" fmla="*/ 807399 w 7945998"/>
              <a:gd name="connsiteY146" fmla="*/ 635361 h 7437990"/>
              <a:gd name="connsiteX147" fmla="*/ 905266 w 7945998"/>
              <a:gd name="connsiteY147" fmla="*/ 784116 h 7437990"/>
              <a:gd name="connsiteX148" fmla="*/ 1024880 w 7945998"/>
              <a:gd name="connsiteY148" fmla="*/ 801765 h 7437990"/>
              <a:gd name="connsiteX149" fmla="*/ 1212458 w 7945998"/>
              <a:gd name="connsiteY149" fmla="*/ 988339 h 7437990"/>
              <a:gd name="connsiteX150" fmla="*/ 1212458 w 7945998"/>
              <a:gd name="connsiteY150" fmla="*/ 2064923 h 7437990"/>
              <a:gd name="connsiteX151" fmla="*/ 1413629 w 7945998"/>
              <a:gd name="connsiteY151" fmla="*/ 2254019 h 7437990"/>
              <a:gd name="connsiteX152" fmla="*/ 1617517 w 7945998"/>
              <a:gd name="connsiteY152" fmla="*/ 2064923 h 7437990"/>
              <a:gd name="connsiteX153" fmla="*/ 1617517 w 7945998"/>
              <a:gd name="connsiteY153" fmla="*/ 1737158 h 7437990"/>
              <a:gd name="connsiteX154" fmla="*/ 1818687 w 7945998"/>
              <a:gd name="connsiteY154" fmla="*/ 1550583 h 7437990"/>
              <a:gd name="connsiteX155" fmla="*/ 1821406 w 7945998"/>
              <a:gd name="connsiteY155" fmla="*/ 1550583 h 7437990"/>
              <a:gd name="connsiteX156" fmla="*/ 1921991 w 7945998"/>
              <a:gd name="connsiteY156" fmla="*/ 1535456 h 7437990"/>
              <a:gd name="connsiteX157" fmla="*/ 2019858 w 7945998"/>
              <a:gd name="connsiteY157" fmla="*/ 1386701 h 7437990"/>
              <a:gd name="connsiteX158" fmla="*/ 2019858 w 7945998"/>
              <a:gd name="connsiteY158" fmla="*/ 544595 h 7437990"/>
              <a:gd name="connsiteX159" fmla="*/ 2223747 w 7945998"/>
              <a:gd name="connsiteY159" fmla="*/ 355500 h 7437990"/>
              <a:gd name="connsiteX160" fmla="*/ 2231902 w 7945998"/>
              <a:gd name="connsiteY160" fmla="*/ 355500 h 7437990"/>
              <a:gd name="connsiteX161" fmla="*/ 2329769 w 7945998"/>
              <a:gd name="connsiteY161" fmla="*/ 340372 h 7437990"/>
              <a:gd name="connsiteX162" fmla="*/ 2424916 w 7945998"/>
              <a:gd name="connsiteY162" fmla="*/ 216830 h 7437990"/>
              <a:gd name="connsiteX163" fmla="*/ 2424916 w 7945998"/>
              <a:gd name="connsiteY163" fmla="*/ 186574 h 7437990"/>
              <a:gd name="connsiteX164" fmla="*/ 2626087 w 7945998"/>
              <a:gd name="connsiteY164" fmla="*/ 0 h 7437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Lst>
            <a:rect l="l" t="t" r="r" b="b"/>
            <a:pathLst>
              <a:path w="7945998" h="7437990">
                <a:moveTo>
                  <a:pt x="5904801" y="5437624"/>
                </a:moveTo>
                <a:cubicBezTo>
                  <a:pt x="6021892" y="5437624"/>
                  <a:pt x="6117198" y="5525923"/>
                  <a:pt x="6117198" y="5634404"/>
                </a:cubicBezTo>
                <a:cubicBezTo>
                  <a:pt x="6117198" y="7150621"/>
                  <a:pt x="6117198" y="7150621"/>
                  <a:pt x="6117198" y="7150621"/>
                </a:cubicBezTo>
                <a:cubicBezTo>
                  <a:pt x="6117198" y="7259102"/>
                  <a:pt x="6021892" y="7347401"/>
                  <a:pt x="5904801" y="7347401"/>
                </a:cubicBezTo>
                <a:cubicBezTo>
                  <a:pt x="5787711" y="7347401"/>
                  <a:pt x="5695127" y="7259102"/>
                  <a:pt x="5695127" y="7150621"/>
                </a:cubicBezTo>
                <a:cubicBezTo>
                  <a:pt x="5695127" y="5634404"/>
                  <a:pt x="5695127" y="5634404"/>
                  <a:pt x="5695127" y="5634404"/>
                </a:cubicBezTo>
                <a:cubicBezTo>
                  <a:pt x="5695127" y="5525923"/>
                  <a:pt x="5787711" y="5437624"/>
                  <a:pt x="5904801" y="5437624"/>
                </a:cubicBezTo>
                <a:close/>
                <a:moveTo>
                  <a:pt x="3069455" y="4014908"/>
                </a:moveTo>
                <a:lnTo>
                  <a:pt x="3100046" y="4057591"/>
                </a:lnTo>
                <a:cubicBezTo>
                  <a:pt x="3127317" y="4083119"/>
                  <a:pt x="3162424" y="4101202"/>
                  <a:pt x="3201784" y="4108647"/>
                </a:cubicBezTo>
                <a:lnTo>
                  <a:pt x="3204775" y="4108926"/>
                </a:lnTo>
                <a:lnTo>
                  <a:pt x="3173529" y="4065871"/>
                </a:lnTo>
                <a:cubicBezTo>
                  <a:pt x="3146258" y="4040579"/>
                  <a:pt x="3111151" y="4022556"/>
                  <a:pt x="3071791" y="4015125"/>
                </a:cubicBezTo>
                <a:close/>
                <a:moveTo>
                  <a:pt x="7733601" y="3579214"/>
                </a:moveTo>
                <a:cubicBezTo>
                  <a:pt x="7850692" y="3579214"/>
                  <a:pt x="7945998" y="3667513"/>
                  <a:pt x="7945998" y="3775994"/>
                </a:cubicBezTo>
                <a:cubicBezTo>
                  <a:pt x="7945998" y="5292211"/>
                  <a:pt x="7945998" y="5292211"/>
                  <a:pt x="7945998" y="5292211"/>
                </a:cubicBezTo>
                <a:cubicBezTo>
                  <a:pt x="7945998" y="5400692"/>
                  <a:pt x="7850692" y="5488991"/>
                  <a:pt x="7733601" y="5488991"/>
                </a:cubicBezTo>
                <a:cubicBezTo>
                  <a:pt x="7616511" y="5488991"/>
                  <a:pt x="7523927" y="5400692"/>
                  <a:pt x="7523927" y="5292211"/>
                </a:cubicBezTo>
                <a:cubicBezTo>
                  <a:pt x="7523927" y="3775994"/>
                  <a:pt x="7523927" y="3775994"/>
                  <a:pt x="7523927" y="3775994"/>
                </a:cubicBezTo>
                <a:cubicBezTo>
                  <a:pt x="7523927" y="3667513"/>
                  <a:pt x="7616511" y="3579214"/>
                  <a:pt x="7733601" y="3579214"/>
                </a:cubicBezTo>
                <a:close/>
                <a:moveTo>
                  <a:pt x="7733601" y="1519687"/>
                </a:moveTo>
                <a:cubicBezTo>
                  <a:pt x="7850692" y="1519687"/>
                  <a:pt x="7945998" y="1607999"/>
                  <a:pt x="7945998" y="1716497"/>
                </a:cubicBezTo>
                <a:cubicBezTo>
                  <a:pt x="7945998" y="2498692"/>
                  <a:pt x="7945998" y="2498692"/>
                  <a:pt x="7945998" y="2498692"/>
                </a:cubicBezTo>
                <a:cubicBezTo>
                  <a:pt x="7945998" y="2607190"/>
                  <a:pt x="7850692" y="2695503"/>
                  <a:pt x="7733601" y="2695503"/>
                </a:cubicBezTo>
                <a:cubicBezTo>
                  <a:pt x="7616511" y="2695503"/>
                  <a:pt x="7523927" y="2607190"/>
                  <a:pt x="7523927" y="2498692"/>
                </a:cubicBezTo>
                <a:cubicBezTo>
                  <a:pt x="7523927" y="1716497"/>
                  <a:pt x="7523927" y="1716497"/>
                  <a:pt x="7523927" y="1716497"/>
                </a:cubicBezTo>
                <a:cubicBezTo>
                  <a:pt x="7523927" y="1607999"/>
                  <a:pt x="7616511" y="1519687"/>
                  <a:pt x="7733601" y="1519687"/>
                </a:cubicBezTo>
                <a:close/>
                <a:moveTo>
                  <a:pt x="2626087" y="0"/>
                </a:moveTo>
                <a:cubicBezTo>
                  <a:pt x="2737546" y="0"/>
                  <a:pt x="2829976" y="83202"/>
                  <a:pt x="2829976" y="186574"/>
                </a:cubicBezTo>
                <a:cubicBezTo>
                  <a:pt x="2829976" y="186574"/>
                  <a:pt x="2829976" y="186574"/>
                  <a:pt x="2829976" y="801765"/>
                </a:cubicBezTo>
                <a:cubicBezTo>
                  <a:pt x="2829976" y="905137"/>
                  <a:pt x="2919686" y="988339"/>
                  <a:pt x="3031146" y="988339"/>
                </a:cubicBezTo>
                <a:cubicBezTo>
                  <a:pt x="3142605" y="988339"/>
                  <a:pt x="3232316" y="905137"/>
                  <a:pt x="3232316" y="801765"/>
                </a:cubicBezTo>
                <a:cubicBezTo>
                  <a:pt x="3232316" y="801765"/>
                  <a:pt x="3232316" y="801765"/>
                  <a:pt x="3232316" y="708478"/>
                </a:cubicBezTo>
                <a:cubicBezTo>
                  <a:pt x="3232316" y="602585"/>
                  <a:pt x="3324745" y="519383"/>
                  <a:pt x="3436204" y="519383"/>
                </a:cubicBezTo>
                <a:cubicBezTo>
                  <a:pt x="3547663" y="519383"/>
                  <a:pt x="3637375" y="602585"/>
                  <a:pt x="3637375" y="708478"/>
                </a:cubicBezTo>
                <a:cubicBezTo>
                  <a:pt x="3637375" y="708478"/>
                  <a:pt x="3637375" y="708478"/>
                  <a:pt x="3637375" y="3288758"/>
                </a:cubicBezTo>
                <a:lnTo>
                  <a:pt x="3637375" y="3409933"/>
                </a:lnTo>
                <a:lnTo>
                  <a:pt x="3647487" y="3408993"/>
                </a:lnTo>
                <a:cubicBezTo>
                  <a:pt x="3647487" y="3408993"/>
                  <a:pt x="3650206" y="3408993"/>
                  <a:pt x="3650206" y="3408993"/>
                </a:cubicBezTo>
                <a:lnTo>
                  <a:pt x="3657600" y="3408928"/>
                </a:lnTo>
                <a:lnTo>
                  <a:pt x="3657600" y="3334116"/>
                </a:lnTo>
                <a:cubicBezTo>
                  <a:pt x="3657600" y="2820895"/>
                  <a:pt x="3657600" y="2038845"/>
                  <a:pt x="3657600" y="847148"/>
                </a:cubicBezTo>
                <a:cubicBezTo>
                  <a:pt x="3657600" y="743776"/>
                  <a:pt x="3747312" y="660574"/>
                  <a:pt x="3858770" y="660574"/>
                </a:cubicBezTo>
                <a:cubicBezTo>
                  <a:pt x="3864207" y="660574"/>
                  <a:pt x="3869644" y="660574"/>
                  <a:pt x="3875081" y="660574"/>
                </a:cubicBezTo>
                <a:cubicBezTo>
                  <a:pt x="3907703" y="660574"/>
                  <a:pt x="3924015" y="658053"/>
                  <a:pt x="3964793" y="645446"/>
                </a:cubicBezTo>
                <a:cubicBezTo>
                  <a:pt x="3997415" y="632840"/>
                  <a:pt x="4057222" y="597542"/>
                  <a:pt x="4062659" y="496691"/>
                </a:cubicBezTo>
                <a:cubicBezTo>
                  <a:pt x="4062659" y="496691"/>
                  <a:pt x="4062659" y="496691"/>
                  <a:pt x="4062659" y="239521"/>
                </a:cubicBezTo>
                <a:cubicBezTo>
                  <a:pt x="4062659" y="136149"/>
                  <a:pt x="4152370" y="50426"/>
                  <a:pt x="4263829" y="50426"/>
                </a:cubicBezTo>
                <a:cubicBezTo>
                  <a:pt x="4375289" y="50426"/>
                  <a:pt x="4464999" y="136149"/>
                  <a:pt x="4464999" y="239521"/>
                </a:cubicBezTo>
                <a:cubicBezTo>
                  <a:pt x="4464999" y="239521"/>
                  <a:pt x="4464999" y="239521"/>
                  <a:pt x="4464999" y="635361"/>
                </a:cubicBezTo>
                <a:cubicBezTo>
                  <a:pt x="4470436" y="736212"/>
                  <a:pt x="4530244" y="771510"/>
                  <a:pt x="4562866" y="784116"/>
                </a:cubicBezTo>
                <a:cubicBezTo>
                  <a:pt x="4614517" y="801765"/>
                  <a:pt x="4628110" y="799244"/>
                  <a:pt x="4682480" y="801765"/>
                </a:cubicBezTo>
                <a:cubicBezTo>
                  <a:pt x="4785784" y="809329"/>
                  <a:pt x="4870058" y="890010"/>
                  <a:pt x="4870058" y="988339"/>
                </a:cubicBezTo>
                <a:cubicBezTo>
                  <a:pt x="4870058" y="988339"/>
                  <a:pt x="4870058" y="988339"/>
                  <a:pt x="4870058" y="2064923"/>
                </a:cubicBezTo>
                <a:cubicBezTo>
                  <a:pt x="4870058" y="2170817"/>
                  <a:pt x="4959769" y="2254019"/>
                  <a:pt x="5071229" y="2254019"/>
                </a:cubicBezTo>
                <a:cubicBezTo>
                  <a:pt x="5182688" y="2254019"/>
                  <a:pt x="5275117" y="2170817"/>
                  <a:pt x="5275117" y="2064923"/>
                </a:cubicBezTo>
                <a:cubicBezTo>
                  <a:pt x="5275117" y="2064923"/>
                  <a:pt x="5275117" y="2064923"/>
                  <a:pt x="5275117" y="1737158"/>
                </a:cubicBezTo>
                <a:cubicBezTo>
                  <a:pt x="5275117" y="1633786"/>
                  <a:pt x="5364828" y="1550583"/>
                  <a:pt x="5476287" y="1550583"/>
                </a:cubicBezTo>
                <a:cubicBezTo>
                  <a:pt x="5476287" y="1550583"/>
                  <a:pt x="5479006" y="1550583"/>
                  <a:pt x="5479006" y="1550583"/>
                </a:cubicBezTo>
                <a:cubicBezTo>
                  <a:pt x="5519783" y="1550583"/>
                  <a:pt x="5536095" y="1550583"/>
                  <a:pt x="5579591" y="1535456"/>
                </a:cubicBezTo>
                <a:cubicBezTo>
                  <a:pt x="5614932" y="1522849"/>
                  <a:pt x="5674739" y="1487552"/>
                  <a:pt x="5677458" y="1386701"/>
                </a:cubicBezTo>
                <a:lnTo>
                  <a:pt x="5677458" y="544595"/>
                </a:lnTo>
                <a:cubicBezTo>
                  <a:pt x="5677458" y="438702"/>
                  <a:pt x="5769887" y="355500"/>
                  <a:pt x="5881347" y="355500"/>
                </a:cubicBezTo>
                <a:cubicBezTo>
                  <a:pt x="5884065" y="355500"/>
                  <a:pt x="5886784" y="355500"/>
                  <a:pt x="5889502" y="355500"/>
                </a:cubicBezTo>
                <a:cubicBezTo>
                  <a:pt x="5927561" y="355500"/>
                  <a:pt x="5943872" y="355500"/>
                  <a:pt x="5987369" y="340372"/>
                </a:cubicBezTo>
                <a:cubicBezTo>
                  <a:pt x="6017272" y="330287"/>
                  <a:pt x="6071642" y="297510"/>
                  <a:pt x="6082516" y="216830"/>
                </a:cubicBezTo>
                <a:cubicBezTo>
                  <a:pt x="6082516" y="216830"/>
                  <a:pt x="6082516" y="216830"/>
                  <a:pt x="6082516" y="186574"/>
                </a:cubicBezTo>
                <a:cubicBezTo>
                  <a:pt x="6082516" y="83202"/>
                  <a:pt x="6172228" y="0"/>
                  <a:pt x="6283687" y="0"/>
                </a:cubicBezTo>
                <a:cubicBezTo>
                  <a:pt x="6395146" y="0"/>
                  <a:pt x="6487576" y="83202"/>
                  <a:pt x="6487576" y="186574"/>
                </a:cubicBezTo>
                <a:cubicBezTo>
                  <a:pt x="6487576" y="186574"/>
                  <a:pt x="6487576" y="186574"/>
                  <a:pt x="6487576" y="801765"/>
                </a:cubicBezTo>
                <a:cubicBezTo>
                  <a:pt x="6487576" y="905137"/>
                  <a:pt x="6577286" y="988339"/>
                  <a:pt x="6688746" y="988339"/>
                </a:cubicBezTo>
                <a:cubicBezTo>
                  <a:pt x="6800205" y="988339"/>
                  <a:pt x="6889916" y="905137"/>
                  <a:pt x="6889916" y="801765"/>
                </a:cubicBezTo>
                <a:cubicBezTo>
                  <a:pt x="6889916" y="801765"/>
                  <a:pt x="6889916" y="801765"/>
                  <a:pt x="6889916" y="708478"/>
                </a:cubicBezTo>
                <a:cubicBezTo>
                  <a:pt x="6889916" y="602585"/>
                  <a:pt x="6982345" y="519383"/>
                  <a:pt x="7093804" y="519383"/>
                </a:cubicBezTo>
                <a:cubicBezTo>
                  <a:pt x="7205263" y="519383"/>
                  <a:pt x="7294975" y="602585"/>
                  <a:pt x="7294975" y="708478"/>
                </a:cubicBezTo>
                <a:cubicBezTo>
                  <a:pt x="7294975" y="708478"/>
                  <a:pt x="7294975" y="708478"/>
                  <a:pt x="7294975" y="4175230"/>
                </a:cubicBezTo>
                <a:cubicBezTo>
                  <a:pt x="7294975" y="4278603"/>
                  <a:pt x="7205263" y="4361805"/>
                  <a:pt x="7093804" y="4361805"/>
                </a:cubicBezTo>
                <a:cubicBezTo>
                  <a:pt x="6982345" y="4361805"/>
                  <a:pt x="6889916" y="4278603"/>
                  <a:pt x="6889916" y="4175230"/>
                </a:cubicBezTo>
                <a:cubicBezTo>
                  <a:pt x="6889916" y="4175230"/>
                  <a:pt x="6889916" y="4175230"/>
                  <a:pt x="6889916" y="4197922"/>
                </a:cubicBezTo>
                <a:cubicBezTo>
                  <a:pt x="6889916" y="4094550"/>
                  <a:pt x="6800205" y="4011348"/>
                  <a:pt x="6688746" y="4011348"/>
                </a:cubicBezTo>
                <a:cubicBezTo>
                  <a:pt x="6577286" y="4011348"/>
                  <a:pt x="6487576" y="4094550"/>
                  <a:pt x="6487576" y="4197922"/>
                </a:cubicBezTo>
                <a:cubicBezTo>
                  <a:pt x="6487576" y="4197922"/>
                  <a:pt x="6487576" y="4197922"/>
                  <a:pt x="6487576" y="4273560"/>
                </a:cubicBezTo>
                <a:cubicBezTo>
                  <a:pt x="6487576" y="4376932"/>
                  <a:pt x="6395146" y="4460134"/>
                  <a:pt x="6283687" y="4460134"/>
                </a:cubicBezTo>
                <a:cubicBezTo>
                  <a:pt x="6227958" y="4460134"/>
                  <a:pt x="6177665" y="4439334"/>
                  <a:pt x="6141304" y="4405612"/>
                </a:cubicBezTo>
                <a:lnTo>
                  <a:pt x="6115747" y="4370396"/>
                </a:lnTo>
                <a:lnTo>
                  <a:pt x="6112874" y="4396710"/>
                </a:lnTo>
                <a:cubicBezTo>
                  <a:pt x="6093031" y="4486299"/>
                  <a:pt x="6007256" y="4553913"/>
                  <a:pt x="5904801" y="4553913"/>
                </a:cubicBezTo>
                <a:cubicBezTo>
                  <a:pt x="5787711" y="4553913"/>
                  <a:pt x="5695127" y="4465600"/>
                  <a:pt x="5695127" y="4357102"/>
                </a:cubicBezTo>
                <a:lnTo>
                  <a:pt x="5695127" y="4239135"/>
                </a:lnTo>
                <a:lnTo>
                  <a:pt x="5693642" y="4241138"/>
                </a:lnTo>
                <a:cubicBezTo>
                  <a:pt x="5683235" y="4263475"/>
                  <a:pt x="5677458" y="4288058"/>
                  <a:pt x="5677458" y="4313901"/>
                </a:cubicBezTo>
                <a:cubicBezTo>
                  <a:pt x="5677458" y="4313901"/>
                  <a:pt x="5677458" y="4313901"/>
                  <a:pt x="5677458" y="5393006"/>
                </a:cubicBezTo>
                <a:cubicBezTo>
                  <a:pt x="5677458" y="5496378"/>
                  <a:pt x="5587746" y="5579580"/>
                  <a:pt x="5476287" y="5579580"/>
                </a:cubicBezTo>
                <a:lnTo>
                  <a:pt x="5466175" y="5578641"/>
                </a:lnTo>
                <a:lnTo>
                  <a:pt x="5466175" y="5718683"/>
                </a:lnTo>
                <a:cubicBezTo>
                  <a:pt x="5466175" y="5820354"/>
                  <a:pt x="5466175" y="5925304"/>
                  <a:pt x="5466175" y="6033640"/>
                </a:cubicBezTo>
                <a:cubicBezTo>
                  <a:pt x="5466175" y="6137013"/>
                  <a:pt x="5376463" y="6220215"/>
                  <a:pt x="5265004" y="6220215"/>
                </a:cubicBezTo>
                <a:cubicBezTo>
                  <a:pt x="5153545" y="6220215"/>
                  <a:pt x="5061116" y="6137013"/>
                  <a:pt x="5061116" y="6033640"/>
                </a:cubicBezTo>
                <a:cubicBezTo>
                  <a:pt x="5061116" y="6033640"/>
                  <a:pt x="5061116" y="6033640"/>
                  <a:pt x="5061116" y="6056332"/>
                </a:cubicBezTo>
                <a:cubicBezTo>
                  <a:pt x="5061116" y="5952960"/>
                  <a:pt x="4971405" y="5869758"/>
                  <a:pt x="4859946" y="5869758"/>
                </a:cubicBezTo>
                <a:cubicBezTo>
                  <a:pt x="4748486" y="5869758"/>
                  <a:pt x="4658776" y="5952960"/>
                  <a:pt x="4658776" y="6056332"/>
                </a:cubicBezTo>
                <a:cubicBezTo>
                  <a:pt x="4658776" y="6056332"/>
                  <a:pt x="4658776" y="6056332"/>
                  <a:pt x="4658776" y="6131970"/>
                </a:cubicBezTo>
                <a:cubicBezTo>
                  <a:pt x="4658776" y="6235342"/>
                  <a:pt x="4566346" y="6318544"/>
                  <a:pt x="4454887" y="6318544"/>
                </a:cubicBezTo>
                <a:cubicBezTo>
                  <a:pt x="4343428" y="6318544"/>
                  <a:pt x="4253716" y="6235342"/>
                  <a:pt x="4253716" y="6131970"/>
                </a:cubicBezTo>
                <a:cubicBezTo>
                  <a:pt x="4253716" y="6131970"/>
                  <a:pt x="4253716" y="6131970"/>
                  <a:pt x="4253716" y="6172311"/>
                </a:cubicBezTo>
                <a:cubicBezTo>
                  <a:pt x="4253716" y="6068938"/>
                  <a:pt x="4164006" y="5985736"/>
                  <a:pt x="4052547" y="5985736"/>
                </a:cubicBezTo>
                <a:cubicBezTo>
                  <a:pt x="3941087" y="5985736"/>
                  <a:pt x="3848658" y="6068938"/>
                  <a:pt x="3848658" y="6172311"/>
                </a:cubicBezTo>
                <a:cubicBezTo>
                  <a:pt x="3848658" y="6172311"/>
                  <a:pt x="3848658" y="6172311"/>
                  <a:pt x="3848658" y="7251416"/>
                </a:cubicBezTo>
                <a:cubicBezTo>
                  <a:pt x="3848658" y="7354788"/>
                  <a:pt x="3758946" y="7437990"/>
                  <a:pt x="3647487" y="7437990"/>
                </a:cubicBezTo>
                <a:cubicBezTo>
                  <a:pt x="3536028" y="7437990"/>
                  <a:pt x="3446317" y="7354788"/>
                  <a:pt x="3446317" y="7251416"/>
                </a:cubicBezTo>
                <a:cubicBezTo>
                  <a:pt x="3446317" y="7251416"/>
                  <a:pt x="3446317" y="7251416"/>
                  <a:pt x="3446317" y="5940353"/>
                </a:cubicBezTo>
                <a:cubicBezTo>
                  <a:pt x="3446317" y="5836981"/>
                  <a:pt x="3353888" y="5751258"/>
                  <a:pt x="3242429" y="5751258"/>
                </a:cubicBezTo>
                <a:cubicBezTo>
                  <a:pt x="3130969" y="5751258"/>
                  <a:pt x="3041258" y="5836981"/>
                  <a:pt x="3041258" y="5940353"/>
                </a:cubicBezTo>
                <a:cubicBezTo>
                  <a:pt x="3041258" y="5940353"/>
                  <a:pt x="3041258" y="5940353"/>
                  <a:pt x="3041258" y="6502597"/>
                </a:cubicBezTo>
                <a:cubicBezTo>
                  <a:pt x="3041258" y="6605970"/>
                  <a:pt x="2951547" y="6689172"/>
                  <a:pt x="2840088" y="6689172"/>
                </a:cubicBezTo>
                <a:cubicBezTo>
                  <a:pt x="2728629" y="6689172"/>
                  <a:pt x="2636199" y="6605970"/>
                  <a:pt x="2636199" y="6502597"/>
                </a:cubicBezTo>
                <a:cubicBezTo>
                  <a:pt x="2636199" y="6502597"/>
                  <a:pt x="2636199" y="6502597"/>
                  <a:pt x="2636199" y="5869758"/>
                </a:cubicBezTo>
                <a:cubicBezTo>
                  <a:pt x="2636199" y="5766385"/>
                  <a:pt x="2546489" y="5680662"/>
                  <a:pt x="2435029" y="5680662"/>
                </a:cubicBezTo>
                <a:cubicBezTo>
                  <a:pt x="2323570" y="5680662"/>
                  <a:pt x="2233859" y="5766385"/>
                  <a:pt x="2233859" y="5869758"/>
                </a:cubicBezTo>
                <a:cubicBezTo>
                  <a:pt x="2233859" y="5869758"/>
                  <a:pt x="2233859" y="5869758"/>
                  <a:pt x="2233859" y="6172311"/>
                </a:cubicBezTo>
                <a:cubicBezTo>
                  <a:pt x="2233859" y="6278204"/>
                  <a:pt x="2141430" y="6361406"/>
                  <a:pt x="2029970" y="6361406"/>
                </a:cubicBezTo>
                <a:cubicBezTo>
                  <a:pt x="1918512" y="6361406"/>
                  <a:pt x="1828800" y="6278204"/>
                  <a:pt x="1828800" y="6172311"/>
                </a:cubicBezTo>
                <a:cubicBezTo>
                  <a:pt x="1828800" y="6172311"/>
                  <a:pt x="1828800" y="6172311"/>
                  <a:pt x="1828800" y="5652531"/>
                </a:cubicBezTo>
                <a:lnTo>
                  <a:pt x="1828800" y="5578640"/>
                </a:lnTo>
                <a:lnTo>
                  <a:pt x="1818687" y="5579580"/>
                </a:lnTo>
                <a:cubicBezTo>
                  <a:pt x="1707228" y="5579580"/>
                  <a:pt x="1617517" y="5496378"/>
                  <a:pt x="1617517" y="5393006"/>
                </a:cubicBezTo>
                <a:cubicBezTo>
                  <a:pt x="1617517" y="5393006"/>
                  <a:pt x="1617517" y="5393006"/>
                  <a:pt x="1617517" y="4081943"/>
                </a:cubicBezTo>
                <a:cubicBezTo>
                  <a:pt x="1617517" y="3978571"/>
                  <a:pt x="1525088" y="3892848"/>
                  <a:pt x="1413629" y="3892848"/>
                </a:cubicBezTo>
                <a:cubicBezTo>
                  <a:pt x="1302169" y="3892848"/>
                  <a:pt x="1212458" y="3978571"/>
                  <a:pt x="1212458" y="4081943"/>
                </a:cubicBezTo>
                <a:cubicBezTo>
                  <a:pt x="1212458" y="4081943"/>
                  <a:pt x="1212458" y="4081943"/>
                  <a:pt x="1212458" y="4644187"/>
                </a:cubicBezTo>
                <a:cubicBezTo>
                  <a:pt x="1212458" y="4747560"/>
                  <a:pt x="1122747" y="4830762"/>
                  <a:pt x="1011288" y="4830762"/>
                </a:cubicBezTo>
                <a:cubicBezTo>
                  <a:pt x="899829" y="4830762"/>
                  <a:pt x="807399" y="4747560"/>
                  <a:pt x="807399" y="4644187"/>
                </a:cubicBezTo>
                <a:cubicBezTo>
                  <a:pt x="807399" y="4644187"/>
                  <a:pt x="807399" y="4644187"/>
                  <a:pt x="807399" y="4011348"/>
                </a:cubicBezTo>
                <a:cubicBezTo>
                  <a:pt x="807399" y="3907975"/>
                  <a:pt x="717689" y="3822252"/>
                  <a:pt x="606229" y="3822252"/>
                </a:cubicBezTo>
                <a:cubicBezTo>
                  <a:pt x="494770" y="3822252"/>
                  <a:pt x="405059" y="3907975"/>
                  <a:pt x="405059" y="4011348"/>
                </a:cubicBezTo>
                <a:cubicBezTo>
                  <a:pt x="405059" y="4011348"/>
                  <a:pt x="405059" y="4011348"/>
                  <a:pt x="405059" y="4313901"/>
                </a:cubicBezTo>
                <a:cubicBezTo>
                  <a:pt x="405059" y="4419794"/>
                  <a:pt x="312630" y="4502996"/>
                  <a:pt x="201170" y="4502996"/>
                </a:cubicBezTo>
                <a:cubicBezTo>
                  <a:pt x="89712" y="4502996"/>
                  <a:pt x="0" y="4419794"/>
                  <a:pt x="0" y="4313901"/>
                </a:cubicBezTo>
                <a:cubicBezTo>
                  <a:pt x="0" y="4313901"/>
                  <a:pt x="0" y="4313901"/>
                  <a:pt x="0" y="847148"/>
                </a:cubicBezTo>
                <a:cubicBezTo>
                  <a:pt x="0" y="743776"/>
                  <a:pt x="89712" y="660574"/>
                  <a:pt x="201170" y="660574"/>
                </a:cubicBezTo>
                <a:cubicBezTo>
                  <a:pt x="206607" y="660574"/>
                  <a:pt x="212044" y="660574"/>
                  <a:pt x="217481" y="660574"/>
                </a:cubicBezTo>
                <a:cubicBezTo>
                  <a:pt x="250103" y="660574"/>
                  <a:pt x="266415" y="658053"/>
                  <a:pt x="307193" y="645446"/>
                </a:cubicBezTo>
                <a:cubicBezTo>
                  <a:pt x="339815" y="632840"/>
                  <a:pt x="399622" y="597542"/>
                  <a:pt x="405059" y="496691"/>
                </a:cubicBezTo>
                <a:cubicBezTo>
                  <a:pt x="405059" y="496691"/>
                  <a:pt x="405059" y="496691"/>
                  <a:pt x="405059" y="239521"/>
                </a:cubicBezTo>
                <a:cubicBezTo>
                  <a:pt x="405059" y="136149"/>
                  <a:pt x="494770" y="50426"/>
                  <a:pt x="606229" y="50426"/>
                </a:cubicBezTo>
                <a:cubicBezTo>
                  <a:pt x="717689" y="50426"/>
                  <a:pt x="807399" y="136149"/>
                  <a:pt x="807399" y="239521"/>
                </a:cubicBezTo>
                <a:cubicBezTo>
                  <a:pt x="807399" y="239521"/>
                  <a:pt x="807399" y="239521"/>
                  <a:pt x="807399" y="635361"/>
                </a:cubicBezTo>
                <a:cubicBezTo>
                  <a:pt x="812836" y="736212"/>
                  <a:pt x="872644" y="771510"/>
                  <a:pt x="905266" y="784116"/>
                </a:cubicBezTo>
                <a:cubicBezTo>
                  <a:pt x="956917" y="801765"/>
                  <a:pt x="970510" y="799244"/>
                  <a:pt x="1024880" y="801765"/>
                </a:cubicBezTo>
                <a:cubicBezTo>
                  <a:pt x="1128184" y="809329"/>
                  <a:pt x="1212458" y="890010"/>
                  <a:pt x="1212458" y="988339"/>
                </a:cubicBezTo>
                <a:cubicBezTo>
                  <a:pt x="1212458" y="988339"/>
                  <a:pt x="1212458" y="988339"/>
                  <a:pt x="1212458" y="2064923"/>
                </a:cubicBezTo>
                <a:cubicBezTo>
                  <a:pt x="1212458" y="2170817"/>
                  <a:pt x="1302169" y="2254019"/>
                  <a:pt x="1413629" y="2254019"/>
                </a:cubicBezTo>
                <a:cubicBezTo>
                  <a:pt x="1525088" y="2254019"/>
                  <a:pt x="1617517" y="2170817"/>
                  <a:pt x="1617517" y="2064923"/>
                </a:cubicBezTo>
                <a:cubicBezTo>
                  <a:pt x="1617517" y="2064923"/>
                  <a:pt x="1617517" y="2064923"/>
                  <a:pt x="1617517" y="1737158"/>
                </a:cubicBezTo>
                <a:cubicBezTo>
                  <a:pt x="1617517" y="1633786"/>
                  <a:pt x="1707228" y="1550583"/>
                  <a:pt x="1818687" y="1550583"/>
                </a:cubicBezTo>
                <a:cubicBezTo>
                  <a:pt x="1818687" y="1550583"/>
                  <a:pt x="1821406" y="1550583"/>
                  <a:pt x="1821406" y="1550583"/>
                </a:cubicBezTo>
                <a:cubicBezTo>
                  <a:pt x="1862183" y="1550583"/>
                  <a:pt x="1878495" y="1550583"/>
                  <a:pt x="1921991" y="1535456"/>
                </a:cubicBezTo>
                <a:cubicBezTo>
                  <a:pt x="1957332" y="1522849"/>
                  <a:pt x="2017139" y="1487552"/>
                  <a:pt x="2019858" y="1386701"/>
                </a:cubicBezTo>
                <a:lnTo>
                  <a:pt x="2019858" y="544595"/>
                </a:lnTo>
                <a:cubicBezTo>
                  <a:pt x="2019858" y="438702"/>
                  <a:pt x="2112287" y="355500"/>
                  <a:pt x="2223747" y="355500"/>
                </a:cubicBezTo>
                <a:cubicBezTo>
                  <a:pt x="2226465" y="355500"/>
                  <a:pt x="2229184" y="355500"/>
                  <a:pt x="2231902" y="355500"/>
                </a:cubicBezTo>
                <a:cubicBezTo>
                  <a:pt x="2269961" y="355500"/>
                  <a:pt x="2286272" y="355500"/>
                  <a:pt x="2329769" y="340372"/>
                </a:cubicBezTo>
                <a:cubicBezTo>
                  <a:pt x="2359672" y="330287"/>
                  <a:pt x="2414042" y="297510"/>
                  <a:pt x="2424916" y="216830"/>
                </a:cubicBezTo>
                <a:cubicBezTo>
                  <a:pt x="2424916" y="216830"/>
                  <a:pt x="2424916" y="216830"/>
                  <a:pt x="2424916" y="186574"/>
                </a:cubicBezTo>
                <a:cubicBezTo>
                  <a:pt x="2424916" y="83202"/>
                  <a:pt x="2514628" y="0"/>
                  <a:pt x="2626087" y="0"/>
                </a:cubicBezTo>
                <a:close/>
              </a:path>
            </a:pathLst>
          </a:custGeom>
        </p:spPr>
      </p:pic>
    </p:spTree>
    <p:extLst>
      <p:ext uri="{BB962C8B-B14F-4D97-AF65-F5344CB8AC3E}">
        <p14:creationId xmlns:p14="http://schemas.microsoft.com/office/powerpoint/2010/main" val="415069131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53" presetClass="entr" presetSubtype="16"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p:cTn id="10" dur="500" fill="hold"/>
                                        <p:tgtEl>
                                          <p:spTgt spid="7"/>
                                        </p:tgtEl>
                                        <p:attrNameLst>
                                          <p:attrName>ppt_w</p:attrName>
                                        </p:attrNameLst>
                                      </p:cBhvr>
                                      <p:tavLst>
                                        <p:tav tm="0">
                                          <p:val>
                                            <p:fltVal val="0"/>
                                          </p:val>
                                        </p:tav>
                                        <p:tav tm="100000">
                                          <p:val>
                                            <p:strVal val="#ppt_w"/>
                                          </p:val>
                                        </p:tav>
                                      </p:tavLst>
                                    </p:anim>
                                    <p:anim calcmode="lin" valueType="num">
                                      <p:cBhvr>
                                        <p:cTn id="11" dur="500" fill="hold"/>
                                        <p:tgtEl>
                                          <p:spTgt spid="7"/>
                                        </p:tgtEl>
                                        <p:attrNameLst>
                                          <p:attrName>ppt_h</p:attrName>
                                        </p:attrNameLst>
                                      </p:cBhvr>
                                      <p:tavLst>
                                        <p:tav tm="0">
                                          <p:val>
                                            <p:fltVal val="0"/>
                                          </p:val>
                                        </p:tav>
                                        <p:tav tm="100000">
                                          <p:val>
                                            <p:strVal val="#ppt_h"/>
                                          </p:val>
                                        </p:tav>
                                      </p:tavLst>
                                    </p:anim>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9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91</a:t>
            </a:fld>
            <a:endParaRPr lang="ar-EG">
              <a:solidFill>
                <a:prstClr val="black">
                  <a:tint val="75000"/>
                </a:prstClr>
              </a:solidFill>
            </a:endParaRPr>
          </a:p>
        </p:txBody>
      </p:sp>
      <p:sp>
        <p:nvSpPr>
          <p:cNvPr id="4" name="Rectangle 3"/>
          <p:cNvSpPr/>
          <p:nvPr/>
        </p:nvSpPr>
        <p:spPr>
          <a:xfrm>
            <a:off x="7100047" y="-143436"/>
            <a:ext cx="5091953" cy="1169551"/>
          </a:xfrm>
          <a:prstGeom prst="rect">
            <a:avLst/>
          </a:prstGeom>
        </p:spPr>
        <p:txBody>
          <a:bodyPr wrap="square">
            <a:spAutoFit/>
          </a:bodyPr>
          <a:lstStyle/>
          <a:p>
            <a:pPr algn="ctr">
              <a:lnSpc>
                <a:spcPct val="125000"/>
              </a:lnSpc>
            </a:pPr>
            <a:r>
              <a:rPr lang="ar-EG" sz="2800" b="1" dirty="0">
                <a:solidFill>
                  <a:schemeClr val="bg1"/>
                </a:solidFill>
                <a:latin typeface="Sakkal Majalla" pitchFamily="2" charset="-78"/>
                <a:cs typeface="Sakkal Majalla" pitchFamily="2" charset="-78"/>
              </a:rPr>
              <a:t>المنصات: </a:t>
            </a:r>
            <a:r>
              <a:rPr lang="en-US" sz="2800" b="1" dirty="0" err="1">
                <a:solidFill>
                  <a:schemeClr val="bg1"/>
                </a:solidFill>
                <a:latin typeface="Sakkal Majalla" pitchFamily="2" charset="-78"/>
                <a:cs typeface="Sakkal Majalla" pitchFamily="2" charset="-78"/>
              </a:rPr>
              <a:t>Ms</a:t>
            </a:r>
            <a:r>
              <a:rPr lang="en-US" sz="2800" b="1" dirty="0">
                <a:solidFill>
                  <a:schemeClr val="bg1"/>
                </a:solidFill>
                <a:latin typeface="Sakkal Majalla" pitchFamily="2" charset="-78"/>
                <a:cs typeface="Sakkal Majalla" pitchFamily="2" charset="-78"/>
              </a:rPr>
              <a:t> Azure </a:t>
            </a:r>
            <a:r>
              <a:rPr lang="ar-EG" sz="2800" b="1" dirty="0">
                <a:solidFill>
                  <a:schemeClr val="bg1"/>
                </a:solidFill>
                <a:latin typeface="Sakkal Majalla" pitchFamily="2" charset="-78"/>
                <a:cs typeface="Sakkal Majalla" pitchFamily="2" charset="-78"/>
              </a:rPr>
              <a:t>و</a:t>
            </a:r>
            <a:r>
              <a:rPr lang="en-US" sz="2800" b="1" dirty="0">
                <a:solidFill>
                  <a:schemeClr val="bg1"/>
                </a:solidFill>
                <a:latin typeface="Sakkal Majalla" pitchFamily="2" charset="-78"/>
                <a:cs typeface="Sakkal Majalla" pitchFamily="2" charset="-78"/>
              </a:rPr>
              <a:t>IBM Watson</a:t>
            </a:r>
            <a:r>
              <a:rPr lang="ar-EG" sz="2800" b="1" dirty="0">
                <a:solidFill>
                  <a:schemeClr val="bg1"/>
                </a:solidFill>
                <a:latin typeface="Sakkal Majalla" pitchFamily="2" charset="-78"/>
                <a:cs typeface="Sakkal Majalla" pitchFamily="2" charset="-78"/>
              </a:rPr>
              <a:t>و</a:t>
            </a:r>
            <a:r>
              <a:rPr lang="en-US" sz="2800" b="1" dirty="0">
                <a:solidFill>
                  <a:schemeClr val="bg1"/>
                </a:solidFill>
                <a:latin typeface="Sakkal Majalla" pitchFamily="2" charset="-78"/>
                <a:cs typeface="Sakkal Majalla" pitchFamily="2" charset="-78"/>
              </a:rPr>
              <a:t>Google </a:t>
            </a:r>
            <a:r>
              <a:rPr lang="en-US" sz="2800" b="1" dirty="0" err="1">
                <a:solidFill>
                  <a:schemeClr val="bg1"/>
                </a:solidFill>
                <a:latin typeface="Sakkal Majalla" pitchFamily="2" charset="-78"/>
                <a:cs typeface="Sakkal Majalla" pitchFamily="2" charset="-78"/>
              </a:rPr>
              <a:t>Tensorflow</a:t>
            </a:r>
            <a:endParaRPr lang="ar-EG" sz="2800" b="1" dirty="0">
              <a:solidFill>
                <a:schemeClr val="bg1"/>
              </a:solidFill>
              <a:latin typeface="Sakkal Majalla" pitchFamily="2" charset="-78"/>
              <a:cs typeface="Sakkal Majalla" pitchFamily="2" charset="-78"/>
            </a:endParaRPr>
          </a:p>
        </p:txBody>
      </p:sp>
      <p:grpSp>
        <p:nvGrpSpPr>
          <p:cNvPr id="5" name="Group 4">
            <a:extLst>
              <a:ext uri="{FF2B5EF4-FFF2-40B4-BE49-F238E27FC236}">
                <a16:creationId xmlns:a16="http://schemas.microsoft.com/office/drawing/2014/main" id="{1755C534-5E13-411B-A9A4-7BC767CA791D}"/>
              </a:ext>
            </a:extLst>
          </p:cNvPr>
          <p:cNvGrpSpPr/>
          <p:nvPr/>
        </p:nvGrpSpPr>
        <p:grpSpPr>
          <a:xfrm>
            <a:off x="4343718" y="1931229"/>
            <a:ext cx="4141265" cy="3943861"/>
            <a:chOff x="2118393" y="1089428"/>
            <a:chExt cx="5024448" cy="4739661"/>
          </a:xfrm>
        </p:grpSpPr>
        <p:pic>
          <p:nvPicPr>
            <p:cNvPr id="6" name="Picture 5">
              <a:extLst>
                <a:ext uri="{FF2B5EF4-FFF2-40B4-BE49-F238E27FC236}">
                  <a16:creationId xmlns:a16="http://schemas.microsoft.com/office/drawing/2014/main" id="{7B7C10CB-DC24-414B-90F9-E11A29C1ABC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18393" y="1089428"/>
              <a:ext cx="5024448" cy="4739661"/>
            </a:xfrm>
            <a:prstGeom prst="rect">
              <a:avLst/>
            </a:prstGeom>
          </p:spPr>
        </p:pic>
        <p:sp>
          <p:nvSpPr>
            <p:cNvPr id="7" name="Rectangle 6">
              <a:extLst>
                <a:ext uri="{FF2B5EF4-FFF2-40B4-BE49-F238E27FC236}">
                  <a16:creationId xmlns:a16="http://schemas.microsoft.com/office/drawing/2014/main" id="{C6DE50FF-174C-456D-ACF8-595F104E6240}"/>
                </a:ext>
              </a:extLst>
            </p:cNvPr>
            <p:cNvSpPr/>
            <p:nvPr/>
          </p:nvSpPr>
          <p:spPr>
            <a:xfrm>
              <a:off x="4241160" y="3963145"/>
              <a:ext cx="784913" cy="628796"/>
            </a:xfrm>
            <a:prstGeom prst="rect">
              <a:avLst/>
            </a:prstGeom>
            <a:solidFill>
              <a:srgbClr val="EBEEF0"/>
            </a:solidFill>
          </p:spPr>
          <p:txBody>
            <a:bodyPr wrap="square">
              <a:spAutoFit/>
            </a:bodyPr>
            <a:lstStyle/>
            <a:p>
              <a:pPr algn="ctr"/>
              <a:endParaRPr lang="ar-EG" sz="2800" b="1" dirty="0">
                <a:solidFill>
                  <a:srgbClr val="C00000"/>
                </a:solidFill>
                <a:cs typeface="Sakkal Majalla" panose="02000000000000000000" pitchFamily="2" charset="-78"/>
              </a:endParaRPr>
            </a:p>
          </p:txBody>
        </p:sp>
        <p:sp>
          <p:nvSpPr>
            <p:cNvPr id="8" name="Rectangle 7">
              <a:extLst>
                <a:ext uri="{FF2B5EF4-FFF2-40B4-BE49-F238E27FC236}">
                  <a16:creationId xmlns:a16="http://schemas.microsoft.com/office/drawing/2014/main" id="{09B587E5-01BB-4F3E-985B-C2BBA8A3F425}"/>
                </a:ext>
              </a:extLst>
            </p:cNvPr>
            <p:cNvSpPr/>
            <p:nvPr/>
          </p:nvSpPr>
          <p:spPr>
            <a:xfrm>
              <a:off x="3589055" y="2923802"/>
              <a:ext cx="2108107" cy="1294581"/>
            </a:xfrm>
            <a:prstGeom prst="rect">
              <a:avLst/>
            </a:prstGeom>
          </p:spPr>
          <p:txBody>
            <a:bodyPr wrap="square">
              <a:spAutoFit/>
            </a:bodyPr>
            <a:lstStyle/>
            <a:p>
              <a:pPr algn="ctr"/>
              <a:r>
                <a:rPr lang="ar-EG" sz="3200" b="1" dirty="0">
                  <a:solidFill>
                    <a:srgbClr val="C00000"/>
                  </a:solidFill>
                  <a:latin typeface="Sakkal Majalla" pitchFamily="2" charset="-78"/>
                  <a:cs typeface="Sakkal Majalla" pitchFamily="2" charset="-78"/>
                </a:rPr>
                <a:t>ونذكر منها</a:t>
              </a:r>
              <a:br>
                <a:rPr lang="ar-EG" sz="3200" b="1" dirty="0">
                  <a:solidFill>
                    <a:srgbClr val="C00000"/>
                  </a:solidFill>
                  <a:latin typeface="Sakkal Majalla" pitchFamily="2" charset="-78"/>
                  <a:cs typeface="Sakkal Majalla" pitchFamily="2" charset="-78"/>
                </a:rPr>
              </a:br>
              <a:r>
                <a:rPr lang="ar-EG" sz="3200" b="1" dirty="0">
                  <a:solidFill>
                    <a:srgbClr val="C00000"/>
                  </a:solidFill>
                  <a:latin typeface="Sakkal Majalla" pitchFamily="2" charset="-78"/>
                  <a:cs typeface="Sakkal Majalla" pitchFamily="2" charset="-78"/>
                </a:rPr>
                <a:t> ما يلي</a:t>
              </a:r>
            </a:p>
          </p:txBody>
        </p:sp>
      </p:grpSp>
      <p:pic>
        <p:nvPicPr>
          <p:cNvPr id="9" name="Picture 8">
            <a:extLst>
              <a:ext uri="{FF2B5EF4-FFF2-40B4-BE49-F238E27FC236}">
                <a16:creationId xmlns:a16="http://schemas.microsoft.com/office/drawing/2014/main" id="{985A2687-D981-4D7B-BCB4-42855A18C52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67999" y="5615706"/>
            <a:ext cx="3216831" cy="1016029"/>
          </a:xfrm>
          <a:prstGeom prst="rect">
            <a:avLst/>
          </a:prstGeom>
        </p:spPr>
      </p:pic>
      <p:pic>
        <p:nvPicPr>
          <p:cNvPr id="10" name="Picture 9">
            <a:extLst>
              <a:ext uri="{FF2B5EF4-FFF2-40B4-BE49-F238E27FC236}">
                <a16:creationId xmlns:a16="http://schemas.microsoft.com/office/drawing/2014/main" id="{4855FDE2-E932-49B8-919D-1C411894A74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875853" y="4973377"/>
            <a:ext cx="3462965" cy="561534"/>
          </a:xfrm>
          <a:prstGeom prst="rect">
            <a:avLst/>
          </a:prstGeom>
        </p:spPr>
      </p:pic>
      <p:pic>
        <p:nvPicPr>
          <p:cNvPr id="11" name="Picture 10">
            <a:extLst>
              <a:ext uri="{FF2B5EF4-FFF2-40B4-BE49-F238E27FC236}">
                <a16:creationId xmlns:a16="http://schemas.microsoft.com/office/drawing/2014/main" id="{FE5F5429-A9E9-4D65-A402-E63FCBB64B7A}"/>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907507" y="1462428"/>
            <a:ext cx="3186824" cy="582510"/>
          </a:xfrm>
          <a:prstGeom prst="rect">
            <a:avLst/>
          </a:prstGeom>
        </p:spPr>
      </p:pic>
      <p:pic>
        <p:nvPicPr>
          <p:cNvPr id="12" name="Picture 11">
            <a:extLst>
              <a:ext uri="{FF2B5EF4-FFF2-40B4-BE49-F238E27FC236}">
                <a16:creationId xmlns:a16="http://schemas.microsoft.com/office/drawing/2014/main" id="{480427FB-0E2C-477E-A066-65D0ECC16D57}"/>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596581" y="2528308"/>
            <a:ext cx="3625996" cy="459205"/>
          </a:xfrm>
          <a:prstGeom prst="rect">
            <a:avLst/>
          </a:prstGeom>
        </p:spPr>
      </p:pic>
      <p:pic>
        <p:nvPicPr>
          <p:cNvPr id="13" name="Picture 12">
            <a:extLst>
              <a:ext uri="{FF2B5EF4-FFF2-40B4-BE49-F238E27FC236}">
                <a16:creationId xmlns:a16="http://schemas.microsoft.com/office/drawing/2014/main" id="{CECC9AFF-4270-4E16-9B33-CCBE26AD0F86}"/>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700925" y="5081648"/>
            <a:ext cx="2936642" cy="459205"/>
          </a:xfrm>
          <a:prstGeom prst="rect">
            <a:avLst/>
          </a:prstGeom>
        </p:spPr>
      </p:pic>
      <p:sp>
        <p:nvSpPr>
          <p:cNvPr id="14" name="Rectangle 13">
            <a:extLst>
              <a:ext uri="{FF2B5EF4-FFF2-40B4-BE49-F238E27FC236}">
                <a16:creationId xmlns:a16="http://schemas.microsoft.com/office/drawing/2014/main" id="{B173E0AD-B1AE-4F96-A14D-DDC2EEC540B3}"/>
              </a:ext>
            </a:extLst>
          </p:cNvPr>
          <p:cNvSpPr/>
          <p:nvPr/>
        </p:nvSpPr>
        <p:spPr>
          <a:xfrm>
            <a:off x="7275136" y="1600833"/>
            <a:ext cx="2819195" cy="523220"/>
          </a:xfrm>
          <a:prstGeom prst="rect">
            <a:avLst/>
          </a:prstGeom>
        </p:spPr>
        <p:txBody>
          <a:bodyPr wrap="square">
            <a:spAutoFit/>
          </a:bodyPr>
          <a:lstStyle/>
          <a:p>
            <a:pPr algn="ctr"/>
            <a:r>
              <a:rPr lang="ar-EG" sz="2800" b="1" dirty="0">
                <a:solidFill>
                  <a:srgbClr val="002060"/>
                </a:solidFill>
                <a:cs typeface="Sakkal Majalla" panose="02000000000000000000" pitchFamily="2" charset="-78"/>
              </a:rPr>
              <a:t>خدمة الآلة الافتراضية</a:t>
            </a:r>
          </a:p>
        </p:txBody>
      </p:sp>
      <p:sp>
        <p:nvSpPr>
          <p:cNvPr id="15" name="Rectangle 14">
            <a:extLst>
              <a:ext uri="{FF2B5EF4-FFF2-40B4-BE49-F238E27FC236}">
                <a16:creationId xmlns:a16="http://schemas.microsoft.com/office/drawing/2014/main" id="{C287DC15-F182-4FAB-8FBF-FDA85F7BAD1B}"/>
              </a:ext>
            </a:extLst>
          </p:cNvPr>
          <p:cNvSpPr/>
          <p:nvPr/>
        </p:nvSpPr>
        <p:spPr>
          <a:xfrm>
            <a:off x="6650666" y="2549629"/>
            <a:ext cx="513681" cy="523220"/>
          </a:xfrm>
          <a:prstGeom prst="rect">
            <a:avLst/>
          </a:prstGeom>
        </p:spPr>
        <p:txBody>
          <a:bodyPr wrap="square">
            <a:spAutoFit/>
          </a:bodyPr>
          <a:lstStyle/>
          <a:p>
            <a:pPr algn="ctr"/>
            <a:r>
              <a:rPr lang="ar-EG" sz="2800" b="1" dirty="0">
                <a:solidFill>
                  <a:prstClr val="white"/>
                </a:solidFill>
                <a:cs typeface="Sakkal Majalla" panose="02000000000000000000" pitchFamily="2" charset="-78"/>
              </a:rPr>
              <a:t>1</a:t>
            </a:r>
          </a:p>
        </p:txBody>
      </p:sp>
      <p:sp>
        <p:nvSpPr>
          <p:cNvPr id="16" name="Rectangle 15">
            <a:extLst>
              <a:ext uri="{FF2B5EF4-FFF2-40B4-BE49-F238E27FC236}">
                <a16:creationId xmlns:a16="http://schemas.microsoft.com/office/drawing/2014/main" id="{DD22B844-87B7-4DB3-8531-181A74FEC619}"/>
              </a:ext>
            </a:extLst>
          </p:cNvPr>
          <p:cNvSpPr/>
          <p:nvPr/>
        </p:nvSpPr>
        <p:spPr>
          <a:xfrm>
            <a:off x="8493861" y="4961529"/>
            <a:ext cx="2836079" cy="461665"/>
          </a:xfrm>
          <a:prstGeom prst="rect">
            <a:avLst/>
          </a:prstGeom>
        </p:spPr>
        <p:txBody>
          <a:bodyPr wrap="square">
            <a:spAutoFit/>
          </a:bodyPr>
          <a:lstStyle/>
          <a:p>
            <a:pPr algn="ctr"/>
            <a:r>
              <a:rPr lang="ar-EG" sz="2400" b="1" dirty="0">
                <a:solidFill>
                  <a:srgbClr val="002060"/>
                </a:solidFill>
                <a:latin typeface="Sakkal Majalla" panose="02000000000000000000" pitchFamily="2" charset="-78"/>
                <a:cs typeface="Sakkal Majalla" panose="02000000000000000000" pitchFamily="2" charset="-78"/>
              </a:rPr>
              <a:t>خدمات قواعد البيانات</a:t>
            </a:r>
            <a:r>
              <a:rPr lang="en-US" sz="2400" b="1" dirty="0">
                <a:solidFill>
                  <a:srgbClr val="002060"/>
                </a:solidFill>
                <a:latin typeface="Sakkal Majalla" panose="02000000000000000000" pitchFamily="2" charset="-78"/>
                <a:cs typeface="Sakkal Majalla" panose="02000000000000000000" pitchFamily="2" charset="-78"/>
              </a:rPr>
              <a:t>SQL</a:t>
            </a:r>
            <a:endParaRPr lang="ar-EG" sz="2400" b="1" dirty="0">
              <a:solidFill>
                <a:srgbClr val="002060"/>
              </a:solidFill>
              <a:latin typeface="Sakkal Majalla" panose="02000000000000000000" pitchFamily="2" charset="-78"/>
              <a:cs typeface="Sakkal Majalla" panose="02000000000000000000" pitchFamily="2" charset="-78"/>
            </a:endParaRPr>
          </a:p>
        </p:txBody>
      </p:sp>
      <p:sp>
        <p:nvSpPr>
          <p:cNvPr id="17" name="Rectangle 16">
            <a:extLst>
              <a:ext uri="{FF2B5EF4-FFF2-40B4-BE49-F238E27FC236}">
                <a16:creationId xmlns:a16="http://schemas.microsoft.com/office/drawing/2014/main" id="{B9FF5D12-BC55-44BF-B718-5A4D555D5C14}"/>
              </a:ext>
            </a:extLst>
          </p:cNvPr>
          <p:cNvSpPr/>
          <p:nvPr/>
        </p:nvSpPr>
        <p:spPr>
          <a:xfrm>
            <a:off x="7325728" y="4296818"/>
            <a:ext cx="513681" cy="523220"/>
          </a:xfrm>
          <a:prstGeom prst="rect">
            <a:avLst/>
          </a:prstGeom>
        </p:spPr>
        <p:txBody>
          <a:bodyPr wrap="square">
            <a:spAutoFit/>
          </a:bodyPr>
          <a:lstStyle/>
          <a:p>
            <a:pPr algn="ctr"/>
            <a:r>
              <a:rPr lang="ar-EG" sz="2800" b="1" dirty="0">
                <a:solidFill>
                  <a:prstClr val="white"/>
                </a:solidFill>
                <a:cs typeface="Sakkal Majalla" panose="02000000000000000000" pitchFamily="2" charset="-78"/>
              </a:rPr>
              <a:t>2</a:t>
            </a:r>
          </a:p>
        </p:txBody>
      </p:sp>
      <p:sp>
        <p:nvSpPr>
          <p:cNvPr id="18" name="Rectangle 17">
            <a:extLst>
              <a:ext uri="{FF2B5EF4-FFF2-40B4-BE49-F238E27FC236}">
                <a16:creationId xmlns:a16="http://schemas.microsoft.com/office/drawing/2014/main" id="{39FB4BB6-2D63-4ABD-8BF0-89A7C9BE3C98}"/>
              </a:ext>
            </a:extLst>
          </p:cNvPr>
          <p:cNvSpPr/>
          <p:nvPr/>
        </p:nvSpPr>
        <p:spPr>
          <a:xfrm>
            <a:off x="2868988" y="5963952"/>
            <a:ext cx="2949460" cy="523220"/>
          </a:xfrm>
          <a:prstGeom prst="rect">
            <a:avLst/>
          </a:prstGeom>
        </p:spPr>
        <p:txBody>
          <a:bodyPr wrap="square">
            <a:spAutoFit/>
          </a:bodyPr>
          <a:lstStyle/>
          <a:p>
            <a:pPr algn="ctr"/>
            <a:r>
              <a:rPr lang="ar-EG" sz="2800" b="1" dirty="0">
                <a:solidFill>
                  <a:srgbClr val="002060"/>
                </a:solidFill>
                <a:cs typeface="Sakkal Majalla" panose="02000000000000000000" pitchFamily="2" charset="-78"/>
              </a:rPr>
              <a:t>خدمات التطبيقات</a:t>
            </a:r>
          </a:p>
        </p:txBody>
      </p:sp>
      <p:sp>
        <p:nvSpPr>
          <p:cNvPr id="19" name="Rectangle 18">
            <a:extLst>
              <a:ext uri="{FF2B5EF4-FFF2-40B4-BE49-F238E27FC236}">
                <a16:creationId xmlns:a16="http://schemas.microsoft.com/office/drawing/2014/main" id="{77EFB1C8-7201-420C-B580-E0FC8216A21B}"/>
              </a:ext>
            </a:extLst>
          </p:cNvPr>
          <p:cNvSpPr/>
          <p:nvPr/>
        </p:nvSpPr>
        <p:spPr>
          <a:xfrm>
            <a:off x="6240952" y="4992535"/>
            <a:ext cx="513681" cy="523220"/>
          </a:xfrm>
          <a:prstGeom prst="rect">
            <a:avLst/>
          </a:prstGeom>
        </p:spPr>
        <p:txBody>
          <a:bodyPr wrap="square">
            <a:spAutoFit/>
          </a:bodyPr>
          <a:lstStyle/>
          <a:p>
            <a:pPr algn="ctr"/>
            <a:r>
              <a:rPr lang="ar-EG" sz="2800" b="1" dirty="0">
                <a:solidFill>
                  <a:prstClr val="white"/>
                </a:solidFill>
                <a:cs typeface="Sakkal Majalla" panose="02000000000000000000" pitchFamily="2" charset="-78"/>
              </a:rPr>
              <a:t>3</a:t>
            </a:r>
          </a:p>
        </p:txBody>
      </p:sp>
      <p:sp>
        <p:nvSpPr>
          <p:cNvPr id="20" name="Rectangle 19">
            <a:extLst>
              <a:ext uri="{FF2B5EF4-FFF2-40B4-BE49-F238E27FC236}">
                <a16:creationId xmlns:a16="http://schemas.microsoft.com/office/drawing/2014/main" id="{29B9B5BE-84B1-4CCD-AA05-93B45D0AD69E}"/>
              </a:ext>
            </a:extLst>
          </p:cNvPr>
          <p:cNvSpPr/>
          <p:nvPr/>
        </p:nvSpPr>
        <p:spPr>
          <a:xfrm>
            <a:off x="1452040" y="4899288"/>
            <a:ext cx="3049423" cy="523220"/>
          </a:xfrm>
          <a:prstGeom prst="rect">
            <a:avLst/>
          </a:prstGeom>
        </p:spPr>
        <p:txBody>
          <a:bodyPr wrap="square">
            <a:spAutoFit/>
          </a:bodyPr>
          <a:lstStyle/>
          <a:p>
            <a:pPr algn="ctr"/>
            <a:r>
              <a:rPr lang="ar-EG" sz="2800" b="1" dirty="0">
                <a:solidFill>
                  <a:srgbClr val="002060"/>
                </a:solidFill>
                <a:latin typeface="Sakkal Majalla" panose="02000000000000000000" pitchFamily="2" charset="-78"/>
                <a:cs typeface="Sakkal Majalla" panose="02000000000000000000" pitchFamily="2" charset="-78"/>
              </a:rPr>
              <a:t>خدمات</a:t>
            </a:r>
            <a:r>
              <a:rPr lang="en-US" sz="2800" b="1" dirty="0">
                <a:solidFill>
                  <a:srgbClr val="002060"/>
                </a:solidFill>
                <a:latin typeface="Sakkal Majalla" panose="02000000000000000000" pitchFamily="2" charset="-78"/>
                <a:cs typeface="Sakkal Majalla" panose="02000000000000000000" pitchFamily="2" charset="-78"/>
              </a:rPr>
              <a:t>Visual Studio </a:t>
            </a:r>
            <a:endParaRPr lang="ar-EG" sz="2800" b="1" dirty="0">
              <a:solidFill>
                <a:srgbClr val="002060"/>
              </a:solidFill>
              <a:latin typeface="Sakkal Majalla" panose="02000000000000000000" pitchFamily="2" charset="-78"/>
              <a:cs typeface="Sakkal Majalla" panose="02000000000000000000" pitchFamily="2" charset="-78"/>
            </a:endParaRPr>
          </a:p>
        </p:txBody>
      </p:sp>
      <p:sp>
        <p:nvSpPr>
          <p:cNvPr id="21" name="Rectangle 20">
            <a:extLst>
              <a:ext uri="{FF2B5EF4-FFF2-40B4-BE49-F238E27FC236}">
                <a16:creationId xmlns:a16="http://schemas.microsoft.com/office/drawing/2014/main" id="{81794188-022F-4A70-9829-F6069846834B}"/>
              </a:ext>
            </a:extLst>
          </p:cNvPr>
          <p:cNvSpPr/>
          <p:nvPr/>
        </p:nvSpPr>
        <p:spPr>
          <a:xfrm>
            <a:off x="4935761" y="4296818"/>
            <a:ext cx="513681" cy="523220"/>
          </a:xfrm>
          <a:prstGeom prst="rect">
            <a:avLst/>
          </a:prstGeom>
        </p:spPr>
        <p:txBody>
          <a:bodyPr wrap="square">
            <a:spAutoFit/>
          </a:bodyPr>
          <a:lstStyle/>
          <a:p>
            <a:pPr algn="ctr"/>
            <a:r>
              <a:rPr lang="ar-EG" sz="2800" b="1" dirty="0">
                <a:solidFill>
                  <a:prstClr val="white"/>
                </a:solidFill>
                <a:cs typeface="Sakkal Majalla" panose="02000000000000000000" pitchFamily="2" charset="-78"/>
              </a:rPr>
              <a:t>4</a:t>
            </a:r>
          </a:p>
        </p:txBody>
      </p:sp>
      <p:sp>
        <p:nvSpPr>
          <p:cNvPr id="22" name="Rectangle 21">
            <a:extLst>
              <a:ext uri="{FF2B5EF4-FFF2-40B4-BE49-F238E27FC236}">
                <a16:creationId xmlns:a16="http://schemas.microsoft.com/office/drawing/2014/main" id="{D86A805A-9F82-4064-BB4C-46476508D0B1}"/>
              </a:ext>
            </a:extLst>
          </p:cNvPr>
          <p:cNvSpPr/>
          <p:nvPr/>
        </p:nvSpPr>
        <p:spPr>
          <a:xfrm>
            <a:off x="1366371" y="2598129"/>
            <a:ext cx="3483720" cy="461665"/>
          </a:xfrm>
          <a:prstGeom prst="rect">
            <a:avLst/>
          </a:prstGeom>
        </p:spPr>
        <p:txBody>
          <a:bodyPr wrap="square">
            <a:spAutoFit/>
          </a:bodyPr>
          <a:lstStyle/>
          <a:p>
            <a:pPr algn="ctr"/>
            <a:r>
              <a:rPr lang="ar-EG" sz="2400" b="1" dirty="0">
                <a:solidFill>
                  <a:srgbClr val="002060"/>
                </a:solidFill>
                <a:cs typeface="Sakkal Majalla" panose="02000000000000000000" pitchFamily="2" charset="-78"/>
              </a:rPr>
              <a:t>خدمات التخزين </a:t>
            </a:r>
            <a:r>
              <a:rPr lang="ar-EG" sz="2400" b="1" dirty="0" err="1">
                <a:solidFill>
                  <a:srgbClr val="002060"/>
                </a:solidFill>
                <a:cs typeface="Sakkal Majalla" panose="02000000000000000000" pitchFamily="2" charset="-78"/>
              </a:rPr>
              <a:t>السحابي</a:t>
            </a:r>
            <a:r>
              <a:rPr lang="ar-EG" sz="2400" b="1" dirty="0">
                <a:solidFill>
                  <a:srgbClr val="002060"/>
                </a:solidFill>
                <a:cs typeface="Sakkal Majalla" panose="02000000000000000000" pitchFamily="2" charset="-78"/>
              </a:rPr>
              <a:t> للبيانات</a:t>
            </a:r>
          </a:p>
        </p:txBody>
      </p:sp>
      <p:sp>
        <p:nvSpPr>
          <p:cNvPr id="23" name="Rectangle 22">
            <a:extLst>
              <a:ext uri="{FF2B5EF4-FFF2-40B4-BE49-F238E27FC236}">
                <a16:creationId xmlns:a16="http://schemas.microsoft.com/office/drawing/2014/main" id="{9C73705D-911C-48D2-A81A-8A05A7E3AD34}"/>
              </a:ext>
            </a:extLst>
          </p:cNvPr>
          <p:cNvSpPr/>
          <p:nvPr/>
        </p:nvSpPr>
        <p:spPr>
          <a:xfrm>
            <a:off x="5306439" y="2928673"/>
            <a:ext cx="513681" cy="523220"/>
          </a:xfrm>
          <a:prstGeom prst="rect">
            <a:avLst/>
          </a:prstGeom>
        </p:spPr>
        <p:txBody>
          <a:bodyPr wrap="square">
            <a:spAutoFit/>
          </a:bodyPr>
          <a:lstStyle/>
          <a:p>
            <a:pPr algn="ctr"/>
            <a:r>
              <a:rPr lang="ar-EG" sz="2800" b="1" dirty="0">
                <a:solidFill>
                  <a:prstClr val="white"/>
                </a:solidFill>
                <a:cs typeface="Sakkal Majalla" panose="02000000000000000000" pitchFamily="2" charset="-78"/>
              </a:rPr>
              <a:t>5</a:t>
            </a:r>
          </a:p>
        </p:txBody>
      </p:sp>
      <p:pic>
        <p:nvPicPr>
          <p:cNvPr id="2" name="Picture 1"/>
          <p:cNvPicPr>
            <a:picLocks noChangeAspect="1"/>
          </p:cNvPicPr>
          <p:nvPr/>
        </p:nvPicPr>
        <p:blipFill>
          <a:blip r:embed="rId11">
            <a:clrChange>
              <a:clrFrom>
                <a:srgbClr val="FFFFFF"/>
              </a:clrFrom>
              <a:clrTo>
                <a:srgbClr val="FFFFFF">
                  <a:alpha val="0"/>
                </a:srgbClr>
              </a:clrTo>
            </a:clrChange>
          </a:blip>
          <a:stretch>
            <a:fillRect/>
          </a:stretch>
        </p:blipFill>
        <p:spPr>
          <a:xfrm>
            <a:off x="896564" y="272081"/>
            <a:ext cx="4932733" cy="2131303"/>
          </a:xfrm>
          <a:prstGeom prst="rect">
            <a:avLst/>
          </a:prstGeom>
        </p:spPr>
      </p:pic>
    </p:spTree>
    <p:extLst>
      <p:ext uri="{BB962C8B-B14F-4D97-AF65-F5344CB8AC3E}">
        <p14:creationId xmlns:p14="http://schemas.microsoft.com/office/powerpoint/2010/main" val="88185053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barn(inVertical)">
                                      <p:cBhvr>
                                        <p:cTn id="15" dur="500"/>
                                        <p:tgtEl>
                                          <p:spTgt spid="15"/>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barn(inVertical)">
                                      <p:cBhvr>
                                        <p:cTn id="18" dur="500"/>
                                        <p:tgtEl>
                                          <p:spTgt spid="14"/>
                                        </p:tgtEl>
                                      </p:cBhvr>
                                    </p:animEffect>
                                  </p:childTnLst>
                                </p:cTn>
                              </p:par>
                              <p:par>
                                <p:cTn id="19" presetID="16" presetClass="entr" presetSubtype="21"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barn(inVertical)">
                                      <p:cBhvr>
                                        <p:cTn id="21" dur="500"/>
                                        <p:tgtEl>
                                          <p:spTgt spid="11"/>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barn(inVertical)">
                                      <p:cBhvr>
                                        <p:cTn id="26" dur="500"/>
                                        <p:tgtEl>
                                          <p:spTgt spid="16"/>
                                        </p:tgtEl>
                                      </p:cBhvr>
                                    </p:animEffect>
                                  </p:childTnLst>
                                </p:cTn>
                              </p:par>
                              <p:par>
                                <p:cTn id="27" presetID="16" presetClass="entr" presetSubtype="21" fill="hold"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barn(inVertical)">
                                      <p:cBhvr>
                                        <p:cTn id="29" dur="500"/>
                                        <p:tgtEl>
                                          <p:spTgt spid="10"/>
                                        </p:tgtEl>
                                      </p:cBhvr>
                                    </p:animEffect>
                                  </p:childTnLst>
                                </p:cTn>
                              </p:par>
                              <p:par>
                                <p:cTn id="30" presetID="16" presetClass="entr" presetSubtype="21" fill="hold" grpId="0"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barn(inVertical)">
                                      <p:cBhvr>
                                        <p:cTn id="32" dur="500"/>
                                        <p:tgtEl>
                                          <p:spTgt spid="17"/>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barn(inVertical)">
                                      <p:cBhvr>
                                        <p:cTn id="37" dur="500"/>
                                        <p:tgtEl>
                                          <p:spTgt spid="19"/>
                                        </p:tgtEl>
                                      </p:cBhvr>
                                    </p:animEffect>
                                  </p:childTnLst>
                                </p:cTn>
                              </p:par>
                              <p:par>
                                <p:cTn id="38" presetID="16" presetClass="entr" presetSubtype="21" fill="hold" nodeType="with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barn(inVertical)">
                                      <p:cBhvr>
                                        <p:cTn id="40" dur="500"/>
                                        <p:tgtEl>
                                          <p:spTgt spid="9"/>
                                        </p:tgtEl>
                                      </p:cBhvr>
                                    </p:animEffect>
                                  </p:childTnLst>
                                </p:cTn>
                              </p:par>
                              <p:par>
                                <p:cTn id="41" presetID="16" presetClass="entr" presetSubtype="21" fill="hold" grpId="0" nodeType="with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barn(inVertical)">
                                      <p:cBhvr>
                                        <p:cTn id="43" dur="500"/>
                                        <p:tgtEl>
                                          <p:spTgt spid="18"/>
                                        </p:tgtEl>
                                      </p:cBhvr>
                                    </p:animEffect>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nodeType="click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barn(inVertical)">
                                      <p:cBhvr>
                                        <p:cTn id="48" dur="500"/>
                                        <p:tgtEl>
                                          <p:spTgt spid="13"/>
                                        </p:tgtEl>
                                      </p:cBhvr>
                                    </p:animEffect>
                                  </p:childTnLst>
                                </p:cTn>
                              </p:par>
                              <p:par>
                                <p:cTn id="49" presetID="16" presetClass="entr" presetSubtype="21" fill="hold" grpId="0" nodeType="with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barn(inVertical)">
                                      <p:cBhvr>
                                        <p:cTn id="51" dur="500"/>
                                        <p:tgtEl>
                                          <p:spTgt spid="20"/>
                                        </p:tgtEl>
                                      </p:cBhvr>
                                    </p:animEffect>
                                  </p:childTnLst>
                                </p:cTn>
                              </p:par>
                              <p:par>
                                <p:cTn id="52" presetID="16" presetClass="entr" presetSubtype="21" fill="hold" grpId="0" nodeType="with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barn(inVertical)">
                                      <p:cBhvr>
                                        <p:cTn id="54" dur="500"/>
                                        <p:tgtEl>
                                          <p:spTgt spid="21"/>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grpId="0" nodeType="click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barn(inVertical)">
                                      <p:cBhvr>
                                        <p:cTn id="59" dur="500"/>
                                        <p:tgtEl>
                                          <p:spTgt spid="23"/>
                                        </p:tgtEl>
                                      </p:cBhvr>
                                    </p:animEffect>
                                  </p:childTnLst>
                                </p:cTn>
                              </p:par>
                              <p:par>
                                <p:cTn id="60" presetID="16" presetClass="entr" presetSubtype="21" fill="hold" grpId="0" nodeType="with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barn(inVertical)">
                                      <p:cBhvr>
                                        <p:cTn id="62" dur="500"/>
                                        <p:tgtEl>
                                          <p:spTgt spid="22"/>
                                        </p:tgtEl>
                                      </p:cBhvr>
                                    </p:animEffect>
                                  </p:childTnLst>
                                </p:cTn>
                              </p:par>
                              <p:par>
                                <p:cTn id="63" presetID="16" presetClass="entr" presetSubtype="21" fill="hold" nodeType="withEffect">
                                  <p:stCondLst>
                                    <p:cond delay="0"/>
                                  </p:stCondLst>
                                  <p:childTnLst>
                                    <p:set>
                                      <p:cBhvr>
                                        <p:cTn id="64" dur="1" fill="hold">
                                          <p:stCondLst>
                                            <p:cond delay="0"/>
                                          </p:stCondLst>
                                        </p:cTn>
                                        <p:tgtEl>
                                          <p:spTgt spid="12"/>
                                        </p:tgtEl>
                                        <p:attrNameLst>
                                          <p:attrName>style.visibility</p:attrName>
                                        </p:attrNameLst>
                                      </p:cBhvr>
                                      <p:to>
                                        <p:strVal val="visible"/>
                                      </p:to>
                                    </p:set>
                                    <p:animEffect transition="in" filter="barn(inVertical)">
                                      <p:cBhvr>
                                        <p:cTn id="6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P spid="19" grpId="0"/>
      <p:bldP spid="20" grpId="0"/>
      <p:bldP spid="21" grpId="0"/>
      <p:bldP spid="22" grpId="0"/>
      <p:bldP spid="23" grpId="0"/>
    </p:bldLst>
  </p:timing>
</p:sld>
</file>

<file path=ppt/slides/slide9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92</a:t>
            </a:fld>
            <a:endParaRPr lang="ar-EG">
              <a:solidFill>
                <a:prstClr val="black">
                  <a:tint val="75000"/>
                </a:prstClr>
              </a:solidFill>
            </a:endParaRPr>
          </a:p>
        </p:txBody>
      </p:sp>
      <p:sp>
        <p:nvSpPr>
          <p:cNvPr id="4" name="Rectangle 3"/>
          <p:cNvSpPr/>
          <p:nvPr/>
        </p:nvSpPr>
        <p:spPr>
          <a:xfrm>
            <a:off x="7100047" y="-143436"/>
            <a:ext cx="5091953" cy="1169551"/>
          </a:xfrm>
          <a:prstGeom prst="rect">
            <a:avLst/>
          </a:prstGeom>
        </p:spPr>
        <p:txBody>
          <a:bodyPr wrap="square">
            <a:spAutoFit/>
          </a:bodyPr>
          <a:lstStyle/>
          <a:p>
            <a:pPr algn="ctr">
              <a:lnSpc>
                <a:spcPct val="125000"/>
              </a:lnSpc>
            </a:pPr>
            <a:r>
              <a:rPr lang="ar-EG" sz="2800" b="1" dirty="0">
                <a:solidFill>
                  <a:schemeClr val="bg1"/>
                </a:solidFill>
                <a:latin typeface="Sakkal Majalla" pitchFamily="2" charset="-78"/>
                <a:cs typeface="Sakkal Majalla" pitchFamily="2" charset="-78"/>
              </a:rPr>
              <a:t>المنصات: </a:t>
            </a:r>
            <a:r>
              <a:rPr lang="en-US" sz="2800" b="1" dirty="0" err="1">
                <a:solidFill>
                  <a:schemeClr val="bg1"/>
                </a:solidFill>
                <a:latin typeface="Sakkal Majalla" pitchFamily="2" charset="-78"/>
                <a:cs typeface="Sakkal Majalla" pitchFamily="2" charset="-78"/>
              </a:rPr>
              <a:t>Ms</a:t>
            </a:r>
            <a:r>
              <a:rPr lang="en-US" sz="2800" b="1" dirty="0">
                <a:solidFill>
                  <a:schemeClr val="bg1"/>
                </a:solidFill>
                <a:latin typeface="Sakkal Majalla" pitchFamily="2" charset="-78"/>
                <a:cs typeface="Sakkal Majalla" pitchFamily="2" charset="-78"/>
              </a:rPr>
              <a:t> Azure </a:t>
            </a:r>
            <a:r>
              <a:rPr lang="ar-EG" sz="2800" b="1" dirty="0">
                <a:solidFill>
                  <a:schemeClr val="bg1"/>
                </a:solidFill>
                <a:latin typeface="Sakkal Majalla" pitchFamily="2" charset="-78"/>
                <a:cs typeface="Sakkal Majalla" pitchFamily="2" charset="-78"/>
              </a:rPr>
              <a:t>و</a:t>
            </a:r>
            <a:r>
              <a:rPr lang="en-US" sz="2800" b="1" dirty="0">
                <a:solidFill>
                  <a:schemeClr val="bg1"/>
                </a:solidFill>
                <a:latin typeface="Sakkal Majalla" pitchFamily="2" charset="-78"/>
                <a:cs typeface="Sakkal Majalla" pitchFamily="2" charset="-78"/>
              </a:rPr>
              <a:t>IBM Watson</a:t>
            </a:r>
            <a:r>
              <a:rPr lang="ar-EG" sz="2800" b="1" dirty="0">
                <a:solidFill>
                  <a:schemeClr val="bg1"/>
                </a:solidFill>
                <a:latin typeface="Sakkal Majalla" pitchFamily="2" charset="-78"/>
                <a:cs typeface="Sakkal Majalla" pitchFamily="2" charset="-78"/>
              </a:rPr>
              <a:t>و</a:t>
            </a:r>
            <a:r>
              <a:rPr lang="en-US" sz="2800" b="1" dirty="0">
                <a:solidFill>
                  <a:schemeClr val="bg1"/>
                </a:solidFill>
                <a:latin typeface="Sakkal Majalla" pitchFamily="2" charset="-78"/>
                <a:cs typeface="Sakkal Majalla" pitchFamily="2" charset="-78"/>
              </a:rPr>
              <a:t>Google </a:t>
            </a:r>
            <a:r>
              <a:rPr lang="en-US" sz="2800" b="1" dirty="0" err="1">
                <a:solidFill>
                  <a:schemeClr val="bg1"/>
                </a:solidFill>
                <a:latin typeface="Sakkal Majalla" pitchFamily="2" charset="-78"/>
                <a:cs typeface="Sakkal Majalla" pitchFamily="2" charset="-78"/>
              </a:rPr>
              <a:t>Tensorflow</a:t>
            </a:r>
            <a:endParaRPr lang="ar-EG" sz="2800" b="1" dirty="0">
              <a:solidFill>
                <a:schemeClr val="bg1"/>
              </a:solidFill>
              <a:latin typeface="Sakkal Majalla" pitchFamily="2" charset="-78"/>
              <a:cs typeface="Sakkal Majalla" pitchFamily="2" charset="-78"/>
            </a:endParaRPr>
          </a:p>
        </p:txBody>
      </p:sp>
      <p:grpSp>
        <p:nvGrpSpPr>
          <p:cNvPr id="5" name="Group 4"/>
          <p:cNvGrpSpPr/>
          <p:nvPr/>
        </p:nvGrpSpPr>
        <p:grpSpPr>
          <a:xfrm>
            <a:off x="2241176" y="355830"/>
            <a:ext cx="3024349" cy="721315"/>
            <a:chOff x="0" y="-35171"/>
            <a:chExt cx="1561244" cy="412996"/>
          </a:xfrm>
        </p:grpSpPr>
        <p:pic>
          <p:nvPicPr>
            <p:cNvPr id="6" name="Picture 5" descr="F:\صور\صور\نمكننم_0001_Vector-Smart-Object.pn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0" y="0"/>
              <a:ext cx="1527175" cy="377825"/>
            </a:xfrm>
            <a:prstGeom prst="rect">
              <a:avLst/>
            </a:prstGeom>
            <a:noFill/>
            <a:ln>
              <a:noFill/>
            </a:ln>
          </p:spPr>
        </p:pic>
        <p:sp>
          <p:nvSpPr>
            <p:cNvPr id="7" name="Rectangle 6"/>
            <p:cNvSpPr/>
            <p:nvPr/>
          </p:nvSpPr>
          <p:spPr>
            <a:xfrm>
              <a:off x="34069" y="-35171"/>
              <a:ext cx="1367802" cy="386861"/>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a:lnSpc>
                  <a:spcPct val="107000"/>
                </a:lnSpc>
                <a:spcAft>
                  <a:spcPts val="800"/>
                </a:spcAft>
              </a:pPr>
              <a:r>
                <a:rPr lang="en-US" sz="2800" b="1" dirty="0">
                  <a:solidFill>
                    <a:srgbClr val="FFFFFF"/>
                  </a:solidFill>
                  <a:latin typeface="Sakkal Majalla" panose="02000000000000000000" pitchFamily="2" charset="-78"/>
                  <a:ea typeface="Calibri" panose="020F0502020204030204" pitchFamily="34" charset="0"/>
                  <a:cs typeface="Sakkal Majalla" panose="02000000000000000000" pitchFamily="2" charset="-78"/>
                </a:rPr>
                <a:t>TensorFlow</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8" name="Rectangle 7"/>
            <p:cNvSpPr/>
            <p:nvPr/>
          </p:nvSpPr>
          <p:spPr>
            <a:xfrm>
              <a:off x="1415005" y="11680"/>
              <a:ext cx="146239" cy="34001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algn="r" rtl="1">
                <a:lnSpc>
                  <a:spcPct val="107000"/>
                </a:lnSpc>
                <a:spcBef>
                  <a:spcPts val="0"/>
                </a:spcBef>
                <a:spcAft>
                  <a:spcPts val="800"/>
                </a:spcAft>
              </a:pPr>
              <a:r>
                <a:rPr lang="ar-EG" sz="2800" b="1" dirty="0">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2</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0" name="Group 9"/>
          <p:cNvGrpSpPr/>
          <p:nvPr/>
        </p:nvGrpSpPr>
        <p:grpSpPr>
          <a:xfrm>
            <a:off x="401054" y="1361879"/>
            <a:ext cx="11636976" cy="1015663"/>
            <a:chOff x="358587" y="1524001"/>
            <a:chExt cx="11636976" cy="1015663"/>
          </a:xfrm>
        </p:grpSpPr>
        <p:pic>
          <p:nvPicPr>
            <p:cNvPr id="2" name="Picture 1"/>
            <p:cNvPicPr>
              <a:picLocks noChangeAspect="1"/>
            </p:cNvPicPr>
            <p:nvPr/>
          </p:nvPicPr>
          <p:blipFill rotWithShape="1">
            <a:blip r:embed="rId6">
              <a:clrChange>
                <a:clrFrom>
                  <a:srgbClr val="FFFFFF"/>
                </a:clrFrom>
                <a:clrTo>
                  <a:srgbClr val="FFFFFF">
                    <a:alpha val="0"/>
                  </a:srgbClr>
                </a:clrTo>
              </a:clrChange>
            </a:blip>
            <a:srcRect l="27291" t="8535" r="26744" b="8292"/>
            <a:stretch/>
          </p:blipFill>
          <p:spPr>
            <a:xfrm>
              <a:off x="11255740" y="1600950"/>
              <a:ext cx="739823" cy="753034"/>
            </a:xfrm>
            <a:prstGeom prst="rect">
              <a:avLst/>
            </a:prstGeom>
          </p:spPr>
        </p:pic>
        <p:sp>
          <p:nvSpPr>
            <p:cNvPr id="9" name="Rectangle 8"/>
            <p:cNvSpPr/>
            <p:nvPr/>
          </p:nvSpPr>
          <p:spPr>
            <a:xfrm>
              <a:off x="358587" y="1524001"/>
              <a:ext cx="10897153" cy="1015663"/>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تسمى ايضا مكتبة تعلم الألة، تعلم الآلة نظام معقد إلا أن تطبيق نماذج تعلم الألة أصبح أقل صعوبة عما كان عليه </a:t>
              </a:r>
              <a:b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b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في السابق، وذلك بفضل أطر تعلم الألة والتي تسهل عملية الحصول على البيانات ونماذج التدريب وتخدم التنبؤات</a:t>
              </a:r>
              <a:endPar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1" name="Group 10"/>
          <p:cNvGrpSpPr/>
          <p:nvPr/>
        </p:nvGrpSpPr>
        <p:grpSpPr>
          <a:xfrm>
            <a:off x="65265" y="2442174"/>
            <a:ext cx="11972765" cy="753034"/>
            <a:chOff x="380703" y="1600950"/>
            <a:chExt cx="11614860" cy="753034"/>
          </a:xfrm>
        </p:grpSpPr>
        <p:pic>
          <p:nvPicPr>
            <p:cNvPr id="12" name="Picture 11"/>
            <p:cNvPicPr>
              <a:picLocks noChangeAspect="1"/>
            </p:cNvPicPr>
            <p:nvPr/>
          </p:nvPicPr>
          <p:blipFill rotWithShape="1">
            <a:blip r:embed="rId6">
              <a:clrChange>
                <a:clrFrom>
                  <a:srgbClr val="FFFFFF"/>
                </a:clrFrom>
                <a:clrTo>
                  <a:srgbClr val="FFFFFF">
                    <a:alpha val="0"/>
                  </a:srgbClr>
                </a:clrTo>
              </a:clrChange>
            </a:blip>
            <a:srcRect l="27291" t="8535" r="26744" b="8292"/>
            <a:stretch/>
          </p:blipFill>
          <p:spPr>
            <a:xfrm>
              <a:off x="11255740" y="1600950"/>
              <a:ext cx="739823" cy="753034"/>
            </a:xfrm>
            <a:prstGeom prst="rect">
              <a:avLst/>
            </a:prstGeom>
          </p:spPr>
        </p:pic>
        <p:sp>
          <p:nvSpPr>
            <p:cNvPr id="13" name="Rectangle 12"/>
            <p:cNvSpPr/>
            <p:nvPr/>
          </p:nvSpPr>
          <p:spPr>
            <a:xfrm>
              <a:off x="380703" y="1700468"/>
              <a:ext cx="10897153" cy="553998"/>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تم إنشاء </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TensorFlow </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بواسطة فريق </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Google Brain، </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وهي مكتبة مفتوحة المصدر للحساب الرقمي وتعلم الآلة على نطاق واسع</a:t>
              </a:r>
              <a:endPar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4" name="Group 13"/>
          <p:cNvGrpSpPr/>
          <p:nvPr/>
        </p:nvGrpSpPr>
        <p:grpSpPr>
          <a:xfrm>
            <a:off x="423852" y="3259840"/>
            <a:ext cx="11614178" cy="1015663"/>
            <a:chOff x="728570" y="1447052"/>
            <a:chExt cx="11266993" cy="1015663"/>
          </a:xfrm>
        </p:grpSpPr>
        <p:pic>
          <p:nvPicPr>
            <p:cNvPr id="15" name="Picture 14"/>
            <p:cNvPicPr>
              <a:picLocks noChangeAspect="1"/>
            </p:cNvPicPr>
            <p:nvPr/>
          </p:nvPicPr>
          <p:blipFill rotWithShape="1">
            <a:blip r:embed="rId6">
              <a:clrChange>
                <a:clrFrom>
                  <a:srgbClr val="FFFFFF"/>
                </a:clrFrom>
                <a:clrTo>
                  <a:srgbClr val="FFFFFF">
                    <a:alpha val="0"/>
                  </a:srgbClr>
                </a:clrTo>
              </a:clrChange>
            </a:blip>
            <a:srcRect l="27291" t="8535" r="26744" b="8292"/>
            <a:stretch/>
          </p:blipFill>
          <p:spPr>
            <a:xfrm>
              <a:off x="11255740" y="1600950"/>
              <a:ext cx="739823" cy="753034"/>
            </a:xfrm>
            <a:prstGeom prst="rect">
              <a:avLst/>
            </a:prstGeom>
          </p:spPr>
        </p:pic>
        <p:sp>
          <p:nvSpPr>
            <p:cNvPr id="16" name="Rectangle 15"/>
            <p:cNvSpPr/>
            <p:nvPr/>
          </p:nvSpPr>
          <p:spPr>
            <a:xfrm>
              <a:off x="728570" y="1447052"/>
              <a:ext cx="10571403" cy="1015663"/>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ويجمع </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TensorFlow </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مجموعة من نماذج تعلم الآلة والتعليم العميق (المسمى أيضأ بالشبكات العصبية) والخوارزميات ويجعلها مفيدة من خلال الاستعارة الشائعة</a:t>
              </a:r>
              <a:endPar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7" name="Group 16"/>
          <p:cNvGrpSpPr/>
          <p:nvPr/>
        </p:nvGrpSpPr>
        <p:grpSpPr>
          <a:xfrm>
            <a:off x="423852" y="4340135"/>
            <a:ext cx="11614178" cy="1015663"/>
            <a:chOff x="728570" y="1447052"/>
            <a:chExt cx="11266993" cy="1015663"/>
          </a:xfrm>
        </p:grpSpPr>
        <p:pic>
          <p:nvPicPr>
            <p:cNvPr id="18" name="Picture 17"/>
            <p:cNvPicPr>
              <a:picLocks noChangeAspect="1"/>
            </p:cNvPicPr>
            <p:nvPr/>
          </p:nvPicPr>
          <p:blipFill rotWithShape="1">
            <a:blip r:embed="rId6">
              <a:clrChange>
                <a:clrFrom>
                  <a:srgbClr val="FFFFFF"/>
                </a:clrFrom>
                <a:clrTo>
                  <a:srgbClr val="FFFFFF">
                    <a:alpha val="0"/>
                  </a:srgbClr>
                </a:clrTo>
              </a:clrChange>
            </a:blip>
            <a:srcRect l="27291" t="8535" r="26744" b="8292"/>
            <a:stretch/>
          </p:blipFill>
          <p:spPr>
            <a:xfrm>
              <a:off x="11255740" y="1600950"/>
              <a:ext cx="739823" cy="753034"/>
            </a:xfrm>
            <a:prstGeom prst="rect">
              <a:avLst/>
            </a:prstGeom>
          </p:spPr>
        </p:pic>
        <p:sp>
          <p:nvSpPr>
            <p:cNvPr id="19" name="Rectangle 18"/>
            <p:cNvSpPr/>
            <p:nvPr/>
          </p:nvSpPr>
          <p:spPr>
            <a:xfrm>
              <a:off x="728570" y="1447052"/>
              <a:ext cx="10571403" cy="1015663"/>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ويستخدم </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Python </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لتوفير واجهة برمجة تطبيقات ملائمة لبناء التطبيقات مع إطار العمل، وكذلك يتم تنفيذ هذه التطبيقات بلغة ++</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C </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عالية الأداء</a:t>
              </a:r>
              <a:endPar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20" name="Group 19"/>
          <p:cNvGrpSpPr/>
          <p:nvPr/>
        </p:nvGrpSpPr>
        <p:grpSpPr>
          <a:xfrm>
            <a:off x="423852" y="5420432"/>
            <a:ext cx="11614178" cy="1477328"/>
            <a:chOff x="728570" y="1447052"/>
            <a:chExt cx="11266993" cy="1477328"/>
          </a:xfrm>
        </p:grpSpPr>
        <p:pic>
          <p:nvPicPr>
            <p:cNvPr id="21" name="Picture 20"/>
            <p:cNvPicPr>
              <a:picLocks noChangeAspect="1"/>
            </p:cNvPicPr>
            <p:nvPr/>
          </p:nvPicPr>
          <p:blipFill rotWithShape="1">
            <a:blip r:embed="rId6">
              <a:clrChange>
                <a:clrFrom>
                  <a:srgbClr val="FFFFFF"/>
                </a:clrFrom>
                <a:clrTo>
                  <a:srgbClr val="FFFFFF">
                    <a:alpha val="0"/>
                  </a:srgbClr>
                </a:clrTo>
              </a:clrChange>
            </a:blip>
            <a:srcRect l="27291" t="8535" r="26744" b="8292"/>
            <a:stretch/>
          </p:blipFill>
          <p:spPr>
            <a:xfrm>
              <a:off x="11255740" y="1600950"/>
              <a:ext cx="739823" cy="753034"/>
            </a:xfrm>
            <a:prstGeom prst="rect">
              <a:avLst/>
            </a:prstGeom>
          </p:spPr>
        </p:pic>
        <p:sp>
          <p:nvSpPr>
            <p:cNvPr id="22" name="Rectangle 21"/>
            <p:cNvSpPr/>
            <p:nvPr/>
          </p:nvSpPr>
          <p:spPr>
            <a:xfrm>
              <a:off x="728570" y="1447052"/>
              <a:ext cx="10571403" cy="1477328"/>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يستطيع </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TensorFlow </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تدريب وتشغيل الشبكات العصبية والتعليم العميق لتصنيف الحروف المكتوبة بخط اليد، والتعرف على الصور، وتضمين الكلمات، والشبكات العصبية المتكررة، ونماذج السلاسل من أجل الترجمة الآلية، ومعالجة اللغات الطبيعية، والمعادلات التفاضلية الجزئية القائمة على المحاكاة</a:t>
              </a:r>
              <a:endPar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81328670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additive="base">
                                        <p:cTn id="18" dur="500" fill="hold"/>
                                        <p:tgtEl>
                                          <p:spTgt spid="11"/>
                                        </p:tgtEl>
                                        <p:attrNameLst>
                                          <p:attrName>ppt_x</p:attrName>
                                        </p:attrNameLst>
                                      </p:cBhvr>
                                      <p:tavLst>
                                        <p:tav tm="0">
                                          <p:val>
                                            <p:strVal val="#ppt_x"/>
                                          </p:val>
                                        </p:tav>
                                        <p:tav tm="100000">
                                          <p:val>
                                            <p:strVal val="#ppt_x"/>
                                          </p:val>
                                        </p:tav>
                                      </p:tavLst>
                                    </p:anim>
                                    <p:anim calcmode="lin" valueType="num">
                                      <p:cBhvr additive="base">
                                        <p:cTn id="19"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500" fill="hold"/>
                                        <p:tgtEl>
                                          <p:spTgt spid="14"/>
                                        </p:tgtEl>
                                        <p:attrNameLst>
                                          <p:attrName>ppt_x</p:attrName>
                                        </p:attrNameLst>
                                      </p:cBhvr>
                                      <p:tavLst>
                                        <p:tav tm="0">
                                          <p:val>
                                            <p:strVal val="#ppt_x"/>
                                          </p:val>
                                        </p:tav>
                                        <p:tav tm="100000">
                                          <p:val>
                                            <p:strVal val="#ppt_x"/>
                                          </p:val>
                                        </p:tav>
                                      </p:tavLst>
                                    </p:anim>
                                    <p:anim calcmode="lin" valueType="num">
                                      <p:cBhvr additive="base">
                                        <p:cTn id="25"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additive="base">
                                        <p:cTn id="30" dur="500" fill="hold"/>
                                        <p:tgtEl>
                                          <p:spTgt spid="17"/>
                                        </p:tgtEl>
                                        <p:attrNameLst>
                                          <p:attrName>ppt_x</p:attrName>
                                        </p:attrNameLst>
                                      </p:cBhvr>
                                      <p:tavLst>
                                        <p:tav tm="0">
                                          <p:val>
                                            <p:strVal val="#ppt_x"/>
                                          </p:val>
                                        </p:tav>
                                        <p:tav tm="100000">
                                          <p:val>
                                            <p:strVal val="#ppt_x"/>
                                          </p:val>
                                        </p:tav>
                                      </p:tavLst>
                                    </p:anim>
                                    <p:anim calcmode="lin" valueType="num">
                                      <p:cBhvr additive="base">
                                        <p:cTn id="31"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20"/>
                                        </p:tgtEl>
                                        <p:attrNameLst>
                                          <p:attrName>style.visibility</p:attrName>
                                        </p:attrNameLst>
                                      </p:cBhvr>
                                      <p:to>
                                        <p:strVal val="visible"/>
                                      </p:to>
                                    </p:set>
                                    <p:anim calcmode="lin" valueType="num">
                                      <p:cBhvr additive="base">
                                        <p:cTn id="36" dur="500" fill="hold"/>
                                        <p:tgtEl>
                                          <p:spTgt spid="20"/>
                                        </p:tgtEl>
                                        <p:attrNameLst>
                                          <p:attrName>ppt_x</p:attrName>
                                        </p:attrNameLst>
                                      </p:cBhvr>
                                      <p:tavLst>
                                        <p:tav tm="0">
                                          <p:val>
                                            <p:strVal val="#ppt_x"/>
                                          </p:val>
                                        </p:tav>
                                        <p:tav tm="100000">
                                          <p:val>
                                            <p:strVal val="#ppt_x"/>
                                          </p:val>
                                        </p:tav>
                                      </p:tavLst>
                                    </p:anim>
                                    <p:anim calcmode="lin" valueType="num">
                                      <p:cBhvr additive="base">
                                        <p:cTn id="37"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93</a:t>
            </a:fld>
            <a:endParaRPr lang="ar-EG">
              <a:solidFill>
                <a:prstClr val="black">
                  <a:tint val="75000"/>
                </a:prstClr>
              </a:solidFill>
            </a:endParaRPr>
          </a:p>
        </p:txBody>
      </p:sp>
      <p:sp>
        <p:nvSpPr>
          <p:cNvPr id="4" name="Rectangle 3"/>
          <p:cNvSpPr/>
          <p:nvPr/>
        </p:nvSpPr>
        <p:spPr>
          <a:xfrm>
            <a:off x="7100047" y="-143436"/>
            <a:ext cx="5091953" cy="1169551"/>
          </a:xfrm>
          <a:prstGeom prst="rect">
            <a:avLst/>
          </a:prstGeom>
        </p:spPr>
        <p:txBody>
          <a:bodyPr wrap="square">
            <a:spAutoFit/>
          </a:bodyPr>
          <a:lstStyle/>
          <a:p>
            <a:pPr algn="ctr">
              <a:lnSpc>
                <a:spcPct val="125000"/>
              </a:lnSpc>
            </a:pPr>
            <a:r>
              <a:rPr lang="ar-EG" sz="2800" b="1" dirty="0">
                <a:solidFill>
                  <a:schemeClr val="bg1"/>
                </a:solidFill>
                <a:latin typeface="Sakkal Majalla" pitchFamily="2" charset="-78"/>
                <a:cs typeface="Sakkal Majalla" pitchFamily="2" charset="-78"/>
              </a:rPr>
              <a:t>المنصات: </a:t>
            </a:r>
            <a:r>
              <a:rPr lang="en-US" sz="2800" b="1" dirty="0" err="1">
                <a:solidFill>
                  <a:schemeClr val="bg1"/>
                </a:solidFill>
                <a:latin typeface="Sakkal Majalla" pitchFamily="2" charset="-78"/>
                <a:cs typeface="Sakkal Majalla" pitchFamily="2" charset="-78"/>
              </a:rPr>
              <a:t>Ms</a:t>
            </a:r>
            <a:r>
              <a:rPr lang="en-US" sz="2800" b="1" dirty="0">
                <a:solidFill>
                  <a:schemeClr val="bg1"/>
                </a:solidFill>
                <a:latin typeface="Sakkal Majalla" pitchFamily="2" charset="-78"/>
                <a:cs typeface="Sakkal Majalla" pitchFamily="2" charset="-78"/>
              </a:rPr>
              <a:t> Azure </a:t>
            </a:r>
            <a:r>
              <a:rPr lang="ar-EG" sz="2800" b="1" dirty="0">
                <a:solidFill>
                  <a:schemeClr val="bg1"/>
                </a:solidFill>
                <a:latin typeface="Sakkal Majalla" pitchFamily="2" charset="-78"/>
                <a:cs typeface="Sakkal Majalla" pitchFamily="2" charset="-78"/>
              </a:rPr>
              <a:t>و</a:t>
            </a:r>
            <a:r>
              <a:rPr lang="en-US" sz="2800" b="1" dirty="0">
                <a:solidFill>
                  <a:schemeClr val="bg1"/>
                </a:solidFill>
                <a:latin typeface="Sakkal Majalla" pitchFamily="2" charset="-78"/>
                <a:cs typeface="Sakkal Majalla" pitchFamily="2" charset="-78"/>
              </a:rPr>
              <a:t>IBM Watson</a:t>
            </a:r>
            <a:r>
              <a:rPr lang="ar-EG" sz="2800" b="1" dirty="0">
                <a:solidFill>
                  <a:schemeClr val="bg1"/>
                </a:solidFill>
                <a:latin typeface="Sakkal Majalla" pitchFamily="2" charset="-78"/>
                <a:cs typeface="Sakkal Majalla" pitchFamily="2" charset="-78"/>
              </a:rPr>
              <a:t>و</a:t>
            </a:r>
            <a:r>
              <a:rPr lang="en-US" sz="2800" b="1" dirty="0">
                <a:solidFill>
                  <a:schemeClr val="bg1"/>
                </a:solidFill>
                <a:latin typeface="Sakkal Majalla" pitchFamily="2" charset="-78"/>
                <a:cs typeface="Sakkal Majalla" pitchFamily="2" charset="-78"/>
              </a:rPr>
              <a:t>Google </a:t>
            </a:r>
            <a:r>
              <a:rPr lang="en-US" sz="2800" b="1" dirty="0" err="1">
                <a:solidFill>
                  <a:schemeClr val="bg1"/>
                </a:solidFill>
                <a:latin typeface="Sakkal Majalla" pitchFamily="2" charset="-78"/>
                <a:cs typeface="Sakkal Majalla" pitchFamily="2" charset="-78"/>
              </a:rPr>
              <a:t>Tensorflow</a:t>
            </a:r>
            <a:endParaRPr lang="ar-EG" sz="2800" b="1" dirty="0">
              <a:solidFill>
                <a:schemeClr val="bg1"/>
              </a:solidFill>
              <a:latin typeface="Sakkal Majalla" pitchFamily="2" charset="-78"/>
              <a:cs typeface="Sakkal Majalla" pitchFamily="2" charset="-78"/>
            </a:endParaRPr>
          </a:p>
        </p:txBody>
      </p:sp>
      <p:grpSp>
        <p:nvGrpSpPr>
          <p:cNvPr id="10" name="Group 9"/>
          <p:cNvGrpSpPr/>
          <p:nvPr/>
        </p:nvGrpSpPr>
        <p:grpSpPr>
          <a:xfrm>
            <a:off x="439592" y="1290021"/>
            <a:ext cx="11598438" cy="1015663"/>
            <a:chOff x="397125" y="1452143"/>
            <a:chExt cx="11598438" cy="1015663"/>
          </a:xfrm>
        </p:grpSpPr>
        <p:pic>
          <p:nvPicPr>
            <p:cNvPr id="2" name="Picture 1"/>
            <p:cNvPicPr>
              <a:picLocks noChangeAspect="1"/>
            </p:cNvPicPr>
            <p:nvPr/>
          </p:nvPicPr>
          <p:blipFill rotWithShape="1">
            <a:blip r:embed="rId5">
              <a:clrChange>
                <a:clrFrom>
                  <a:srgbClr val="FFFFFF"/>
                </a:clrFrom>
                <a:clrTo>
                  <a:srgbClr val="FFFFFF">
                    <a:alpha val="0"/>
                  </a:srgbClr>
                </a:clrTo>
              </a:clrChange>
            </a:blip>
            <a:srcRect l="27291" t="8535" r="26744" b="8292"/>
            <a:stretch/>
          </p:blipFill>
          <p:spPr>
            <a:xfrm>
              <a:off x="11255740" y="1600950"/>
              <a:ext cx="739823" cy="753034"/>
            </a:xfrm>
            <a:prstGeom prst="rect">
              <a:avLst/>
            </a:prstGeom>
          </p:spPr>
        </p:pic>
        <p:sp>
          <p:nvSpPr>
            <p:cNvPr id="9" name="Rectangle 8"/>
            <p:cNvSpPr/>
            <p:nvPr/>
          </p:nvSpPr>
          <p:spPr>
            <a:xfrm>
              <a:off x="397125" y="1452143"/>
              <a:ext cx="10897153" cy="1015663"/>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يتيح </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TensorFlow </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للمطورين إنشاء رسومات بيانية لتدفق البيانات، وهي هياكل تصف كيفية تحرك البيانات عبر الرسم البياني، أو سلسلة من عقد المعالجة</a:t>
              </a:r>
              <a:endPar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1" name="Group 10"/>
          <p:cNvGrpSpPr/>
          <p:nvPr/>
        </p:nvGrpSpPr>
        <p:grpSpPr>
          <a:xfrm>
            <a:off x="65265" y="2453938"/>
            <a:ext cx="11972765" cy="753034"/>
            <a:chOff x="380703" y="1600950"/>
            <a:chExt cx="11614860" cy="753034"/>
          </a:xfrm>
        </p:grpSpPr>
        <p:pic>
          <p:nvPicPr>
            <p:cNvPr id="12" name="Picture 11"/>
            <p:cNvPicPr>
              <a:picLocks noChangeAspect="1"/>
            </p:cNvPicPr>
            <p:nvPr/>
          </p:nvPicPr>
          <p:blipFill rotWithShape="1">
            <a:blip r:embed="rId5">
              <a:clrChange>
                <a:clrFrom>
                  <a:srgbClr val="FFFFFF"/>
                </a:clrFrom>
                <a:clrTo>
                  <a:srgbClr val="FFFFFF">
                    <a:alpha val="0"/>
                  </a:srgbClr>
                </a:clrTo>
              </a:clrChange>
            </a:blip>
            <a:srcRect l="27291" t="8535" r="26744" b="8292"/>
            <a:stretch/>
          </p:blipFill>
          <p:spPr>
            <a:xfrm>
              <a:off x="11255740" y="1600950"/>
              <a:ext cx="739823" cy="753034"/>
            </a:xfrm>
            <a:prstGeom prst="rect">
              <a:avLst/>
            </a:prstGeom>
          </p:spPr>
        </p:pic>
        <p:sp>
          <p:nvSpPr>
            <p:cNvPr id="13" name="Rectangle 12"/>
            <p:cNvSpPr/>
            <p:nvPr/>
          </p:nvSpPr>
          <p:spPr>
            <a:xfrm>
              <a:off x="380703" y="1700468"/>
              <a:ext cx="10897153" cy="553998"/>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تمثل كل عقدة في الرسم البياني عملية حسابية، ويكون كل اتصال أو حافة بين العقد عبارة عن مصفوفة بيانات متعددة الأبعاد</a:t>
              </a:r>
              <a:endPar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4" name="Group 13"/>
          <p:cNvGrpSpPr/>
          <p:nvPr/>
        </p:nvGrpSpPr>
        <p:grpSpPr>
          <a:xfrm>
            <a:off x="423852" y="3355226"/>
            <a:ext cx="11614178" cy="1015663"/>
            <a:chOff x="728570" y="1447052"/>
            <a:chExt cx="11266993" cy="1015663"/>
          </a:xfrm>
        </p:grpSpPr>
        <p:pic>
          <p:nvPicPr>
            <p:cNvPr id="15" name="Picture 14"/>
            <p:cNvPicPr>
              <a:picLocks noChangeAspect="1"/>
            </p:cNvPicPr>
            <p:nvPr/>
          </p:nvPicPr>
          <p:blipFill rotWithShape="1">
            <a:blip r:embed="rId5">
              <a:clrChange>
                <a:clrFrom>
                  <a:srgbClr val="FFFFFF"/>
                </a:clrFrom>
                <a:clrTo>
                  <a:srgbClr val="FFFFFF">
                    <a:alpha val="0"/>
                  </a:srgbClr>
                </a:clrTo>
              </a:clrChange>
            </a:blip>
            <a:srcRect l="27291" t="8535" r="26744" b="8292"/>
            <a:stretch/>
          </p:blipFill>
          <p:spPr>
            <a:xfrm>
              <a:off x="11255740" y="1600950"/>
              <a:ext cx="739823" cy="753034"/>
            </a:xfrm>
            <a:prstGeom prst="rect">
              <a:avLst/>
            </a:prstGeom>
          </p:spPr>
        </p:pic>
        <p:sp>
          <p:nvSpPr>
            <p:cNvPr id="16" name="Rectangle 15"/>
            <p:cNvSpPr/>
            <p:nvPr/>
          </p:nvSpPr>
          <p:spPr>
            <a:xfrm>
              <a:off x="728570" y="1447052"/>
              <a:ext cx="10571403" cy="1015663"/>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يوفر </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TensorFlow </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كل هذا للمبرمج عبر وتعتبر </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Python </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لغة سهلة التعلم والعمل بها، وتوفر طرق مريحة للتعبير عن كيفية الجمع بين التجريدات عالية المستوى</a:t>
              </a:r>
              <a:endPar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7" name="Group 16"/>
          <p:cNvGrpSpPr/>
          <p:nvPr/>
        </p:nvGrpSpPr>
        <p:grpSpPr>
          <a:xfrm>
            <a:off x="439592" y="4519143"/>
            <a:ext cx="11598437" cy="753034"/>
            <a:chOff x="743840" y="1600950"/>
            <a:chExt cx="11251723" cy="753034"/>
          </a:xfrm>
        </p:grpSpPr>
        <p:pic>
          <p:nvPicPr>
            <p:cNvPr id="18" name="Picture 17"/>
            <p:cNvPicPr>
              <a:picLocks noChangeAspect="1"/>
            </p:cNvPicPr>
            <p:nvPr/>
          </p:nvPicPr>
          <p:blipFill rotWithShape="1">
            <a:blip r:embed="rId5">
              <a:clrChange>
                <a:clrFrom>
                  <a:srgbClr val="FFFFFF"/>
                </a:clrFrom>
                <a:clrTo>
                  <a:srgbClr val="FFFFFF">
                    <a:alpha val="0"/>
                  </a:srgbClr>
                </a:clrTo>
              </a:clrChange>
            </a:blip>
            <a:srcRect l="27291" t="8535" r="26744" b="8292"/>
            <a:stretch/>
          </p:blipFill>
          <p:spPr>
            <a:xfrm>
              <a:off x="11255740" y="1600950"/>
              <a:ext cx="739823" cy="753034"/>
            </a:xfrm>
            <a:prstGeom prst="rect">
              <a:avLst/>
            </a:prstGeom>
          </p:spPr>
        </p:pic>
        <p:sp>
          <p:nvSpPr>
            <p:cNvPr id="19" name="Rectangle 18"/>
            <p:cNvSpPr/>
            <p:nvPr/>
          </p:nvSpPr>
          <p:spPr>
            <a:xfrm>
              <a:off x="743840" y="1639776"/>
              <a:ext cx="10571403" cy="553998"/>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الدوال </a:t>
              </a:r>
              <a:r>
                <a:rPr lang="ar-EG" sz="2400" b="1" dirty="0" err="1">
                  <a:solidFill>
                    <a:srgbClr val="002060"/>
                  </a:solidFill>
                  <a:latin typeface="Sakkal Majalla" panose="02000000000000000000" pitchFamily="2" charset="-78"/>
                  <a:ea typeface="Calibri" panose="020F0502020204030204" pitchFamily="34" charset="0"/>
                  <a:cs typeface="Sakkal Majalla" panose="02000000000000000000" pitchFamily="2" charset="-78"/>
                </a:rPr>
                <a:t>والاجرائات</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والتوترات في </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TensorFlow </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هي </a:t>
              </a:r>
              <a:r>
                <a:rPr lang="ar-EG" sz="2400" b="1" dirty="0" err="1">
                  <a:solidFill>
                    <a:srgbClr val="002060"/>
                  </a:solidFill>
                  <a:latin typeface="Sakkal Majalla" panose="02000000000000000000" pitchFamily="2" charset="-78"/>
                  <a:ea typeface="Calibri" panose="020F0502020204030204" pitchFamily="34" charset="0"/>
                  <a:cs typeface="Sakkal Majalla" panose="02000000000000000000" pitchFamily="2" charset="-78"/>
                </a:rPr>
                <a:t>کائنات</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Python، </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وتطبيقات </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TensorFlow </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هي نفسها تطبيقات</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Python</a:t>
              </a:r>
            </a:p>
          </p:txBody>
        </p:sp>
      </p:grpSp>
      <p:grpSp>
        <p:nvGrpSpPr>
          <p:cNvPr id="20" name="Group 19"/>
          <p:cNvGrpSpPr/>
          <p:nvPr/>
        </p:nvGrpSpPr>
        <p:grpSpPr>
          <a:xfrm>
            <a:off x="423852" y="5420432"/>
            <a:ext cx="11614178" cy="1477328"/>
            <a:chOff x="728570" y="1447052"/>
            <a:chExt cx="11266993" cy="1477328"/>
          </a:xfrm>
        </p:grpSpPr>
        <p:pic>
          <p:nvPicPr>
            <p:cNvPr id="21" name="Picture 20"/>
            <p:cNvPicPr>
              <a:picLocks noChangeAspect="1"/>
            </p:cNvPicPr>
            <p:nvPr/>
          </p:nvPicPr>
          <p:blipFill rotWithShape="1">
            <a:blip r:embed="rId5">
              <a:clrChange>
                <a:clrFrom>
                  <a:srgbClr val="FFFFFF"/>
                </a:clrFrom>
                <a:clrTo>
                  <a:srgbClr val="FFFFFF">
                    <a:alpha val="0"/>
                  </a:srgbClr>
                </a:clrTo>
              </a:clrChange>
            </a:blip>
            <a:srcRect l="27291" t="8535" r="26744" b="8292"/>
            <a:stretch/>
          </p:blipFill>
          <p:spPr>
            <a:xfrm>
              <a:off x="11255740" y="1600950"/>
              <a:ext cx="739823" cy="753034"/>
            </a:xfrm>
            <a:prstGeom prst="rect">
              <a:avLst/>
            </a:prstGeom>
          </p:spPr>
        </p:pic>
        <p:sp>
          <p:nvSpPr>
            <p:cNvPr id="22" name="Rectangle 21"/>
            <p:cNvSpPr/>
            <p:nvPr/>
          </p:nvSpPr>
          <p:spPr>
            <a:xfrm>
              <a:off x="728570" y="1447052"/>
              <a:ext cx="10571403" cy="1477328"/>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ومع ذلك تتم كتابة لا يتم تنفيذ العمليات الفعلية الرياضية في</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Python، </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بل تتم كتابة مكتبات التحويلات التي تتوفر من خلال </a:t>
              </a:r>
              <a:r>
                <a:rPr lang="en-US" sz="2400" b="1" dirty="0" err="1">
                  <a:solidFill>
                    <a:srgbClr val="002060"/>
                  </a:solidFill>
                  <a:latin typeface="Sakkal Majalla" panose="02000000000000000000" pitchFamily="2" charset="-78"/>
                  <a:ea typeface="Calibri" panose="020F0502020204030204" pitchFamily="34" charset="0"/>
                  <a:cs typeface="Sakkal Majalla" panose="02000000000000000000" pitchFamily="2" charset="-78"/>
                </a:rPr>
                <a:t>TensorFlow</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كثنائيات </a:t>
              </a:r>
              <a:r>
                <a:rPr lang="ar-EG" sz="2400" b="1" dirty="0" err="1">
                  <a:solidFill>
                    <a:srgbClr val="002060"/>
                  </a:solidFill>
                  <a:latin typeface="Sakkal Majalla" panose="02000000000000000000" pitchFamily="2" charset="-78"/>
                  <a:ea typeface="Calibri" panose="020F0502020204030204" pitchFamily="34" charset="0"/>
                  <a:cs typeface="Sakkal Majalla" panose="02000000000000000000" pitchFamily="2" charset="-78"/>
                </a:rPr>
                <a:t>سی</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 عالية الأداء وتقوم بايثون فقط بتوجيه حركة المرور بين القطع والدوال، وتوفر اختصارات برمجة عالية المستوى لربطها ببعضها البعض</a:t>
              </a:r>
              <a:endPar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98336344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ppt_x"/>
                                          </p:val>
                                        </p:tav>
                                        <p:tav tm="100000">
                                          <p:val>
                                            <p:strVal val="#ppt_x"/>
                                          </p:val>
                                        </p:tav>
                                      </p:tavLst>
                                    </p:anim>
                                    <p:anim calcmode="lin" valueType="num">
                                      <p:cBhvr additive="base">
                                        <p:cTn id="2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fill="hold"/>
                                        <p:tgtEl>
                                          <p:spTgt spid="20"/>
                                        </p:tgtEl>
                                        <p:attrNameLst>
                                          <p:attrName>ppt_x</p:attrName>
                                        </p:attrNameLst>
                                      </p:cBhvr>
                                      <p:tavLst>
                                        <p:tav tm="0">
                                          <p:val>
                                            <p:strVal val="#ppt_x"/>
                                          </p:val>
                                        </p:tav>
                                        <p:tav tm="100000">
                                          <p:val>
                                            <p:strVal val="#ppt_x"/>
                                          </p:val>
                                        </p:tav>
                                      </p:tavLst>
                                    </p:anim>
                                    <p:anim calcmode="lin" valueType="num">
                                      <p:cBhvr additive="base">
                                        <p:cTn id="32"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94</a:t>
            </a:fld>
            <a:endParaRPr lang="ar-EG">
              <a:solidFill>
                <a:prstClr val="black">
                  <a:tint val="75000"/>
                </a:prstClr>
              </a:solidFill>
            </a:endParaRPr>
          </a:p>
        </p:txBody>
      </p:sp>
      <p:sp>
        <p:nvSpPr>
          <p:cNvPr id="4" name="Rectangle 3"/>
          <p:cNvSpPr/>
          <p:nvPr/>
        </p:nvSpPr>
        <p:spPr>
          <a:xfrm>
            <a:off x="7100047" y="-143436"/>
            <a:ext cx="5091953" cy="1169551"/>
          </a:xfrm>
          <a:prstGeom prst="rect">
            <a:avLst/>
          </a:prstGeom>
        </p:spPr>
        <p:txBody>
          <a:bodyPr wrap="square">
            <a:spAutoFit/>
          </a:bodyPr>
          <a:lstStyle/>
          <a:p>
            <a:pPr algn="ctr">
              <a:lnSpc>
                <a:spcPct val="125000"/>
              </a:lnSpc>
            </a:pPr>
            <a:r>
              <a:rPr lang="ar-EG" sz="2800" b="1" dirty="0">
                <a:solidFill>
                  <a:schemeClr val="bg1"/>
                </a:solidFill>
                <a:latin typeface="Sakkal Majalla" pitchFamily="2" charset="-78"/>
                <a:cs typeface="Sakkal Majalla" pitchFamily="2" charset="-78"/>
              </a:rPr>
              <a:t>المنصات: </a:t>
            </a:r>
            <a:r>
              <a:rPr lang="en-US" sz="2800" b="1" dirty="0" err="1">
                <a:solidFill>
                  <a:schemeClr val="bg1"/>
                </a:solidFill>
                <a:latin typeface="Sakkal Majalla" pitchFamily="2" charset="-78"/>
                <a:cs typeface="Sakkal Majalla" pitchFamily="2" charset="-78"/>
              </a:rPr>
              <a:t>Ms</a:t>
            </a:r>
            <a:r>
              <a:rPr lang="en-US" sz="2800" b="1" dirty="0">
                <a:solidFill>
                  <a:schemeClr val="bg1"/>
                </a:solidFill>
                <a:latin typeface="Sakkal Majalla" pitchFamily="2" charset="-78"/>
                <a:cs typeface="Sakkal Majalla" pitchFamily="2" charset="-78"/>
              </a:rPr>
              <a:t> Azure </a:t>
            </a:r>
            <a:r>
              <a:rPr lang="ar-EG" sz="2800" b="1" dirty="0">
                <a:solidFill>
                  <a:schemeClr val="bg1"/>
                </a:solidFill>
                <a:latin typeface="Sakkal Majalla" pitchFamily="2" charset="-78"/>
                <a:cs typeface="Sakkal Majalla" pitchFamily="2" charset="-78"/>
              </a:rPr>
              <a:t>و</a:t>
            </a:r>
            <a:r>
              <a:rPr lang="en-US" sz="2800" b="1" dirty="0">
                <a:solidFill>
                  <a:schemeClr val="bg1"/>
                </a:solidFill>
                <a:latin typeface="Sakkal Majalla" pitchFamily="2" charset="-78"/>
                <a:cs typeface="Sakkal Majalla" pitchFamily="2" charset="-78"/>
              </a:rPr>
              <a:t>IBM Watson</a:t>
            </a:r>
            <a:r>
              <a:rPr lang="ar-EG" sz="2800" b="1" dirty="0">
                <a:solidFill>
                  <a:schemeClr val="bg1"/>
                </a:solidFill>
                <a:latin typeface="Sakkal Majalla" pitchFamily="2" charset="-78"/>
                <a:cs typeface="Sakkal Majalla" pitchFamily="2" charset="-78"/>
              </a:rPr>
              <a:t>و</a:t>
            </a:r>
            <a:r>
              <a:rPr lang="en-US" sz="2800" b="1" dirty="0">
                <a:solidFill>
                  <a:schemeClr val="bg1"/>
                </a:solidFill>
                <a:latin typeface="Sakkal Majalla" pitchFamily="2" charset="-78"/>
                <a:cs typeface="Sakkal Majalla" pitchFamily="2" charset="-78"/>
              </a:rPr>
              <a:t>Google </a:t>
            </a:r>
            <a:r>
              <a:rPr lang="en-US" sz="2800" b="1" dirty="0" err="1">
                <a:solidFill>
                  <a:schemeClr val="bg1"/>
                </a:solidFill>
                <a:latin typeface="Sakkal Majalla" pitchFamily="2" charset="-78"/>
                <a:cs typeface="Sakkal Majalla" pitchFamily="2" charset="-78"/>
              </a:rPr>
              <a:t>Tensorflow</a:t>
            </a:r>
            <a:endParaRPr lang="ar-EG" sz="2800" b="1" dirty="0">
              <a:solidFill>
                <a:schemeClr val="bg1"/>
              </a:solidFill>
              <a:latin typeface="Sakkal Majalla" pitchFamily="2" charset="-78"/>
              <a:cs typeface="Sakkal Majalla" pitchFamily="2" charset="-78"/>
            </a:endParaRPr>
          </a:p>
        </p:txBody>
      </p:sp>
      <p:grpSp>
        <p:nvGrpSpPr>
          <p:cNvPr id="5" name="Group 4"/>
          <p:cNvGrpSpPr/>
          <p:nvPr/>
        </p:nvGrpSpPr>
        <p:grpSpPr>
          <a:xfrm>
            <a:off x="2223249" y="399008"/>
            <a:ext cx="2616368" cy="627107"/>
            <a:chOff x="-22561" y="0"/>
            <a:chExt cx="2664161" cy="687754"/>
          </a:xfrm>
        </p:grpSpPr>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0" y="17194"/>
              <a:ext cx="2641600" cy="670560"/>
            </a:xfrm>
            <a:prstGeom prst="rect">
              <a:avLst/>
            </a:prstGeom>
            <a:noFill/>
          </p:spPr>
        </p:pic>
        <p:sp>
          <p:nvSpPr>
            <p:cNvPr id="7" name="Rectangle 6"/>
            <p:cNvSpPr/>
            <p:nvPr/>
          </p:nvSpPr>
          <p:spPr>
            <a:xfrm>
              <a:off x="-22561" y="0"/>
              <a:ext cx="2618064" cy="569603"/>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algn="ctr" rtl="1">
                <a:lnSpc>
                  <a:spcPct val="107000"/>
                </a:lnSpc>
                <a:spcBef>
                  <a:spcPts val="0"/>
                </a:spcBef>
                <a:spcAft>
                  <a:spcPts val="800"/>
                </a:spcAft>
              </a:pPr>
              <a:r>
                <a:rPr lang="ar-SA" sz="28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فوائد </a:t>
              </a:r>
              <a:r>
                <a:rPr lang="en-US" sz="28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TensorFlow</a:t>
              </a:r>
              <a:endParaRPr lang="en-US" sz="16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8" name="Group 7"/>
          <p:cNvGrpSpPr/>
          <p:nvPr/>
        </p:nvGrpSpPr>
        <p:grpSpPr>
          <a:xfrm>
            <a:off x="383243" y="1271682"/>
            <a:ext cx="11672048" cy="1015663"/>
            <a:chOff x="358588" y="1506076"/>
            <a:chExt cx="11672048" cy="1015663"/>
          </a:xfrm>
        </p:grpSpPr>
        <p:pic>
          <p:nvPicPr>
            <p:cNvPr id="5122" name="Picture 2" descr="TF 2.2 Challenge: Building AI Responsibly: TF 2.2 Challenge: Building AI  Responsibly - Devpost"/>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8574" t="7217" r="9785" b="6669"/>
            <a:stretch/>
          </p:blipFill>
          <p:spPr bwMode="auto">
            <a:xfrm>
              <a:off x="11350716" y="1631579"/>
              <a:ext cx="679920" cy="717176"/>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358588" y="1506076"/>
              <a:ext cx="10992128" cy="1015663"/>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الفائدة الأكبر التي يوفرها </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TensorFlow </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لتنمية تعلم الآلة هي التجريد، وبدلا مع التفاصيل الدقيقة لتنفيذ الخوارزميات، </a:t>
              </a:r>
              <a:b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b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أو اكتشاف الطرق المناسبة لمخرجات دالة واحدة إلى مدخلات أخرى</a:t>
              </a:r>
              <a:endPar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0" name="Group 9"/>
          <p:cNvGrpSpPr/>
          <p:nvPr/>
        </p:nvGrpSpPr>
        <p:grpSpPr>
          <a:xfrm>
            <a:off x="383243" y="2259187"/>
            <a:ext cx="11672048" cy="1015663"/>
            <a:chOff x="358588" y="1506076"/>
            <a:chExt cx="11672048" cy="1015663"/>
          </a:xfrm>
        </p:grpSpPr>
        <p:pic>
          <p:nvPicPr>
            <p:cNvPr id="11" name="Picture 2" descr="TF 2.2 Challenge: Building AI Responsibly: TF 2.2 Challenge: Building AI  Responsibly - Devpost"/>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8574" t="7217" r="9785" b="6669"/>
            <a:stretch/>
          </p:blipFill>
          <p:spPr bwMode="auto">
            <a:xfrm>
              <a:off x="11350716" y="1631579"/>
              <a:ext cx="679920" cy="717176"/>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p:cNvSpPr/>
            <p:nvPr/>
          </p:nvSpPr>
          <p:spPr>
            <a:xfrm>
              <a:off x="358588" y="1506076"/>
              <a:ext cx="10992128" cy="1015663"/>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يوفر </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TensorFlow </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أيضا وسائل راحة إضافية للمطورين الذين يحتاجون إلى التصحيح والاستكشاف الأعمق لتطبيقات هذه المنصة</a:t>
              </a:r>
              <a:endPar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3" name="Group 12"/>
          <p:cNvGrpSpPr/>
          <p:nvPr/>
        </p:nvGrpSpPr>
        <p:grpSpPr>
          <a:xfrm>
            <a:off x="383243" y="3246692"/>
            <a:ext cx="11672048" cy="1015663"/>
            <a:chOff x="358588" y="1506076"/>
            <a:chExt cx="11672048" cy="1015663"/>
          </a:xfrm>
        </p:grpSpPr>
        <p:pic>
          <p:nvPicPr>
            <p:cNvPr id="14" name="Picture 2" descr="TF 2.2 Challenge: Building AI Responsibly: TF 2.2 Challenge: Building AI  Responsibly - Devpost"/>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8574" t="7217" r="9785" b="6669"/>
            <a:stretch/>
          </p:blipFill>
          <p:spPr bwMode="auto">
            <a:xfrm>
              <a:off x="11350716" y="1631579"/>
              <a:ext cx="679920" cy="717176"/>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p:cNvSpPr/>
            <p:nvPr/>
          </p:nvSpPr>
          <p:spPr>
            <a:xfrm>
              <a:off x="358588" y="1506076"/>
              <a:ext cx="10992128" cy="1015663"/>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ويتيح ايضاً وضع التنفيذ المتدرج تقييم كل عملية رسم بياني وتعديلها بشكل منفصل وشفاف، بدلا من إنشاء الرسم البياني بأكمله ككائن واحد وتقييمه دفعة واحدة</a:t>
              </a:r>
              <a:endPar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6" name="Group 15"/>
          <p:cNvGrpSpPr/>
          <p:nvPr/>
        </p:nvGrpSpPr>
        <p:grpSpPr>
          <a:xfrm>
            <a:off x="383243" y="4234197"/>
            <a:ext cx="11672048" cy="1015663"/>
            <a:chOff x="358588" y="1506076"/>
            <a:chExt cx="11672048" cy="1015663"/>
          </a:xfrm>
        </p:grpSpPr>
        <p:pic>
          <p:nvPicPr>
            <p:cNvPr id="17" name="Picture 2" descr="TF 2.2 Challenge: Building AI Responsibly: TF 2.2 Challenge: Building AI  Responsibly - Devpost"/>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8574" t="7217" r="9785" b="6669"/>
            <a:stretch/>
          </p:blipFill>
          <p:spPr bwMode="auto">
            <a:xfrm>
              <a:off x="11350716" y="1631579"/>
              <a:ext cx="679920" cy="717176"/>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17"/>
            <p:cNvSpPr/>
            <p:nvPr/>
          </p:nvSpPr>
          <p:spPr>
            <a:xfrm>
              <a:off x="358588" y="1506076"/>
              <a:ext cx="10992128" cy="1015663"/>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مكدس </a:t>
              </a:r>
              <a:r>
                <a:rPr lang="en-US" sz="2400" b="1" dirty="0" err="1">
                  <a:solidFill>
                    <a:srgbClr val="002060"/>
                  </a:solidFill>
                  <a:latin typeface="Sakkal Majalla" panose="02000000000000000000" pitchFamily="2" charset="-78"/>
                  <a:ea typeface="Calibri" panose="020F0502020204030204" pitchFamily="34" charset="0"/>
                  <a:cs typeface="Sakkal Majalla" panose="02000000000000000000" pitchFamily="2" charset="-78"/>
                </a:rPr>
                <a:t>TensorBoard</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للإظهار يتيح فحص ووصف الرسوم البيانية بطريقة تديرها لوحة القيادة التفاعلية معتمدة على شبكة الإنترنت</a:t>
              </a:r>
              <a:endPar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9" name="Group 18"/>
          <p:cNvGrpSpPr/>
          <p:nvPr/>
        </p:nvGrpSpPr>
        <p:grpSpPr>
          <a:xfrm>
            <a:off x="419101" y="5221703"/>
            <a:ext cx="11672048" cy="1477328"/>
            <a:chOff x="358588" y="1506076"/>
            <a:chExt cx="11672048" cy="1477328"/>
          </a:xfrm>
        </p:grpSpPr>
        <p:pic>
          <p:nvPicPr>
            <p:cNvPr id="20" name="Picture 2" descr="TF 2.2 Challenge: Building AI Responsibly: TF 2.2 Challenge: Building AI  Responsibly - Devpost"/>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8574" t="7217" r="9785" b="6669"/>
            <a:stretch/>
          </p:blipFill>
          <p:spPr bwMode="auto">
            <a:xfrm>
              <a:off x="11350716" y="1631579"/>
              <a:ext cx="679920" cy="717176"/>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20"/>
            <p:cNvSpPr/>
            <p:nvPr/>
          </p:nvSpPr>
          <p:spPr>
            <a:xfrm>
              <a:off x="358588" y="1506076"/>
              <a:ext cx="10992128" cy="1477328"/>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ويتيح لك بعض التفاصيل الخاصة بتطبيق </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TensorFlow </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تجعل من الصعب الحصول على نتائج تدريب نموذجية حتمية لبعض الوظائف التدريبية، وفي بعض الأحيان، يختلف نموذج تم تدريبه على نظام واحد قليلا عن نموذج تم تدريبه على نظام آخر، وحتى عندما يتم تغذيته بنفس البيانات بالضبط</a:t>
              </a:r>
              <a:endPar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102679143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18" presetClass="entr" presetSubtype="12"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strips(downLeft)">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18" presetClass="entr" presetSubtype="12"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strips(downLeft)">
                                      <p:cBhvr>
                                        <p:cTn id="19" dur="5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18" presetClass="entr" presetSubtype="12" fill="hold"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strips(downLeft)">
                                      <p:cBhvr>
                                        <p:cTn id="24" dur="500"/>
                                        <p:tgtEl>
                                          <p:spTgt spid="13"/>
                                        </p:tgtEl>
                                      </p:cBhvr>
                                    </p:animEffect>
                                  </p:childTnLst>
                                </p:cTn>
                              </p:par>
                            </p:childTnLst>
                          </p:cTn>
                        </p:par>
                      </p:childTnLst>
                    </p:cTn>
                  </p:par>
                  <p:par>
                    <p:cTn id="25" fill="hold">
                      <p:stCondLst>
                        <p:cond delay="indefinite"/>
                      </p:stCondLst>
                      <p:childTnLst>
                        <p:par>
                          <p:cTn id="26" fill="hold">
                            <p:stCondLst>
                              <p:cond delay="0"/>
                            </p:stCondLst>
                            <p:childTnLst>
                              <p:par>
                                <p:cTn id="27" presetID="18" presetClass="entr" presetSubtype="12" fill="hold" nodeType="click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strips(downLeft)">
                                      <p:cBhvr>
                                        <p:cTn id="29" dur="500"/>
                                        <p:tgtEl>
                                          <p:spTgt spid="16"/>
                                        </p:tgtEl>
                                      </p:cBhvr>
                                    </p:animEffect>
                                  </p:childTnLst>
                                </p:cTn>
                              </p:par>
                            </p:childTnLst>
                          </p:cTn>
                        </p:par>
                      </p:childTnLst>
                    </p:cTn>
                  </p:par>
                  <p:par>
                    <p:cTn id="30" fill="hold">
                      <p:stCondLst>
                        <p:cond delay="indefinite"/>
                      </p:stCondLst>
                      <p:childTnLst>
                        <p:par>
                          <p:cTn id="31" fill="hold">
                            <p:stCondLst>
                              <p:cond delay="0"/>
                            </p:stCondLst>
                            <p:childTnLst>
                              <p:par>
                                <p:cTn id="32" presetID="18" presetClass="entr" presetSubtype="12" fill="hold" nodeType="click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strips(downLeft)">
                                      <p:cBhvr>
                                        <p:cTn id="3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95</a:t>
            </a:fld>
            <a:endParaRPr lang="ar-EG">
              <a:solidFill>
                <a:prstClr val="black">
                  <a:tint val="75000"/>
                </a:prstClr>
              </a:solidFill>
            </a:endParaRPr>
          </a:p>
        </p:txBody>
      </p:sp>
      <p:sp>
        <p:nvSpPr>
          <p:cNvPr id="4" name="Rectangle 3"/>
          <p:cNvSpPr/>
          <p:nvPr/>
        </p:nvSpPr>
        <p:spPr>
          <a:xfrm>
            <a:off x="7100047" y="-143436"/>
            <a:ext cx="5091953" cy="1169551"/>
          </a:xfrm>
          <a:prstGeom prst="rect">
            <a:avLst/>
          </a:prstGeom>
        </p:spPr>
        <p:txBody>
          <a:bodyPr wrap="square">
            <a:spAutoFit/>
          </a:bodyPr>
          <a:lstStyle/>
          <a:p>
            <a:pPr algn="ctr">
              <a:lnSpc>
                <a:spcPct val="125000"/>
              </a:lnSpc>
            </a:pPr>
            <a:r>
              <a:rPr lang="ar-EG" sz="2800" b="1" dirty="0">
                <a:solidFill>
                  <a:schemeClr val="bg1"/>
                </a:solidFill>
                <a:latin typeface="Sakkal Majalla" pitchFamily="2" charset="-78"/>
                <a:cs typeface="Sakkal Majalla" pitchFamily="2" charset="-78"/>
              </a:rPr>
              <a:t>المنصات: </a:t>
            </a:r>
            <a:r>
              <a:rPr lang="en-US" sz="2800" b="1" dirty="0" err="1">
                <a:solidFill>
                  <a:schemeClr val="bg1"/>
                </a:solidFill>
                <a:latin typeface="Sakkal Majalla" pitchFamily="2" charset="-78"/>
                <a:cs typeface="Sakkal Majalla" pitchFamily="2" charset="-78"/>
              </a:rPr>
              <a:t>Ms</a:t>
            </a:r>
            <a:r>
              <a:rPr lang="en-US" sz="2800" b="1" dirty="0">
                <a:solidFill>
                  <a:schemeClr val="bg1"/>
                </a:solidFill>
                <a:latin typeface="Sakkal Majalla" pitchFamily="2" charset="-78"/>
                <a:cs typeface="Sakkal Majalla" pitchFamily="2" charset="-78"/>
              </a:rPr>
              <a:t> Azure </a:t>
            </a:r>
            <a:r>
              <a:rPr lang="ar-EG" sz="2800" b="1" dirty="0">
                <a:solidFill>
                  <a:schemeClr val="bg1"/>
                </a:solidFill>
                <a:latin typeface="Sakkal Majalla" pitchFamily="2" charset="-78"/>
                <a:cs typeface="Sakkal Majalla" pitchFamily="2" charset="-78"/>
              </a:rPr>
              <a:t>و</a:t>
            </a:r>
            <a:r>
              <a:rPr lang="en-US" sz="2800" b="1" dirty="0">
                <a:solidFill>
                  <a:schemeClr val="bg1"/>
                </a:solidFill>
                <a:latin typeface="Sakkal Majalla" pitchFamily="2" charset="-78"/>
                <a:cs typeface="Sakkal Majalla" pitchFamily="2" charset="-78"/>
              </a:rPr>
              <a:t>IBM Watson</a:t>
            </a:r>
            <a:r>
              <a:rPr lang="ar-EG" sz="2800" b="1" dirty="0">
                <a:solidFill>
                  <a:schemeClr val="bg1"/>
                </a:solidFill>
                <a:latin typeface="Sakkal Majalla" pitchFamily="2" charset="-78"/>
                <a:cs typeface="Sakkal Majalla" pitchFamily="2" charset="-78"/>
              </a:rPr>
              <a:t>و</a:t>
            </a:r>
            <a:r>
              <a:rPr lang="en-US" sz="2800" b="1" dirty="0">
                <a:solidFill>
                  <a:schemeClr val="bg1"/>
                </a:solidFill>
                <a:latin typeface="Sakkal Majalla" pitchFamily="2" charset="-78"/>
                <a:cs typeface="Sakkal Majalla" pitchFamily="2" charset="-78"/>
              </a:rPr>
              <a:t>Google </a:t>
            </a:r>
            <a:r>
              <a:rPr lang="en-US" sz="2800" b="1" dirty="0" err="1">
                <a:solidFill>
                  <a:schemeClr val="bg1"/>
                </a:solidFill>
                <a:latin typeface="Sakkal Majalla" pitchFamily="2" charset="-78"/>
                <a:cs typeface="Sakkal Majalla" pitchFamily="2" charset="-78"/>
              </a:rPr>
              <a:t>Tensorflow</a:t>
            </a:r>
            <a:endParaRPr lang="ar-EG" sz="2800" b="1" dirty="0">
              <a:solidFill>
                <a:schemeClr val="bg1"/>
              </a:solidFill>
              <a:latin typeface="Sakkal Majalla" pitchFamily="2" charset="-78"/>
              <a:cs typeface="Sakkal Majalla" pitchFamily="2" charset="-78"/>
            </a:endParaRPr>
          </a:p>
        </p:txBody>
      </p:sp>
      <p:grpSp>
        <p:nvGrpSpPr>
          <p:cNvPr id="8" name="Group 7"/>
          <p:cNvGrpSpPr/>
          <p:nvPr/>
        </p:nvGrpSpPr>
        <p:grpSpPr>
          <a:xfrm>
            <a:off x="383243" y="1271682"/>
            <a:ext cx="11672048" cy="1477328"/>
            <a:chOff x="358588" y="1506076"/>
            <a:chExt cx="11672048" cy="1477328"/>
          </a:xfrm>
        </p:grpSpPr>
        <p:pic>
          <p:nvPicPr>
            <p:cNvPr id="5122" name="Picture 2" descr="TF 2.2 Challenge: Building AI Responsibly: TF 2.2 Challenge: Building AI  Responsibly - Devpost"/>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8574" t="7217" r="9785" b="6669"/>
            <a:stretch/>
          </p:blipFill>
          <p:spPr bwMode="auto">
            <a:xfrm>
              <a:off x="11350716" y="1631579"/>
              <a:ext cx="679920" cy="717176"/>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358588" y="1506076"/>
              <a:ext cx="10992128" cy="1477328"/>
            </a:xfrm>
            <a:prstGeom prst="rect">
              <a:avLst/>
            </a:prstGeom>
          </p:spPr>
          <p:txBody>
            <a:bodyPr wrap="square">
              <a:spAutoFit/>
            </a:bodyPr>
            <a:lstStyle/>
            <a:p>
              <a:pPr algn="justLow">
                <a:lnSpc>
                  <a:spcPct val="125000"/>
                </a:lnSpc>
                <a:spcAft>
                  <a:spcPts val="1000"/>
                </a:spcAft>
              </a:pP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ومع ذلك من الممكن العمل حول هذه القضايا، وينظر فريق </a:t>
              </a:r>
              <a:r>
                <a:rPr lang="en-US" sz="2400" b="1" dirty="0" err="1">
                  <a:solidFill>
                    <a:srgbClr val="002060"/>
                  </a:solidFill>
                  <a:latin typeface="Sakkal Majalla" panose="02000000000000000000" pitchFamily="2" charset="-78"/>
                  <a:ea typeface="Calibri" panose="020F0502020204030204" pitchFamily="34" charset="0"/>
                  <a:cs typeface="Sakkal Majalla" panose="02000000000000000000" pitchFamily="2" charset="-78"/>
                </a:rPr>
                <a:t>TensorFlow</a:t>
              </a: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في المزيد من الضوابط التأثير على الحتمية في سير العمل يمكن ل</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Apache </a:t>
              </a:r>
              <a:r>
                <a:rPr lang="en-US" sz="2400" b="1" dirty="0" err="1">
                  <a:solidFill>
                    <a:srgbClr val="002060"/>
                  </a:solidFill>
                  <a:latin typeface="Sakkal Majalla" panose="02000000000000000000" pitchFamily="2" charset="-78"/>
                  <a:ea typeface="Calibri" panose="020F0502020204030204" pitchFamily="34" charset="0"/>
                  <a:cs typeface="Sakkal Majalla" panose="02000000000000000000" pitchFamily="2" charset="-78"/>
                </a:rPr>
                <a:t>MXNet</a:t>
              </a: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التي تعتمدها أمازون </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Amazon</a:t>
              </a: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كإطار عمل التعلم العميق الأول على</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(AWS) Amazon Web Services</a:t>
              </a: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أن تتسارع بشكل خطي عبر وحدات معالجة الرسوميات المتعددة والآلات المتعددة</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a:t>
              </a:r>
            </a:p>
          </p:txBody>
        </p:sp>
      </p:grpSp>
      <p:grpSp>
        <p:nvGrpSpPr>
          <p:cNvPr id="13" name="Group 12"/>
          <p:cNvGrpSpPr/>
          <p:nvPr/>
        </p:nvGrpSpPr>
        <p:grpSpPr>
          <a:xfrm>
            <a:off x="383243" y="2729869"/>
            <a:ext cx="11672048" cy="1015663"/>
            <a:chOff x="358588" y="1506076"/>
            <a:chExt cx="11672048" cy="1015663"/>
          </a:xfrm>
        </p:grpSpPr>
        <p:pic>
          <p:nvPicPr>
            <p:cNvPr id="14" name="Picture 2" descr="TF 2.2 Challenge: Building AI Responsibly: TF 2.2 Challenge: Building AI  Responsibly - Devpost"/>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8574" t="7217" r="9785" b="6669"/>
            <a:stretch/>
          </p:blipFill>
          <p:spPr bwMode="auto">
            <a:xfrm>
              <a:off x="11350716" y="1631579"/>
              <a:ext cx="679920" cy="717176"/>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p:cNvSpPr/>
            <p:nvPr/>
          </p:nvSpPr>
          <p:spPr>
            <a:xfrm>
              <a:off x="358588" y="1506076"/>
              <a:ext cx="10992128" cy="1015663"/>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كما أنها تدعم مجموعة واسعة من واجهات برمجة التطبيقات اللغوية </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Python </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و ++</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C </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و</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R </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و</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JavaScript </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و</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Julia </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و</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Go Perl </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وغيرها، على الرغم من أن واجهات برمجة التطبيقات الأصلية الخاصة بها ليست ممتعة للعمل</a:t>
              </a:r>
              <a:endPar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6" name="Group 15"/>
          <p:cNvGrpSpPr/>
          <p:nvPr/>
        </p:nvGrpSpPr>
        <p:grpSpPr>
          <a:xfrm>
            <a:off x="383243" y="3726391"/>
            <a:ext cx="11672048" cy="1015663"/>
            <a:chOff x="358588" y="1506076"/>
            <a:chExt cx="11672048" cy="1015663"/>
          </a:xfrm>
        </p:grpSpPr>
        <p:pic>
          <p:nvPicPr>
            <p:cNvPr id="17" name="Picture 2" descr="TF 2.2 Challenge: Building AI Responsibly: TF 2.2 Challenge: Building AI  Responsibly - Devpost"/>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8574" t="7217" r="9785" b="6669"/>
            <a:stretch/>
          </p:blipFill>
          <p:spPr bwMode="auto">
            <a:xfrm>
              <a:off x="11350716" y="1631579"/>
              <a:ext cx="679920" cy="717176"/>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17"/>
            <p:cNvSpPr/>
            <p:nvPr/>
          </p:nvSpPr>
          <p:spPr>
            <a:xfrm>
              <a:off x="358588" y="1506076"/>
              <a:ext cx="10992128" cy="1015663"/>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تتنافس </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TensorFlow </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عدد كبير من الأطر الأخرى للتعلم </a:t>
              </a:r>
              <a:r>
                <a:rPr lang="ar-EG" sz="2400" b="1" dirty="0" err="1">
                  <a:solidFill>
                    <a:srgbClr val="002060"/>
                  </a:solidFill>
                  <a:latin typeface="Sakkal Majalla" panose="02000000000000000000" pitchFamily="2" charset="-78"/>
                  <a:ea typeface="Calibri" panose="020F0502020204030204" pitchFamily="34" charset="0"/>
                  <a:cs typeface="Sakkal Majalla" panose="02000000000000000000" pitchFamily="2" charset="-78"/>
                </a:rPr>
                <a:t>الآليو</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تعد </a:t>
              </a:r>
              <a:r>
                <a:rPr lang="en-US" sz="2400" b="1" dirty="0" err="1">
                  <a:solidFill>
                    <a:srgbClr val="002060"/>
                  </a:solidFill>
                  <a:latin typeface="Sakkal Majalla" panose="02000000000000000000" pitchFamily="2" charset="-78"/>
                  <a:ea typeface="Calibri" panose="020F0502020204030204" pitchFamily="34" charset="0"/>
                  <a:cs typeface="Sakkal Majalla" panose="02000000000000000000" pitchFamily="2" charset="-78"/>
                </a:rPr>
                <a:t>PyTorch</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و</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CNTK </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و</a:t>
              </a:r>
              <a:r>
                <a:rPr lang="en-US" sz="2400" b="1" dirty="0" err="1">
                  <a:solidFill>
                    <a:srgbClr val="002060"/>
                  </a:solidFill>
                  <a:latin typeface="Sakkal Majalla" panose="02000000000000000000" pitchFamily="2" charset="-78"/>
                  <a:ea typeface="Calibri" panose="020F0502020204030204" pitchFamily="34" charset="0"/>
                  <a:cs typeface="Sakkal Majalla" panose="02000000000000000000" pitchFamily="2" charset="-78"/>
                </a:rPr>
                <a:t>MXNet</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ثلاثة أطر عمل رئيسية تتناول العديد من الاحتياجات نفسها وكذلك </a:t>
              </a:r>
              <a:r>
                <a:rPr lang="en-US" sz="2400" b="1" dirty="0" err="1">
                  <a:solidFill>
                    <a:srgbClr val="002060"/>
                  </a:solidFill>
                  <a:latin typeface="Sakkal Majalla" panose="02000000000000000000" pitchFamily="2" charset="-78"/>
                  <a:ea typeface="Calibri" panose="020F0502020204030204" pitchFamily="34" charset="0"/>
                  <a:cs typeface="Sakkal Majalla" panose="02000000000000000000" pitchFamily="2" charset="-78"/>
                </a:rPr>
                <a:t>PyTorch</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بالإضافة إلى كونها مبنية مع </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Python</a:t>
              </a:r>
            </a:p>
          </p:txBody>
        </p:sp>
      </p:grpSp>
      <p:grpSp>
        <p:nvGrpSpPr>
          <p:cNvPr id="19" name="Group 18"/>
          <p:cNvGrpSpPr/>
          <p:nvPr/>
        </p:nvGrpSpPr>
        <p:grpSpPr>
          <a:xfrm>
            <a:off x="383243" y="4722913"/>
            <a:ext cx="11672048" cy="1015663"/>
            <a:chOff x="358588" y="1506076"/>
            <a:chExt cx="11672048" cy="1015663"/>
          </a:xfrm>
        </p:grpSpPr>
        <p:pic>
          <p:nvPicPr>
            <p:cNvPr id="20" name="Picture 2" descr="TF 2.2 Challenge: Building AI Responsibly: TF 2.2 Challenge: Building AI  Responsibly - Devpost"/>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8574" t="7217" r="9785" b="6669"/>
            <a:stretch/>
          </p:blipFill>
          <p:spPr bwMode="auto">
            <a:xfrm>
              <a:off x="11350716" y="1631579"/>
              <a:ext cx="679920" cy="717176"/>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20"/>
            <p:cNvSpPr/>
            <p:nvPr/>
          </p:nvSpPr>
          <p:spPr>
            <a:xfrm>
              <a:off x="358588" y="1506076"/>
              <a:ext cx="10992128" cy="1015663"/>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ولديها العديد من أوجه التشابه مع </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TensorFlow </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إلا أنها تتضمن مكونات المعجلة بالأجهزة، ونموذج تطوير تفاعلي للغاية يسمح بالتصميم أثناء العمل، والعديد من المكونات المفيدة المدرجة بالفعل</a:t>
              </a:r>
              <a:endPar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22" name="Group 21"/>
          <p:cNvGrpSpPr/>
          <p:nvPr/>
        </p:nvGrpSpPr>
        <p:grpSpPr>
          <a:xfrm>
            <a:off x="383243" y="5719436"/>
            <a:ext cx="11672048" cy="1015663"/>
            <a:chOff x="358588" y="1506076"/>
            <a:chExt cx="11672048" cy="1015663"/>
          </a:xfrm>
        </p:grpSpPr>
        <p:pic>
          <p:nvPicPr>
            <p:cNvPr id="23" name="Picture 2" descr="TF 2.2 Challenge: Building AI Responsibly: TF 2.2 Challenge: Building AI  Responsibly - Devpost"/>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8574" t="7217" r="9785" b="6669"/>
            <a:stretch/>
          </p:blipFill>
          <p:spPr bwMode="auto">
            <a:xfrm>
              <a:off x="11350716" y="1631579"/>
              <a:ext cx="679920" cy="717176"/>
            </a:xfrm>
            <a:prstGeom prst="rect">
              <a:avLst/>
            </a:prstGeom>
            <a:noFill/>
            <a:extLst>
              <a:ext uri="{909E8E84-426E-40DD-AFC4-6F175D3DCCD1}">
                <a14:hiddenFill xmlns:a14="http://schemas.microsoft.com/office/drawing/2010/main">
                  <a:solidFill>
                    <a:srgbClr val="FFFFFF"/>
                  </a:solidFill>
                </a14:hiddenFill>
              </a:ext>
            </a:extLst>
          </p:spPr>
        </p:pic>
        <p:sp>
          <p:nvSpPr>
            <p:cNvPr id="24" name="Rectangle 23"/>
            <p:cNvSpPr/>
            <p:nvPr/>
          </p:nvSpPr>
          <p:spPr>
            <a:xfrm>
              <a:off x="358588" y="1506076"/>
              <a:ext cx="10992128" cy="1015663"/>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تعد </a:t>
              </a:r>
              <a:r>
                <a:rPr lang="en-US" sz="2400" b="1" dirty="0" err="1">
                  <a:solidFill>
                    <a:srgbClr val="002060"/>
                  </a:solidFill>
                  <a:latin typeface="Sakkal Majalla" panose="02000000000000000000" pitchFamily="2" charset="-78"/>
                  <a:ea typeface="Calibri" panose="020F0502020204030204" pitchFamily="34" charset="0"/>
                  <a:cs typeface="Sakkal Majalla" panose="02000000000000000000" pitchFamily="2" charset="-78"/>
                </a:rPr>
                <a:t>PyTorch</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بشكل عام خيارة أفضل للتطوير السريع للمشاريع التي تحتاج إلى العمل في وقت قصير، ولكن </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TensorFlow </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تفوز بالمشروعات الأكبر وسير العمل الأكثر </a:t>
              </a:r>
              <a:r>
                <a:rPr lang="ar-EG" sz="2400" b="1" dirty="0" err="1">
                  <a:solidFill>
                    <a:srgbClr val="002060"/>
                  </a:solidFill>
                  <a:latin typeface="Sakkal Majalla" panose="02000000000000000000" pitchFamily="2" charset="-78"/>
                  <a:ea typeface="Calibri" panose="020F0502020204030204" pitchFamily="34" charset="0"/>
                  <a:cs typeface="Sakkal Majalla" panose="02000000000000000000" pitchFamily="2" charset="-78"/>
                </a:rPr>
                <a:t>تعقيدة</a:t>
              </a:r>
              <a:endPar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296639188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strips(down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strips(downLeft)">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strips(downLeft)">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strips(downLeft)">
                                      <p:cBhvr>
                                        <p:cTn id="22" dur="50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nodeType="click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strips(downLeft)">
                                      <p:cBhvr>
                                        <p:cTn id="2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96</a:t>
            </a:fld>
            <a:endParaRPr lang="ar-EG">
              <a:solidFill>
                <a:prstClr val="black">
                  <a:tint val="75000"/>
                </a:prstClr>
              </a:solidFill>
            </a:endParaRPr>
          </a:p>
        </p:txBody>
      </p:sp>
      <p:sp>
        <p:nvSpPr>
          <p:cNvPr id="4" name="Rectangle 3"/>
          <p:cNvSpPr/>
          <p:nvPr/>
        </p:nvSpPr>
        <p:spPr>
          <a:xfrm>
            <a:off x="7100047" y="-143436"/>
            <a:ext cx="5091953" cy="1169551"/>
          </a:xfrm>
          <a:prstGeom prst="rect">
            <a:avLst/>
          </a:prstGeom>
        </p:spPr>
        <p:txBody>
          <a:bodyPr wrap="square">
            <a:spAutoFit/>
          </a:bodyPr>
          <a:lstStyle/>
          <a:p>
            <a:pPr algn="ctr">
              <a:lnSpc>
                <a:spcPct val="125000"/>
              </a:lnSpc>
            </a:pPr>
            <a:r>
              <a:rPr lang="ar-EG" sz="2800" b="1" dirty="0">
                <a:solidFill>
                  <a:schemeClr val="bg1"/>
                </a:solidFill>
                <a:latin typeface="Sakkal Majalla" pitchFamily="2" charset="-78"/>
                <a:cs typeface="Sakkal Majalla" pitchFamily="2" charset="-78"/>
              </a:rPr>
              <a:t>المنصات: </a:t>
            </a:r>
            <a:r>
              <a:rPr lang="en-US" sz="2800" b="1" dirty="0" err="1">
                <a:solidFill>
                  <a:schemeClr val="bg1"/>
                </a:solidFill>
                <a:latin typeface="Sakkal Majalla" pitchFamily="2" charset="-78"/>
                <a:cs typeface="Sakkal Majalla" pitchFamily="2" charset="-78"/>
              </a:rPr>
              <a:t>Ms</a:t>
            </a:r>
            <a:r>
              <a:rPr lang="en-US" sz="2800" b="1" dirty="0">
                <a:solidFill>
                  <a:schemeClr val="bg1"/>
                </a:solidFill>
                <a:latin typeface="Sakkal Majalla" pitchFamily="2" charset="-78"/>
                <a:cs typeface="Sakkal Majalla" pitchFamily="2" charset="-78"/>
              </a:rPr>
              <a:t> Azure </a:t>
            </a:r>
            <a:r>
              <a:rPr lang="ar-EG" sz="2800" b="1" dirty="0">
                <a:solidFill>
                  <a:schemeClr val="bg1"/>
                </a:solidFill>
                <a:latin typeface="Sakkal Majalla" pitchFamily="2" charset="-78"/>
                <a:cs typeface="Sakkal Majalla" pitchFamily="2" charset="-78"/>
              </a:rPr>
              <a:t>و</a:t>
            </a:r>
            <a:r>
              <a:rPr lang="en-US" sz="2800" b="1" dirty="0">
                <a:solidFill>
                  <a:schemeClr val="bg1"/>
                </a:solidFill>
                <a:latin typeface="Sakkal Majalla" pitchFamily="2" charset="-78"/>
                <a:cs typeface="Sakkal Majalla" pitchFamily="2" charset="-78"/>
              </a:rPr>
              <a:t>IBM Watson</a:t>
            </a:r>
            <a:r>
              <a:rPr lang="ar-EG" sz="2800" b="1" dirty="0">
                <a:solidFill>
                  <a:schemeClr val="bg1"/>
                </a:solidFill>
                <a:latin typeface="Sakkal Majalla" pitchFamily="2" charset="-78"/>
                <a:cs typeface="Sakkal Majalla" pitchFamily="2" charset="-78"/>
              </a:rPr>
              <a:t>و</a:t>
            </a:r>
            <a:r>
              <a:rPr lang="en-US" sz="2800" b="1" dirty="0">
                <a:solidFill>
                  <a:schemeClr val="bg1"/>
                </a:solidFill>
                <a:latin typeface="Sakkal Majalla" pitchFamily="2" charset="-78"/>
                <a:cs typeface="Sakkal Majalla" pitchFamily="2" charset="-78"/>
              </a:rPr>
              <a:t>Google </a:t>
            </a:r>
            <a:r>
              <a:rPr lang="en-US" sz="2800" b="1" dirty="0" err="1">
                <a:solidFill>
                  <a:schemeClr val="bg1"/>
                </a:solidFill>
                <a:latin typeface="Sakkal Majalla" pitchFamily="2" charset="-78"/>
                <a:cs typeface="Sakkal Majalla" pitchFamily="2" charset="-78"/>
              </a:rPr>
              <a:t>Tensorflow</a:t>
            </a:r>
            <a:endParaRPr lang="ar-EG" sz="2800" b="1" dirty="0">
              <a:solidFill>
                <a:schemeClr val="bg1"/>
              </a:solidFill>
              <a:latin typeface="Sakkal Majalla" pitchFamily="2" charset="-78"/>
              <a:cs typeface="Sakkal Majalla" pitchFamily="2" charset="-78"/>
            </a:endParaRPr>
          </a:p>
        </p:txBody>
      </p:sp>
      <p:grpSp>
        <p:nvGrpSpPr>
          <p:cNvPr id="5" name="Group 4"/>
          <p:cNvGrpSpPr/>
          <p:nvPr/>
        </p:nvGrpSpPr>
        <p:grpSpPr>
          <a:xfrm>
            <a:off x="2241176" y="355830"/>
            <a:ext cx="3024349" cy="721315"/>
            <a:chOff x="0" y="-35171"/>
            <a:chExt cx="1561244" cy="412996"/>
          </a:xfrm>
        </p:grpSpPr>
        <p:pic>
          <p:nvPicPr>
            <p:cNvPr id="6" name="Picture 5" descr="F:\صور\صور\نمكننم_0001_Vector-Smart-Object.pn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0" y="0"/>
              <a:ext cx="1527175" cy="377825"/>
            </a:xfrm>
            <a:prstGeom prst="rect">
              <a:avLst/>
            </a:prstGeom>
            <a:noFill/>
            <a:ln>
              <a:noFill/>
            </a:ln>
          </p:spPr>
        </p:pic>
        <p:sp>
          <p:nvSpPr>
            <p:cNvPr id="7" name="Rectangle 6"/>
            <p:cNvSpPr/>
            <p:nvPr/>
          </p:nvSpPr>
          <p:spPr>
            <a:xfrm>
              <a:off x="34069" y="-35171"/>
              <a:ext cx="1367802" cy="386861"/>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a:lnSpc>
                  <a:spcPct val="107000"/>
                </a:lnSpc>
                <a:spcAft>
                  <a:spcPts val="800"/>
                </a:spcAft>
              </a:pPr>
              <a:r>
                <a:rPr lang="en-US" sz="2800" b="1" dirty="0">
                  <a:solidFill>
                    <a:srgbClr val="FFFFFF"/>
                  </a:solidFill>
                  <a:latin typeface="Sakkal Majalla" panose="02000000000000000000" pitchFamily="2" charset="-78"/>
                  <a:ea typeface="Calibri" panose="020F0502020204030204" pitchFamily="34" charset="0"/>
                  <a:cs typeface="Sakkal Majalla" panose="02000000000000000000" pitchFamily="2" charset="-78"/>
                </a:rPr>
                <a:t>IBM Watson</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8" name="Rectangle 7"/>
            <p:cNvSpPr/>
            <p:nvPr/>
          </p:nvSpPr>
          <p:spPr>
            <a:xfrm>
              <a:off x="1415005" y="11680"/>
              <a:ext cx="146239" cy="34001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algn="r" rtl="1">
                <a:lnSpc>
                  <a:spcPct val="107000"/>
                </a:lnSpc>
                <a:spcBef>
                  <a:spcPts val="0"/>
                </a:spcBef>
                <a:spcAft>
                  <a:spcPts val="800"/>
                </a:spcAft>
              </a:pPr>
              <a:r>
                <a:rPr lang="ar-EG" sz="2800" b="1" dirty="0">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3</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2" name="Group 1"/>
          <p:cNvGrpSpPr/>
          <p:nvPr/>
        </p:nvGrpSpPr>
        <p:grpSpPr>
          <a:xfrm>
            <a:off x="358588" y="1418497"/>
            <a:ext cx="11751420" cy="1477328"/>
            <a:chOff x="179295" y="1625040"/>
            <a:chExt cx="11751420" cy="1477328"/>
          </a:xfrm>
        </p:grpSpPr>
        <p:pic>
          <p:nvPicPr>
            <p:cNvPr id="10242" name="Picture 2" descr="IBM Watson · GitHub"/>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098306" y="1625040"/>
              <a:ext cx="832409" cy="832409"/>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179295" y="1625040"/>
              <a:ext cx="11052641" cy="1477328"/>
            </a:xfrm>
            <a:prstGeom prst="rect">
              <a:avLst/>
            </a:prstGeom>
          </p:spPr>
          <p:txBody>
            <a:bodyPr wrap="square">
              <a:spAutoFit/>
            </a:bodyPr>
            <a:lstStyle/>
            <a:p>
              <a:pPr algn="justLow">
                <a:lnSpc>
                  <a:spcPct val="125000"/>
                </a:lnSpc>
                <a:spcAft>
                  <a:spcPts val="1000"/>
                </a:spcAft>
              </a:pP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اعلنت شركة </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IBM </a:t>
              </a: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عن اول منصة خدمات للحلول الادراكية ال </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IBM Watson </a:t>
              </a: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والمبنية على منصة الخدمات السحابية </a:t>
              </a:r>
              <a:b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b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من </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IBM </a:t>
              </a: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والتي تقوي الذكاء الادمي من أجل تحسين عمليات الاعمال لمزودي الخدمات عن طريق تقديم الحلول الإدراكية وترك المساحة للمحترفين للتركيز على استخراج نتائج ذات مستوى اعلى </a:t>
              </a:r>
              <a:endPar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1" name="Group 10"/>
          <p:cNvGrpSpPr/>
          <p:nvPr/>
        </p:nvGrpSpPr>
        <p:grpSpPr>
          <a:xfrm>
            <a:off x="291773" y="2834369"/>
            <a:ext cx="11818235" cy="1015663"/>
            <a:chOff x="112480" y="1567315"/>
            <a:chExt cx="11818235" cy="1015663"/>
          </a:xfrm>
        </p:grpSpPr>
        <p:pic>
          <p:nvPicPr>
            <p:cNvPr id="12" name="Picture 2" descr="IBM Watson · GitHub"/>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098306" y="1625040"/>
              <a:ext cx="832409" cy="832409"/>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12"/>
            <p:cNvSpPr/>
            <p:nvPr/>
          </p:nvSpPr>
          <p:spPr>
            <a:xfrm>
              <a:off x="112480" y="1567315"/>
              <a:ext cx="11052641" cy="1015663"/>
            </a:xfrm>
            <a:prstGeom prst="rect">
              <a:avLst/>
            </a:prstGeom>
          </p:spPr>
          <p:txBody>
            <a:bodyPr wrap="square">
              <a:spAutoFit/>
            </a:bodyPr>
            <a:lstStyle/>
            <a:p>
              <a:pPr algn="justLow">
                <a:lnSpc>
                  <a:spcPct val="125000"/>
                </a:lnSpc>
                <a:spcAft>
                  <a:spcPts val="1000"/>
                </a:spcAft>
              </a:pP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خدمات </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IBM </a:t>
              </a: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البرمجية مع </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Watson </a:t>
              </a: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تم بالفعل الاستفادة منها مبكرة من خلال بنك </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Danske </a:t>
              </a: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لتقديم خدمات البنية التحتية التكنولوجية</a:t>
              </a:r>
              <a:endPar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4" name="Group 13"/>
          <p:cNvGrpSpPr/>
          <p:nvPr/>
        </p:nvGrpSpPr>
        <p:grpSpPr>
          <a:xfrm>
            <a:off x="291773" y="3788576"/>
            <a:ext cx="11818235" cy="1477328"/>
            <a:chOff x="112480" y="1567315"/>
            <a:chExt cx="11818235" cy="1477328"/>
          </a:xfrm>
        </p:grpSpPr>
        <p:pic>
          <p:nvPicPr>
            <p:cNvPr id="15" name="Picture 2" descr="IBM Watson · GitHub"/>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098306" y="1625040"/>
              <a:ext cx="832409" cy="832409"/>
            </a:xfrm>
            <a:prstGeom prst="rect">
              <a:avLst/>
            </a:prstGeom>
            <a:noFill/>
            <a:extLst>
              <a:ext uri="{909E8E84-426E-40DD-AFC4-6F175D3DCCD1}">
                <a14:hiddenFill xmlns:a14="http://schemas.microsoft.com/office/drawing/2010/main">
                  <a:solidFill>
                    <a:srgbClr val="FFFFFF"/>
                  </a:solidFill>
                </a14:hiddenFill>
              </a:ext>
            </a:extLst>
          </p:spPr>
        </p:pic>
        <p:sp>
          <p:nvSpPr>
            <p:cNvPr id="16" name="Rectangle 15"/>
            <p:cNvSpPr/>
            <p:nvPr/>
          </p:nvSpPr>
          <p:spPr>
            <a:xfrm>
              <a:off x="112480" y="1567315"/>
              <a:ext cx="11052641" cy="1477328"/>
            </a:xfrm>
            <a:prstGeom prst="rect">
              <a:avLst/>
            </a:prstGeom>
          </p:spPr>
          <p:txBody>
            <a:bodyPr wrap="square">
              <a:spAutoFit/>
            </a:bodyPr>
            <a:lstStyle/>
            <a:p>
              <a:pPr algn="justLow">
                <a:lnSpc>
                  <a:spcPct val="125000"/>
                </a:lnSpc>
                <a:spcAft>
                  <a:spcPts val="1000"/>
                </a:spcAft>
              </a:pP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توفر المنصة للشركات قدرات الذكاء الاصطناعي التي تجمع بين الذكاء البشري والبصيرة مع التكنولوجيا من خلال إنشاء </a:t>
              </a:r>
              <a:r>
                <a:rPr lang="ar-SA" sz="2400" b="1" dirty="0" err="1">
                  <a:solidFill>
                    <a:srgbClr val="002060"/>
                  </a:solidFill>
                  <a:latin typeface="Sakkal Majalla" panose="02000000000000000000" pitchFamily="2" charset="-78"/>
                  <a:ea typeface="Calibri" panose="020F0502020204030204" pitchFamily="34" charset="0"/>
                  <a:cs typeface="Sakkal Majalla" panose="02000000000000000000" pitchFamily="2" charset="-78"/>
                </a:rPr>
                <a:t>البنی</a:t>
              </a: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التحتية، والتي تهدف إلى التنبؤ وتحديد المشاكل المحتملة والشفاء الذاتي، مما يساعد على الحد من انقطاع الأعمال وتعزيز بيئة تكنولوجيا المعلومات آمنة للغاية</a:t>
              </a:r>
            </a:p>
          </p:txBody>
        </p:sp>
      </p:grpSp>
      <p:grpSp>
        <p:nvGrpSpPr>
          <p:cNvPr id="17" name="Group 16"/>
          <p:cNvGrpSpPr/>
          <p:nvPr/>
        </p:nvGrpSpPr>
        <p:grpSpPr>
          <a:xfrm>
            <a:off x="838201" y="5204449"/>
            <a:ext cx="11271807" cy="1477328"/>
            <a:chOff x="658908" y="1567315"/>
            <a:chExt cx="11271807" cy="1477328"/>
          </a:xfrm>
        </p:grpSpPr>
        <p:pic>
          <p:nvPicPr>
            <p:cNvPr id="18" name="Picture 2" descr="IBM Watson · GitHub"/>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098306" y="1625040"/>
              <a:ext cx="832409" cy="832409"/>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p:cNvSpPr/>
            <p:nvPr/>
          </p:nvSpPr>
          <p:spPr>
            <a:xfrm>
              <a:off x="658908" y="1567315"/>
              <a:ext cx="10506213" cy="1477328"/>
            </a:xfrm>
            <a:prstGeom prst="rect">
              <a:avLst/>
            </a:prstGeom>
          </p:spPr>
          <p:txBody>
            <a:bodyPr wrap="square">
              <a:spAutoFit/>
            </a:bodyPr>
            <a:lstStyle/>
            <a:p>
              <a:pPr algn="justLow">
                <a:lnSpc>
                  <a:spcPct val="125000"/>
                </a:lnSpc>
                <a:spcAft>
                  <a:spcPts val="1000"/>
                </a:spcAft>
              </a:pP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وصرح مارتن </a:t>
              </a:r>
              <a:r>
                <a:rPr lang="ar-SA" sz="2400" b="1" dirty="0" err="1">
                  <a:solidFill>
                    <a:srgbClr val="002060"/>
                  </a:solidFill>
                  <a:latin typeface="Sakkal Majalla" panose="02000000000000000000" pitchFamily="2" charset="-78"/>
                  <a:ea typeface="Calibri" panose="020F0502020204030204" pitchFamily="34" charset="0"/>
                  <a:cs typeface="Sakkal Majalla" panose="02000000000000000000" pitchFamily="2" charset="-78"/>
                </a:rPr>
                <a:t>جيتير</a:t>
              </a: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نائب رئيس قسم الخدمات التقنية العالمية في </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IBM: </a:t>
              </a: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يتوقع العملاء من شركاء الخدمات لديهم القدرة </a:t>
              </a:r>
              <a:b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b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على تقديم التميز التشغيلي في أي وقت وفي أي مكان لأي نظام، إن منصة الخدمات الإدراكية الجديدة </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Watson </a:t>
              </a: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سوف تعيد </a:t>
              </a:r>
              <a:r>
                <a:rPr lang="ar-SA" sz="2400" b="1" dirty="0" err="1">
                  <a:solidFill>
                    <a:srgbClr val="002060"/>
                  </a:solidFill>
                  <a:latin typeface="Sakkal Majalla" panose="02000000000000000000" pitchFamily="2" charset="-78"/>
                  <a:ea typeface="Calibri" panose="020F0502020204030204" pitchFamily="34" charset="0"/>
                  <a:cs typeface="Sakkal Majalla" panose="02000000000000000000" pitchFamily="2" charset="-78"/>
                </a:rPr>
                <a:t>تعریف</a:t>
              </a: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تقديم الخدمات والجودة وتوفر مزايا تنافسية كبيرة لعملائنا</a:t>
              </a:r>
            </a:p>
          </p:txBody>
        </p:sp>
      </p:grpSp>
    </p:spTree>
    <p:extLst>
      <p:ext uri="{BB962C8B-B14F-4D97-AF65-F5344CB8AC3E}">
        <p14:creationId xmlns:p14="http://schemas.microsoft.com/office/powerpoint/2010/main" val="275732681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randombar(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randombar(horizont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randombar(horizontal)">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randombar(horizontal)">
                                      <p:cBhvr>
                                        <p:cTn id="2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7E5A0D50-BD01-48CF-9E1E-6EBE3CFE0757}"/>
              </a:ext>
            </a:extLst>
          </p:cNvPr>
          <p:cNvSpPr txBox="1"/>
          <p:nvPr/>
        </p:nvSpPr>
        <p:spPr>
          <a:xfrm>
            <a:off x="466164" y="2351678"/>
            <a:ext cx="5985943"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sz="4800" b="1" kern="0" dirty="0">
                <a:solidFill>
                  <a:srgbClr val="009FEB"/>
                </a:solidFill>
                <a:latin typeface="Sakkal Majalla" pitchFamily="2" charset="-78"/>
                <a:cs typeface="Sakkal Majalla" pitchFamily="2" charset="-78"/>
              </a:rPr>
              <a:t>إعداد خارطة الطريق الأولى</a:t>
            </a:r>
            <a:endParaRPr kumimoji="0" lang="ar-EG" sz="4800" b="1" i="0" u="none" strike="noStrike" kern="0" cap="none" spc="0" normalizeH="0" baseline="0" noProof="0" dirty="0">
              <a:ln>
                <a:noFill/>
              </a:ln>
              <a:solidFill>
                <a:srgbClr val="009FEB"/>
              </a:solidFill>
              <a:effectLst/>
              <a:uLnTx/>
              <a:uFillTx/>
              <a:latin typeface="Sakkal Majalla" pitchFamily="2" charset="-78"/>
              <a:cs typeface="Sakkal Majalla" pitchFamily="2" charset="-78"/>
            </a:endParaRPr>
          </a:p>
        </p:txBody>
      </p:sp>
      <p:pic>
        <p:nvPicPr>
          <p:cNvPr id="4" name="Picture 3"/>
          <p:cNvPicPr>
            <a:picLocks noChangeAspect="1"/>
          </p:cNvPicPr>
          <p:nvPr/>
        </p:nvPicPr>
        <p:blipFill rotWithShape="1">
          <a:blip r:embed="rId3">
            <a:clrChange>
              <a:clrFrom>
                <a:srgbClr val="FFFFFF"/>
              </a:clrFrom>
              <a:clrTo>
                <a:srgbClr val="FFFFFF">
                  <a:alpha val="0"/>
                </a:srgbClr>
              </a:clrTo>
            </a:clrChange>
          </a:blip>
          <a:srcRect l="41821" t="17324" r="9360" b="15070"/>
          <a:stretch/>
        </p:blipFill>
        <p:spPr>
          <a:xfrm>
            <a:off x="7787639" y="2120994"/>
            <a:ext cx="2590801" cy="2441592"/>
          </a:xfrm>
          <a:prstGeom prst="rect">
            <a:avLst/>
          </a:prstGeom>
        </p:spPr>
      </p:pic>
    </p:spTree>
    <p:extLst>
      <p:ext uri="{BB962C8B-B14F-4D97-AF65-F5344CB8AC3E}">
        <p14:creationId xmlns:p14="http://schemas.microsoft.com/office/powerpoint/2010/main" val="1641054340"/>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98</a:t>
            </a:fld>
            <a:endParaRPr lang="ar-EG">
              <a:solidFill>
                <a:prstClr val="black">
                  <a:tint val="75000"/>
                </a:prstClr>
              </a:solidFill>
            </a:endParaRPr>
          </a:p>
        </p:txBody>
      </p:sp>
      <p:sp>
        <p:nvSpPr>
          <p:cNvPr id="4" name="Rectangle 3"/>
          <p:cNvSpPr/>
          <p:nvPr/>
        </p:nvSpPr>
        <p:spPr>
          <a:xfrm>
            <a:off x="7100047" y="179293"/>
            <a:ext cx="5091953" cy="630942"/>
          </a:xfrm>
          <a:prstGeom prst="rect">
            <a:avLst/>
          </a:prstGeom>
        </p:spPr>
        <p:txBody>
          <a:bodyPr wrap="square">
            <a:spAutoFit/>
          </a:bodyPr>
          <a:lstStyle/>
          <a:p>
            <a:pPr algn="ctr">
              <a:lnSpc>
                <a:spcPct val="125000"/>
              </a:lnSpc>
            </a:pPr>
            <a:r>
              <a:rPr lang="ar-EG" sz="2800" b="1" dirty="0">
                <a:solidFill>
                  <a:schemeClr val="bg1"/>
                </a:solidFill>
                <a:latin typeface="Sakkal Majalla" pitchFamily="2" charset="-78"/>
                <a:cs typeface="Sakkal Majalla" pitchFamily="2" charset="-78"/>
              </a:rPr>
              <a:t>إعداد خارطة الطريق الأولى</a:t>
            </a:r>
          </a:p>
        </p:txBody>
      </p:sp>
      <p:grpSp>
        <p:nvGrpSpPr>
          <p:cNvPr id="6" name="Group 5"/>
          <p:cNvGrpSpPr/>
          <p:nvPr/>
        </p:nvGrpSpPr>
        <p:grpSpPr>
          <a:xfrm>
            <a:off x="6823782" y="1501703"/>
            <a:ext cx="5327791" cy="5309506"/>
            <a:chOff x="-85359" y="654948"/>
            <a:chExt cx="3527352" cy="2386512"/>
          </a:xfrm>
        </p:grpSpPr>
        <p:pic>
          <p:nvPicPr>
            <p:cNvPr id="7" name="Picture 6" descr="Image result for question"/>
            <p:cNvPicPr>
              <a:picLocks noChangeAspect="1" noChangeArrowheads="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l="7116" t="33639" r="8977"/>
            <a:stretch/>
          </p:blipFill>
          <p:spPr bwMode="auto">
            <a:xfrm>
              <a:off x="-85359" y="850296"/>
              <a:ext cx="3527352" cy="2180201"/>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1065911" y="1505896"/>
              <a:ext cx="1408692" cy="1535564"/>
            </a:xfrm>
            <a:prstGeom prst="rect">
              <a:avLst/>
            </a:prstGeom>
          </p:spPr>
          <p:txBody>
            <a:bodyPr wrap="square">
              <a:spAutoFit/>
            </a:bodyPr>
            <a:lstStyle/>
            <a:p>
              <a:pPr algn="ctr"/>
              <a:r>
                <a:rPr lang="ar-EG" sz="2400" b="1" dirty="0">
                  <a:solidFill>
                    <a:schemeClr val="bg1"/>
                  </a:solidFill>
                  <a:latin typeface="Sakkal Majalla" panose="02000000000000000000" pitchFamily="2" charset="-78"/>
                  <a:cs typeface="Sakkal Majalla" panose="02000000000000000000" pitchFamily="2" charset="-78"/>
                </a:rPr>
                <a:t>مع تطورات الذكاء الاصطناعي ومنها التعلم العميق، وخوارزميات وطرق الذكاء هنا يجب أن نتحدث عن خارطة طريق لتعلم الذكاء الاصطناعي </a:t>
              </a:r>
              <a:r>
                <a:rPr lang="en-US" sz="2400" b="1" dirty="0">
                  <a:solidFill>
                    <a:schemeClr val="bg1"/>
                  </a:solidFill>
                  <a:latin typeface="Sakkal Majalla" panose="02000000000000000000" pitchFamily="2" charset="-78"/>
                  <a:cs typeface="Sakkal Majalla" panose="02000000000000000000" pitchFamily="2" charset="-78"/>
                </a:rPr>
                <a:t>AI، </a:t>
              </a:r>
              <a:r>
                <a:rPr lang="ar-EG" sz="2400" b="1" dirty="0">
                  <a:solidFill>
                    <a:schemeClr val="bg1"/>
                  </a:solidFill>
                  <a:latin typeface="Sakkal Majalla" panose="02000000000000000000" pitchFamily="2" charset="-78"/>
                  <a:cs typeface="Sakkal Majalla" panose="02000000000000000000" pitchFamily="2" charset="-78"/>
                </a:rPr>
                <a:t>ماذا يجب أن تتعلم؟</a:t>
              </a:r>
            </a:p>
          </p:txBody>
        </p:sp>
        <p:pic>
          <p:nvPicPr>
            <p:cNvPr id="9" name="Picture 8" descr="Image result for question"/>
            <p:cNvPicPr>
              <a:picLocks noChangeAspect="1" noChangeArrowheads="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l="40740" t="2120" r="36953" b="65992"/>
            <a:stretch/>
          </p:blipFill>
          <p:spPr bwMode="auto">
            <a:xfrm flipH="1">
              <a:off x="942349" y="654948"/>
              <a:ext cx="617266" cy="689599"/>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0" name="Group 9"/>
          <p:cNvGrpSpPr/>
          <p:nvPr/>
        </p:nvGrpSpPr>
        <p:grpSpPr>
          <a:xfrm>
            <a:off x="733646" y="630485"/>
            <a:ext cx="6018425" cy="5842345"/>
            <a:chOff x="3519713" y="1060790"/>
            <a:chExt cx="6018425" cy="5842345"/>
          </a:xfrm>
        </p:grpSpPr>
        <p:pic>
          <p:nvPicPr>
            <p:cNvPr id="11" name="Picture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519713" y="1060790"/>
              <a:ext cx="6018425" cy="5842345"/>
            </a:xfrm>
            <a:prstGeom prst="rect">
              <a:avLst/>
            </a:prstGeom>
          </p:spPr>
        </p:pic>
        <p:sp>
          <p:nvSpPr>
            <p:cNvPr id="12" name="Rectangle 11"/>
            <p:cNvSpPr/>
            <p:nvPr/>
          </p:nvSpPr>
          <p:spPr>
            <a:xfrm>
              <a:off x="5740649" y="1644335"/>
              <a:ext cx="1576552" cy="954107"/>
            </a:xfrm>
            <a:prstGeom prst="rect">
              <a:avLst/>
            </a:prstGeom>
          </p:spPr>
          <p:txBody>
            <a:bodyPr wrap="square">
              <a:spAutoFit/>
            </a:bodyPr>
            <a:lstStyle/>
            <a:p>
              <a:pPr algn="ctr"/>
              <a:r>
                <a:rPr lang="ar-EG" sz="2800" b="1" dirty="0">
                  <a:solidFill>
                    <a:srgbClr val="002060"/>
                  </a:solidFill>
                  <a:latin typeface="Sakkal Majalla" panose="02000000000000000000" pitchFamily="2" charset="-78"/>
                  <a:cs typeface="Sakkal Majalla" panose="02000000000000000000" pitchFamily="2" charset="-78"/>
                </a:rPr>
                <a:t>لغة </a:t>
              </a:r>
              <a:r>
                <a:rPr lang="ar-EG" sz="2800" b="1" dirty="0" err="1">
                  <a:solidFill>
                    <a:srgbClr val="002060"/>
                  </a:solidFill>
                  <a:latin typeface="Sakkal Majalla" panose="02000000000000000000" pitchFamily="2" charset="-78"/>
                  <a:cs typeface="Sakkal Majalla" panose="02000000000000000000" pitchFamily="2" charset="-78"/>
                </a:rPr>
                <a:t>البايثون</a:t>
              </a:r>
              <a:r>
                <a:rPr lang="ar-EG" sz="2800" b="1" dirty="0">
                  <a:solidFill>
                    <a:srgbClr val="002060"/>
                  </a:solidFill>
                  <a:latin typeface="Sakkal Majalla" panose="02000000000000000000" pitchFamily="2" charset="-78"/>
                  <a:cs typeface="Sakkal Majalla" panose="02000000000000000000" pitchFamily="2" charset="-78"/>
                </a:rPr>
                <a:t> </a:t>
              </a:r>
              <a:r>
                <a:rPr lang="en-US" sz="2800" b="1" dirty="0">
                  <a:solidFill>
                    <a:srgbClr val="002060"/>
                  </a:solidFill>
                  <a:latin typeface="Sakkal Majalla" panose="02000000000000000000" pitchFamily="2" charset="-78"/>
                  <a:cs typeface="Sakkal Majalla" panose="02000000000000000000" pitchFamily="2" charset="-78"/>
                </a:rPr>
                <a:t>Python</a:t>
              </a:r>
              <a:endParaRPr lang="ar-EG" sz="2800" b="1" dirty="0">
                <a:solidFill>
                  <a:srgbClr val="002060"/>
                </a:solidFill>
                <a:latin typeface="Sakkal Majalla" panose="02000000000000000000" pitchFamily="2" charset="-78"/>
                <a:cs typeface="Sakkal Majalla" panose="02000000000000000000" pitchFamily="2" charset="-78"/>
              </a:endParaRPr>
            </a:p>
          </p:txBody>
        </p:sp>
      </p:grpSp>
      <p:sp>
        <p:nvSpPr>
          <p:cNvPr id="13" name="Rectangle 12"/>
          <p:cNvSpPr/>
          <p:nvPr/>
        </p:nvSpPr>
        <p:spPr>
          <a:xfrm>
            <a:off x="2675202" y="2881671"/>
            <a:ext cx="2275721" cy="1569660"/>
          </a:xfrm>
          <a:prstGeom prst="rect">
            <a:avLst/>
          </a:prstGeom>
        </p:spPr>
        <p:txBody>
          <a:bodyPr wrap="square">
            <a:spAutoFit/>
          </a:bodyPr>
          <a:lstStyle/>
          <a:p>
            <a:pPr algn="ctr">
              <a:spcAft>
                <a:spcPts val="800"/>
              </a:spcAft>
            </a:pPr>
            <a:r>
              <a:rPr lang="ar-EG" sz="3200" b="1" dirty="0">
                <a:solidFill>
                  <a:srgbClr val="C00000"/>
                </a:solidFill>
                <a:latin typeface="Calibri" panose="020F0502020204030204" pitchFamily="34" charset="0"/>
                <a:ea typeface="Calibri" panose="020F0502020204030204" pitchFamily="34" charset="0"/>
                <a:cs typeface="Sakkal Majalla" panose="02000000000000000000" pitchFamily="2" charset="-78"/>
              </a:rPr>
              <a:t>أن نتعلم لغة برمجة معينة </a:t>
            </a:r>
            <a:br>
              <a:rPr lang="ar-EG" sz="3200" b="1" dirty="0">
                <a:solidFill>
                  <a:srgbClr val="C00000"/>
                </a:solidFill>
                <a:latin typeface="Calibri" panose="020F0502020204030204" pitchFamily="34" charset="0"/>
                <a:ea typeface="Calibri" panose="020F0502020204030204" pitchFamily="34" charset="0"/>
                <a:cs typeface="Sakkal Majalla" panose="02000000000000000000" pitchFamily="2" charset="-78"/>
              </a:rPr>
            </a:br>
            <a:r>
              <a:rPr lang="ar-EG" sz="3200" b="1" dirty="0">
                <a:solidFill>
                  <a:srgbClr val="C00000"/>
                </a:solidFill>
                <a:latin typeface="Calibri" panose="020F0502020204030204" pitchFamily="34" charset="0"/>
                <a:ea typeface="Calibri" panose="020F0502020204030204" pitchFamily="34" charset="0"/>
                <a:cs typeface="Sakkal Majalla" panose="02000000000000000000" pitchFamily="2" charset="-78"/>
              </a:rPr>
              <a:t>ومن هذه اللغات</a:t>
            </a:r>
          </a:p>
        </p:txBody>
      </p:sp>
      <p:sp>
        <p:nvSpPr>
          <p:cNvPr id="14" name="Rectangle 13"/>
          <p:cNvSpPr/>
          <p:nvPr/>
        </p:nvSpPr>
        <p:spPr>
          <a:xfrm>
            <a:off x="5200792" y="2774311"/>
            <a:ext cx="1248617" cy="584775"/>
          </a:xfrm>
          <a:prstGeom prst="rect">
            <a:avLst/>
          </a:prstGeom>
        </p:spPr>
        <p:txBody>
          <a:bodyPr wrap="square">
            <a:spAutoFit/>
          </a:bodyPr>
          <a:lstStyle/>
          <a:p>
            <a:pPr algn="ctr"/>
            <a:r>
              <a:rPr lang="en-US" sz="3200" b="1" dirty="0">
                <a:solidFill>
                  <a:srgbClr val="002060"/>
                </a:solidFill>
                <a:latin typeface="Sakkal Majalla" panose="02000000000000000000" pitchFamily="2" charset="-78"/>
                <a:cs typeface="Sakkal Majalla" panose="02000000000000000000" pitchFamily="2" charset="-78"/>
              </a:rPr>
              <a:t>  </a:t>
            </a:r>
            <a:r>
              <a:rPr lang="ar-EG" sz="3200" b="1" dirty="0">
                <a:solidFill>
                  <a:srgbClr val="002060"/>
                </a:solidFill>
                <a:latin typeface="Sakkal Majalla" panose="02000000000000000000" pitchFamily="2" charset="-78"/>
                <a:cs typeface="Sakkal Majalla" panose="02000000000000000000" pitchFamily="2" charset="-78"/>
              </a:rPr>
              <a:t>لغة </a:t>
            </a:r>
            <a:r>
              <a:rPr lang="en-US" sz="3200" b="1" dirty="0">
                <a:solidFill>
                  <a:srgbClr val="002060"/>
                </a:solidFill>
                <a:latin typeface="Sakkal Majalla" panose="02000000000000000000" pitchFamily="2" charset="-78"/>
                <a:cs typeface="Sakkal Majalla" panose="02000000000000000000" pitchFamily="2" charset="-78"/>
              </a:rPr>
              <a:t>R</a:t>
            </a:r>
            <a:endParaRPr lang="ar-EG" sz="3600" b="1" dirty="0">
              <a:solidFill>
                <a:srgbClr val="002060"/>
              </a:solidFill>
              <a:latin typeface="Sakkal Majalla" panose="02000000000000000000" pitchFamily="2" charset="-78"/>
              <a:cs typeface="Sakkal Majalla" panose="02000000000000000000" pitchFamily="2" charset="-78"/>
            </a:endParaRPr>
          </a:p>
        </p:txBody>
      </p:sp>
      <p:sp>
        <p:nvSpPr>
          <p:cNvPr id="15" name="Rectangle 14"/>
          <p:cNvSpPr/>
          <p:nvPr/>
        </p:nvSpPr>
        <p:spPr>
          <a:xfrm>
            <a:off x="4516283" y="4779436"/>
            <a:ext cx="1101586" cy="1077218"/>
          </a:xfrm>
          <a:prstGeom prst="rect">
            <a:avLst/>
          </a:prstGeom>
        </p:spPr>
        <p:txBody>
          <a:bodyPr wrap="square">
            <a:spAutoFit/>
          </a:bodyPr>
          <a:lstStyle/>
          <a:p>
            <a:pPr algn="ctr"/>
            <a:r>
              <a:rPr lang="ar-EG" sz="3200" b="1" dirty="0">
                <a:solidFill>
                  <a:srgbClr val="002060"/>
                </a:solidFill>
                <a:latin typeface="Sakkal Majalla" panose="02000000000000000000" pitchFamily="2" charset="-78"/>
                <a:cs typeface="Sakkal Majalla" panose="02000000000000000000" pitchFamily="2" charset="-78"/>
              </a:rPr>
              <a:t>لغة</a:t>
            </a:r>
            <a:r>
              <a:rPr lang="en-US" sz="3200" b="1" dirty="0">
                <a:solidFill>
                  <a:srgbClr val="002060"/>
                </a:solidFill>
                <a:latin typeface="Sakkal Majalla" panose="02000000000000000000" pitchFamily="2" charset="-78"/>
                <a:cs typeface="Sakkal Majalla" panose="02000000000000000000" pitchFamily="2" charset="-78"/>
              </a:rPr>
              <a:t> Lisp</a:t>
            </a:r>
            <a:endParaRPr lang="ar-EG" sz="3200" b="1" dirty="0">
              <a:solidFill>
                <a:srgbClr val="002060"/>
              </a:solidFill>
              <a:latin typeface="Sakkal Majalla" panose="02000000000000000000" pitchFamily="2" charset="-78"/>
              <a:cs typeface="Sakkal Majalla" panose="02000000000000000000" pitchFamily="2" charset="-78"/>
            </a:endParaRPr>
          </a:p>
        </p:txBody>
      </p:sp>
      <p:sp>
        <p:nvSpPr>
          <p:cNvPr id="16" name="Rectangle 15"/>
          <p:cNvSpPr/>
          <p:nvPr/>
        </p:nvSpPr>
        <p:spPr>
          <a:xfrm>
            <a:off x="1632110" y="4840992"/>
            <a:ext cx="1749972" cy="954107"/>
          </a:xfrm>
          <a:prstGeom prst="rect">
            <a:avLst/>
          </a:prstGeom>
        </p:spPr>
        <p:txBody>
          <a:bodyPr wrap="square">
            <a:spAutoFit/>
          </a:bodyPr>
          <a:lstStyle/>
          <a:p>
            <a:pPr algn="ctr"/>
            <a:r>
              <a:rPr lang="ar-EG" sz="2800" b="1" dirty="0">
                <a:solidFill>
                  <a:srgbClr val="002060"/>
                </a:solidFill>
                <a:latin typeface="Sakkal Majalla" panose="02000000000000000000" pitchFamily="2" charset="-78"/>
                <a:cs typeface="Sakkal Majalla" panose="02000000000000000000" pitchFamily="2" charset="-78"/>
              </a:rPr>
              <a:t>لغة </a:t>
            </a:r>
            <a:r>
              <a:rPr lang="en-US" sz="2800" b="1" dirty="0">
                <a:solidFill>
                  <a:srgbClr val="002060"/>
                </a:solidFill>
                <a:latin typeface="Sakkal Majalla" panose="02000000000000000000" pitchFamily="2" charset="-78"/>
                <a:cs typeface="Sakkal Majalla" panose="02000000000000000000" pitchFamily="2" charset="-78"/>
              </a:rPr>
              <a:t>Prolog </a:t>
            </a:r>
            <a:r>
              <a:rPr lang="ar-EG" sz="2800" b="1" dirty="0">
                <a:solidFill>
                  <a:srgbClr val="002060"/>
                </a:solidFill>
                <a:latin typeface="Sakkal Majalla" panose="02000000000000000000" pitchFamily="2" charset="-78"/>
                <a:cs typeface="Sakkal Majalla" panose="02000000000000000000" pitchFamily="2" charset="-78"/>
              </a:rPr>
              <a:t>نقد أي فكرة</a:t>
            </a:r>
          </a:p>
        </p:txBody>
      </p:sp>
      <p:sp>
        <p:nvSpPr>
          <p:cNvPr id="17" name="Rectangle 16"/>
          <p:cNvSpPr/>
          <p:nvPr/>
        </p:nvSpPr>
        <p:spPr>
          <a:xfrm>
            <a:off x="1254562" y="2474439"/>
            <a:ext cx="1074929" cy="1077218"/>
          </a:xfrm>
          <a:prstGeom prst="rect">
            <a:avLst/>
          </a:prstGeom>
        </p:spPr>
        <p:txBody>
          <a:bodyPr wrap="square">
            <a:spAutoFit/>
          </a:bodyPr>
          <a:lstStyle/>
          <a:p>
            <a:pPr algn="ctr"/>
            <a:r>
              <a:rPr lang="ar-EG" sz="3200" b="1" dirty="0">
                <a:solidFill>
                  <a:srgbClr val="002060"/>
                </a:solidFill>
                <a:latin typeface="Sakkal Majalla" panose="02000000000000000000" pitchFamily="2" charset="-78"/>
                <a:cs typeface="Sakkal Majalla" panose="02000000000000000000" pitchFamily="2" charset="-78"/>
              </a:rPr>
              <a:t>لغة جافا</a:t>
            </a:r>
          </a:p>
        </p:txBody>
      </p:sp>
    </p:spTree>
    <p:extLst>
      <p:ext uri="{BB962C8B-B14F-4D97-AF65-F5344CB8AC3E}">
        <p14:creationId xmlns:p14="http://schemas.microsoft.com/office/powerpoint/2010/main" val="301495788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p:cTn id="14" dur="500" fill="hold"/>
                                        <p:tgtEl>
                                          <p:spTgt spid="13"/>
                                        </p:tgtEl>
                                        <p:attrNameLst>
                                          <p:attrName>ppt_w</p:attrName>
                                        </p:attrNameLst>
                                      </p:cBhvr>
                                      <p:tavLst>
                                        <p:tav tm="0">
                                          <p:val>
                                            <p:fltVal val="0"/>
                                          </p:val>
                                        </p:tav>
                                        <p:tav tm="100000">
                                          <p:val>
                                            <p:strVal val="#ppt_w"/>
                                          </p:val>
                                        </p:tav>
                                      </p:tavLst>
                                    </p:anim>
                                    <p:anim calcmode="lin" valueType="num">
                                      <p:cBhvr>
                                        <p:cTn id="15" dur="500" fill="hold"/>
                                        <p:tgtEl>
                                          <p:spTgt spid="13"/>
                                        </p:tgtEl>
                                        <p:attrNameLst>
                                          <p:attrName>ppt_h</p:attrName>
                                        </p:attrNameLst>
                                      </p:cBhvr>
                                      <p:tavLst>
                                        <p:tav tm="0">
                                          <p:val>
                                            <p:fltVal val="0"/>
                                          </p:val>
                                        </p:tav>
                                        <p:tav tm="100000">
                                          <p:val>
                                            <p:strVal val="#ppt_h"/>
                                          </p:val>
                                        </p:tav>
                                      </p:tavLst>
                                    </p:anim>
                                    <p:animEffect transition="in" filter="fade">
                                      <p:cBhvr>
                                        <p:cTn id="16" dur="50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barn(inVertical)">
                                      <p:cBhvr>
                                        <p:cTn id="21" dur="5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barn(inVertical)">
                                      <p:cBhvr>
                                        <p:cTn id="26" dur="500"/>
                                        <p:tgtEl>
                                          <p:spTgt spid="14"/>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barn(inVertical)">
                                      <p:cBhvr>
                                        <p:cTn id="31" dur="500"/>
                                        <p:tgtEl>
                                          <p:spTgt spid="15"/>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grpId="0" nodeType="click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barn(inVertical)">
                                      <p:cBhvr>
                                        <p:cTn id="36" dur="500"/>
                                        <p:tgtEl>
                                          <p:spTgt spid="16"/>
                                        </p:tgtEl>
                                      </p:cBhvr>
                                    </p:animEffect>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grpId="0" nodeType="click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barn(inVertical)">
                                      <p:cBhvr>
                                        <p:cTn id="4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Lst>
  </p:timing>
</p:sld>
</file>

<file path=ppt/slides/slide99.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F0C0E137-212D-48BF-BD2D-C24450D8AE18}" type="slidenum">
              <a:rPr lang="ar-EG" smtClean="0">
                <a:solidFill>
                  <a:prstClr val="black">
                    <a:tint val="75000"/>
                  </a:prstClr>
                </a:solidFill>
              </a:rPr>
              <a:pPr/>
              <a:t>99</a:t>
            </a:fld>
            <a:endParaRPr lang="ar-EG">
              <a:solidFill>
                <a:prstClr val="black">
                  <a:tint val="75000"/>
                </a:prstClr>
              </a:solidFill>
            </a:endParaRPr>
          </a:p>
        </p:txBody>
      </p:sp>
      <p:sp>
        <p:nvSpPr>
          <p:cNvPr id="4" name="Rectangle 3"/>
          <p:cNvSpPr/>
          <p:nvPr/>
        </p:nvSpPr>
        <p:spPr>
          <a:xfrm>
            <a:off x="7100047" y="179293"/>
            <a:ext cx="5091953" cy="630942"/>
          </a:xfrm>
          <a:prstGeom prst="rect">
            <a:avLst/>
          </a:prstGeom>
        </p:spPr>
        <p:txBody>
          <a:bodyPr wrap="square">
            <a:spAutoFit/>
          </a:bodyPr>
          <a:lstStyle/>
          <a:p>
            <a:pPr algn="ctr">
              <a:lnSpc>
                <a:spcPct val="125000"/>
              </a:lnSpc>
            </a:pPr>
            <a:r>
              <a:rPr lang="ar-EG" sz="2800" b="1" dirty="0">
                <a:solidFill>
                  <a:schemeClr val="bg1"/>
                </a:solidFill>
                <a:latin typeface="Sakkal Majalla" pitchFamily="2" charset="-78"/>
                <a:cs typeface="Sakkal Majalla" pitchFamily="2" charset="-78"/>
              </a:rPr>
              <a:t>إعداد خارطة الطريق الأولى</a:t>
            </a:r>
          </a:p>
        </p:txBody>
      </p:sp>
      <p:sp>
        <p:nvSpPr>
          <p:cNvPr id="2" name="Rectangle 1"/>
          <p:cNvSpPr/>
          <p:nvPr/>
        </p:nvSpPr>
        <p:spPr>
          <a:xfrm>
            <a:off x="419101" y="1289041"/>
            <a:ext cx="11510683" cy="630942"/>
          </a:xfrm>
          <a:prstGeom prst="rect">
            <a:avLst/>
          </a:prstGeom>
        </p:spPr>
        <p:txBody>
          <a:bodyPr wrap="square">
            <a:spAutoFit/>
          </a:bodyPr>
          <a:lstStyle/>
          <a:p>
            <a:pPr algn="justLow">
              <a:lnSpc>
                <a:spcPct val="125000"/>
              </a:lnSpc>
              <a:spcAft>
                <a:spcPts val="1000"/>
              </a:spcAft>
            </a:pPr>
            <a:r>
              <a:rPr lang="ar-SA"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ولكن كلغة برمجة في وقتنا الحالي يفضل استخدام لغة </a:t>
            </a:r>
            <a:r>
              <a:rPr lang="ar-SA" sz="2800" b="1" dirty="0" err="1">
                <a:solidFill>
                  <a:srgbClr val="C00000"/>
                </a:solidFill>
                <a:latin typeface="Sakkal Majalla" panose="02000000000000000000" pitchFamily="2" charset="-78"/>
                <a:ea typeface="Calibri" panose="020F0502020204030204" pitchFamily="34" charset="0"/>
                <a:cs typeface="Sakkal Majalla" panose="02000000000000000000" pitchFamily="2" charset="-78"/>
              </a:rPr>
              <a:t>البايثون</a:t>
            </a:r>
            <a:r>
              <a:rPr lang="ar-SA"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 من هذه اللغات التطبيقات الذكاء الاصطناعي</a:t>
            </a:r>
            <a:endParaRPr lang="en-US"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endParaRPr>
          </a:p>
        </p:txBody>
      </p:sp>
      <p:grpSp>
        <p:nvGrpSpPr>
          <p:cNvPr id="5" name="Group 4"/>
          <p:cNvGrpSpPr/>
          <p:nvPr/>
        </p:nvGrpSpPr>
        <p:grpSpPr>
          <a:xfrm>
            <a:off x="1340225" y="2407962"/>
            <a:ext cx="9381563" cy="3370728"/>
            <a:chOff x="-344390" y="0"/>
            <a:chExt cx="4989480" cy="1613063"/>
          </a:xfrm>
        </p:grpSpPr>
        <p:grpSp>
          <p:nvGrpSpPr>
            <p:cNvPr id="6" name="Group 5"/>
            <p:cNvGrpSpPr/>
            <p:nvPr/>
          </p:nvGrpSpPr>
          <p:grpSpPr>
            <a:xfrm>
              <a:off x="-344390" y="0"/>
              <a:ext cx="4989480" cy="1613063"/>
              <a:chOff x="-1676405" y="-11875"/>
              <a:chExt cx="4989480" cy="1613063"/>
            </a:xfrm>
          </p:grpSpPr>
          <p:sp>
            <p:nvSpPr>
              <p:cNvPr id="10" name="Rectangle 9"/>
              <p:cNvSpPr/>
              <p:nvPr/>
            </p:nvSpPr>
            <p:spPr>
              <a:xfrm>
                <a:off x="283043" y="-11875"/>
                <a:ext cx="1745532" cy="463137"/>
              </a:xfrm>
              <a:prstGeom prst="rect">
                <a:avLst/>
              </a:prstGeom>
              <a:solidFill>
                <a:sysClr val="window" lastClr="FFFFFF"/>
              </a:solidFill>
              <a:ln w="12700" cap="flat" cmpd="sng" algn="ctr">
                <a:solidFill>
                  <a:srgbClr val="4472C4"/>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en-US" sz="2800" b="1" i="0" u="none" strike="noStrike" kern="0" cap="none" spc="0" normalizeH="0" baseline="0" noProof="0">
                    <a:ln>
                      <a:noFill/>
                    </a:ln>
                    <a:solidFill>
                      <a:srgbClr val="00206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Meta Learning</a:t>
                </a:r>
                <a:endParaRPr kumimoji="0" lang="en-US" sz="2800" b="0"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sp>
            <p:nvSpPr>
              <p:cNvPr id="11" name="Rectangle 10"/>
              <p:cNvSpPr/>
              <p:nvPr/>
            </p:nvSpPr>
            <p:spPr>
              <a:xfrm>
                <a:off x="1567543" y="1135197"/>
                <a:ext cx="1745532" cy="463137"/>
              </a:xfrm>
              <a:prstGeom prst="rect">
                <a:avLst/>
              </a:prstGeom>
              <a:solidFill>
                <a:sysClr val="window" lastClr="FFFFFF"/>
              </a:solidFill>
              <a:ln w="12700" cap="flat" cmpd="sng" algn="ctr">
                <a:solidFill>
                  <a:srgbClr val="4472C4"/>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en-US" sz="2800" b="1" i="0" u="none" strike="noStrike" kern="0" cap="none" spc="0" normalizeH="0" baseline="0" noProof="0">
                    <a:ln>
                      <a:noFill/>
                    </a:ln>
                    <a:solidFill>
                      <a:srgbClr val="00206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Modular Deep Learning</a:t>
                </a:r>
                <a:endParaRPr kumimoji="0" lang="en-US" sz="2800" b="0"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sp>
            <p:nvSpPr>
              <p:cNvPr id="12" name="Rectangle 11"/>
              <p:cNvSpPr/>
              <p:nvPr/>
            </p:nvSpPr>
            <p:spPr>
              <a:xfrm>
                <a:off x="-1676405" y="1138051"/>
                <a:ext cx="2089922" cy="463137"/>
              </a:xfrm>
              <a:prstGeom prst="rect">
                <a:avLst/>
              </a:prstGeom>
              <a:solidFill>
                <a:sysClr val="window" lastClr="FFFFFF"/>
              </a:solidFill>
              <a:ln w="12700" cap="flat" cmpd="sng" algn="ctr">
                <a:solidFill>
                  <a:srgbClr val="4472C4"/>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en-US" sz="2800" b="1" i="0" u="none" strike="noStrike" kern="0" cap="none" spc="0" normalizeH="0" baseline="0" noProof="0">
                    <a:ln>
                      <a:noFill/>
                    </a:ln>
                    <a:solidFill>
                      <a:srgbClr val="002060"/>
                    </a:solidFill>
                    <a:effectLst/>
                    <a:uLnTx/>
                    <a:uFillTx/>
                    <a:latin typeface="Sakkal Majalla" panose="02000000000000000000" pitchFamily="2" charset="-78"/>
                    <a:ea typeface="Times New Roman" panose="02020603050405020304" pitchFamily="18" charset="0"/>
                    <a:cs typeface="Sakkal Majalla" panose="02000000000000000000" pitchFamily="2" charset="-78"/>
                  </a:rPr>
                  <a:t>Market Driven Coordination</a:t>
                </a:r>
                <a:endParaRPr kumimoji="0" lang="en-US" sz="2800" b="0"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cxnSp>
          <p:nvCxnSpPr>
            <p:cNvPr id="7" name="Straight Arrow Connector 6"/>
            <p:cNvCxnSpPr/>
            <p:nvPr/>
          </p:nvCxnSpPr>
          <p:spPr>
            <a:xfrm>
              <a:off x="3341678" y="463047"/>
              <a:ext cx="627036" cy="652800"/>
            </a:xfrm>
            <a:prstGeom prst="straightConnector1">
              <a:avLst/>
            </a:prstGeom>
            <a:solidFill>
              <a:sysClr val="window" lastClr="FFFFFF"/>
            </a:solidFill>
            <a:ln w="12700" cap="flat" cmpd="sng" algn="ctr">
              <a:solidFill>
                <a:srgbClr val="4472C4"/>
              </a:solidFill>
              <a:prstDash val="solid"/>
              <a:miter lim="800000"/>
              <a:headEnd type="triangle"/>
              <a:tailEnd type="triangle"/>
            </a:ln>
            <a:effectLst/>
          </p:spPr>
        </p:cxnSp>
        <p:cxnSp>
          <p:nvCxnSpPr>
            <p:cNvPr id="8" name="Straight Arrow Connector 7"/>
            <p:cNvCxnSpPr/>
            <p:nvPr/>
          </p:nvCxnSpPr>
          <p:spPr>
            <a:xfrm flipV="1">
              <a:off x="1126181" y="476923"/>
              <a:ext cx="488886" cy="639358"/>
            </a:xfrm>
            <a:prstGeom prst="straightConnector1">
              <a:avLst/>
            </a:prstGeom>
            <a:solidFill>
              <a:sysClr val="window" lastClr="FFFFFF"/>
            </a:solidFill>
            <a:ln w="12700" cap="flat" cmpd="sng" algn="ctr">
              <a:solidFill>
                <a:srgbClr val="4472C4"/>
              </a:solidFill>
              <a:prstDash val="solid"/>
              <a:miter lim="800000"/>
              <a:headEnd type="triangle"/>
              <a:tailEnd type="triangle"/>
            </a:ln>
            <a:effectLst/>
          </p:spPr>
        </p:cxnSp>
        <p:cxnSp>
          <p:nvCxnSpPr>
            <p:cNvPr id="9" name="Straight Arrow Connector 8"/>
            <p:cNvCxnSpPr>
              <a:stCxn id="12" idx="3"/>
              <a:endCxn id="11" idx="1"/>
            </p:cNvCxnSpPr>
            <p:nvPr/>
          </p:nvCxnSpPr>
          <p:spPr>
            <a:xfrm flipV="1">
              <a:off x="1745442" y="1378372"/>
              <a:ext cx="1153975" cy="2854"/>
            </a:xfrm>
            <a:prstGeom prst="straightConnector1">
              <a:avLst/>
            </a:prstGeom>
            <a:solidFill>
              <a:sysClr val="window" lastClr="FFFFFF"/>
            </a:solidFill>
            <a:ln w="12700" cap="flat" cmpd="sng" algn="ctr">
              <a:solidFill>
                <a:srgbClr val="4472C4"/>
              </a:solidFill>
              <a:prstDash val="solid"/>
              <a:miter lim="800000"/>
              <a:headEnd type="triangle"/>
              <a:tailEnd type="triangle"/>
            </a:ln>
            <a:effectLst/>
          </p:spPr>
        </p:cxnSp>
      </p:grpSp>
    </p:spTree>
    <p:extLst>
      <p:ext uri="{BB962C8B-B14F-4D97-AF65-F5344CB8AC3E}">
        <p14:creationId xmlns:p14="http://schemas.microsoft.com/office/powerpoint/2010/main" val="373149117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0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0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0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0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0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0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0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0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6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6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6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6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6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6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6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6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6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6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7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7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7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7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7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7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7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7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7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7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8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8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8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8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8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8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8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8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8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8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9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9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9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9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9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9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9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9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9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9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5642</TotalTime>
  <Words>10581</Words>
  <Application>Microsoft Office PowerPoint</Application>
  <PresentationFormat>شاشة عريضة</PresentationFormat>
  <Paragraphs>1378</Paragraphs>
  <Slides>132</Slides>
  <Notes>111</Notes>
  <HiddenSlides>0</HiddenSlides>
  <MMClips>0</MMClips>
  <ScaleCrop>false</ScaleCrop>
  <HeadingPairs>
    <vt:vector size="6" baseType="variant">
      <vt:variant>
        <vt:lpstr>الخطوط المستخدمة</vt:lpstr>
      </vt:variant>
      <vt:variant>
        <vt:i4>9</vt:i4>
      </vt:variant>
      <vt:variant>
        <vt:lpstr>نسق</vt:lpstr>
      </vt:variant>
      <vt:variant>
        <vt:i4>3</vt:i4>
      </vt:variant>
      <vt:variant>
        <vt:lpstr>عناوين الشرائح</vt:lpstr>
      </vt:variant>
      <vt:variant>
        <vt:i4>132</vt:i4>
      </vt:variant>
    </vt:vector>
  </HeadingPairs>
  <TitlesOfParts>
    <vt:vector size="144" baseType="lpstr">
      <vt:lpstr>Adobe Arabic</vt:lpstr>
      <vt:lpstr>Arial</vt:lpstr>
      <vt:lpstr>Avenir LT Std 35 Light</vt:lpstr>
      <vt:lpstr>Calibri</vt:lpstr>
      <vt:lpstr>Calibri Light</vt:lpstr>
      <vt:lpstr>Roboto</vt:lpstr>
      <vt:lpstr>Sakkal Majalla</vt:lpstr>
      <vt:lpstr>Times New Roman</vt:lpstr>
      <vt:lpstr>Wingdings</vt:lpstr>
      <vt:lpstr>1_Office Theme</vt:lpstr>
      <vt:lpstr>Custom Design</vt:lpstr>
      <vt:lpstr>Office Theme</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emy</dc:creator>
  <cp:lastModifiedBy>Dawlia Training</cp:lastModifiedBy>
  <cp:revision>549</cp:revision>
  <dcterms:created xsi:type="dcterms:W3CDTF">2020-08-11T15:20:28Z</dcterms:created>
  <dcterms:modified xsi:type="dcterms:W3CDTF">2026-08-02T09:49:48Z</dcterms:modified>
</cp:coreProperties>
</file>